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3"/>
  </p:notesMasterIdLst>
  <p:sldIdLst>
    <p:sldId id="331" r:id="rId4"/>
    <p:sldId id="326" r:id="rId5"/>
    <p:sldId id="334" r:id="rId6"/>
    <p:sldId id="333" r:id="rId7"/>
    <p:sldId id="335" r:id="rId8"/>
    <p:sldId id="336" r:id="rId9"/>
    <p:sldId id="341" r:id="rId10"/>
    <p:sldId id="337" r:id="rId11"/>
    <p:sldId id="338" r:id="rId12"/>
    <p:sldId id="339" r:id="rId13"/>
    <p:sldId id="340" r:id="rId14"/>
    <p:sldId id="343" r:id="rId15"/>
    <p:sldId id="344" r:id="rId16"/>
    <p:sldId id="348" r:id="rId17"/>
    <p:sldId id="352" r:id="rId18"/>
    <p:sldId id="350" r:id="rId19"/>
    <p:sldId id="353" r:id="rId20"/>
    <p:sldId id="355" r:id="rId21"/>
    <p:sldId id="356" r:id="rId22"/>
    <p:sldId id="357" r:id="rId23"/>
    <p:sldId id="351" r:id="rId24"/>
    <p:sldId id="358" r:id="rId25"/>
    <p:sldId id="360" r:id="rId26"/>
    <p:sldId id="361" r:id="rId27"/>
    <p:sldId id="359" r:id="rId28"/>
  </p:sldIdLst>
  <p:sldSz cx="16256000" cy="9144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39" userDrawn="1">
          <p15:clr>
            <a:srgbClr val="A4A3A4"/>
          </p15:clr>
        </p15:guide>
        <p15:guide id="3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6314" autoAdjust="0"/>
  </p:normalViewPr>
  <p:slideViewPr>
    <p:cSldViewPr snapToGrid="0">
      <p:cViewPr varScale="1">
        <p:scale>
          <a:sx n="82" d="100"/>
          <a:sy n="82" d="100"/>
        </p:scale>
        <p:origin x="642" y="90"/>
      </p:cViewPr>
      <p:guideLst>
        <p:guide orient="horz" pos="2880"/>
        <p:guide pos="539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E407F-4531-4B52-9B87-88E56A6D29E1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341CA-1FEB-4781-9999-3530987231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67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9013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68504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481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6063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120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34414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461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120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232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9997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0475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8123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6327015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9141996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5843478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8580970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6484"/>
            <a:ext cx="121920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717"/>
            <a:ext cx="12192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0522268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251647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450112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1674089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475782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897296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5675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9228659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7574659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318336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9516426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486834"/>
            <a:ext cx="3505200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486834"/>
            <a:ext cx="10312400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768959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2279652"/>
            <a:ext cx="140208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6119285"/>
            <a:ext cx="140208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353478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2308122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486834"/>
            <a:ext cx="14020800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8" y="2241551"/>
            <a:ext cx="6877049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8" y="3340100"/>
            <a:ext cx="6877049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1"/>
            <a:ext cx="691091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917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569475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709349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5706413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316567"/>
            <a:ext cx="82296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40012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8" y="609600"/>
            <a:ext cx="5242983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316567"/>
            <a:ext cx="82296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8" y="2743200"/>
            <a:ext cx="5242983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0217817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30DB-DD11-446C-92C9-54262D4D2165}" type="datetimeFigureOut">
              <a:rPr lang="zh-CN" altLang="en-US" smtClean="0"/>
              <a:t>2021/2/6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0432-F9AE-4C2C-9A48-574CF098A9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0894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486834"/>
            <a:ext cx="140208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434167"/>
            <a:ext cx="140208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8475134"/>
            <a:ext cx="5486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8475134"/>
            <a:ext cx="3657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4710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45.emf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4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3.pn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8.emf" Type="http://schemas.openxmlformats.org/officeDocument/2006/relationships/image"/><Relationship Id="rId4" Target="../media/image49.emf" Type="http://schemas.openxmlformats.org/officeDocument/2006/relationships/image"/><Relationship Id="rId5" Target="../media/image4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Relationship Id="rId4" Target="../media/image4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50.emf" Type="http://schemas.openxmlformats.org/officeDocument/2006/relationships/image"/><Relationship Id="rId4" Target="../media/image51.emf" Type="http://schemas.openxmlformats.org/officeDocument/2006/relationships/image"/><Relationship Id="rId5" Target="../media/image49.emf" Type="http://schemas.openxmlformats.org/officeDocument/2006/relationships/image"/><Relationship Id="rId6" Target="../media/image4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15" Target="../media/image20.png" Type="http://schemas.openxmlformats.org/officeDocument/2006/relationships/image"/><Relationship Id="rId16" Target="../media/image21.png" Type="http://schemas.openxmlformats.org/officeDocument/2006/relationships/image"/><Relationship Id="rId17" Target="../media/image22.png" Type="http://schemas.openxmlformats.org/officeDocument/2006/relationships/image"/><Relationship Id="rId18" Target="../media/image23.png" Type="http://schemas.openxmlformats.org/officeDocument/2006/relationships/image"/><Relationship Id="rId19" Target="../media/image24.png" Type="http://schemas.openxmlformats.org/officeDocument/2006/relationships/image"/><Relationship Id="rId2" Target="../notesSlides/notesSlide2.xml" Type="http://schemas.openxmlformats.org/officeDocument/2006/relationships/notesSlide"/><Relationship Id="rId20" Target="../media/image25.png" Type="http://schemas.openxmlformats.org/officeDocument/2006/relationships/image"/><Relationship Id="rId21" Target="../media/image26.png" Type="http://schemas.openxmlformats.org/officeDocument/2006/relationships/image"/><Relationship Id="rId22" Target="../media/image27.png" Type="http://schemas.openxmlformats.org/officeDocument/2006/relationships/image"/><Relationship Id="rId23" Target="../media/image28.png" Type="http://schemas.openxmlformats.org/officeDocument/2006/relationships/image"/><Relationship Id="rId24" Target="../media/image29.png" Type="http://schemas.openxmlformats.org/officeDocument/2006/relationships/image"/><Relationship Id="rId25" Target="../media/image30.png" Type="http://schemas.openxmlformats.org/officeDocument/2006/relationships/image"/><Relationship Id="rId26" Target="../media/image31.png" Type="http://schemas.openxmlformats.org/officeDocument/2006/relationships/image"/><Relationship Id="rId27" Target="../media/image32.png" Type="http://schemas.openxmlformats.org/officeDocument/2006/relationships/image"/><Relationship Id="rId28" Target="../media/image33.png" Type="http://schemas.openxmlformats.org/officeDocument/2006/relationships/image"/><Relationship Id="rId29" Target="../media/image34.png" Type="http://schemas.openxmlformats.org/officeDocument/2006/relationships/image"/><Relationship Id="rId3" Target="../media/image8.png" Type="http://schemas.openxmlformats.org/officeDocument/2006/relationships/image"/><Relationship Id="rId30" Target="../media/image35.png" Type="http://schemas.openxmlformats.org/officeDocument/2006/relationships/image"/><Relationship Id="rId31" Target="../media/image36.png" Type="http://schemas.openxmlformats.org/officeDocument/2006/relationships/image"/><Relationship Id="rId32" Target="../media/image37.png" Type="http://schemas.openxmlformats.org/officeDocument/2006/relationships/image"/><Relationship Id="rId33" Target="../media/image38.png" Type="http://schemas.openxmlformats.org/officeDocument/2006/relationships/image"/><Relationship Id="rId34" Target="../media/image39.png" Type="http://schemas.openxmlformats.org/officeDocument/2006/relationships/image"/><Relationship Id="rId35" Target="../media/image40.png" Type="http://schemas.openxmlformats.org/officeDocument/2006/relationships/image"/><Relationship Id="rId36" Target="../media/image41.png" Type="http://schemas.openxmlformats.org/officeDocument/2006/relationships/image"/><Relationship Id="rId37" Target="../media/image42.png" Type="http://schemas.openxmlformats.org/officeDocument/2006/relationships/image"/><Relationship Id="rId38" Target="../media/image43.png" Type="http://schemas.openxmlformats.org/officeDocument/2006/relationships/image"/><Relationship Id="rId39" Target="../media/image44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52.png" Type="http://schemas.openxmlformats.org/officeDocument/2006/relationships/image"/><Relationship Id="rId4" Target="../media/image50.emf" Type="http://schemas.openxmlformats.org/officeDocument/2006/relationships/image"/><Relationship Id="rId5" Target="../media/image53.png" Type="http://schemas.openxmlformats.org/officeDocument/2006/relationships/image"/><Relationship Id="rId6" Target="../media/image4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50.emf" Type="http://schemas.openxmlformats.org/officeDocument/2006/relationships/image"/><Relationship Id="rId4" Target="../media/image47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45.emf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4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emf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emf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emf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em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5.emf" Type="http://schemas.openxmlformats.org/officeDocument/2006/relationships/image"/><Relationship Id="rId4" Target="../media/image4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EF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32" name="组合 3831"/>
          <p:cNvGrpSpPr/>
          <p:nvPr/>
        </p:nvGrpSpPr>
        <p:grpSpPr>
          <a:xfrm>
            <a:off x="-222157" y="-970314"/>
            <a:ext cx="16245250" cy="10444485"/>
            <a:chOff x="-222157" y="-970314"/>
            <a:chExt cx="16245250" cy="10444485"/>
          </a:xfrm>
        </p:grpSpPr>
        <p:sp>
          <p:nvSpPr>
            <p:cNvPr id="3833" name="矩形 3832"/>
            <p:cNvSpPr/>
            <p:nvPr/>
          </p:nvSpPr>
          <p:spPr>
            <a:xfrm rot="19128110">
              <a:off x="7813373" y="164424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34" name="矩形 3833"/>
            <p:cNvSpPr/>
            <p:nvPr/>
          </p:nvSpPr>
          <p:spPr>
            <a:xfrm rot="2273147">
              <a:off x="5419197" y="2271520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35" name="矩形 3834"/>
            <p:cNvSpPr/>
            <p:nvPr/>
          </p:nvSpPr>
          <p:spPr>
            <a:xfrm>
              <a:off x="7073981" y="545253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36" name="矩形 3835"/>
            <p:cNvSpPr/>
            <p:nvPr/>
          </p:nvSpPr>
          <p:spPr>
            <a:xfrm rot="10036312">
              <a:off x="6484875" y="342695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37" name="矩形 3836"/>
            <p:cNvSpPr/>
            <p:nvPr/>
          </p:nvSpPr>
          <p:spPr>
            <a:xfrm rot="1974427">
              <a:off x="148348" y="340074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38" name="矩形 3837"/>
            <p:cNvSpPr/>
            <p:nvPr/>
          </p:nvSpPr>
          <p:spPr>
            <a:xfrm rot="19547332">
              <a:off x="-222157" y="158427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39" name="矩形 3838"/>
            <p:cNvSpPr/>
            <p:nvPr/>
          </p:nvSpPr>
          <p:spPr>
            <a:xfrm>
              <a:off x="1134836" y="249801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47" name="矩形 3846"/>
            <p:cNvSpPr/>
            <p:nvPr/>
          </p:nvSpPr>
          <p:spPr>
            <a:xfrm rot="1124729">
              <a:off x="50783" y="-517411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49" name="矩形 3848"/>
            <p:cNvSpPr/>
            <p:nvPr/>
          </p:nvSpPr>
          <p:spPr>
            <a:xfrm rot="19128110">
              <a:off x="13599478" y="128677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50" name="矩形 3849"/>
            <p:cNvSpPr/>
            <p:nvPr/>
          </p:nvSpPr>
          <p:spPr>
            <a:xfrm rot="21392106">
              <a:off x="10929565" y="2261208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51" name="矩形 3850"/>
            <p:cNvSpPr/>
            <p:nvPr/>
          </p:nvSpPr>
          <p:spPr>
            <a:xfrm>
              <a:off x="12860087" y="-97031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52" name="矩形 3851"/>
            <p:cNvSpPr/>
            <p:nvPr/>
          </p:nvSpPr>
          <p:spPr>
            <a:xfrm rot="2609512">
              <a:off x="9352399" y="-40954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53" name="矩形 3852"/>
            <p:cNvSpPr/>
            <p:nvPr/>
          </p:nvSpPr>
          <p:spPr>
            <a:xfrm rot="5967241">
              <a:off x="5293624" y="-57502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54" name="矩形 3853"/>
            <p:cNvSpPr/>
            <p:nvPr/>
          </p:nvSpPr>
          <p:spPr>
            <a:xfrm rot="880180">
              <a:off x="2491466" y="122803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55" name="矩形 3854"/>
            <p:cNvSpPr/>
            <p:nvPr/>
          </p:nvSpPr>
          <p:spPr>
            <a:xfrm rot="20623272">
              <a:off x="12794074" y="333609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56" name="矩形 3855"/>
            <p:cNvSpPr/>
            <p:nvPr/>
          </p:nvSpPr>
          <p:spPr>
            <a:xfrm>
              <a:off x="15463975" y="331074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57" name="矩形 3856"/>
            <p:cNvSpPr/>
            <p:nvPr/>
          </p:nvSpPr>
          <p:spPr>
            <a:xfrm rot="20892204">
              <a:off x="8256650" y="-534893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58" name="矩形 3857"/>
            <p:cNvSpPr/>
            <p:nvPr/>
          </p:nvSpPr>
          <p:spPr>
            <a:xfrm rot="20982472">
              <a:off x="11914667" y="16692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59" name="矩形 3858"/>
            <p:cNvSpPr/>
            <p:nvPr/>
          </p:nvSpPr>
          <p:spPr>
            <a:xfrm>
              <a:off x="14065366" y="206684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60" name="矩形 3859"/>
            <p:cNvSpPr/>
            <p:nvPr/>
          </p:nvSpPr>
          <p:spPr>
            <a:xfrm rot="1124729">
              <a:off x="11471104" y="-430543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61" name="矩形 3860"/>
            <p:cNvSpPr/>
            <p:nvPr/>
          </p:nvSpPr>
          <p:spPr>
            <a:xfrm rot="1446427">
              <a:off x="2161868" y="-44458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62" name="矩形 3861"/>
            <p:cNvSpPr/>
            <p:nvPr/>
          </p:nvSpPr>
          <p:spPr>
            <a:xfrm rot="20892204">
              <a:off x="3522104" y="2724010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3" name="矩形 3862"/>
            <p:cNvSpPr/>
            <p:nvPr/>
          </p:nvSpPr>
          <p:spPr>
            <a:xfrm rot="1843052">
              <a:off x="5719078" y="158582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64" name="矩形 3863"/>
            <p:cNvSpPr/>
            <p:nvPr/>
          </p:nvSpPr>
          <p:spPr>
            <a:xfrm rot="19128110">
              <a:off x="7813373" y="6929462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65" name="矩形 3864"/>
            <p:cNvSpPr/>
            <p:nvPr/>
          </p:nvSpPr>
          <p:spPr>
            <a:xfrm rot="2273147">
              <a:off x="5419197" y="7556739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7073981" y="5830472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67" name="矩形 3866"/>
            <p:cNvSpPr/>
            <p:nvPr/>
          </p:nvSpPr>
          <p:spPr>
            <a:xfrm rot="10036312">
              <a:off x="6484875" y="871217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68" name="矩形 3867"/>
            <p:cNvSpPr/>
            <p:nvPr/>
          </p:nvSpPr>
          <p:spPr>
            <a:xfrm rot="1974427">
              <a:off x="148347" y="868596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9" name="矩形 3868"/>
            <p:cNvSpPr/>
            <p:nvPr/>
          </p:nvSpPr>
          <p:spPr>
            <a:xfrm rot="19547332">
              <a:off x="-222157" y="68694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70" name="矩形 3869"/>
            <p:cNvSpPr/>
            <p:nvPr/>
          </p:nvSpPr>
          <p:spPr>
            <a:xfrm>
              <a:off x="1134836" y="7783236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71" name="矩形 3870"/>
            <p:cNvSpPr/>
            <p:nvPr/>
          </p:nvSpPr>
          <p:spPr>
            <a:xfrm rot="1124729">
              <a:off x="50784" y="476780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72" name="矩形 3871"/>
            <p:cNvSpPr/>
            <p:nvPr/>
          </p:nvSpPr>
          <p:spPr>
            <a:xfrm rot="19128110">
              <a:off x="13599475" y="5413896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73" name="矩形 3872"/>
            <p:cNvSpPr/>
            <p:nvPr/>
          </p:nvSpPr>
          <p:spPr>
            <a:xfrm rot="21392106">
              <a:off x="10929566" y="7546425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74" name="矩形 3873"/>
            <p:cNvSpPr/>
            <p:nvPr/>
          </p:nvSpPr>
          <p:spPr>
            <a:xfrm>
              <a:off x="12860087" y="431490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75" name="矩形 3874"/>
            <p:cNvSpPr/>
            <p:nvPr/>
          </p:nvSpPr>
          <p:spPr>
            <a:xfrm rot="2609512">
              <a:off x="9352399" y="5244265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76" name="矩形 3875"/>
            <p:cNvSpPr/>
            <p:nvPr/>
          </p:nvSpPr>
          <p:spPr>
            <a:xfrm rot="5967241">
              <a:off x="5293623" y="4710198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77" name="矩形 3876"/>
            <p:cNvSpPr/>
            <p:nvPr/>
          </p:nvSpPr>
          <p:spPr>
            <a:xfrm rot="880180">
              <a:off x="2491466" y="651325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78" name="矩形 3877"/>
            <p:cNvSpPr/>
            <p:nvPr/>
          </p:nvSpPr>
          <p:spPr>
            <a:xfrm rot="20623272">
              <a:off x="12794076" y="862131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79" name="矩形 3878"/>
            <p:cNvSpPr/>
            <p:nvPr/>
          </p:nvSpPr>
          <p:spPr>
            <a:xfrm>
              <a:off x="15463975" y="8595966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80" name="矩形 3879"/>
            <p:cNvSpPr/>
            <p:nvPr/>
          </p:nvSpPr>
          <p:spPr>
            <a:xfrm rot="20892204">
              <a:off x="8256650" y="475032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81" name="矩形 3880"/>
            <p:cNvSpPr/>
            <p:nvPr/>
          </p:nvSpPr>
          <p:spPr>
            <a:xfrm rot="20982472">
              <a:off x="11914666" y="695451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82" name="矩形 3881"/>
            <p:cNvSpPr/>
            <p:nvPr/>
          </p:nvSpPr>
          <p:spPr>
            <a:xfrm>
              <a:off x="14065366" y="735206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83" name="矩形 3882"/>
            <p:cNvSpPr/>
            <p:nvPr/>
          </p:nvSpPr>
          <p:spPr>
            <a:xfrm rot="1124729">
              <a:off x="11471104" y="485467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84" name="矩形 3883"/>
            <p:cNvSpPr/>
            <p:nvPr/>
          </p:nvSpPr>
          <p:spPr>
            <a:xfrm rot="1446427">
              <a:off x="2161868" y="484062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85" name="矩形 3884"/>
            <p:cNvSpPr/>
            <p:nvPr/>
          </p:nvSpPr>
          <p:spPr>
            <a:xfrm rot="20892204">
              <a:off x="3522104" y="8009229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86" name="矩形 3885"/>
            <p:cNvSpPr/>
            <p:nvPr/>
          </p:nvSpPr>
          <p:spPr>
            <a:xfrm rot="1843052">
              <a:off x="5719077" y="6871043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</p:grpSp>
      <p:sp>
        <p:nvSpPr>
          <p:cNvPr id="50" name="平行四边形 49"/>
          <p:cNvSpPr/>
          <p:nvPr/>
        </p:nvSpPr>
        <p:spPr>
          <a:xfrm>
            <a:off x="6118866" y="1834196"/>
            <a:ext cx="4158099" cy="1500507"/>
          </a:xfrm>
          <a:prstGeom prst="parallelogram">
            <a:avLst>
              <a:gd fmla="val 36426" name="adj"/>
            </a:avLst>
          </a:prstGeom>
          <a:solidFill>
            <a:srgbClr val="010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prstClr val="white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1380164" y="3618673"/>
            <a:ext cx="13228969" cy="1767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mtClean="0" sz="11000">
                <a:solidFill>
                  <a:srgbClr val="010003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学会任何一種外語</a:t>
            </a:r>
          </a:p>
        </p:txBody>
      </p:sp>
      <p:sp>
        <p:nvSpPr>
          <p:cNvPr id="52" name="矩形 51"/>
          <p:cNvSpPr/>
          <p:nvPr/>
        </p:nvSpPr>
        <p:spPr>
          <a:xfrm>
            <a:off x="5565822" y="1641316"/>
            <a:ext cx="5029524" cy="1706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i="1" lang="en-US" smtClean="0" sz="10600">
                <a:solidFill>
                  <a:prstClr val="white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6个月</a:t>
            </a:r>
          </a:p>
        </p:txBody>
      </p:sp>
      <p:sp>
        <p:nvSpPr>
          <p:cNvPr id="53" name="Freeform 58"/>
          <p:cNvSpPr>
            <a:spLocks noEditPoints="1"/>
          </p:cNvSpPr>
          <p:nvPr/>
        </p:nvSpPr>
        <p:spPr bwMode="auto">
          <a:xfrm rot="10800000">
            <a:off x="-6993746" y="11322390"/>
            <a:ext cx="5853022" cy="3298655"/>
          </a:xfrm>
          <a:custGeom>
            <a:gdLst>
              <a:gd fmla="*/ 1918 w 1937" name="T0"/>
              <a:gd fmla="*/ 111 h 1054" name="T1"/>
              <a:gd fmla="*/ 1888 w 1937" name="T2"/>
              <a:gd fmla="*/ 127 h 1054" name="T3"/>
              <a:gd fmla="*/ 1814 w 1937" name="T4"/>
              <a:gd fmla="*/ 559 h 1054" name="T5"/>
              <a:gd fmla="*/ 1787 w 1937" name="T6"/>
              <a:gd fmla="*/ 582 h 1054" name="T7"/>
              <a:gd fmla="*/ 1783 w 1937" name="T8"/>
              <a:gd fmla="*/ 582 h 1054" name="T9"/>
              <a:gd fmla="*/ 1542 w 1937" name="T10"/>
              <a:gd fmla="*/ 541 h 1054" name="T11"/>
              <a:gd fmla="*/ 1539 w 1937" name="T12"/>
              <a:gd fmla="*/ 558 h 1054" name="T13"/>
              <a:gd fmla="*/ 1610 w 1937" name="T14"/>
              <a:gd fmla="*/ 139 h 1054" name="T15"/>
              <a:gd fmla="*/ 1607 w 1937" name="T16"/>
              <a:gd fmla="*/ 139 h 1054" name="T17"/>
              <a:gd fmla="*/ 1462 w 1937" name="T18"/>
              <a:gd fmla="*/ 992 h 1054" name="T19"/>
              <a:gd fmla="*/ 1422 w 1937" name="T20"/>
              <a:gd fmla="*/ 1026 h 1054" name="T21"/>
              <a:gd fmla="*/ 1415 w 1937" name="T22"/>
              <a:gd fmla="*/ 1025 h 1054" name="T23"/>
              <a:gd fmla="*/ 39 w 1937" name="T24"/>
              <a:gd fmla="*/ 791 h 1054" name="T25"/>
              <a:gd fmla="*/ 6 w 1937" name="T26"/>
              <a:gd fmla="*/ 761 h 1054" name="T27"/>
              <a:gd fmla="*/ 4 w 1937" name="T28"/>
              <a:gd fmla="*/ 772 h 1054" name="T29"/>
              <a:gd fmla="*/ 37 w 1937" name="T30"/>
              <a:gd fmla="*/ 819 h 1054" name="T31"/>
              <a:gd fmla="*/ 1414 w 1937" name="T32"/>
              <a:gd fmla="*/ 1053 h 1054" name="T33"/>
              <a:gd fmla="*/ 1421 w 1937" name="T34"/>
              <a:gd fmla="*/ 1054 h 1054" name="T35"/>
              <a:gd fmla="*/ 1461 w 1937" name="T36"/>
              <a:gd fmla="*/ 1020 h 1054" name="T37"/>
              <a:gd fmla="*/ 1538 w 1937" name="T38"/>
              <a:gd fmla="*/ 567 h 1054" name="T39"/>
              <a:gd fmla="*/ 1778 w 1937" name="T40"/>
              <a:gd fmla="*/ 608 h 1054" name="T41"/>
              <a:gd fmla="*/ 1787 w 1937" name="T42"/>
              <a:gd fmla="*/ 609 h 1054" name="T43"/>
              <a:gd fmla="*/ 1841 w 1937" name="T44"/>
              <a:gd fmla="*/ 564 h 1054" name="T45"/>
              <a:gd fmla="*/ 1918 w 1937" name="T46"/>
              <a:gd fmla="*/ 111 h 1054" name="T47"/>
              <a:gd fmla="*/ 1937 w 1937" name="T48"/>
              <a:gd fmla="*/ 0 h 1054" name="T49"/>
              <a:gd fmla="*/ 1929 w 1937" name="T50"/>
              <a:gd fmla="*/ 1 h 1054" name="T51"/>
              <a:gd fmla="*/ 1931 w 1937" name="T52"/>
              <a:gd fmla="*/ 35 h 1054" name="T53"/>
              <a:gd fmla="*/ 1937 w 1937" name="T54"/>
              <a:gd fmla="*/ 0 h 1054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054" w="1937">
                <a:moveTo>
                  <a:pt x="1918" y="111"/>
                </a:moveTo>
                <a:cubicBezTo>
                  <a:pt x="1910" y="119"/>
                  <a:pt x="1899" y="125"/>
                  <a:pt x="1888" y="127"/>
                </a:cubicBezTo>
                <a:cubicBezTo>
                  <a:pt x="1814" y="559"/>
                  <a:pt x="1814" y="559"/>
                  <a:pt x="1814" y="559"/>
                </a:cubicBezTo>
                <a:cubicBezTo>
                  <a:pt x="1812" y="573"/>
                  <a:pt x="1800" y="582"/>
                  <a:pt x="1787" y="582"/>
                </a:cubicBezTo>
                <a:cubicBezTo>
                  <a:pt x="1786" y="582"/>
                  <a:pt x="1784" y="582"/>
                  <a:pt x="1783" y="582"/>
                </a:cubicBezTo>
                <a:cubicBezTo>
                  <a:pt x="1542" y="541"/>
                  <a:pt x="1542" y="541"/>
                  <a:pt x="1542" y="541"/>
                </a:cubicBezTo>
                <a:cubicBezTo>
                  <a:pt x="1539" y="558"/>
                  <a:pt x="1539" y="558"/>
                  <a:pt x="1539" y="558"/>
                </a:cubicBezTo>
                <a:cubicBezTo>
                  <a:pt x="1610" y="139"/>
                  <a:pt x="1610" y="139"/>
                  <a:pt x="1610" y="139"/>
                </a:cubicBezTo>
                <a:cubicBezTo>
                  <a:pt x="1607" y="139"/>
                  <a:pt x="1607" y="139"/>
                  <a:pt x="1607" y="139"/>
                </a:cubicBezTo>
                <a:cubicBezTo>
                  <a:pt x="1462" y="992"/>
                  <a:pt x="1462" y="992"/>
                  <a:pt x="1462" y="992"/>
                </a:cubicBezTo>
                <a:cubicBezTo>
                  <a:pt x="1459" y="1012"/>
                  <a:pt x="1442" y="1026"/>
                  <a:pt x="1422" y="1026"/>
                </a:cubicBezTo>
                <a:cubicBezTo>
                  <a:pt x="1420" y="1026"/>
                  <a:pt x="1418" y="1026"/>
                  <a:pt x="1415" y="1025"/>
                </a:cubicBezTo>
                <a:cubicBezTo>
                  <a:pt x="39" y="791"/>
                  <a:pt x="39" y="791"/>
                  <a:pt x="39" y="791"/>
                </a:cubicBezTo>
                <a:cubicBezTo>
                  <a:pt x="22" y="789"/>
                  <a:pt x="10" y="776"/>
                  <a:pt x="6" y="761"/>
                </a:cubicBezTo>
                <a:cubicBezTo>
                  <a:pt x="4" y="772"/>
                  <a:pt x="4" y="772"/>
                  <a:pt x="4" y="772"/>
                </a:cubicBezTo>
                <a:cubicBezTo>
                  <a:pt x="0" y="794"/>
                  <a:pt x="15" y="815"/>
                  <a:pt x="37" y="819"/>
                </a:cubicBezTo>
                <a:cubicBezTo>
                  <a:pt x="1414" y="1053"/>
                  <a:pt x="1414" y="1053"/>
                  <a:pt x="1414" y="1053"/>
                </a:cubicBezTo>
                <a:cubicBezTo>
                  <a:pt x="1416" y="1054"/>
                  <a:pt x="1418" y="1054"/>
                  <a:pt x="1421" y="1054"/>
                </a:cubicBezTo>
                <a:cubicBezTo>
                  <a:pt x="1440" y="1054"/>
                  <a:pt x="1457" y="1040"/>
                  <a:pt x="1461" y="1020"/>
                </a:cubicBezTo>
                <a:cubicBezTo>
                  <a:pt x="1538" y="567"/>
                  <a:pt x="1538" y="567"/>
                  <a:pt x="1538" y="567"/>
                </a:cubicBezTo>
                <a:cubicBezTo>
                  <a:pt x="1778" y="608"/>
                  <a:pt x="1778" y="608"/>
                  <a:pt x="1778" y="608"/>
                </a:cubicBezTo>
                <a:cubicBezTo>
                  <a:pt x="1781" y="609"/>
                  <a:pt x="1784" y="609"/>
                  <a:pt x="1787" y="609"/>
                </a:cubicBezTo>
                <a:cubicBezTo>
                  <a:pt x="1813" y="609"/>
                  <a:pt x="1836" y="590"/>
                  <a:pt x="1841" y="564"/>
                </a:cubicBezTo>
                <a:cubicBezTo>
                  <a:pt x="1918" y="111"/>
                  <a:pt x="1918" y="111"/>
                  <a:pt x="1918" y="111"/>
                </a:cubicBezTo>
                <a:moveTo>
                  <a:pt x="1937" y="0"/>
                </a:moveTo>
                <a:cubicBezTo>
                  <a:pt x="1929" y="1"/>
                  <a:pt x="1929" y="1"/>
                  <a:pt x="1929" y="1"/>
                </a:cubicBezTo>
                <a:cubicBezTo>
                  <a:pt x="1931" y="35"/>
                  <a:pt x="1931" y="35"/>
                  <a:pt x="1931" y="35"/>
                </a:cubicBezTo>
                <a:cubicBezTo>
                  <a:pt x="1937" y="0"/>
                  <a:pt x="1937" y="0"/>
                  <a:pt x="1937" y="0"/>
                </a:cubicBezTo>
              </a:path>
            </a:pathLst>
          </a:custGeom>
          <a:solidFill>
            <a:schemeClr val="tx1">
              <a:alpha val="3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 rot="1672584">
            <a:off x="5972365" y="-5108629"/>
            <a:ext cx="2189065" cy="2789903"/>
            <a:chOff x="5623566" y="-3582917"/>
            <a:chExt cx="2481262" cy="3162300"/>
          </a:xfrm>
        </p:grpSpPr>
        <p:sp>
          <p:nvSpPr>
            <p:cNvPr id="55" name="Freeform 53"/>
            <p:cNvSpPr/>
            <p:nvPr/>
          </p:nvSpPr>
          <p:spPr bwMode="auto">
            <a:xfrm>
              <a:off x="5755328" y="-3381305"/>
              <a:ext cx="2349500" cy="2578100"/>
            </a:xfrm>
            <a:custGeom>
              <a:gdLst>
                <a:gd fmla="*/ 272 w 626" name="T0"/>
                <a:gd fmla="*/ 0 h 687" name="T1"/>
                <a:gd fmla="*/ 254 w 626" name="T2"/>
                <a:gd fmla="*/ 12 h 687" name="T3"/>
                <a:gd fmla="*/ 81 w 626" name="T4"/>
                <a:gd fmla="*/ 425 h 687" name="T5"/>
                <a:gd fmla="*/ 0 w 626" name="T6"/>
                <a:gd fmla="*/ 618 h 687" name="T7"/>
                <a:gd fmla="*/ 406 w 626" name="T8"/>
                <a:gd fmla="*/ 687 h 687" name="T9"/>
                <a:gd fmla="*/ 441 w 626" name="T10"/>
                <a:gd fmla="*/ 605 h 687" name="T11"/>
                <a:gd fmla="*/ 624 w 626" name="T12"/>
                <a:gd fmla="*/ 167 h 687" name="T13"/>
                <a:gd fmla="*/ 623 w 626" name="T14"/>
                <a:gd fmla="*/ 151 h 687" name="T15"/>
                <a:gd fmla="*/ 613 w 626" name="T16"/>
                <a:gd fmla="*/ 141 h 687" name="T17"/>
                <a:gd fmla="*/ 280 w 626" name="T18"/>
                <a:gd fmla="*/ 2 h 687" name="T19"/>
                <a:gd fmla="*/ 272 w 626" name="T20"/>
                <a:gd fmla="*/ 0 h 68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87" w="626">
                  <a:moveTo>
                    <a:pt x="272" y="0"/>
                  </a:moveTo>
                  <a:cubicBezTo>
                    <a:pt x="264" y="0"/>
                    <a:pt x="257" y="5"/>
                    <a:pt x="254" y="12"/>
                  </a:cubicBezTo>
                  <a:cubicBezTo>
                    <a:pt x="81" y="425"/>
                    <a:pt x="81" y="425"/>
                    <a:pt x="81" y="425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406" y="687"/>
                    <a:pt x="406" y="687"/>
                    <a:pt x="406" y="687"/>
                  </a:cubicBezTo>
                  <a:cubicBezTo>
                    <a:pt x="441" y="605"/>
                    <a:pt x="441" y="605"/>
                    <a:pt x="441" y="605"/>
                  </a:cubicBezTo>
                  <a:cubicBezTo>
                    <a:pt x="624" y="167"/>
                    <a:pt x="624" y="167"/>
                    <a:pt x="624" y="167"/>
                  </a:cubicBezTo>
                  <a:cubicBezTo>
                    <a:pt x="626" y="162"/>
                    <a:pt x="626" y="156"/>
                    <a:pt x="623" y="151"/>
                  </a:cubicBezTo>
                  <a:cubicBezTo>
                    <a:pt x="621" y="147"/>
                    <a:pt x="618" y="143"/>
                    <a:pt x="613" y="141"/>
                  </a:cubicBezTo>
                  <a:cubicBezTo>
                    <a:pt x="280" y="2"/>
                    <a:pt x="280" y="2"/>
                    <a:pt x="280" y="2"/>
                  </a:cubicBezTo>
                  <a:cubicBezTo>
                    <a:pt x="277" y="1"/>
                    <a:pt x="275" y="0"/>
                    <a:pt x="272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5733103" y="-1061967"/>
              <a:ext cx="1546225" cy="641350"/>
            </a:xfrm>
            <a:custGeom>
              <a:gdLst>
                <a:gd fmla="*/ 6 w 412" name="T0"/>
                <a:gd fmla="*/ 0 h 171" name="T1"/>
                <a:gd fmla="*/ 4 w 412" name="T2"/>
                <a:gd fmla="*/ 4 h 171" name="T3"/>
                <a:gd fmla="*/ 15 w 412" name="T4"/>
                <a:gd fmla="*/ 30 h 171" name="T5"/>
                <a:gd fmla="*/ 203 w 412" name="T6"/>
                <a:gd fmla="*/ 109 h 171" name="T7"/>
                <a:gd fmla="*/ 348 w 412" name="T8"/>
                <a:gd fmla="*/ 170 h 171" name="T9"/>
                <a:gd fmla="*/ 356 w 412" name="T10"/>
                <a:gd fmla="*/ 171 h 171" name="T11"/>
                <a:gd fmla="*/ 375 w 412" name="T12"/>
                <a:gd fmla="*/ 159 h 171" name="T13"/>
                <a:gd fmla="*/ 412 w 412" name="T14"/>
                <a:gd fmla="*/ 69 h 171" name="T15"/>
                <a:gd fmla="*/ 6 w 412" name="T16"/>
                <a:gd fmla="*/ 0 h 17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71" w="412">
                  <a:moveTo>
                    <a:pt x="6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0" y="14"/>
                    <a:pt x="5" y="26"/>
                    <a:pt x="15" y="30"/>
                  </a:cubicBezTo>
                  <a:cubicBezTo>
                    <a:pt x="203" y="109"/>
                    <a:pt x="203" y="109"/>
                    <a:pt x="203" y="109"/>
                  </a:cubicBezTo>
                  <a:cubicBezTo>
                    <a:pt x="348" y="170"/>
                    <a:pt x="348" y="170"/>
                    <a:pt x="348" y="170"/>
                  </a:cubicBezTo>
                  <a:cubicBezTo>
                    <a:pt x="351" y="171"/>
                    <a:pt x="353" y="171"/>
                    <a:pt x="356" y="171"/>
                  </a:cubicBezTo>
                  <a:cubicBezTo>
                    <a:pt x="364" y="171"/>
                    <a:pt x="371" y="167"/>
                    <a:pt x="375" y="159"/>
                  </a:cubicBezTo>
                  <a:cubicBezTo>
                    <a:pt x="412" y="69"/>
                    <a:pt x="412" y="69"/>
                    <a:pt x="412" y="69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68"/>
            <p:cNvSpPr/>
            <p:nvPr/>
          </p:nvSpPr>
          <p:spPr bwMode="auto">
            <a:xfrm>
              <a:off x="5950591" y="-3582917"/>
              <a:ext cx="2033588" cy="1604963"/>
            </a:xfrm>
            <a:custGeom>
              <a:gdLst>
                <a:gd fmla="*/ 532 w 542" name="T0"/>
                <a:gd fmla="*/ 144 h 428" name="T1"/>
                <a:gd fmla="*/ 199 w 542" name="T2"/>
                <a:gd fmla="*/ 5 h 428" name="T3"/>
                <a:gd fmla="*/ 173 w 542" name="T4"/>
                <a:gd fmla="*/ 15 h 428" name="T5"/>
                <a:gd fmla="*/ 0 w 542" name="T6"/>
                <a:gd fmla="*/ 428 h 428" name="T7"/>
                <a:gd fmla="*/ 542 w 542" name="T8"/>
                <a:gd fmla="*/ 154 h 428" name="T9"/>
                <a:gd fmla="*/ 532 w 542" name="T10"/>
                <a:gd fmla="*/ 144 h 42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28" w="542">
                  <a:moveTo>
                    <a:pt x="532" y="144"/>
                  </a:moveTo>
                  <a:cubicBezTo>
                    <a:pt x="199" y="5"/>
                    <a:pt x="199" y="5"/>
                    <a:pt x="199" y="5"/>
                  </a:cubicBezTo>
                  <a:cubicBezTo>
                    <a:pt x="189" y="0"/>
                    <a:pt x="177" y="5"/>
                    <a:pt x="173" y="15"/>
                  </a:cubicBezTo>
                  <a:cubicBezTo>
                    <a:pt x="0" y="428"/>
                    <a:pt x="0" y="428"/>
                    <a:pt x="0" y="428"/>
                  </a:cubicBezTo>
                  <a:cubicBezTo>
                    <a:pt x="542" y="154"/>
                    <a:pt x="542" y="154"/>
                    <a:pt x="542" y="154"/>
                  </a:cubicBezTo>
                  <a:cubicBezTo>
                    <a:pt x="540" y="150"/>
                    <a:pt x="537" y="146"/>
                    <a:pt x="532" y="144"/>
                  </a:cubicBez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69"/>
            <p:cNvSpPr/>
            <p:nvPr/>
          </p:nvSpPr>
          <p:spPr bwMode="auto">
            <a:xfrm>
              <a:off x="5623566" y="-3005067"/>
              <a:ext cx="2371725" cy="2160588"/>
            </a:xfrm>
            <a:custGeom>
              <a:gdLst>
                <a:gd fmla="*/ 630 w 632" name="T0"/>
                <a:gd fmla="*/ 16 h 576" name="T1"/>
                <a:gd fmla="*/ 629 w 632" name="T2"/>
                <a:gd fmla="*/ 0 h 576" name="T3"/>
                <a:gd fmla="*/ 87 w 632" name="T4"/>
                <a:gd fmla="*/ 274 h 576" name="T5"/>
                <a:gd fmla="*/ 5 w 632" name="T6"/>
                <a:gd fmla="*/ 471 h 576" name="T7"/>
                <a:gd fmla="*/ 15 w 632" name="T8"/>
                <a:gd fmla="*/ 497 h 576" name="T9"/>
                <a:gd fmla="*/ 203 w 632" name="T10"/>
                <a:gd fmla="*/ 576 h 576" name="T11"/>
                <a:gd fmla="*/ 447 w 632" name="T12"/>
                <a:gd fmla="*/ 454 h 576" name="T13"/>
                <a:gd fmla="*/ 630 w 632" name="T14"/>
                <a:gd fmla="*/ 16 h 57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76" w="632">
                  <a:moveTo>
                    <a:pt x="630" y="16"/>
                  </a:moveTo>
                  <a:cubicBezTo>
                    <a:pt x="632" y="11"/>
                    <a:pt x="632" y="5"/>
                    <a:pt x="629" y="0"/>
                  </a:cubicBezTo>
                  <a:cubicBezTo>
                    <a:pt x="87" y="274"/>
                    <a:pt x="87" y="274"/>
                    <a:pt x="87" y="274"/>
                  </a:cubicBezTo>
                  <a:cubicBezTo>
                    <a:pt x="5" y="471"/>
                    <a:pt x="5" y="471"/>
                    <a:pt x="5" y="471"/>
                  </a:cubicBezTo>
                  <a:cubicBezTo>
                    <a:pt x="0" y="481"/>
                    <a:pt x="5" y="493"/>
                    <a:pt x="15" y="497"/>
                  </a:cubicBezTo>
                  <a:cubicBezTo>
                    <a:pt x="203" y="576"/>
                    <a:pt x="203" y="576"/>
                    <a:pt x="203" y="576"/>
                  </a:cubicBezTo>
                  <a:cubicBezTo>
                    <a:pt x="447" y="454"/>
                    <a:pt x="447" y="454"/>
                    <a:pt x="447" y="454"/>
                  </a:cubicBezTo>
                  <a:lnTo>
                    <a:pt x="630" y="16"/>
                  </a:lnTo>
                  <a:close/>
                </a:path>
              </a:pathLst>
            </a:cu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70"/>
            <p:cNvSpPr/>
            <p:nvPr/>
          </p:nvSpPr>
          <p:spPr bwMode="auto">
            <a:xfrm>
              <a:off x="6385566" y="-1301680"/>
              <a:ext cx="915988" cy="701675"/>
            </a:xfrm>
            <a:custGeom>
              <a:gdLst>
                <a:gd fmla="*/ 0 w 244" name="T0"/>
                <a:gd fmla="*/ 122 h 187" name="T1"/>
                <a:gd fmla="*/ 145 w 244" name="T2"/>
                <a:gd fmla="*/ 183 h 187" name="T3"/>
                <a:gd fmla="*/ 172 w 244" name="T4"/>
                <a:gd fmla="*/ 172 h 187" name="T5"/>
                <a:gd fmla="*/ 244 w 244" name="T6"/>
                <a:gd fmla="*/ 0 h 187" name="T7"/>
                <a:gd fmla="*/ 0 w 244" name="T8"/>
                <a:gd fmla="*/ 122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244">
                  <a:moveTo>
                    <a:pt x="0" y="122"/>
                  </a:moveTo>
                  <a:cubicBezTo>
                    <a:pt x="145" y="183"/>
                    <a:pt x="145" y="183"/>
                    <a:pt x="145" y="183"/>
                  </a:cubicBezTo>
                  <a:cubicBezTo>
                    <a:pt x="156" y="187"/>
                    <a:pt x="167" y="182"/>
                    <a:pt x="172" y="172"/>
                  </a:cubicBezTo>
                  <a:cubicBezTo>
                    <a:pt x="244" y="0"/>
                    <a:pt x="244" y="0"/>
                    <a:pt x="244" y="0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14131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71"/>
            <p:cNvSpPr/>
            <p:nvPr/>
          </p:nvSpPr>
          <p:spPr bwMode="auto">
            <a:xfrm>
              <a:off x="7174553" y="-3279705"/>
              <a:ext cx="225425" cy="115888"/>
            </a:xfrm>
            <a:custGeom>
              <a:gdLst>
                <a:gd fmla="*/ 60 w 60" name="T0"/>
                <a:gd fmla="*/ 28 h 31" name="T1"/>
                <a:gd fmla="*/ 54 w 60" name="T2"/>
                <a:gd fmla="*/ 30 h 31" name="T3"/>
                <a:gd fmla="*/ 3 w 60" name="T4"/>
                <a:gd fmla="*/ 9 h 31" name="T5"/>
                <a:gd fmla="*/ 1 w 60" name="T6"/>
                <a:gd fmla="*/ 3 h 31" name="T7"/>
                <a:gd fmla="*/ 6 w 60" name="T8"/>
                <a:gd fmla="*/ 1 h 31" name="T9"/>
                <a:gd fmla="*/ 57 w 60" name="T10"/>
                <a:gd fmla="*/ 22 h 31" name="T11"/>
                <a:gd fmla="*/ 60 w 60" name="T12"/>
                <a:gd fmla="*/ 28 h 3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1" w="60">
                  <a:moveTo>
                    <a:pt x="60" y="28"/>
                  </a:moveTo>
                  <a:cubicBezTo>
                    <a:pt x="59" y="30"/>
                    <a:pt x="56" y="31"/>
                    <a:pt x="54" y="3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9" y="23"/>
                    <a:pt x="60" y="26"/>
                    <a:pt x="6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72"/>
            <p:cNvSpPr/>
            <p:nvPr/>
          </p:nvSpPr>
          <p:spPr bwMode="auto">
            <a:xfrm>
              <a:off x="6118866" y="-3387655"/>
              <a:ext cx="1652588" cy="1255713"/>
            </a:xfrm>
            <a:custGeom>
              <a:gdLst>
                <a:gd fmla="*/ 160 w 440" name="T0"/>
                <a:gd fmla="*/ 4 h 335" name="T1"/>
                <a:gd fmla="*/ 134 w 440" name="T2"/>
                <a:gd fmla="*/ 15 h 335" name="T3"/>
                <a:gd fmla="*/ 0 w 440" name="T4"/>
                <a:gd fmla="*/ 335 h 335" name="T5"/>
                <a:gd fmla="*/ 440 w 440" name="T6"/>
                <a:gd fmla="*/ 121 h 335" name="T7"/>
                <a:gd fmla="*/ 160 w 440" name="T8"/>
                <a:gd fmla="*/ 4 h 3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5" w="440">
                  <a:moveTo>
                    <a:pt x="160" y="4"/>
                  </a:moveTo>
                  <a:cubicBezTo>
                    <a:pt x="150" y="0"/>
                    <a:pt x="138" y="5"/>
                    <a:pt x="134" y="1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440" y="121"/>
                    <a:pt x="440" y="121"/>
                    <a:pt x="440" y="121"/>
                  </a:cubicBezTo>
                  <a:lnTo>
                    <a:pt x="16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73"/>
            <p:cNvSpPr/>
            <p:nvPr/>
          </p:nvSpPr>
          <p:spPr bwMode="auto">
            <a:xfrm>
              <a:off x="5856928" y="-2933630"/>
              <a:ext cx="1992313" cy="1958975"/>
            </a:xfrm>
            <a:custGeom>
              <a:gdLst>
                <a:gd fmla="*/ 516 w 531" name="T0"/>
                <a:gd fmla="*/ 3 h 522" name="T1"/>
                <a:gd fmla="*/ 510 w 531" name="T2"/>
                <a:gd fmla="*/ 0 h 522" name="T3"/>
                <a:gd fmla="*/ 70 w 531" name="T4"/>
                <a:gd fmla="*/ 214 h 522" name="T5"/>
                <a:gd fmla="*/ 4 w 531" name="T6"/>
                <a:gd fmla="*/ 372 h 522" name="T7"/>
                <a:gd fmla="*/ 15 w 531" name="T8"/>
                <a:gd fmla="*/ 398 h 522" name="T9"/>
                <a:gd fmla="*/ 301 w 531" name="T10"/>
                <a:gd fmla="*/ 517 h 522" name="T11"/>
                <a:gd fmla="*/ 327 w 531" name="T12"/>
                <a:gd fmla="*/ 507 h 522" name="T13"/>
                <a:gd fmla="*/ 527 w 531" name="T14"/>
                <a:gd fmla="*/ 29 h 522" name="T15"/>
                <a:gd fmla="*/ 516 w 531" name="T16"/>
                <a:gd fmla="*/ 3 h 52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522" w="531">
                  <a:moveTo>
                    <a:pt x="516" y="3"/>
                  </a:moveTo>
                  <a:cubicBezTo>
                    <a:pt x="510" y="0"/>
                    <a:pt x="510" y="0"/>
                    <a:pt x="510" y="0"/>
                  </a:cubicBezTo>
                  <a:cubicBezTo>
                    <a:pt x="70" y="214"/>
                    <a:pt x="70" y="214"/>
                    <a:pt x="70" y="214"/>
                  </a:cubicBezTo>
                  <a:cubicBezTo>
                    <a:pt x="4" y="372"/>
                    <a:pt x="4" y="372"/>
                    <a:pt x="4" y="372"/>
                  </a:cubicBezTo>
                  <a:cubicBezTo>
                    <a:pt x="0" y="382"/>
                    <a:pt x="5" y="394"/>
                    <a:pt x="15" y="398"/>
                  </a:cubicBezTo>
                  <a:cubicBezTo>
                    <a:pt x="301" y="517"/>
                    <a:pt x="301" y="517"/>
                    <a:pt x="301" y="517"/>
                  </a:cubicBezTo>
                  <a:cubicBezTo>
                    <a:pt x="311" y="522"/>
                    <a:pt x="323" y="517"/>
                    <a:pt x="327" y="507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31" y="19"/>
                    <a:pt x="526" y="7"/>
                    <a:pt x="516" y="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74"/>
            <p:cNvSpPr/>
            <p:nvPr/>
          </p:nvSpPr>
          <p:spPr bwMode="auto">
            <a:xfrm>
              <a:off x="6247453" y="-1196905"/>
              <a:ext cx="266700" cy="161925"/>
            </a:xfrm>
            <a:custGeom>
              <a:gdLst>
                <a:gd fmla="*/ 61 w 71" name="T0"/>
                <a:gd fmla="*/ 15 h 43" name="T1"/>
                <a:gd fmla="*/ 33 w 71" name="T2"/>
                <a:gd fmla="*/ 3 h 43" name="T3"/>
                <a:gd fmla="*/ 13 w 71" name="T4"/>
                <a:gd fmla="*/ 12 h 43" name="T5"/>
                <a:gd fmla="*/ 1 w 71" name="T6"/>
                <a:gd fmla="*/ 39 h 43" name="T7"/>
                <a:gd fmla="*/ 0 w 71" name="T8"/>
                <a:gd fmla="*/ 43 h 43" name="T9"/>
                <a:gd fmla="*/ 71 w 71" name="T10"/>
                <a:gd fmla="*/ 28 h 43" name="T11"/>
                <a:gd fmla="*/ 61 w 71" name="T12"/>
                <a:gd fmla="*/ 15 h 4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" w="71">
                  <a:moveTo>
                    <a:pt x="61" y="15"/>
                  </a:moveTo>
                  <a:cubicBezTo>
                    <a:pt x="33" y="3"/>
                    <a:pt x="33" y="3"/>
                    <a:pt x="33" y="3"/>
                  </a:cubicBezTo>
                  <a:cubicBezTo>
                    <a:pt x="25" y="0"/>
                    <a:pt x="16" y="4"/>
                    <a:pt x="13" y="1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0" y="22"/>
                    <a:pt x="67" y="17"/>
                    <a:pt x="6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75"/>
            <p:cNvSpPr/>
            <p:nvPr/>
          </p:nvSpPr>
          <p:spPr bwMode="auto">
            <a:xfrm>
              <a:off x="6242691" y="-1092130"/>
              <a:ext cx="271463" cy="176213"/>
            </a:xfrm>
            <a:custGeom>
              <a:gdLst>
                <a:gd fmla="*/ 1 w 72" name="T0"/>
                <a:gd fmla="*/ 15 h 47" name="T1"/>
                <a:gd fmla="*/ 10 w 72" name="T2"/>
                <a:gd fmla="*/ 32 h 47" name="T3"/>
                <a:gd fmla="*/ 38 w 72" name="T4"/>
                <a:gd fmla="*/ 44 h 47" name="T5"/>
                <a:gd fmla="*/ 59 w 72" name="T6"/>
                <a:gd fmla="*/ 35 h 47" name="T7"/>
                <a:gd fmla="*/ 71 w 72" name="T8"/>
                <a:gd fmla="*/ 7 h 47" name="T9"/>
                <a:gd fmla="*/ 72 w 72" name="T10"/>
                <a:gd fmla="*/ 0 h 47" name="T11"/>
                <a:gd fmla="*/ 1 w 72" name="T12"/>
                <a:gd fmla="*/ 15 h 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7" w="72">
                  <a:moveTo>
                    <a:pt x="1" y="15"/>
                  </a:moveTo>
                  <a:cubicBezTo>
                    <a:pt x="0" y="22"/>
                    <a:pt x="4" y="29"/>
                    <a:pt x="10" y="32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46" y="47"/>
                    <a:pt x="56" y="43"/>
                    <a:pt x="59" y="35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2"/>
                    <a:pt x="72" y="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76"/>
            <p:cNvSpPr/>
            <p:nvPr/>
          </p:nvSpPr>
          <p:spPr bwMode="auto">
            <a:xfrm>
              <a:off x="6547491" y="-2720905"/>
              <a:ext cx="363538" cy="412750"/>
            </a:xfrm>
            <a:custGeom>
              <a:gdLst>
                <a:gd fmla="*/ 97 w 97" name="T0"/>
                <a:gd fmla="*/ 109 h 110" name="T1"/>
                <a:gd fmla="*/ 52 w 97" name="T2"/>
                <a:gd fmla="*/ 0 h 110" name="T3"/>
                <a:gd fmla="*/ 0 w 97" name="T4"/>
                <a:gd fmla="*/ 46 h 110" name="T5"/>
                <a:gd fmla="*/ 96 w 97" name="T6"/>
                <a:gd fmla="*/ 110 h 110" name="T7"/>
                <a:gd fmla="*/ 97 w 97" name="T8"/>
                <a:gd fmla="*/ 109 h 11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97">
                  <a:moveTo>
                    <a:pt x="97" y="109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29" y="10"/>
                    <a:pt x="12" y="26"/>
                    <a:pt x="0" y="46"/>
                  </a:cubicBezTo>
                  <a:cubicBezTo>
                    <a:pt x="96" y="110"/>
                    <a:pt x="96" y="110"/>
                    <a:pt x="96" y="110"/>
                  </a:cubicBezTo>
                  <a:lnTo>
                    <a:pt x="97" y="109"/>
                  </a:lnTo>
                  <a:close/>
                </a:path>
              </a:pathLst>
            </a:custGeom>
            <a:solidFill>
              <a:srgbClr val="A8CE5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77"/>
            <p:cNvSpPr/>
            <p:nvPr/>
          </p:nvSpPr>
          <p:spPr bwMode="auto">
            <a:xfrm>
              <a:off x="6464941" y="-2547867"/>
              <a:ext cx="442913" cy="398463"/>
            </a:xfrm>
            <a:custGeom>
              <a:gdLst>
                <a:gd fmla="*/ 22 w 118" name="T0"/>
                <a:gd fmla="*/ 0 h 106" name="T1"/>
                <a:gd fmla="*/ 14 w 118" name="T2"/>
                <a:gd fmla="*/ 102 h 106" name="T3"/>
                <a:gd fmla="*/ 16 w 118" name="T4"/>
                <a:gd fmla="*/ 106 h 106" name="T5"/>
                <a:gd fmla="*/ 118 w 118" name="T6"/>
                <a:gd fmla="*/ 64 h 106" name="T7"/>
                <a:gd fmla="*/ 22 w 118" name="T8"/>
                <a:gd fmla="*/ 0 h 10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18">
                  <a:moveTo>
                    <a:pt x="22" y="0"/>
                  </a:moveTo>
                  <a:cubicBezTo>
                    <a:pt x="4" y="30"/>
                    <a:pt x="0" y="67"/>
                    <a:pt x="14" y="102"/>
                  </a:cubicBezTo>
                  <a:cubicBezTo>
                    <a:pt x="14" y="103"/>
                    <a:pt x="15" y="104"/>
                    <a:pt x="16" y="106"/>
                  </a:cubicBezTo>
                  <a:cubicBezTo>
                    <a:pt x="118" y="64"/>
                    <a:pt x="118" y="64"/>
                    <a:pt x="118" y="64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4F8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78"/>
            <p:cNvSpPr/>
            <p:nvPr/>
          </p:nvSpPr>
          <p:spPr bwMode="auto">
            <a:xfrm>
              <a:off x="6525266" y="-2308155"/>
              <a:ext cx="539750" cy="461963"/>
            </a:xfrm>
            <a:custGeom>
              <a:gdLst>
                <a:gd fmla="*/ 102 w 144" name="T0"/>
                <a:gd fmla="*/ 0 h 123" name="T1"/>
                <a:gd fmla="*/ 0 w 144" name="T2"/>
                <a:gd fmla="*/ 42 h 123" name="T3"/>
                <a:gd fmla="*/ 144 w 144" name="T4"/>
                <a:gd fmla="*/ 101 h 123" name="T5"/>
                <a:gd fmla="*/ 103 w 144" name="T6"/>
                <a:gd fmla="*/ 0 h 123" name="T7"/>
                <a:gd fmla="*/ 102 w 144" name="T8"/>
                <a:gd fmla="*/ 0 h 1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3" w="144">
                  <a:moveTo>
                    <a:pt x="102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4" y="97"/>
                    <a:pt x="88" y="123"/>
                    <a:pt x="144" y="101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4F8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79"/>
            <p:cNvSpPr/>
            <p:nvPr/>
          </p:nvSpPr>
          <p:spPr bwMode="auto">
            <a:xfrm>
              <a:off x="6907853" y="-2311330"/>
              <a:ext cx="3175" cy="3175"/>
            </a:xfrm>
            <a:custGeom>
              <a:gdLst>
                <a:gd fmla="*/ 2 w 2" name="T0"/>
                <a:gd fmla="*/ 0 h 2" name="T1"/>
                <a:gd fmla="*/ 0 w 2" name="T2"/>
                <a:gd fmla="*/ 2 h 2" name="T3"/>
                <a:gd fmla="*/ 2 w 2" name="T4"/>
                <a:gd fmla="*/ 2 h 2" name="T5"/>
                <a:gd fmla="*/ 2 w 2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80"/>
            <p:cNvSpPr/>
            <p:nvPr/>
          </p:nvSpPr>
          <p:spPr bwMode="auto">
            <a:xfrm>
              <a:off x="6742753" y="-2814567"/>
              <a:ext cx="574675" cy="503238"/>
            </a:xfrm>
            <a:custGeom>
              <a:gdLst>
                <a:gd fmla="*/ 2 w 153" name="T0"/>
                <a:gd fmla="*/ 24 h 134" name="T1"/>
                <a:gd fmla="*/ 0 w 153" name="T2"/>
                <a:gd fmla="*/ 25 h 134" name="T3"/>
                <a:gd fmla="*/ 45 w 153" name="T4"/>
                <a:gd fmla="*/ 134 h 134" name="T5"/>
                <a:gd fmla="*/ 153 w 153" name="T6"/>
                <a:gd fmla="*/ 90 h 134" name="T7"/>
                <a:gd fmla="*/ 152 w 153" name="T8"/>
                <a:gd fmla="*/ 86 h 134" name="T9"/>
                <a:gd fmla="*/ 2 w 153" name="T10"/>
                <a:gd fmla="*/ 24 h 13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34" w="153">
                  <a:moveTo>
                    <a:pt x="2" y="24"/>
                  </a:moveTo>
                  <a:cubicBezTo>
                    <a:pt x="1" y="24"/>
                    <a:pt x="1" y="24"/>
                    <a:pt x="0" y="25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52" y="89"/>
                    <a:pt x="152" y="87"/>
                    <a:pt x="152" y="86"/>
                  </a:cubicBezTo>
                  <a:cubicBezTo>
                    <a:pt x="128" y="28"/>
                    <a:pt x="61" y="0"/>
                    <a:pt x="2" y="24"/>
                  </a:cubicBezTo>
                  <a:close/>
                </a:path>
              </a:pathLst>
            </a:custGeom>
            <a:solidFill>
              <a:srgbClr val="FFAF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81"/>
            <p:cNvSpPr/>
            <p:nvPr/>
          </p:nvSpPr>
          <p:spPr bwMode="auto">
            <a:xfrm>
              <a:off x="6911028" y="-2308155"/>
              <a:ext cx="349250" cy="379413"/>
            </a:xfrm>
            <a:custGeom>
              <a:gdLst>
                <a:gd fmla="*/ 41 w 93" name="T0"/>
                <a:gd fmla="*/ 101 h 101" name="T1"/>
                <a:gd fmla="*/ 44 w 93" name="T2"/>
                <a:gd fmla="*/ 100 h 101" name="T3"/>
                <a:gd fmla="*/ 93 w 93" name="T4"/>
                <a:gd fmla="*/ 62 h 101" name="T5"/>
                <a:gd fmla="*/ 0 w 93" name="T6"/>
                <a:gd fmla="*/ 0 h 101" name="T7"/>
                <a:gd fmla="*/ 41 w 93" name="T8"/>
                <a:gd fmla="*/ 101 h 1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93">
                  <a:moveTo>
                    <a:pt x="41" y="101"/>
                  </a:moveTo>
                  <a:cubicBezTo>
                    <a:pt x="42" y="101"/>
                    <a:pt x="43" y="101"/>
                    <a:pt x="44" y="100"/>
                  </a:cubicBezTo>
                  <a:cubicBezTo>
                    <a:pt x="65" y="92"/>
                    <a:pt x="81" y="78"/>
                    <a:pt x="93" y="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" y="101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82"/>
            <p:cNvSpPr/>
            <p:nvPr/>
          </p:nvSpPr>
          <p:spPr bwMode="auto">
            <a:xfrm>
              <a:off x="6911028" y="-2476430"/>
              <a:ext cx="454025" cy="401638"/>
            </a:xfrm>
            <a:custGeom>
              <a:gdLst>
                <a:gd fmla="*/ 108 w 121" name="T0"/>
                <a:gd fmla="*/ 0 h 107" name="T1"/>
                <a:gd fmla="*/ 0 w 121" name="T2"/>
                <a:gd fmla="*/ 44 h 107" name="T3"/>
                <a:gd fmla="*/ 0 w 121" name="T4"/>
                <a:gd fmla="*/ 45 h 107" name="T5"/>
                <a:gd fmla="*/ 93 w 121" name="T6"/>
                <a:gd fmla="*/ 107 h 107" name="T7"/>
                <a:gd fmla="*/ 108 w 121" name="T8"/>
                <a:gd fmla="*/ 0 h 10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7" w="120">
                  <a:moveTo>
                    <a:pt x="108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93" y="107"/>
                    <a:pt x="93" y="107"/>
                    <a:pt x="93" y="107"/>
                  </a:cubicBezTo>
                  <a:cubicBezTo>
                    <a:pt x="115" y="77"/>
                    <a:pt x="121" y="37"/>
                    <a:pt x="108" y="0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83"/>
            <p:cNvSpPr/>
            <p:nvPr/>
          </p:nvSpPr>
          <p:spPr bwMode="auto">
            <a:xfrm>
              <a:off x="6231578" y="-2055742"/>
              <a:ext cx="488950" cy="217488"/>
            </a:xfrm>
            <a:custGeom>
              <a:gdLst>
                <a:gd fmla="*/ 129 w 130" name="T0"/>
                <a:gd fmla="*/ 56 h 58" name="T1"/>
                <a:gd fmla="*/ 125 w 130" name="T2"/>
                <a:gd fmla="*/ 57 h 58" name="T3"/>
                <a:gd fmla="*/ 2 w 130" name="T4"/>
                <a:gd fmla="*/ 6 h 58" name="T5"/>
                <a:gd fmla="*/ 1 w 130" name="T6"/>
                <a:gd fmla="*/ 2 h 58" name="T7"/>
                <a:gd fmla="*/ 5 w 130" name="T8"/>
                <a:gd fmla="*/ 0 h 58" name="T9"/>
                <a:gd fmla="*/ 128 w 130" name="T10"/>
                <a:gd fmla="*/ 52 h 58" name="T11"/>
                <a:gd fmla="*/ 129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29" y="56"/>
                  </a:moveTo>
                  <a:cubicBezTo>
                    <a:pt x="129" y="57"/>
                    <a:pt x="127" y="58"/>
                    <a:pt x="125" y="5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84"/>
            <p:cNvSpPr/>
            <p:nvPr/>
          </p:nvSpPr>
          <p:spPr bwMode="auto">
            <a:xfrm>
              <a:off x="6212528" y="-2008117"/>
              <a:ext cx="484188" cy="219075"/>
            </a:xfrm>
            <a:custGeom>
              <a:gdLst>
                <a:gd fmla="*/ 129 w 129" name="T0"/>
                <a:gd fmla="*/ 56 h 58" name="T1"/>
                <a:gd fmla="*/ 125 w 129" name="T2"/>
                <a:gd fmla="*/ 58 h 58" name="T3"/>
                <a:gd fmla="*/ 2 w 129" name="T4"/>
                <a:gd fmla="*/ 6 h 58" name="T5"/>
                <a:gd fmla="*/ 0 w 129" name="T6"/>
                <a:gd fmla="*/ 2 h 58" name="T7"/>
                <a:gd fmla="*/ 4 w 129" name="T8"/>
                <a:gd fmla="*/ 0 h 58" name="T9"/>
                <a:gd fmla="*/ 127 w 129" name="T10"/>
                <a:gd fmla="*/ 52 h 58" name="T11"/>
                <a:gd fmla="*/ 129 w 129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29">
                  <a:moveTo>
                    <a:pt x="129" y="56"/>
                  </a:moveTo>
                  <a:cubicBezTo>
                    <a:pt x="128" y="57"/>
                    <a:pt x="126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4"/>
                    <a:pt x="0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3"/>
                    <a:pt x="129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4" name="Freeform 85"/>
            <p:cNvSpPr/>
            <p:nvPr/>
          </p:nvSpPr>
          <p:spPr bwMode="auto">
            <a:xfrm>
              <a:off x="6190303" y="-1958905"/>
              <a:ext cx="488950" cy="217488"/>
            </a:xfrm>
            <a:custGeom>
              <a:gdLst>
                <a:gd fmla="*/ 129 w 130" name="T0"/>
                <a:gd fmla="*/ 56 h 58" name="T1"/>
                <a:gd fmla="*/ 125 w 130" name="T2"/>
                <a:gd fmla="*/ 58 h 58" name="T3"/>
                <a:gd fmla="*/ 2 w 130" name="T4"/>
                <a:gd fmla="*/ 6 h 58" name="T5"/>
                <a:gd fmla="*/ 1 w 130" name="T6"/>
                <a:gd fmla="*/ 2 h 58" name="T7"/>
                <a:gd fmla="*/ 5 w 130" name="T8"/>
                <a:gd fmla="*/ 1 h 58" name="T9"/>
                <a:gd fmla="*/ 128 w 130" name="T10"/>
                <a:gd fmla="*/ 52 h 58" name="T11"/>
                <a:gd fmla="*/ 129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29" y="56"/>
                  </a:moveTo>
                  <a:cubicBezTo>
                    <a:pt x="129" y="58"/>
                    <a:pt x="127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86"/>
            <p:cNvSpPr/>
            <p:nvPr/>
          </p:nvSpPr>
          <p:spPr bwMode="auto">
            <a:xfrm>
              <a:off x="6171253" y="-1909692"/>
              <a:ext cx="484188" cy="217488"/>
            </a:xfrm>
            <a:custGeom>
              <a:gdLst>
                <a:gd fmla="*/ 129 w 129" name="T0"/>
                <a:gd fmla="*/ 56 h 58" name="T1"/>
                <a:gd fmla="*/ 125 w 129" name="T2"/>
                <a:gd fmla="*/ 58 h 58" name="T3"/>
                <a:gd fmla="*/ 2 w 129" name="T4"/>
                <a:gd fmla="*/ 6 h 58" name="T5"/>
                <a:gd fmla="*/ 0 w 129" name="T6"/>
                <a:gd fmla="*/ 2 h 58" name="T7"/>
                <a:gd fmla="*/ 4 w 129" name="T8"/>
                <a:gd fmla="*/ 1 h 58" name="T9"/>
                <a:gd fmla="*/ 127 w 129" name="T10"/>
                <a:gd fmla="*/ 52 h 58" name="T11"/>
                <a:gd fmla="*/ 129 w 129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29">
                  <a:moveTo>
                    <a:pt x="129" y="56"/>
                  </a:moveTo>
                  <a:cubicBezTo>
                    <a:pt x="128" y="58"/>
                    <a:pt x="126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4"/>
                    <a:pt x="0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3"/>
                    <a:pt x="129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87"/>
            <p:cNvSpPr/>
            <p:nvPr/>
          </p:nvSpPr>
          <p:spPr bwMode="auto">
            <a:xfrm>
              <a:off x="6149028" y="-1860480"/>
              <a:ext cx="488950" cy="220663"/>
            </a:xfrm>
            <a:custGeom>
              <a:gdLst>
                <a:gd fmla="*/ 129 w 130" name="T0"/>
                <a:gd fmla="*/ 56 h 59" name="T1"/>
                <a:gd fmla="*/ 125 w 130" name="T2"/>
                <a:gd fmla="*/ 58 h 59" name="T3"/>
                <a:gd fmla="*/ 2 w 130" name="T4"/>
                <a:gd fmla="*/ 6 h 59" name="T5"/>
                <a:gd fmla="*/ 1 w 130" name="T6"/>
                <a:gd fmla="*/ 2 h 59" name="T7"/>
                <a:gd fmla="*/ 5 w 130" name="T8"/>
                <a:gd fmla="*/ 1 h 59" name="T9"/>
                <a:gd fmla="*/ 128 w 130" name="T10"/>
                <a:gd fmla="*/ 52 h 59" name="T11"/>
                <a:gd fmla="*/ 129 w 130" name="T12"/>
                <a:gd fmla="*/ 56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130">
                  <a:moveTo>
                    <a:pt x="129" y="56"/>
                  </a:moveTo>
                  <a:cubicBezTo>
                    <a:pt x="129" y="58"/>
                    <a:pt x="127" y="59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1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88"/>
            <p:cNvSpPr/>
            <p:nvPr/>
          </p:nvSpPr>
          <p:spPr bwMode="auto">
            <a:xfrm>
              <a:off x="6129978" y="-1812855"/>
              <a:ext cx="484188" cy="222250"/>
            </a:xfrm>
            <a:custGeom>
              <a:gdLst>
                <a:gd fmla="*/ 129 w 129" name="T0"/>
                <a:gd fmla="*/ 56 h 59" name="T1"/>
                <a:gd fmla="*/ 125 w 129" name="T2"/>
                <a:gd fmla="*/ 58 h 59" name="T3"/>
                <a:gd fmla="*/ 2 w 129" name="T4"/>
                <a:gd fmla="*/ 6 h 59" name="T5"/>
                <a:gd fmla="*/ 0 w 129" name="T6"/>
                <a:gd fmla="*/ 3 h 59" name="T7"/>
                <a:gd fmla="*/ 4 w 129" name="T8"/>
                <a:gd fmla="*/ 1 h 59" name="T9"/>
                <a:gd fmla="*/ 127 w 129" name="T10"/>
                <a:gd fmla="*/ 52 h 59" name="T11"/>
                <a:gd fmla="*/ 129 w 129" name="T12"/>
                <a:gd fmla="*/ 56 h 5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9" w="129">
                  <a:moveTo>
                    <a:pt x="129" y="56"/>
                  </a:moveTo>
                  <a:cubicBezTo>
                    <a:pt x="128" y="58"/>
                    <a:pt x="126" y="59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7" y="52"/>
                    <a:pt x="127" y="52"/>
                    <a:pt x="127" y="52"/>
                  </a:cubicBezTo>
                  <a:cubicBezTo>
                    <a:pt x="129" y="53"/>
                    <a:pt x="129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89"/>
            <p:cNvSpPr/>
            <p:nvPr/>
          </p:nvSpPr>
          <p:spPr bwMode="auto">
            <a:xfrm>
              <a:off x="6742753" y="-1843017"/>
              <a:ext cx="487363" cy="219075"/>
            </a:xfrm>
            <a:custGeom>
              <a:gdLst>
                <a:gd fmla="*/ 129 w 130" name="T0"/>
                <a:gd fmla="*/ 56 h 58" name="T1"/>
                <a:gd fmla="*/ 125 w 130" name="T2"/>
                <a:gd fmla="*/ 57 h 58" name="T3"/>
                <a:gd fmla="*/ 2 w 130" name="T4"/>
                <a:gd fmla="*/ 6 h 58" name="T5"/>
                <a:gd fmla="*/ 1 w 130" name="T6"/>
                <a:gd fmla="*/ 2 h 58" name="T7"/>
                <a:gd fmla="*/ 4 w 130" name="T8"/>
                <a:gd fmla="*/ 0 h 58" name="T9"/>
                <a:gd fmla="*/ 128 w 130" name="T10"/>
                <a:gd fmla="*/ 52 h 58" name="T11"/>
                <a:gd fmla="*/ 129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29" y="56"/>
                  </a:moveTo>
                  <a:cubicBezTo>
                    <a:pt x="128" y="57"/>
                    <a:pt x="127" y="58"/>
                    <a:pt x="125" y="5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2"/>
                    <a:pt x="130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90"/>
            <p:cNvSpPr/>
            <p:nvPr/>
          </p:nvSpPr>
          <p:spPr bwMode="auto">
            <a:xfrm>
              <a:off x="6720528" y="-1793805"/>
              <a:ext cx="487363" cy="217488"/>
            </a:xfrm>
            <a:custGeom>
              <a:gdLst>
                <a:gd fmla="*/ 130 w 130" name="T0"/>
                <a:gd fmla="*/ 56 h 58" name="T1"/>
                <a:gd fmla="*/ 126 w 130" name="T2"/>
                <a:gd fmla="*/ 57 h 58" name="T3"/>
                <a:gd fmla="*/ 3 w 130" name="T4"/>
                <a:gd fmla="*/ 6 h 58" name="T5"/>
                <a:gd fmla="*/ 1 w 130" name="T6"/>
                <a:gd fmla="*/ 2 h 58" name="T7"/>
                <a:gd fmla="*/ 5 w 130" name="T8"/>
                <a:gd fmla="*/ 0 h 58" name="T9"/>
                <a:gd fmla="*/ 128 w 130" name="T10"/>
                <a:gd fmla="*/ 52 h 58" name="T11"/>
                <a:gd fmla="*/ 130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30" y="56"/>
                  </a:moveTo>
                  <a:cubicBezTo>
                    <a:pt x="129" y="57"/>
                    <a:pt x="127" y="58"/>
                    <a:pt x="126" y="5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30" y="52"/>
                    <a:pt x="130" y="54"/>
                    <a:pt x="130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91"/>
            <p:cNvSpPr/>
            <p:nvPr/>
          </p:nvSpPr>
          <p:spPr bwMode="auto">
            <a:xfrm>
              <a:off x="6701478" y="-1744592"/>
              <a:ext cx="487363" cy="217488"/>
            </a:xfrm>
            <a:custGeom>
              <a:gdLst>
                <a:gd fmla="*/ 129 w 130" name="T0"/>
                <a:gd fmla="*/ 56 h 58" name="T1"/>
                <a:gd fmla="*/ 125 w 130" name="T2"/>
                <a:gd fmla="*/ 58 h 58" name="T3"/>
                <a:gd fmla="*/ 2 w 130" name="T4"/>
                <a:gd fmla="*/ 6 h 58" name="T5"/>
                <a:gd fmla="*/ 1 w 130" name="T6"/>
                <a:gd fmla="*/ 2 h 58" name="T7"/>
                <a:gd fmla="*/ 4 w 130" name="T8"/>
                <a:gd fmla="*/ 0 h 58" name="T9"/>
                <a:gd fmla="*/ 128 w 130" name="T10"/>
                <a:gd fmla="*/ 52 h 58" name="T11"/>
                <a:gd fmla="*/ 129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29" y="56"/>
                  </a:moveTo>
                  <a:cubicBezTo>
                    <a:pt x="129" y="57"/>
                    <a:pt x="127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4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92"/>
            <p:cNvSpPr/>
            <p:nvPr/>
          </p:nvSpPr>
          <p:spPr bwMode="auto">
            <a:xfrm>
              <a:off x="6679253" y="-1695380"/>
              <a:ext cx="487363" cy="217488"/>
            </a:xfrm>
            <a:custGeom>
              <a:gdLst>
                <a:gd fmla="*/ 130 w 130" name="T0"/>
                <a:gd fmla="*/ 56 h 58" name="T1"/>
                <a:gd fmla="*/ 126 w 130" name="T2"/>
                <a:gd fmla="*/ 58 h 58" name="T3"/>
                <a:gd fmla="*/ 3 w 130" name="T4"/>
                <a:gd fmla="*/ 6 h 58" name="T5"/>
                <a:gd fmla="*/ 1 w 130" name="T6"/>
                <a:gd fmla="*/ 2 h 58" name="T7"/>
                <a:gd fmla="*/ 5 w 130" name="T8"/>
                <a:gd fmla="*/ 1 h 58" name="T9"/>
                <a:gd fmla="*/ 128 w 130" name="T10"/>
                <a:gd fmla="*/ 52 h 58" name="T11"/>
                <a:gd fmla="*/ 130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30" y="56"/>
                  </a:moveTo>
                  <a:cubicBezTo>
                    <a:pt x="129" y="58"/>
                    <a:pt x="127" y="58"/>
                    <a:pt x="126" y="5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5"/>
                    <a:pt x="0" y="4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30" y="53"/>
                    <a:pt x="130" y="54"/>
                    <a:pt x="130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93"/>
            <p:cNvSpPr/>
            <p:nvPr/>
          </p:nvSpPr>
          <p:spPr bwMode="auto">
            <a:xfrm>
              <a:off x="6660203" y="-1647755"/>
              <a:ext cx="487363" cy="217488"/>
            </a:xfrm>
            <a:custGeom>
              <a:gdLst>
                <a:gd fmla="*/ 129 w 130" name="T0"/>
                <a:gd fmla="*/ 56 h 58" name="T1"/>
                <a:gd fmla="*/ 125 w 130" name="T2"/>
                <a:gd fmla="*/ 58 h 58" name="T3"/>
                <a:gd fmla="*/ 2 w 130" name="T4"/>
                <a:gd fmla="*/ 6 h 58" name="T5"/>
                <a:gd fmla="*/ 1 w 130" name="T6"/>
                <a:gd fmla="*/ 2 h 58" name="T7"/>
                <a:gd fmla="*/ 4 w 130" name="T8"/>
                <a:gd fmla="*/ 1 h 58" name="T9"/>
                <a:gd fmla="*/ 128 w 130" name="T10"/>
                <a:gd fmla="*/ 52 h 58" name="T11"/>
                <a:gd fmla="*/ 129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29" y="56"/>
                  </a:moveTo>
                  <a:cubicBezTo>
                    <a:pt x="129" y="58"/>
                    <a:pt x="127" y="58"/>
                    <a:pt x="125" y="5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9" y="53"/>
                    <a:pt x="130" y="55"/>
                    <a:pt x="129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94"/>
            <p:cNvSpPr/>
            <p:nvPr/>
          </p:nvSpPr>
          <p:spPr bwMode="auto">
            <a:xfrm>
              <a:off x="6637978" y="-1598542"/>
              <a:ext cx="487363" cy="217488"/>
            </a:xfrm>
            <a:custGeom>
              <a:gdLst>
                <a:gd fmla="*/ 130 w 130" name="T0"/>
                <a:gd fmla="*/ 56 h 58" name="T1"/>
                <a:gd fmla="*/ 126 w 130" name="T2"/>
                <a:gd fmla="*/ 58 h 58" name="T3"/>
                <a:gd fmla="*/ 3 w 130" name="T4"/>
                <a:gd fmla="*/ 6 h 58" name="T5"/>
                <a:gd fmla="*/ 1 w 130" name="T6"/>
                <a:gd fmla="*/ 2 h 58" name="T7"/>
                <a:gd fmla="*/ 5 w 130" name="T8"/>
                <a:gd fmla="*/ 1 h 58" name="T9"/>
                <a:gd fmla="*/ 128 w 130" name="T10"/>
                <a:gd fmla="*/ 52 h 58" name="T11"/>
                <a:gd fmla="*/ 130 w 130" name="T12"/>
                <a:gd fmla="*/ 56 h 5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7" w="130">
                  <a:moveTo>
                    <a:pt x="130" y="56"/>
                  </a:moveTo>
                  <a:cubicBezTo>
                    <a:pt x="129" y="58"/>
                    <a:pt x="127" y="58"/>
                    <a:pt x="126" y="5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3" y="0"/>
                    <a:pt x="5" y="1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30" y="53"/>
                    <a:pt x="130" y="55"/>
                    <a:pt x="130" y="5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-6071361" y="11415259"/>
            <a:ext cx="4897992" cy="3783012"/>
            <a:chOff x="5051424" y="6337300"/>
            <a:chExt cx="6166168" cy="4762500"/>
          </a:xfrm>
        </p:grpSpPr>
        <p:sp>
          <p:nvSpPr>
            <p:cNvPr id="85" name="Freeform 95"/>
            <p:cNvSpPr/>
            <p:nvPr/>
          </p:nvSpPr>
          <p:spPr bwMode="auto">
            <a:xfrm>
              <a:off x="5051424" y="6337300"/>
              <a:ext cx="6166168" cy="4762500"/>
            </a:xfrm>
            <a:custGeom>
              <a:gdLst>
                <a:gd fmla="*/ 162 w 1622" name="T0"/>
                <a:gd fmla="*/ 37 h 1253" name="T1"/>
                <a:gd fmla="*/ 209 w 1622" name="T2"/>
                <a:gd fmla="*/ 4 h 1253" name="T3"/>
                <a:gd fmla="*/ 1585 w 1622" name="T4"/>
                <a:gd fmla="*/ 238 h 1253" name="T5"/>
                <a:gd fmla="*/ 1619 w 1622" name="T6"/>
                <a:gd fmla="*/ 285 h 1253" name="T7"/>
                <a:gd fmla="*/ 1460 w 1622" name="T8"/>
                <a:gd fmla="*/ 1216 h 1253" name="T9"/>
                <a:gd fmla="*/ 1413 w 1622" name="T10"/>
                <a:gd fmla="*/ 1249 h 1253" name="T11"/>
                <a:gd fmla="*/ 37 w 1622" name="T12"/>
                <a:gd fmla="*/ 1015 h 1253" name="T13"/>
                <a:gd fmla="*/ 4 w 1622" name="T14"/>
                <a:gd fmla="*/ 969 h 1253" name="T15"/>
                <a:gd fmla="*/ 162 w 1622" name="T16"/>
                <a:gd fmla="*/ 37 h 12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3" w="1622">
                  <a:moveTo>
                    <a:pt x="162" y="37"/>
                  </a:moveTo>
                  <a:cubicBezTo>
                    <a:pt x="166" y="15"/>
                    <a:pt x="187" y="0"/>
                    <a:pt x="209" y="4"/>
                  </a:cubicBezTo>
                  <a:cubicBezTo>
                    <a:pt x="1585" y="238"/>
                    <a:pt x="1585" y="238"/>
                    <a:pt x="1585" y="238"/>
                  </a:cubicBezTo>
                  <a:cubicBezTo>
                    <a:pt x="1607" y="241"/>
                    <a:pt x="1622" y="262"/>
                    <a:pt x="1619" y="285"/>
                  </a:cubicBezTo>
                  <a:cubicBezTo>
                    <a:pt x="1460" y="1216"/>
                    <a:pt x="1460" y="1216"/>
                    <a:pt x="1460" y="1216"/>
                  </a:cubicBezTo>
                  <a:cubicBezTo>
                    <a:pt x="1456" y="1238"/>
                    <a:pt x="1435" y="1253"/>
                    <a:pt x="1413" y="1249"/>
                  </a:cubicBezTo>
                  <a:cubicBezTo>
                    <a:pt x="37" y="1015"/>
                    <a:pt x="37" y="1015"/>
                    <a:pt x="37" y="1015"/>
                  </a:cubicBezTo>
                  <a:cubicBezTo>
                    <a:pt x="15" y="1012"/>
                    <a:pt x="0" y="991"/>
                    <a:pt x="4" y="969"/>
                  </a:cubicBezTo>
                  <a:cubicBezTo>
                    <a:pt x="162" y="37"/>
                    <a:pt x="162" y="37"/>
                    <a:pt x="162" y="37"/>
                  </a:cubicBezTo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5083968" y="6359525"/>
              <a:ext cx="6088063" cy="4702175"/>
              <a:chOff x="5083968" y="6359525"/>
              <a:chExt cx="6088063" cy="4702175"/>
            </a:xfrm>
          </p:grpSpPr>
          <p:sp>
            <p:nvSpPr>
              <p:cNvPr id="87" name="Freeform 95"/>
              <p:cNvSpPr/>
              <p:nvPr/>
            </p:nvSpPr>
            <p:spPr bwMode="auto">
              <a:xfrm>
                <a:off x="5083968" y="6359525"/>
                <a:ext cx="6088063" cy="4702175"/>
              </a:xfrm>
              <a:custGeom>
                <a:gdLst>
                  <a:gd fmla="*/ 162 w 1622" name="T0"/>
                  <a:gd fmla="*/ 37 h 1253" name="T1"/>
                  <a:gd fmla="*/ 209 w 1622" name="T2"/>
                  <a:gd fmla="*/ 4 h 1253" name="T3"/>
                  <a:gd fmla="*/ 1585 w 1622" name="T4"/>
                  <a:gd fmla="*/ 238 h 1253" name="T5"/>
                  <a:gd fmla="*/ 1619 w 1622" name="T6"/>
                  <a:gd fmla="*/ 285 h 1253" name="T7"/>
                  <a:gd fmla="*/ 1460 w 1622" name="T8"/>
                  <a:gd fmla="*/ 1216 h 1253" name="T9"/>
                  <a:gd fmla="*/ 1413 w 1622" name="T10"/>
                  <a:gd fmla="*/ 1249 h 1253" name="T11"/>
                  <a:gd fmla="*/ 37 w 1622" name="T12"/>
                  <a:gd fmla="*/ 1015 h 1253" name="T13"/>
                  <a:gd fmla="*/ 4 w 1622" name="T14"/>
                  <a:gd fmla="*/ 969 h 1253" name="T15"/>
                  <a:gd fmla="*/ 162 w 1622" name="T16"/>
                  <a:gd fmla="*/ 37 h 12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53" w="1622">
                    <a:moveTo>
                      <a:pt x="162" y="37"/>
                    </a:moveTo>
                    <a:cubicBezTo>
                      <a:pt x="166" y="15"/>
                      <a:pt x="187" y="0"/>
                      <a:pt x="209" y="4"/>
                    </a:cubicBezTo>
                    <a:cubicBezTo>
                      <a:pt x="1585" y="238"/>
                      <a:pt x="1585" y="238"/>
                      <a:pt x="1585" y="238"/>
                    </a:cubicBezTo>
                    <a:cubicBezTo>
                      <a:pt x="1607" y="241"/>
                      <a:pt x="1622" y="262"/>
                      <a:pt x="1619" y="285"/>
                    </a:cubicBezTo>
                    <a:cubicBezTo>
                      <a:pt x="1460" y="1216"/>
                      <a:pt x="1460" y="1216"/>
                      <a:pt x="1460" y="1216"/>
                    </a:cubicBezTo>
                    <a:cubicBezTo>
                      <a:pt x="1456" y="1238"/>
                      <a:pt x="1435" y="1253"/>
                      <a:pt x="1413" y="1249"/>
                    </a:cubicBezTo>
                    <a:cubicBezTo>
                      <a:pt x="37" y="1015"/>
                      <a:pt x="37" y="1015"/>
                      <a:pt x="37" y="1015"/>
                    </a:cubicBezTo>
                    <a:cubicBezTo>
                      <a:pt x="15" y="1012"/>
                      <a:pt x="0" y="991"/>
                      <a:pt x="4" y="969"/>
                    </a:cubicBezTo>
                    <a:cubicBezTo>
                      <a:pt x="162" y="37"/>
                      <a:pt x="162" y="37"/>
                      <a:pt x="162" y="37"/>
                    </a:cubicBezTo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96"/>
              <p:cNvSpPr/>
              <p:nvPr/>
            </p:nvSpPr>
            <p:spPr bwMode="auto">
              <a:xfrm>
                <a:off x="6085681" y="6757987"/>
                <a:ext cx="4613275" cy="4011613"/>
              </a:xfrm>
              <a:custGeom>
                <a:gdLst>
                  <a:gd fmla="*/ 1087 w 1229" name="T0"/>
                  <a:gd fmla="*/ 1032 h 1069" name="T1"/>
                  <a:gd fmla="*/ 1040 w 1229" name="T2"/>
                  <a:gd fmla="*/ 1066 h 1069" name="T3"/>
                  <a:gd fmla="*/ 37 w 1229" name="T4"/>
                  <a:gd fmla="*/ 895 h 1069" name="T5"/>
                  <a:gd fmla="*/ 4 w 1229" name="T6"/>
                  <a:gd fmla="*/ 848 h 1069" name="T7"/>
                  <a:gd fmla="*/ 142 w 1229" name="T8"/>
                  <a:gd fmla="*/ 37 h 1069" name="T9"/>
                  <a:gd fmla="*/ 189 w 1229" name="T10"/>
                  <a:gd fmla="*/ 4 h 1069" name="T11"/>
                  <a:gd fmla="*/ 1192 w 1229" name="T12"/>
                  <a:gd fmla="*/ 174 h 1069" name="T13"/>
                  <a:gd fmla="*/ 1225 w 1229" name="T14"/>
                  <a:gd fmla="*/ 221 h 1069" name="T15"/>
                  <a:gd fmla="*/ 1087 w 1229" name="T16"/>
                  <a:gd fmla="*/ 1032 h 106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69" w="1229">
                    <a:moveTo>
                      <a:pt x="1087" y="1032"/>
                    </a:moveTo>
                    <a:cubicBezTo>
                      <a:pt x="1083" y="1054"/>
                      <a:pt x="1062" y="1069"/>
                      <a:pt x="1040" y="1066"/>
                    </a:cubicBezTo>
                    <a:cubicBezTo>
                      <a:pt x="37" y="895"/>
                      <a:pt x="37" y="895"/>
                      <a:pt x="37" y="895"/>
                    </a:cubicBezTo>
                    <a:cubicBezTo>
                      <a:pt x="15" y="892"/>
                      <a:pt x="0" y="870"/>
                      <a:pt x="4" y="848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6" y="15"/>
                      <a:pt x="167" y="0"/>
                      <a:pt x="189" y="4"/>
                    </a:cubicBezTo>
                    <a:cubicBezTo>
                      <a:pt x="1192" y="174"/>
                      <a:pt x="1192" y="174"/>
                      <a:pt x="1192" y="174"/>
                    </a:cubicBezTo>
                    <a:cubicBezTo>
                      <a:pt x="1214" y="178"/>
                      <a:pt x="1229" y="199"/>
                      <a:pt x="1225" y="221"/>
                    </a:cubicBezTo>
                    <a:cubicBezTo>
                      <a:pt x="1087" y="1032"/>
                      <a:pt x="1087" y="1032"/>
                      <a:pt x="1087" y="1032"/>
                    </a:cubicBezTo>
                  </a:path>
                </a:pathLst>
              </a:custGeom>
              <a:solidFill>
                <a:srgbClr val="1413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97"/>
              <p:cNvSpPr>
                <a:spLocks noEditPoints="1"/>
              </p:cNvSpPr>
              <p:nvPr/>
            </p:nvSpPr>
            <p:spPr bwMode="auto">
              <a:xfrm>
                <a:off x="6292056" y="6934200"/>
                <a:ext cx="4200525" cy="3662363"/>
              </a:xfrm>
              <a:custGeom>
                <a:gdLst>
                  <a:gd fmla="*/ 944 w 1119" name="T0"/>
                  <a:gd fmla="*/ 972 h 976" name="T1"/>
                  <a:gd fmla="*/ 36 w 1119" name="T2"/>
                  <a:gd fmla="*/ 818 h 976" name="T3"/>
                  <a:gd fmla="*/ 4 w 1119" name="T4"/>
                  <a:gd fmla="*/ 771 h 976" name="T5"/>
                  <a:gd fmla="*/ 128 w 1119" name="T6"/>
                  <a:gd fmla="*/ 37 h 976" name="T7"/>
                  <a:gd fmla="*/ 175 w 1119" name="T8"/>
                  <a:gd fmla="*/ 4 h 976" name="T9"/>
                  <a:gd fmla="*/ 1083 w 1119" name="T10"/>
                  <a:gd fmla="*/ 158 h 976" name="T11"/>
                  <a:gd fmla="*/ 1116 w 1119" name="T12"/>
                  <a:gd fmla="*/ 204 h 976" name="T13"/>
                  <a:gd fmla="*/ 991 w 1119" name="T14"/>
                  <a:gd fmla="*/ 939 h 976" name="T15"/>
                  <a:gd fmla="*/ 944 w 1119" name="T16"/>
                  <a:gd fmla="*/ 972 h 976" name="T17"/>
                  <a:gd fmla="*/ 174 w 1119" name="T18"/>
                  <a:gd fmla="*/ 10 h 976" name="T19"/>
                  <a:gd fmla="*/ 135 w 1119" name="T20"/>
                  <a:gd fmla="*/ 38 h 976" name="T21"/>
                  <a:gd fmla="*/ 10 w 1119" name="T22"/>
                  <a:gd fmla="*/ 772 h 976" name="T23"/>
                  <a:gd fmla="*/ 38 w 1119" name="T24"/>
                  <a:gd fmla="*/ 811 h 976" name="T25"/>
                  <a:gd fmla="*/ 946 w 1119" name="T26"/>
                  <a:gd fmla="*/ 965 h 976" name="T27"/>
                  <a:gd fmla="*/ 984 w 1119" name="T28"/>
                  <a:gd fmla="*/ 938 h 976" name="T29"/>
                  <a:gd fmla="*/ 1109 w 1119" name="T30"/>
                  <a:gd fmla="*/ 203 h 976" name="T31"/>
                  <a:gd fmla="*/ 1082 w 1119" name="T32"/>
                  <a:gd fmla="*/ 165 h 976" name="T33"/>
                  <a:gd fmla="*/ 174 w 1119" name="T34"/>
                  <a:gd fmla="*/ 10 h 97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76" w="1119">
                    <a:moveTo>
                      <a:pt x="944" y="972"/>
                    </a:moveTo>
                    <a:cubicBezTo>
                      <a:pt x="36" y="818"/>
                      <a:pt x="36" y="818"/>
                      <a:pt x="36" y="818"/>
                    </a:cubicBezTo>
                    <a:cubicBezTo>
                      <a:pt x="15" y="814"/>
                      <a:pt x="0" y="793"/>
                      <a:pt x="4" y="771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32" y="15"/>
                      <a:pt x="153" y="0"/>
                      <a:pt x="175" y="4"/>
                    </a:cubicBezTo>
                    <a:cubicBezTo>
                      <a:pt x="1083" y="158"/>
                      <a:pt x="1083" y="158"/>
                      <a:pt x="1083" y="158"/>
                    </a:cubicBezTo>
                    <a:cubicBezTo>
                      <a:pt x="1105" y="162"/>
                      <a:pt x="1119" y="183"/>
                      <a:pt x="1116" y="204"/>
                    </a:cubicBezTo>
                    <a:cubicBezTo>
                      <a:pt x="991" y="939"/>
                      <a:pt x="991" y="939"/>
                      <a:pt x="991" y="939"/>
                    </a:cubicBezTo>
                    <a:cubicBezTo>
                      <a:pt x="987" y="961"/>
                      <a:pt x="966" y="976"/>
                      <a:pt x="944" y="972"/>
                    </a:cubicBezTo>
                    <a:moveTo>
                      <a:pt x="174" y="10"/>
                    </a:moveTo>
                    <a:cubicBezTo>
                      <a:pt x="155" y="7"/>
                      <a:pt x="138" y="20"/>
                      <a:pt x="135" y="38"/>
                    </a:cubicBezTo>
                    <a:cubicBezTo>
                      <a:pt x="10" y="772"/>
                      <a:pt x="10" y="772"/>
                      <a:pt x="10" y="772"/>
                    </a:cubicBezTo>
                    <a:cubicBezTo>
                      <a:pt x="7" y="790"/>
                      <a:pt x="19" y="808"/>
                      <a:pt x="38" y="811"/>
                    </a:cubicBezTo>
                    <a:cubicBezTo>
                      <a:pt x="946" y="965"/>
                      <a:pt x="946" y="965"/>
                      <a:pt x="946" y="965"/>
                    </a:cubicBezTo>
                    <a:cubicBezTo>
                      <a:pt x="964" y="968"/>
                      <a:pt x="981" y="956"/>
                      <a:pt x="984" y="938"/>
                    </a:cubicBezTo>
                    <a:cubicBezTo>
                      <a:pt x="1109" y="203"/>
                      <a:pt x="1109" y="203"/>
                      <a:pt x="1109" y="203"/>
                    </a:cubicBezTo>
                    <a:cubicBezTo>
                      <a:pt x="1112" y="185"/>
                      <a:pt x="1100" y="168"/>
                      <a:pt x="1082" y="165"/>
                    </a:cubicBezTo>
                    <a:cubicBezTo>
                      <a:pt x="174" y="10"/>
                      <a:pt x="174" y="10"/>
                      <a:pt x="174" y="10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98"/>
              <p:cNvSpPr/>
              <p:nvPr/>
            </p:nvSpPr>
            <p:spPr bwMode="auto">
              <a:xfrm>
                <a:off x="5736431" y="7459662"/>
                <a:ext cx="596900" cy="341313"/>
              </a:xfrm>
              <a:custGeom>
                <a:gdLst>
                  <a:gd fmla="*/ 155 w 159" name="T0"/>
                  <a:gd fmla="*/ 58 h 91" name="T1"/>
                  <a:gd fmla="*/ 114 w 159" name="T2"/>
                  <a:gd fmla="*/ 88 h 91" name="T3"/>
                  <a:gd fmla="*/ 32 w 159" name="T4"/>
                  <a:gd fmla="*/ 74 h 91" name="T5"/>
                  <a:gd fmla="*/ 3 w 159" name="T6"/>
                  <a:gd fmla="*/ 33 h 91" name="T7"/>
                  <a:gd fmla="*/ 44 w 159" name="T8"/>
                  <a:gd fmla="*/ 3 h 91" name="T9"/>
                  <a:gd fmla="*/ 126 w 159" name="T10"/>
                  <a:gd fmla="*/ 17 h 91" name="T11"/>
                  <a:gd fmla="*/ 155 w 159" name="T12"/>
                  <a:gd fmla="*/ 58 h 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1" w="159">
                    <a:moveTo>
                      <a:pt x="155" y="58"/>
                    </a:moveTo>
                    <a:cubicBezTo>
                      <a:pt x="152" y="78"/>
                      <a:pt x="134" y="91"/>
                      <a:pt x="114" y="8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13" y="70"/>
                      <a:pt x="0" y="52"/>
                      <a:pt x="3" y="33"/>
                    </a:cubicBezTo>
                    <a:cubicBezTo>
                      <a:pt x="7" y="13"/>
                      <a:pt x="25" y="0"/>
                      <a:pt x="44" y="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6" y="21"/>
                      <a:pt x="159" y="39"/>
                      <a:pt x="155" y="5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99"/>
              <p:cNvSpPr/>
              <p:nvPr/>
            </p:nvSpPr>
            <p:spPr bwMode="auto">
              <a:xfrm>
                <a:off x="5796756" y="7113587"/>
                <a:ext cx="593725" cy="341313"/>
              </a:xfrm>
              <a:custGeom>
                <a:gdLst>
                  <a:gd fmla="*/ 155 w 158" name="T0"/>
                  <a:gd fmla="*/ 59 h 91" name="T1"/>
                  <a:gd fmla="*/ 114 w 158" name="T2"/>
                  <a:gd fmla="*/ 88 h 91" name="T3"/>
                  <a:gd fmla="*/ 32 w 158" name="T4"/>
                  <a:gd fmla="*/ 74 h 91" name="T5"/>
                  <a:gd fmla="*/ 3 w 158" name="T6"/>
                  <a:gd fmla="*/ 33 h 91" name="T7"/>
                  <a:gd fmla="*/ 44 w 158" name="T8"/>
                  <a:gd fmla="*/ 4 h 91" name="T9"/>
                  <a:gd fmla="*/ 126 w 158" name="T10"/>
                  <a:gd fmla="*/ 17 h 91" name="T11"/>
                  <a:gd fmla="*/ 155 w 158" name="T12"/>
                  <a:gd fmla="*/ 59 h 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1" w="158">
                    <a:moveTo>
                      <a:pt x="155" y="59"/>
                    </a:moveTo>
                    <a:cubicBezTo>
                      <a:pt x="152" y="78"/>
                      <a:pt x="133" y="91"/>
                      <a:pt x="114" y="8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13" y="70"/>
                      <a:pt x="0" y="52"/>
                      <a:pt x="3" y="33"/>
                    </a:cubicBezTo>
                    <a:cubicBezTo>
                      <a:pt x="6" y="13"/>
                      <a:pt x="25" y="0"/>
                      <a:pt x="44" y="4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5" y="21"/>
                      <a:pt x="158" y="39"/>
                      <a:pt x="155" y="59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100"/>
              <p:cNvSpPr/>
              <p:nvPr/>
            </p:nvSpPr>
            <p:spPr bwMode="auto">
              <a:xfrm>
                <a:off x="5425281" y="9286875"/>
                <a:ext cx="596900" cy="338138"/>
              </a:xfrm>
              <a:custGeom>
                <a:gdLst>
                  <a:gd fmla="*/ 156 w 159" name="T0"/>
                  <a:gd fmla="*/ 58 h 90" name="T1"/>
                  <a:gd fmla="*/ 115 w 159" name="T2"/>
                  <a:gd fmla="*/ 87 h 90" name="T3"/>
                  <a:gd fmla="*/ 33 w 159" name="T4"/>
                  <a:gd fmla="*/ 73 h 90" name="T5"/>
                  <a:gd fmla="*/ 4 w 159" name="T6"/>
                  <a:gd fmla="*/ 32 h 90" name="T7"/>
                  <a:gd fmla="*/ 45 w 159" name="T8"/>
                  <a:gd fmla="*/ 3 h 90" name="T9"/>
                  <a:gd fmla="*/ 127 w 159" name="T10"/>
                  <a:gd fmla="*/ 17 h 90" name="T11"/>
                  <a:gd fmla="*/ 156 w 159" name="T12"/>
                  <a:gd fmla="*/ 58 h 9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0" w="159">
                    <a:moveTo>
                      <a:pt x="156" y="58"/>
                    </a:moveTo>
                    <a:cubicBezTo>
                      <a:pt x="152" y="77"/>
                      <a:pt x="134" y="90"/>
                      <a:pt x="115" y="87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13" y="70"/>
                      <a:pt x="0" y="51"/>
                      <a:pt x="4" y="32"/>
                    </a:cubicBezTo>
                    <a:cubicBezTo>
                      <a:pt x="7" y="13"/>
                      <a:pt x="25" y="0"/>
                      <a:pt x="45" y="3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46" y="20"/>
                      <a:pt x="159" y="38"/>
                      <a:pt x="156" y="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01"/>
              <p:cNvSpPr/>
              <p:nvPr/>
            </p:nvSpPr>
            <p:spPr bwMode="auto">
              <a:xfrm>
                <a:off x="5485606" y="8942387"/>
                <a:ext cx="596900" cy="336550"/>
              </a:xfrm>
              <a:custGeom>
                <a:gdLst>
                  <a:gd fmla="*/ 155 w 159" name="T0"/>
                  <a:gd fmla="*/ 58 h 90" name="T1"/>
                  <a:gd fmla="*/ 114 w 159" name="T2"/>
                  <a:gd fmla="*/ 87 h 90" name="T3"/>
                  <a:gd fmla="*/ 32 w 159" name="T4"/>
                  <a:gd fmla="*/ 73 h 90" name="T5"/>
                  <a:gd fmla="*/ 3 w 159" name="T6"/>
                  <a:gd fmla="*/ 32 h 90" name="T7"/>
                  <a:gd fmla="*/ 44 w 159" name="T8"/>
                  <a:gd fmla="*/ 3 h 90" name="T9"/>
                  <a:gd fmla="*/ 126 w 159" name="T10"/>
                  <a:gd fmla="*/ 17 h 90" name="T11"/>
                  <a:gd fmla="*/ 155 w 159" name="T12"/>
                  <a:gd fmla="*/ 58 h 9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0" w="159">
                    <a:moveTo>
                      <a:pt x="155" y="58"/>
                    </a:moveTo>
                    <a:cubicBezTo>
                      <a:pt x="152" y="77"/>
                      <a:pt x="134" y="90"/>
                      <a:pt x="114" y="87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13" y="70"/>
                      <a:pt x="0" y="51"/>
                      <a:pt x="3" y="32"/>
                    </a:cubicBezTo>
                    <a:cubicBezTo>
                      <a:pt x="7" y="13"/>
                      <a:pt x="25" y="0"/>
                      <a:pt x="44" y="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6" y="20"/>
                      <a:pt x="159" y="39"/>
                      <a:pt x="155" y="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02"/>
              <p:cNvSpPr/>
              <p:nvPr/>
            </p:nvSpPr>
            <p:spPr bwMode="auto">
              <a:xfrm>
                <a:off x="5760243" y="8115300"/>
                <a:ext cx="330200" cy="330200"/>
              </a:xfrm>
              <a:custGeom>
                <a:gdLst>
                  <a:gd fmla="*/ 4 w 88" name="T0"/>
                  <a:gd fmla="*/ 38 h 88" name="T1"/>
                  <a:gd fmla="*/ 51 w 88" name="T2"/>
                  <a:gd fmla="*/ 4 h 88" name="T3"/>
                  <a:gd fmla="*/ 84 w 88" name="T4"/>
                  <a:gd fmla="*/ 51 h 88" name="T5"/>
                  <a:gd fmla="*/ 37 w 88" name="T6"/>
                  <a:gd fmla="*/ 85 h 88" name="T7"/>
                  <a:gd fmla="*/ 4 w 88" name="T8"/>
                  <a:gd fmla="*/ 38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88">
                    <a:moveTo>
                      <a:pt x="4" y="38"/>
                    </a:moveTo>
                    <a:cubicBezTo>
                      <a:pt x="7" y="15"/>
                      <a:pt x="29" y="0"/>
                      <a:pt x="51" y="4"/>
                    </a:cubicBezTo>
                    <a:cubicBezTo>
                      <a:pt x="73" y="8"/>
                      <a:pt x="88" y="29"/>
                      <a:pt x="84" y="51"/>
                    </a:cubicBezTo>
                    <a:cubicBezTo>
                      <a:pt x="80" y="73"/>
                      <a:pt x="59" y="88"/>
                      <a:pt x="37" y="85"/>
                    </a:cubicBezTo>
                    <a:cubicBezTo>
                      <a:pt x="15" y="81"/>
                      <a:pt x="0" y="60"/>
                      <a:pt x="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reeform 161"/>
              <p:cNvSpPr/>
              <p:nvPr/>
            </p:nvSpPr>
            <p:spPr bwMode="auto">
              <a:xfrm>
                <a:off x="6776243" y="7748587"/>
                <a:ext cx="1397000" cy="1320800"/>
              </a:xfrm>
              <a:custGeom>
                <a:gdLst>
                  <a:gd fmla="*/ 118 w 372" name="T0"/>
                  <a:gd fmla="*/ 0 h 352" name="T1"/>
                  <a:gd fmla="*/ 25 w 372" name="T2"/>
                  <a:gd fmla="*/ 102 h 352" name="T3"/>
                  <a:gd fmla="*/ 0 w 372" name="T4"/>
                  <a:gd fmla="*/ 129 h 352" name="T5"/>
                  <a:gd fmla="*/ 78 w 372" name="T6"/>
                  <a:gd fmla="*/ 200 h 352" name="T7"/>
                  <a:gd fmla="*/ 180 w 372" name="T8"/>
                  <a:gd fmla="*/ 294 h 352" name="T9"/>
                  <a:gd fmla="*/ 185 w 372" name="T10"/>
                  <a:gd fmla="*/ 299 h 352" name="T11"/>
                  <a:gd fmla="*/ 249 w 372" name="T12"/>
                  <a:gd fmla="*/ 324 h 352" name="T13"/>
                  <a:gd fmla="*/ 252 w 372" name="T14"/>
                  <a:gd fmla="*/ 324 h 352" name="T15"/>
                  <a:gd fmla="*/ 272 w 372" name="T16"/>
                  <a:gd fmla="*/ 323 h 352" name="T17"/>
                  <a:gd fmla="*/ 310 w 372" name="T18"/>
                  <a:gd fmla="*/ 315 h 352" name="T19"/>
                  <a:gd fmla="*/ 347 w 372" name="T20"/>
                  <a:gd fmla="*/ 348 h 352" name="T21"/>
                  <a:gd fmla="*/ 356 w 372" name="T22"/>
                  <a:gd fmla="*/ 352 h 352" name="T23"/>
                  <a:gd fmla="*/ 367 w 372" name="T24"/>
                  <a:gd fmla="*/ 348 h 352" name="T25"/>
                  <a:gd fmla="*/ 366 w 372" name="T26"/>
                  <a:gd fmla="*/ 327 h 352" name="T27"/>
                  <a:gd fmla="*/ 330 w 372" name="T28"/>
                  <a:gd fmla="*/ 294 h 352" name="T29"/>
                  <a:gd fmla="*/ 334 w 372" name="T30"/>
                  <a:gd fmla="*/ 255 h 352" name="T31"/>
                  <a:gd fmla="*/ 333 w 372" name="T32"/>
                  <a:gd fmla="*/ 235 h 352" name="T33"/>
                  <a:gd fmla="*/ 304 w 372" name="T34"/>
                  <a:gd fmla="*/ 171 h 352" name="T35"/>
                  <a:gd fmla="*/ 298 w 372" name="T36"/>
                  <a:gd fmla="*/ 166 h 352" name="T37"/>
                  <a:gd fmla="*/ 118 w 372" name="T38"/>
                  <a:gd fmla="*/ 0 h 35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2" w="372">
                    <a:moveTo>
                      <a:pt x="118" y="0"/>
                    </a:moveTo>
                    <a:cubicBezTo>
                      <a:pt x="25" y="102"/>
                      <a:pt x="25" y="102"/>
                      <a:pt x="25" y="102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78" y="200"/>
                      <a:pt x="78" y="200"/>
                      <a:pt x="78" y="200"/>
                    </a:cubicBezTo>
                    <a:cubicBezTo>
                      <a:pt x="180" y="294"/>
                      <a:pt x="180" y="294"/>
                      <a:pt x="180" y="294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200" y="313"/>
                      <a:pt x="228" y="324"/>
                      <a:pt x="249" y="324"/>
                    </a:cubicBezTo>
                    <a:cubicBezTo>
                      <a:pt x="250" y="324"/>
                      <a:pt x="251" y="324"/>
                      <a:pt x="252" y="324"/>
                    </a:cubicBezTo>
                    <a:cubicBezTo>
                      <a:pt x="272" y="323"/>
                      <a:pt x="272" y="323"/>
                      <a:pt x="272" y="323"/>
                    </a:cubicBezTo>
                    <a:cubicBezTo>
                      <a:pt x="286" y="322"/>
                      <a:pt x="300" y="319"/>
                      <a:pt x="310" y="315"/>
                    </a:cubicBezTo>
                    <a:cubicBezTo>
                      <a:pt x="347" y="348"/>
                      <a:pt x="347" y="348"/>
                      <a:pt x="347" y="348"/>
                    </a:cubicBezTo>
                    <a:cubicBezTo>
                      <a:pt x="349" y="351"/>
                      <a:pt x="353" y="352"/>
                      <a:pt x="356" y="352"/>
                    </a:cubicBezTo>
                    <a:cubicBezTo>
                      <a:pt x="360" y="352"/>
                      <a:pt x="364" y="351"/>
                      <a:pt x="367" y="348"/>
                    </a:cubicBezTo>
                    <a:cubicBezTo>
                      <a:pt x="372" y="342"/>
                      <a:pt x="372" y="333"/>
                      <a:pt x="366" y="327"/>
                    </a:cubicBezTo>
                    <a:cubicBezTo>
                      <a:pt x="330" y="294"/>
                      <a:pt x="330" y="294"/>
                      <a:pt x="330" y="294"/>
                    </a:cubicBezTo>
                    <a:cubicBezTo>
                      <a:pt x="333" y="283"/>
                      <a:pt x="335" y="269"/>
                      <a:pt x="334" y="255"/>
                    </a:cubicBezTo>
                    <a:cubicBezTo>
                      <a:pt x="333" y="235"/>
                      <a:pt x="333" y="235"/>
                      <a:pt x="333" y="235"/>
                    </a:cubicBezTo>
                    <a:cubicBezTo>
                      <a:pt x="332" y="214"/>
                      <a:pt x="319" y="185"/>
                      <a:pt x="304" y="171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162"/>
              <p:cNvSpPr>
                <a:spLocks noEditPoints="1"/>
              </p:cNvSpPr>
              <p:nvPr/>
            </p:nvSpPr>
            <p:spPr bwMode="auto">
              <a:xfrm>
                <a:off x="5895181" y="6942137"/>
                <a:ext cx="468313" cy="506413"/>
              </a:xfrm>
              <a:custGeom>
                <a:gdLst>
                  <a:gd fmla="*/ 0 w 125" name="T0"/>
                  <a:gd fmla="*/ 118 h 135" name="T1"/>
                  <a:gd fmla="*/ 8 w 125" name="T2"/>
                  <a:gd fmla="*/ 135 h 135" name="T3"/>
                  <a:gd fmla="*/ 8 w 125" name="T4"/>
                  <a:gd fmla="*/ 135 h 135" name="T5"/>
                  <a:gd fmla="*/ 8 w 125" name="T6"/>
                  <a:gd fmla="*/ 135 h 135" name="T7"/>
                  <a:gd fmla="*/ 20 w 125" name="T8"/>
                  <a:gd fmla="*/ 122 h 135" name="T9"/>
                  <a:gd fmla="*/ 6 w 125" name="T10"/>
                  <a:gd fmla="*/ 120 h 135" name="T11"/>
                  <a:gd fmla="*/ 0 w 125" name="T12"/>
                  <a:gd fmla="*/ 118 h 135" name="T13"/>
                  <a:gd fmla="*/ 104 w 125" name="T14"/>
                  <a:gd fmla="*/ 0 h 135" name="T15"/>
                  <a:gd fmla="*/ 76 w 125" name="T16"/>
                  <a:gd fmla="*/ 12 h 135" name="T17"/>
                  <a:gd fmla="*/ 68 w 125" name="T18"/>
                  <a:gd fmla="*/ 20 h 135" name="T19"/>
                  <a:gd fmla="*/ 38 w 125" name="T20"/>
                  <a:gd fmla="*/ 53 h 135" name="T21"/>
                  <a:gd fmla="*/ 77 w 125" name="T22"/>
                  <a:gd fmla="*/ 60 h 135" name="T23"/>
                  <a:gd fmla="*/ 104 w 125" name="T24"/>
                  <a:gd fmla="*/ 30 h 135" name="T25"/>
                  <a:gd fmla="*/ 125 w 125" name="T26"/>
                  <a:gd fmla="*/ 7 h 135" name="T27"/>
                  <a:gd fmla="*/ 104 w 125" name="T28"/>
                  <a:gd fmla="*/ 0 h 13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35" w="125">
                    <a:moveTo>
                      <a:pt x="0" y="118"/>
                    </a:moveTo>
                    <a:cubicBezTo>
                      <a:pt x="1" y="124"/>
                      <a:pt x="4" y="130"/>
                      <a:pt x="8" y="135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4" y="119"/>
                      <a:pt x="2" y="119"/>
                      <a:pt x="0" y="118"/>
                    </a:cubicBezTo>
                    <a:moveTo>
                      <a:pt x="104" y="0"/>
                    </a:moveTo>
                    <a:cubicBezTo>
                      <a:pt x="93" y="0"/>
                      <a:pt x="83" y="4"/>
                      <a:pt x="76" y="1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0" y="29"/>
                      <a:pt x="49" y="41"/>
                      <a:pt x="38" y="53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19" y="2"/>
                      <a:pt x="111" y="0"/>
                      <a:pt x="104" y="0"/>
                    </a:cubicBez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63"/>
              <p:cNvSpPr/>
              <p:nvPr/>
            </p:nvSpPr>
            <p:spPr bwMode="auto">
              <a:xfrm>
                <a:off x="5887243" y="7140575"/>
                <a:ext cx="296863" cy="258763"/>
              </a:xfrm>
              <a:custGeom>
                <a:gdLst>
                  <a:gd fmla="*/ 40 w 79" name="T0"/>
                  <a:gd fmla="*/ 0 h 69" name="T1"/>
                  <a:gd fmla="*/ 19 w 79" name="T2"/>
                  <a:gd fmla="*/ 24 h 69" name="T3"/>
                  <a:gd fmla="*/ 11 w 79" name="T4"/>
                  <a:gd fmla="*/ 32 h 69" name="T5"/>
                  <a:gd fmla="*/ 2 w 79" name="T6"/>
                  <a:gd fmla="*/ 65 h 69" name="T7"/>
                  <a:gd fmla="*/ 8 w 79" name="T8"/>
                  <a:gd fmla="*/ 67 h 69" name="T9"/>
                  <a:gd fmla="*/ 22 w 79" name="T10"/>
                  <a:gd fmla="*/ 69 h 69" name="T11"/>
                  <a:gd fmla="*/ 79 w 79" name="T12"/>
                  <a:gd fmla="*/ 7 h 69" name="T13"/>
                  <a:gd fmla="*/ 40 w 79" name="T14"/>
                  <a:gd fmla="*/ 0 h 6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" w="79">
                    <a:moveTo>
                      <a:pt x="40" y="0"/>
                    </a:moveTo>
                    <a:cubicBezTo>
                      <a:pt x="32" y="9"/>
                      <a:pt x="25" y="17"/>
                      <a:pt x="19" y="24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3" y="41"/>
                      <a:pt x="0" y="54"/>
                      <a:pt x="2" y="65"/>
                    </a:cubicBezTo>
                    <a:cubicBezTo>
                      <a:pt x="4" y="66"/>
                      <a:pt x="6" y="66"/>
                      <a:pt x="8" y="67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164"/>
              <p:cNvSpPr/>
              <p:nvPr/>
            </p:nvSpPr>
            <p:spPr bwMode="auto">
              <a:xfrm>
                <a:off x="5925343" y="6967537"/>
                <a:ext cx="649288" cy="960438"/>
              </a:xfrm>
              <a:custGeom>
                <a:gdLst>
                  <a:gd fmla="*/ 117 w 173" name="T0"/>
                  <a:gd fmla="*/ 0 h 256" name="T1"/>
                  <a:gd fmla="*/ 117 w 173" name="T2"/>
                  <a:gd fmla="*/ 0 h 256" name="T3"/>
                  <a:gd fmla="*/ 96 w 173" name="T4"/>
                  <a:gd fmla="*/ 23 h 256" name="T5"/>
                  <a:gd fmla="*/ 69 w 173" name="T6"/>
                  <a:gd fmla="*/ 53 h 256" name="T7"/>
                  <a:gd fmla="*/ 92 w 173" name="T8"/>
                  <a:gd fmla="*/ 56 h 256" name="T9"/>
                  <a:gd fmla="*/ 121 w 173" name="T10"/>
                  <a:gd fmla="*/ 98 h 256" name="T11"/>
                  <a:gd fmla="*/ 86 w 173" name="T12"/>
                  <a:gd fmla="*/ 127 h 256" name="T13"/>
                  <a:gd fmla="*/ 80 w 173" name="T14"/>
                  <a:gd fmla="*/ 127 h 256" name="T15"/>
                  <a:gd fmla="*/ 12 w 173" name="T16"/>
                  <a:gd fmla="*/ 115 h 256" name="T17"/>
                  <a:gd fmla="*/ 0 w 173" name="T18"/>
                  <a:gd fmla="*/ 128 h 256" name="T19"/>
                  <a:gd fmla="*/ 0 w 173" name="T20"/>
                  <a:gd fmla="*/ 128 h 256" name="T21"/>
                  <a:gd fmla="*/ 4 w 173" name="T22"/>
                  <a:gd fmla="*/ 132 h 256" name="T23"/>
                  <a:gd fmla="*/ 9 w 173" name="T24"/>
                  <a:gd fmla="*/ 137 h 256" name="T25"/>
                  <a:gd fmla="*/ 76 w 173" name="T26"/>
                  <a:gd fmla="*/ 148 h 256" name="T27"/>
                  <a:gd fmla="*/ 105 w 173" name="T28"/>
                  <a:gd fmla="*/ 189 h 256" name="T29"/>
                  <a:gd fmla="*/ 91 w 173" name="T30"/>
                  <a:gd fmla="*/ 212 h 256" name="T31"/>
                  <a:gd fmla="*/ 138 w 173" name="T32"/>
                  <a:gd fmla="*/ 256 h 256" name="T33"/>
                  <a:gd fmla="*/ 173 w 173" name="T34"/>
                  <a:gd fmla="*/ 50 h 256" name="T35"/>
                  <a:gd fmla="*/ 122 w 173" name="T36"/>
                  <a:gd fmla="*/ 3 h 256" name="T37"/>
                  <a:gd fmla="*/ 117 w 173" name="T38"/>
                  <a:gd fmla="*/ 0 h 25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56" w="173">
                    <a:moveTo>
                      <a:pt x="117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111" y="60"/>
                      <a:pt x="124" y="78"/>
                      <a:pt x="121" y="98"/>
                    </a:cubicBezTo>
                    <a:cubicBezTo>
                      <a:pt x="118" y="115"/>
                      <a:pt x="103" y="127"/>
                      <a:pt x="86" y="127"/>
                    </a:cubicBezTo>
                    <a:cubicBezTo>
                      <a:pt x="84" y="127"/>
                      <a:pt x="82" y="127"/>
                      <a:pt x="80" y="127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9"/>
                      <a:pt x="2" y="130"/>
                      <a:pt x="4" y="132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76" y="148"/>
                      <a:pt x="76" y="148"/>
                      <a:pt x="76" y="148"/>
                    </a:cubicBezTo>
                    <a:cubicBezTo>
                      <a:pt x="96" y="152"/>
                      <a:pt x="109" y="170"/>
                      <a:pt x="105" y="189"/>
                    </a:cubicBezTo>
                    <a:cubicBezTo>
                      <a:pt x="104" y="199"/>
                      <a:pt x="99" y="207"/>
                      <a:pt x="91" y="212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0" y="2"/>
                      <a:pt x="119" y="1"/>
                      <a:pt x="117" y="0"/>
                    </a:cubicBez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65"/>
              <p:cNvSpPr>
                <a:spLocks noEditPoints="1"/>
              </p:cNvSpPr>
              <p:nvPr/>
            </p:nvSpPr>
            <p:spPr bwMode="auto">
              <a:xfrm>
                <a:off x="6442868" y="7154862"/>
                <a:ext cx="776288" cy="1077913"/>
              </a:xfrm>
              <a:custGeom>
                <a:gdLst>
                  <a:gd fmla="*/ 198 w 489" name="T0"/>
                  <a:gd fmla="*/ 107 h 679" name="T1"/>
                  <a:gd fmla="*/ 116 w 489" name="T2"/>
                  <a:gd fmla="*/ 591 h 679" name="T3"/>
                  <a:gd fmla="*/ 191 w 489" name="T4"/>
                  <a:gd fmla="*/ 662 h 679" name="T5"/>
                  <a:gd fmla="*/ 210 w 489" name="T6"/>
                  <a:gd fmla="*/ 679 h 679" name="T7"/>
                  <a:gd fmla="*/ 489 w 489" name="T8"/>
                  <a:gd fmla="*/ 374 h 679" name="T9"/>
                  <a:gd fmla="*/ 470 w 489" name="T10"/>
                  <a:gd fmla="*/ 357 h 679" name="T11"/>
                  <a:gd fmla="*/ 198 w 489" name="T12"/>
                  <a:gd fmla="*/ 107 h 679" name="T13"/>
                  <a:gd fmla="*/ 83 w 489" name="T14"/>
                  <a:gd fmla="*/ 0 h 679" name="T15"/>
                  <a:gd fmla="*/ 0 w 489" name="T16"/>
                  <a:gd fmla="*/ 487 h 679" name="T17"/>
                  <a:gd fmla="*/ 101 w 489" name="T18"/>
                  <a:gd fmla="*/ 579 h 679" name="T19"/>
                  <a:gd fmla="*/ 184 w 489" name="T20"/>
                  <a:gd fmla="*/ 95 h 679" name="T21"/>
                  <a:gd fmla="*/ 83 w 489" name="T22"/>
                  <a:gd fmla="*/ 0 h 6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79" w="489">
                    <a:moveTo>
                      <a:pt x="198" y="107"/>
                    </a:moveTo>
                    <a:lnTo>
                      <a:pt x="116" y="591"/>
                    </a:lnTo>
                    <a:lnTo>
                      <a:pt x="191" y="662"/>
                    </a:lnTo>
                    <a:lnTo>
                      <a:pt x="210" y="679"/>
                    </a:lnTo>
                    <a:lnTo>
                      <a:pt x="489" y="374"/>
                    </a:lnTo>
                    <a:lnTo>
                      <a:pt x="470" y="357"/>
                    </a:lnTo>
                    <a:lnTo>
                      <a:pt x="198" y="107"/>
                    </a:lnTo>
                    <a:close/>
                    <a:moveTo>
                      <a:pt x="83" y="0"/>
                    </a:moveTo>
                    <a:lnTo>
                      <a:pt x="0" y="487"/>
                    </a:lnTo>
                    <a:lnTo>
                      <a:pt x="101" y="579"/>
                    </a:lnTo>
                    <a:lnTo>
                      <a:pt x="184" y="9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166"/>
              <p:cNvSpPr>
                <a:spLocks noEditPoints="1"/>
              </p:cNvSpPr>
              <p:nvPr/>
            </p:nvSpPr>
            <p:spPr bwMode="auto">
              <a:xfrm>
                <a:off x="6442868" y="7154862"/>
                <a:ext cx="776288" cy="1077913"/>
              </a:xfrm>
              <a:custGeom>
                <a:gdLst>
                  <a:gd fmla="*/ 198 w 489" name="T0"/>
                  <a:gd fmla="*/ 107 h 679" name="T1"/>
                  <a:gd fmla="*/ 116 w 489" name="T2"/>
                  <a:gd fmla="*/ 591 h 679" name="T3"/>
                  <a:gd fmla="*/ 191 w 489" name="T4"/>
                  <a:gd fmla="*/ 662 h 679" name="T5"/>
                  <a:gd fmla="*/ 210 w 489" name="T6"/>
                  <a:gd fmla="*/ 679 h 679" name="T7"/>
                  <a:gd fmla="*/ 489 w 489" name="T8"/>
                  <a:gd fmla="*/ 374 h 679" name="T9"/>
                  <a:gd fmla="*/ 470 w 489" name="T10"/>
                  <a:gd fmla="*/ 357 h 679" name="T11"/>
                  <a:gd fmla="*/ 198 w 489" name="T12"/>
                  <a:gd fmla="*/ 107 h 679" name="T13"/>
                  <a:gd fmla="*/ 83 w 489" name="T14"/>
                  <a:gd fmla="*/ 0 h 679" name="T15"/>
                  <a:gd fmla="*/ 0 w 489" name="T16"/>
                  <a:gd fmla="*/ 487 h 679" name="T17"/>
                  <a:gd fmla="*/ 101 w 489" name="T18"/>
                  <a:gd fmla="*/ 579 h 679" name="T19"/>
                  <a:gd fmla="*/ 184 w 489" name="T20"/>
                  <a:gd fmla="*/ 95 h 679" name="T21"/>
                  <a:gd fmla="*/ 83 w 489" name="T22"/>
                  <a:gd fmla="*/ 0 h 6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79" w="489">
                    <a:moveTo>
                      <a:pt x="198" y="107"/>
                    </a:moveTo>
                    <a:lnTo>
                      <a:pt x="116" y="591"/>
                    </a:lnTo>
                    <a:lnTo>
                      <a:pt x="191" y="662"/>
                    </a:lnTo>
                    <a:lnTo>
                      <a:pt x="210" y="679"/>
                    </a:lnTo>
                    <a:lnTo>
                      <a:pt x="489" y="374"/>
                    </a:lnTo>
                    <a:lnTo>
                      <a:pt x="470" y="357"/>
                    </a:lnTo>
                    <a:lnTo>
                      <a:pt x="198" y="107"/>
                    </a:lnTo>
                    <a:moveTo>
                      <a:pt x="83" y="0"/>
                    </a:moveTo>
                    <a:lnTo>
                      <a:pt x="0" y="487"/>
                    </a:lnTo>
                    <a:lnTo>
                      <a:pt x="101" y="579"/>
                    </a:lnTo>
                    <a:lnTo>
                      <a:pt x="184" y="9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167"/>
              <p:cNvSpPr/>
              <p:nvPr/>
            </p:nvSpPr>
            <p:spPr bwMode="auto">
              <a:xfrm>
                <a:off x="6603206" y="7305675"/>
                <a:ext cx="153988" cy="787400"/>
              </a:xfrm>
              <a:custGeom>
                <a:gdLst>
                  <a:gd fmla="*/ 83 w 97" name="T0"/>
                  <a:gd fmla="*/ 0 h 496" name="T1"/>
                  <a:gd fmla="*/ 0 w 97" name="T2"/>
                  <a:gd fmla="*/ 484 h 496" name="T3"/>
                  <a:gd fmla="*/ 15 w 97" name="T4"/>
                  <a:gd fmla="*/ 496 h 496" name="T5"/>
                  <a:gd fmla="*/ 97 w 97" name="T6"/>
                  <a:gd fmla="*/ 12 h 496" name="T7"/>
                  <a:gd fmla="*/ 83 w 97" name="T8"/>
                  <a:gd fmla="*/ 0 h 4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6" w="97">
                    <a:moveTo>
                      <a:pt x="83" y="0"/>
                    </a:moveTo>
                    <a:lnTo>
                      <a:pt x="0" y="484"/>
                    </a:lnTo>
                    <a:lnTo>
                      <a:pt x="15" y="496"/>
                    </a:lnTo>
                    <a:lnTo>
                      <a:pt x="97" y="1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68"/>
              <p:cNvSpPr/>
              <p:nvPr/>
            </p:nvSpPr>
            <p:spPr bwMode="auto">
              <a:xfrm>
                <a:off x="6603206" y="7305675"/>
                <a:ext cx="153988" cy="787400"/>
              </a:xfrm>
              <a:custGeom>
                <a:gdLst>
                  <a:gd fmla="*/ 83 w 97" name="T0"/>
                  <a:gd fmla="*/ 0 h 496" name="T1"/>
                  <a:gd fmla="*/ 0 w 97" name="T2"/>
                  <a:gd fmla="*/ 484 h 496" name="T3"/>
                  <a:gd fmla="*/ 15 w 97" name="T4"/>
                  <a:gd fmla="*/ 496 h 496" name="T5"/>
                  <a:gd fmla="*/ 97 w 97" name="T6"/>
                  <a:gd fmla="*/ 12 h 496" name="T7"/>
                  <a:gd fmla="*/ 83 w 97" name="T8"/>
                  <a:gd fmla="*/ 0 h 4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6" w="97">
                    <a:moveTo>
                      <a:pt x="83" y="0"/>
                    </a:moveTo>
                    <a:lnTo>
                      <a:pt x="0" y="484"/>
                    </a:lnTo>
                    <a:lnTo>
                      <a:pt x="15" y="496"/>
                    </a:lnTo>
                    <a:lnTo>
                      <a:pt x="97" y="12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169"/>
              <p:cNvSpPr/>
              <p:nvPr/>
            </p:nvSpPr>
            <p:spPr bwMode="auto">
              <a:xfrm>
                <a:off x="5958681" y="7481887"/>
                <a:ext cx="374650" cy="280988"/>
              </a:xfrm>
              <a:custGeom>
                <a:gdLst>
                  <a:gd fmla="*/ 0 w 100" name="T0"/>
                  <a:gd fmla="*/ 0 h 75" name="T1"/>
                  <a:gd fmla="*/ 82 w 100" name="T2"/>
                  <a:gd fmla="*/ 75 h 75" name="T3"/>
                  <a:gd fmla="*/ 96 w 100" name="T4"/>
                  <a:gd fmla="*/ 52 h 75" name="T5"/>
                  <a:gd fmla="*/ 67 w 100" name="T6"/>
                  <a:gd fmla="*/ 11 h 75" name="T7"/>
                  <a:gd fmla="*/ 0 w 100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100">
                    <a:moveTo>
                      <a:pt x="0" y="0"/>
                    </a:moveTo>
                    <a:cubicBezTo>
                      <a:pt x="82" y="75"/>
                      <a:pt x="82" y="75"/>
                      <a:pt x="82" y="75"/>
                    </a:cubicBezTo>
                    <a:cubicBezTo>
                      <a:pt x="90" y="70"/>
                      <a:pt x="95" y="62"/>
                      <a:pt x="96" y="52"/>
                    </a:cubicBezTo>
                    <a:cubicBezTo>
                      <a:pt x="100" y="33"/>
                      <a:pt x="87" y="15"/>
                      <a:pt x="67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170"/>
              <p:cNvSpPr/>
              <p:nvPr/>
            </p:nvSpPr>
            <p:spPr bwMode="auto">
              <a:xfrm>
                <a:off x="5969793" y="7165975"/>
                <a:ext cx="420688" cy="277813"/>
              </a:xfrm>
              <a:custGeom>
                <a:gdLst>
                  <a:gd fmla="*/ 57 w 112" name="T0"/>
                  <a:gd fmla="*/ 0 h 74" name="T1"/>
                  <a:gd fmla="*/ 0 w 112" name="T2"/>
                  <a:gd fmla="*/ 62 h 74" name="T3"/>
                  <a:gd fmla="*/ 68 w 112" name="T4"/>
                  <a:gd fmla="*/ 74 h 74" name="T5"/>
                  <a:gd fmla="*/ 74 w 112" name="T6"/>
                  <a:gd fmla="*/ 74 h 74" name="T7"/>
                  <a:gd fmla="*/ 109 w 112" name="T8"/>
                  <a:gd fmla="*/ 45 h 74" name="T9"/>
                  <a:gd fmla="*/ 80 w 112" name="T10"/>
                  <a:gd fmla="*/ 3 h 74" name="T11"/>
                  <a:gd fmla="*/ 57 w 112" name="T12"/>
                  <a:gd fmla="*/ 0 h 7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4" w="112">
                    <a:moveTo>
                      <a:pt x="57" y="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0" y="74"/>
                      <a:pt x="72" y="74"/>
                      <a:pt x="74" y="74"/>
                    </a:cubicBezTo>
                    <a:cubicBezTo>
                      <a:pt x="91" y="74"/>
                      <a:pt x="106" y="62"/>
                      <a:pt x="109" y="45"/>
                    </a:cubicBezTo>
                    <a:cubicBezTo>
                      <a:pt x="112" y="25"/>
                      <a:pt x="99" y="7"/>
                      <a:pt x="80" y="3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253"/>
              <p:cNvSpPr/>
              <p:nvPr/>
            </p:nvSpPr>
            <p:spPr bwMode="auto">
              <a:xfrm>
                <a:off x="7823994" y="8640762"/>
                <a:ext cx="296863" cy="282575"/>
              </a:xfrm>
              <a:custGeom>
                <a:gdLst>
                  <a:gd fmla="*/ 73 w 79" name="T0"/>
                  <a:gd fmla="*/ 48 h 75" name="T1"/>
                  <a:gd fmla="*/ 74 w 79" name="T2"/>
                  <a:gd fmla="*/ 69 h 75" name="T3"/>
                  <a:gd fmla="*/ 53 w 79" name="T4"/>
                  <a:gd fmla="*/ 70 h 75" name="T5"/>
                  <a:gd fmla="*/ 7 w 79" name="T6"/>
                  <a:gd fmla="*/ 26 h 75" name="T7"/>
                  <a:gd fmla="*/ 6 w 79" name="T8"/>
                  <a:gd fmla="*/ 6 h 75" name="T9"/>
                  <a:gd fmla="*/ 26 w 79" name="T10"/>
                  <a:gd fmla="*/ 5 h 75" name="T11"/>
                  <a:gd fmla="*/ 73 w 79" name="T12"/>
                  <a:gd fmla="*/ 48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79">
                    <a:moveTo>
                      <a:pt x="73" y="48"/>
                    </a:moveTo>
                    <a:cubicBezTo>
                      <a:pt x="79" y="54"/>
                      <a:pt x="79" y="63"/>
                      <a:pt x="74" y="69"/>
                    </a:cubicBezTo>
                    <a:cubicBezTo>
                      <a:pt x="68" y="75"/>
                      <a:pt x="59" y="75"/>
                      <a:pt x="53" y="7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" y="21"/>
                      <a:pt x="0" y="12"/>
                      <a:pt x="6" y="6"/>
                    </a:cubicBezTo>
                    <a:cubicBezTo>
                      <a:pt x="11" y="0"/>
                      <a:pt x="20" y="0"/>
                      <a:pt x="26" y="5"/>
                    </a:cubicBez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254"/>
              <p:cNvSpPr/>
              <p:nvPr/>
            </p:nvSpPr>
            <p:spPr bwMode="auto">
              <a:xfrm>
                <a:off x="7400131" y="8216899"/>
                <a:ext cx="581025" cy="596900"/>
              </a:xfrm>
              <a:custGeom>
                <a:gdLst>
                  <a:gd fmla="*/ 0 w 155" name="T0"/>
                  <a:gd fmla="*/ 128 h 159" name="T1"/>
                  <a:gd fmla="*/ 5 w 155" name="T2"/>
                  <a:gd fmla="*/ 134 h 159" name="T3"/>
                  <a:gd fmla="*/ 72 w 155" name="T4"/>
                  <a:gd fmla="*/ 158 h 159" name="T5"/>
                  <a:gd fmla="*/ 92 w 155" name="T6"/>
                  <a:gd fmla="*/ 157 h 159" name="T7"/>
                  <a:gd fmla="*/ 143 w 155" name="T8"/>
                  <a:gd fmla="*/ 142 h 159" name="T9"/>
                  <a:gd fmla="*/ 154 w 155" name="T10"/>
                  <a:gd fmla="*/ 90 h 159" name="T11"/>
                  <a:gd fmla="*/ 153 w 155" name="T12"/>
                  <a:gd fmla="*/ 69 h 159" name="T13"/>
                  <a:gd fmla="*/ 123 w 155" name="T14"/>
                  <a:gd fmla="*/ 5 h 159" name="T15"/>
                  <a:gd fmla="*/ 118 w 155" name="T16"/>
                  <a:gd fmla="*/ 0 h 159" name="T17"/>
                  <a:gd fmla="*/ 0 w 155" name="T18"/>
                  <a:gd fmla="*/ 128 h 15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9" w="155">
                    <a:moveTo>
                      <a:pt x="0" y="128"/>
                    </a:moveTo>
                    <a:cubicBezTo>
                      <a:pt x="5" y="134"/>
                      <a:pt x="5" y="134"/>
                      <a:pt x="5" y="134"/>
                    </a:cubicBezTo>
                    <a:cubicBezTo>
                      <a:pt x="21" y="148"/>
                      <a:pt x="51" y="159"/>
                      <a:pt x="72" y="158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113" y="156"/>
                      <a:pt x="136" y="149"/>
                      <a:pt x="143" y="142"/>
                    </a:cubicBezTo>
                    <a:cubicBezTo>
                      <a:pt x="150" y="134"/>
                      <a:pt x="155" y="111"/>
                      <a:pt x="154" y="9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2" y="48"/>
                      <a:pt x="139" y="19"/>
                      <a:pt x="123" y="5"/>
                    </a:cubicBezTo>
                    <a:cubicBezTo>
                      <a:pt x="118" y="0"/>
                      <a:pt x="118" y="0"/>
                      <a:pt x="118" y="0"/>
                    </a:cubicBez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255"/>
              <p:cNvSpPr/>
              <p:nvPr/>
            </p:nvSpPr>
            <p:spPr bwMode="auto">
              <a:xfrm>
                <a:off x="5826919" y="6772274"/>
                <a:ext cx="484188" cy="522288"/>
              </a:xfrm>
              <a:custGeom>
                <a:gdLst>
                  <a:gd fmla="*/ 80 w 129" name="T0"/>
                  <a:gd fmla="*/ 16 h 139" name="T1"/>
                  <a:gd fmla="*/ 72 w 129" name="T2"/>
                  <a:gd fmla="*/ 25 h 139" name="T3"/>
                  <a:gd fmla="*/ 20 w 129" name="T4"/>
                  <a:gd fmla="*/ 81 h 139" name="T5"/>
                  <a:gd fmla="*/ 13 w 129" name="T6"/>
                  <a:gd fmla="*/ 89 h 139" name="T7"/>
                  <a:gd fmla="*/ 12 w 129" name="T8"/>
                  <a:gd fmla="*/ 139 h 139" name="T9"/>
                  <a:gd fmla="*/ 129 w 129" name="T10"/>
                  <a:gd fmla="*/ 11 h 139" name="T11"/>
                  <a:gd fmla="*/ 80 w 129" name="T12"/>
                  <a:gd fmla="*/ 16 h 1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9" w="129">
                    <a:moveTo>
                      <a:pt x="80" y="16"/>
                    </a:moveTo>
                    <a:cubicBezTo>
                      <a:pt x="72" y="25"/>
                      <a:pt x="72" y="25"/>
                      <a:pt x="72" y="25"/>
                    </a:cubicBezTo>
                    <a:cubicBezTo>
                      <a:pt x="58" y="40"/>
                      <a:pt x="35" y="65"/>
                      <a:pt x="20" y="81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0" y="103"/>
                      <a:pt x="0" y="124"/>
                      <a:pt x="12" y="139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14" y="0"/>
                      <a:pt x="93" y="2"/>
                      <a:pt x="80" y="16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256"/>
              <p:cNvSpPr/>
              <p:nvPr/>
            </p:nvSpPr>
            <p:spPr bwMode="auto">
              <a:xfrm>
                <a:off x="5871369" y="6900862"/>
                <a:ext cx="923925" cy="1150938"/>
              </a:xfrm>
              <a:custGeom>
                <a:gdLst>
                  <a:gd fmla="*/ 0 w 246" name="T0"/>
                  <a:gd fmla="*/ 105 h 307" name="T1"/>
                  <a:gd fmla="*/ 3 w 246" name="T2"/>
                  <a:gd fmla="*/ 109 h 307" name="T3"/>
                  <a:gd fmla="*/ 219 w 246" name="T4"/>
                  <a:gd fmla="*/ 307 h 307" name="T5"/>
                  <a:gd fmla="*/ 246 w 246" name="T6"/>
                  <a:gd fmla="*/ 278 h 307" name="T7"/>
                  <a:gd fmla="*/ 96 w 246" name="T8"/>
                  <a:gd fmla="*/ 0 h 307" name="T9"/>
                  <a:gd fmla="*/ 0 w 246" name="T10"/>
                  <a:gd fmla="*/ 105 h 30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7" w="246">
                    <a:moveTo>
                      <a:pt x="0" y="105"/>
                    </a:moveTo>
                    <a:cubicBezTo>
                      <a:pt x="1" y="106"/>
                      <a:pt x="2" y="108"/>
                      <a:pt x="3" y="109"/>
                    </a:cubicBezTo>
                    <a:cubicBezTo>
                      <a:pt x="219" y="307"/>
                      <a:pt x="219" y="307"/>
                      <a:pt x="219" y="307"/>
                    </a:cubicBezTo>
                    <a:cubicBezTo>
                      <a:pt x="246" y="278"/>
                      <a:pt x="246" y="278"/>
                      <a:pt x="246" y="278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257"/>
              <p:cNvSpPr/>
              <p:nvPr/>
            </p:nvSpPr>
            <p:spPr bwMode="auto">
              <a:xfrm>
                <a:off x="6231731" y="6813549"/>
                <a:ext cx="904875" cy="1130300"/>
              </a:xfrm>
              <a:custGeom>
                <a:gdLst>
                  <a:gd fmla="*/ 26 w 241" name="T0"/>
                  <a:gd fmla="*/ 3 h 301" name="T1"/>
                  <a:gd fmla="*/ 21 w 241" name="T2"/>
                  <a:gd fmla="*/ 0 h 301" name="T3"/>
                  <a:gd fmla="*/ 0 w 241" name="T4"/>
                  <a:gd fmla="*/ 23 h 301" name="T5"/>
                  <a:gd fmla="*/ 150 w 241" name="T6"/>
                  <a:gd fmla="*/ 301 h 301" name="T7"/>
                  <a:gd fmla="*/ 241 w 241" name="T8"/>
                  <a:gd fmla="*/ 201 h 301" name="T9"/>
                  <a:gd fmla="*/ 26 w 241" name="T10"/>
                  <a:gd fmla="*/ 3 h 3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1" w="241">
                    <a:moveTo>
                      <a:pt x="26" y="3"/>
                    </a:moveTo>
                    <a:cubicBezTo>
                      <a:pt x="24" y="2"/>
                      <a:pt x="23" y="1"/>
                      <a:pt x="2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50" y="301"/>
                      <a:pt x="150" y="301"/>
                      <a:pt x="150" y="301"/>
                    </a:cubicBezTo>
                    <a:cubicBezTo>
                      <a:pt x="241" y="201"/>
                      <a:pt x="241" y="201"/>
                      <a:pt x="241" y="201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Freeform 258"/>
              <p:cNvSpPr/>
              <p:nvPr/>
            </p:nvSpPr>
            <p:spPr bwMode="auto">
              <a:xfrm>
                <a:off x="6814344" y="7597774"/>
                <a:ext cx="1028700" cy="1100138"/>
              </a:xfrm>
              <a:custGeom>
                <a:gdLst>
                  <a:gd fmla="*/ 0 w 648" name="T0"/>
                  <a:gd fmla="*/ 239 h 693" name="T1"/>
                  <a:gd fmla="*/ 128 w 648" name="T2"/>
                  <a:gd fmla="*/ 473 h 693" name="T3"/>
                  <a:gd fmla="*/ 369 w 648" name="T4"/>
                  <a:gd fmla="*/ 693 h 693" name="T5"/>
                  <a:gd fmla="*/ 648 w 648" name="T6"/>
                  <a:gd fmla="*/ 390 h 693" name="T7"/>
                  <a:gd fmla="*/ 222 w 648" name="T8"/>
                  <a:gd fmla="*/ 0 h 693" name="T9"/>
                  <a:gd fmla="*/ 0 w 648" name="T10"/>
                  <a:gd fmla="*/ 239 h 6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3" w="648">
                    <a:moveTo>
                      <a:pt x="0" y="239"/>
                    </a:moveTo>
                    <a:lnTo>
                      <a:pt x="128" y="473"/>
                    </a:lnTo>
                    <a:lnTo>
                      <a:pt x="369" y="693"/>
                    </a:lnTo>
                    <a:lnTo>
                      <a:pt x="648" y="390"/>
                    </a:lnTo>
                    <a:lnTo>
                      <a:pt x="222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259"/>
              <p:cNvSpPr/>
              <p:nvPr/>
            </p:nvSpPr>
            <p:spPr bwMode="auto">
              <a:xfrm>
                <a:off x="6723856" y="7977187"/>
                <a:ext cx="293688" cy="371475"/>
              </a:xfrm>
              <a:custGeom>
                <a:gdLst>
                  <a:gd fmla="*/ 0 w 185" name="T0"/>
                  <a:gd fmla="*/ 64 h 234" name="T1"/>
                  <a:gd fmla="*/ 185 w 185" name="T2"/>
                  <a:gd fmla="*/ 234 h 234" name="T3"/>
                  <a:gd fmla="*/ 57 w 185" name="T4"/>
                  <a:gd fmla="*/ 0 h 234" name="T5"/>
                  <a:gd fmla="*/ 0 w 185" name="T6"/>
                  <a:gd fmla="*/ 64 h 23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34" w="185">
                    <a:moveTo>
                      <a:pt x="0" y="64"/>
                    </a:moveTo>
                    <a:lnTo>
                      <a:pt x="185" y="234"/>
                    </a:lnTo>
                    <a:lnTo>
                      <a:pt x="57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Freeform 260"/>
              <p:cNvSpPr/>
              <p:nvPr/>
            </p:nvSpPr>
            <p:spPr bwMode="auto">
              <a:xfrm>
                <a:off x="6693694" y="7567612"/>
                <a:ext cx="473075" cy="511175"/>
              </a:xfrm>
              <a:custGeom>
                <a:gdLst>
                  <a:gd fmla="*/ 279 w 298" name="T0"/>
                  <a:gd fmla="*/ 0 h 322" name="T1"/>
                  <a:gd fmla="*/ 0 w 298" name="T2"/>
                  <a:gd fmla="*/ 305 h 322" name="T3"/>
                  <a:gd fmla="*/ 19 w 298" name="T4"/>
                  <a:gd fmla="*/ 322 h 322" name="T5"/>
                  <a:gd fmla="*/ 298 w 298" name="T6"/>
                  <a:gd fmla="*/ 19 h 322" name="T7"/>
                  <a:gd fmla="*/ 279 w 298" name="T8"/>
                  <a:gd fmla="*/ 0 h 3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2" w="298">
                    <a:moveTo>
                      <a:pt x="279" y="0"/>
                    </a:moveTo>
                    <a:lnTo>
                      <a:pt x="0" y="305"/>
                    </a:lnTo>
                    <a:lnTo>
                      <a:pt x="19" y="322"/>
                    </a:lnTo>
                    <a:lnTo>
                      <a:pt x="298" y="1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 rot="16686804">
            <a:off x="19377706" y="-187383"/>
            <a:ext cx="1223054" cy="1271587"/>
            <a:chOff x="18119728" y="5924549"/>
            <a:chExt cx="1400176" cy="1455738"/>
          </a:xfrm>
        </p:grpSpPr>
        <p:sp>
          <p:nvSpPr>
            <p:cNvPr id="114" name="Freeform 284"/>
            <p:cNvSpPr/>
            <p:nvPr/>
          </p:nvSpPr>
          <p:spPr bwMode="auto">
            <a:xfrm>
              <a:off x="18127666" y="6059487"/>
              <a:ext cx="588963" cy="600075"/>
            </a:xfrm>
            <a:custGeom>
              <a:gdLst>
                <a:gd fmla="*/ 84 w 157" name="T0"/>
                <a:gd fmla="*/ 0 h 160" name="T1"/>
                <a:gd fmla="*/ 51 w 157" name="T2"/>
                <a:gd fmla="*/ 37 h 160" name="T3"/>
                <a:gd fmla="*/ 0 w 157" name="T4"/>
                <a:gd fmla="*/ 93 h 160" name="T5"/>
                <a:gd fmla="*/ 59 w 157" name="T6"/>
                <a:gd fmla="*/ 146 h 160" name="T7"/>
                <a:gd fmla="*/ 51 w 157" name="T8"/>
                <a:gd fmla="*/ 155 h 160" name="T9"/>
                <a:gd fmla="*/ 58 w 157" name="T10"/>
                <a:gd fmla="*/ 160 h 160" name="T11"/>
                <a:gd fmla="*/ 60 w 157" name="T12"/>
                <a:gd fmla="*/ 158 h 160" name="T13"/>
                <a:gd fmla="*/ 60 w 157" name="T14"/>
                <a:gd fmla="*/ 158 h 160" name="T15"/>
                <a:gd fmla="*/ 94 w 157" name="T16"/>
                <a:gd fmla="*/ 120 h 160" name="T17"/>
                <a:gd fmla="*/ 105 w 157" name="T18"/>
                <a:gd fmla="*/ 107 h 160" name="T19"/>
                <a:gd fmla="*/ 116 w 157" name="T20"/>
                <a:gd fmla="*/ 96 h 160" name="T21"/>
                <a:gd fmla="*/ 127 w 157" name="T22"/>
                <a:gd fmla="*/ 83 h 160" name="T23"/>
                <a:gd fmla="*/ 157 w 157" name="T24"/>
                <a:gd fmla="*/ 50 h 160" name="T25"/>
                <a:gd fmla="*/ 150 w 157" name="T26"/>
                <a:gd fmla="*/ 45 h 160" name="T27"/>
                <a:gd fmla="*/ 60 w 157" name="T28"/>
                <a:gd fmla="*/ 145 h 160" name="T29"/>
                <a:gd fmla="*/ 64 w 157" name="T30"/>
                <a:gd fmla="*/ 140 h 160" name="T31"/>
                <a:gd fmla="*/ 142 w 157" name="T32"/>
                <a:gd fmla="*/ 53 h 160" name="T33"/>
                <a:gd fmla="*/ 84 w 157" name="T34"/>
                <a:gd fmla="*/ 0 h 16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0" w="157">
                  <a:moveTo>
                    <a:pt x="84" y="0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60" y="158"/>
                    <a:pt x="60" y="158"/>
                    <a:pt x="60" y="158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9" y="103"/>
                    <a:pt x="113" y="99"/>
                    <a:pt x="116" y="96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25252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285"/>
            <p:cNvSpPr>
              <a:spLocks noEditPoints="1"/>
            </p:cNvSpPr>
            <p:nvPr/>
          </p:nvSpPr>
          <p:spPr bwMode="auto">
            <a:xfrm>
              <a:off x="18334041" y="6243637"/>
              <a:ext cx="1185863" cy="1136650"/>
            </a:xfrm>
            <a:custGeom>
              <a:gdLst>
                <a:gd fmla="*/ 277 w 316" name="T0"/>
                <a:gd fmla="*/ 276 h 303" name="T1"/>
                <a:gd fmla="*/ 266 w 316" name="T2"/>
                <a:gd fmla="*/ 271 h 303" name="T3"/>
                <a:gd fmla="*/ 269 w 316" name="T4"/>
                <a:gd fmla="*/ 268 h 303" name="T5"/>
                <a:gd fmla="*/ 286 w 316" name="T6"/>
                <a:gd fmla="*/ 249 h 303" name="T7"/>
                <a:gd fmla="*/ 289 w 316" name="T8"/>
                <a:gd fmla="*/ 246 h 303" name="T9"/>
                <a:gd fmla="*/ 290 w 316" name="T10"/>
                <a:gd fmla="*/ 270 h 303" name="T11"/>
                <a:gd fmla="*/ 277 w 316" name="T12"/>
                <a:gd fmla="*/ 276 h 303" name="T13"/>
                <a:gd fmla="*/ 109 w 316" name="T14"/>
                <a:gd fmla="*/ 0 h 303" name="T15"/>
                <a:gd fmla="*/ 99 w 316" name="T16"/>
                <a:gd fmla="*/ 4 h 303" name="T17"/>
                <a:gd fmla="*/ 76 w 316" name="T18"/>
                <a:gd fmla="*/ 30 h 303" name="T19"/>
                <a:gd fmla="*/ 72 w 316" name="T20"/>
                <a:gd fmla="*/ 34 h 303" name="T21"/>
                <a:gd fmla="*/ 61 w 316" name="T22"/>
                <a:gd fmla="*/ 47 h 303" name="T23"/>
                <a:gd fmla="*/ 50 w 316" name="T24"/>
                <a:gd fmla="*/ 58 h 303" name="T25"/>
                <a:gd fmla="*/ 44 w 316" name="T26"/>
                <a:gd fmla="*/ 66 h 303" name="T27"/>
                <a:gd fmla="*/ 39 w 316" name="T28"/>
                <a:gd fmla="*/ 71 h 303" name="T29"/>
                <a:gd fmla="*/ 5 w 316" name="T30"/>
                <a:gd fmla="*/ 109 h 303" name="T31"/>
                <a:gd fmla="*/ 5 w 316" name="T32"/>
                <a:gd fmla="*/ 109 h 303" name="T33"/>
                <a:gd fmla="*/ 6 w 316" name="T34"/>
                <a:gd fmla="*/ 127 h 303" name="T35"/>
                <a:gd fmla="*/ 96 w 316" name="T36"/>
                <a:gd fmla="*/ 209 h 303" name="T37"/>
                <a:gd fmla="*/ 191 w 316" name="T38"/>
                <a:gd fmla="*/ 295 h 303" name="T39"/>
                <a:gd fmla="*/ 212 w 316" name="T40"/>
                <a:gd fmla="*/ 303 h 303" name="T41"/>
                <a:gd fmla="*/ 213 w 316" name="T42"/>
                <a:gd fmla="*/ 303 h 303" name="T43"/>
                <a:gd fmla="*/ 226 w 316" name="T44"/>
                <a:gd fmla="*/ 303 h 303" name="T45"/>
                <a:gd fmla="*/ 241 w 316" name="T46"/>
                <a:gd fmla="*/ 297 h 303" name="T47"/>
                <a:gd fmla="*/ 247 w 316" name="T48"/>
                <a:gd fmla="*/ 292 h 303" name="T49"/>
                <a:gd fmla="*/ 259 w 316" name="T50"/>
                <a:gd fmla="*/ 280 h 303" name="T51"/>
                <a:gd fmla="*/ 277 w 316" name="T52"/>
                <a:gd fmla="*/ 287 h 303" name="T53"/>
                <a:gd fmla="*/ 298 w 316" name="T54"/>
                <a:gd fmla="*/ 277 h 303" name="T55"/>
                <a:gd fmla="*/ 296 w 316" name="T56"/>
                <a:gd fmla="*/ 238 h 303" name="T57"/>
                <a:gd fmla="*/ 307 w 316" name="T58"/>
                <a:gd fmla="*/ 226 h 303" name="T59"/>
                <a:gd fmla="*/ 315 w 316" name="T60"/>
                <a:gd fmla="*/ 203 h 303" name="T61"/>
                <a:gd fmla="*/ 315 w 316" name="T62"/>
                <a:gd fmla="*/ 190 h 303" name="T63"/>
                <a:gd fmla="*/ 304 w 316" name="T64"/>
                <a:gd fmla="*/ 169 h 303" name="T65"/>
                <a:gd fmla="*/ 223 w 316" name="T66"/>
                <a:gd fmla="*/ 97 h 303" name="T67"/>
                <a:gd fmla="*/ 117 w 316" name="T68"/>
                <a:gd fmla="*/ 3 h 303" name="T69"/>
                <a:gd fmla="*/ 109 w 316" name="T70"/>
                <a:gd fmla="*/ 0 h 303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03" w="316">
                  <a:moveTo>
                    <a:pt x="277" y="276"/>
                  </a:moveTo>
                  <a:cubicBezTo>
                    <a:pt x="273" y="276"/>
                    <a:pt x="269" y="274"/>
                    <a:pt x="266" y="271"/>
                  </a:cubicBezTo>
                  <a:cubicBezTo>
                    <a:pt x="269" y="268"/>
                    <a:pt x="269" y="268"/>
                    <a:pt x="269" y="268"/>
                  </a:cubicBezTo>
                  <a:cubicBezTo>
                    <a:pt x="273" y="263"/>
                    <a:pt x="281" y="255"/>
                    <a:pt x="286" y="249"/>
                  </a:cubicBezTo>
                  <a:cubicBezTo>
                    <a:pt x="289" y="246"/>
                    <a:pt x="289" y="246"/>
                    <a:pt x="289" y="246"/>
                  </a:cubicBezTo>
                  <a:cubicBezTo>
                    <a:pt x="295" y="253"/>
                    <a:pt x="296" y="263"/>
                    <a:pt x="290" y="270"/>
                  </a:cubicBezTo>
                  <a:cubicBezTo>
                    <a:pt x="286" y="274"/>
                    <a:pt x="282" y="276"/>
                    <a:pt x="277" y="276"/>
                  </a:cubicBezTo>
                  <a:moveTo>
                    <a:pt x="109" y="0"/>
                  </a:moveTo>
                  <a:cubicBezTo>
                    <a:pt x="105" y="0"/>
                    <a:pt x="102" y="1"/>
                    <a:pt x="99" y="4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8" y="50"/>
                    <a:pt x="54" y="54"/>
                    <a:pt x="50" y="58"/>
                  </a:cubicBezTo>
                  <a:cubicBezTo>
                    <a:pt x="48" y="61"/>
                    <a:pt x="45" y="64"/>
                    <a:pt x="44" y="66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0" y="114"/>
                    <a:pt x="1" y="122"/>
                    <a:pt x="6" y="127"/>
                  </a:cubicBezTo>
                  <a:cubicBezTo>
                    <a:pt x="96" y="209"/>
                    <a:pt x="96" y="209"/>
                    <a:pt x="96" y="209"/>
                  </a:cubicBezTo>
                  <a:cubicBezTo>
                    <a:pt x="191" y="295"/>
                    <a:pt x="191" y="295"/>
                    <a:pt x="191" y="295"/>
                  </a:cubicBezTo>
                  <a:cubicBezTo>
                    <a:pt x="196" y="300"/>
                    <a:pt x="205" y="303"/>
                    <a:pt x="212" y="303"/>
                  </a:cubicBezTo>
                  <a:cubicBezTo>
                    <a:pt x="212" y="303"/>
                    <a:pt x="213" y="303"/>
                    <a:pt x="213" y="303"/>
                  </a:cubicBezTo>
                  <a:cubicBezTo>
                    <a:pt x="226" y="303"/>
                    <a:pt x="226" y="303"/>
                    <a:pt x="226" y="303"/>
                  </a:cubicBezTo>
                  <a:cubicBezTo>
                    <a:pt x="231" y="302"/>
                    <a:pt x="237" y="300"/>
                    <a:pt x="241" y="297"/>
                  </a:cubicBezTo>
                  <a:cubicBezTo>
                    <a:pt x="244" y="296"/>
                    <a:pt x="246" y="294"/>
                    <a:pt x="247" y="292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64" y="284"/>
                    <a:pt x="271" y="287"/>
                    <a:pt x="277" y="287"/>
                  </a:cubicBezTo>
                  <a:cubicBezTo>
                    <a:pt x="285" y="287"/>
                    <a:pt x="292" y="284"/>
                    <a:pt x="298" y="277"/>
                  </a:cubicBezTo>
                  <a:cubicBezTo>
                    <a:pt x="308" y="266"/>
                    <a:pt x="307" y="249"/>
                    <a:pt x="296" y="238"/>
                  </a:cubicBezTo>
                  <a:cubicBezTo>
                    <a:pt x="307" y="226"/>
                    <a:pt x="307" y="226"/>
                    <a:pt x="307" y="226"/>
                  </a:cubicBezTo>
                  <a:cubicBezTo>
                    <a:pt x="312" y="220"/>
                    <a:pt x="316" y="210"/>
                    <a:pt x="315" y="203"/>
                  </a:cubicBezTo>
                  <a:cubicBezTo>
                    <a:pt x="315" y="190"/>
                    <a:pt x="315" y="190"/>
                    <a:pt x="315" y="190"/>
                  </a:cubicBezTo>
                  <a:cubicBezTo>
                    <a:pt x="314" y="183"/>
                    <a:pt x="310" y="174"/>
                    <a:pt x="304" y="169"/>
                  </a:cubicBezTo>
                  <a:cubicBezTo>
                    <a:pt x="223" y="97"/>
                    <a:pt x="223" y="97"/>
                    <a:pt x="223" y="97"/>
                  </a:cubicBezTo>
                  <a:cubicBezTo>
                    <a:pt x="117" y="3"/>
                    <a:pt x="117" y="3"/>
                    <a:pt x="117" y="3"/>
                  </a:cubicBezTo>
                  <a:cubicBezTo>
                    <a:pt x="115" y="1"/>
                    <a:pt x="112" y="0"/>
                    <a:pt x="109" y="0"/>
                  </a:cubicBezTo>
                </a:path>
              </a:pathLst>
            </a:custGeom>
            <a:solidFill>
              <a:srgbClr val="252525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6" name="Freeform 286"/>
            <p:cNvSpPr/>
            <p:nvPr/>
          </p:nvSpPr>
          <p:spPr bwMode="auto">
            <a:xfrm>
              <a:off x="18310228" y="6089649"/>
              <a:ext cx="398463" cy="434975"/>
            </a:xfrm>
            <a:custGeom>
              <a:gdLst>
                <a:gd fmla="*/ 251 w 251" name="T0"/>
                <a:gd fmla="*/ 14 h 274" name="T1"/>
                <a:gd fmla="*/ 17 w 251" name="T2"/>
                <a:gd fmla="*/ 274 h 274" name="T3"/>
                <a:gd fmla="*/ 0 w 251" name="T4"/>
                <a:gd fmla="*/ 260 h 274" name="T5"/>
                <a:gd fmla="*/ 235 w 251" name="T6"/>
                <a:gd fmla="*/ 0 h 274" name="T7"/>
                <a:gd fmla="*/ 251 w 251" name="T8"/>
                <a:gd fmla="*/ 14 h 27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4" w="251">
                  <a:moveTo>
                    <a:pt x="251" y="14"/>
                  </a:moveTo>
                  <a:lnTo>
                    <a:pt x="17" y="274"/>
                  </a:lnTo>
                  <a:lnTo>
                    <a:pt x="0" y="260"/>
                  </a:lnTo>
                  <a:lnTo>
                    <a:pt x="235" y="0"/>
                  </a:lnTo>
                  <a:lnTo>
                    <a:pt x="251" y="14"/>
                  </a:lnTo>
                  <a:close/>
                </a:path>
              </a:pathLst>
            </a:custGeom>
            <a:solidFill>
              <a:srgbClr val="FFAF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7" name="Freeform 287"/>
            <p:cNvSpPr/>
            <p:nvPr/>
          </p:nvSpPr>
          <p:spPr bwMode="auto">
            <a:xfrm>
              <a:off x="18119728" y="6059487"/>
              <a:ext cx="239713" cy="409575"/>
            </a:xfrm>
            <a:custGeom>
              <a:gdLst>
                <a:gd fmla="*/ 0 w 151" name="T0"/>
                <a:gd fmla="*/ 135 h 258" name="T1"/>
                <a:gd fmla="*/ 139 w 151" name="T2"/>
                <a:gd fmla="*/ 258 h 258" name="T3"/>
                <a:gd fmla="*/ 151 w 151" name="T4"/>
                <a:gd fmla="*/ 246 h 258" name="T5"/>
                <a:gd fmla="*/ 120 w 151" name="T6"/>
                <a:gd fmla="*/ 0 h 258" name="T7"/>
                <a:gd fmla="*/ 0 w 151" name="T8"/>
                <a:gd fmla="*/ 135 h 25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8" w="151">
                  <a:moveTo>
                    <a:pt x="0" y="135"/>
                  </a:moveTo>
                  <a:lnTo>
                    <a:pt x="139" y="258"/>
                  </a:lnTo>
                  <a:lnTo>
                    <a:pt x="151" y="246"/>
                  </a:lnTo>
                  <a:lnTo>
                    <a:pt x="120" y="0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8" name="Freeform 288"/>
            <p:cNvSpPr/>
            <p:nvPr/>
          </p:nvSpPr>
          <p:spPr bwMode="auto">
            <a:xfrm>
              <a:off x="18310228" y="5924549"/>
              <a:ext cx="346075" cy="525463"/>
            </a:xfrm>
            <a:custGeom>
              <a:gdLst>
                <a:gd fmla="*/ 78 w 218" name="T0"/>
                <a:gd fmla="*/ 0 h 331" name="T1"/>
                <a:gd fmla="*/ 0 w 218" name="T2"/>
                <a:gd fmla="*/ 85 h 331" name="T3"/>
                <a:gd fmla="*/ 31 w 218" name="T4"/>
                <a:gd fmla="*/ 331 h 331" name="T5"/>
                <a:gd fmla="*/ 218 w 218" name="T6"/>
                <a:gd fmla="*/ 123 h 331" name="T7"/>
                <a:gd fmla="*/ 78 w 218" name="T8"/>
                <a:gd fmla="*/ 0 h 3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31" w="218">
                  <a:moveTo>
                    <a:pt x="78" y="0"/>
                  </a:moveTo>
                  <a:lnTo>
                    <a:pt x="0" y="85"/>
                  </a:lnTo>
                  <a:lnTo>
                    <a:pt x="31" y="331"/>
                  </a:lnTo>
                  <a:lnTo>
                    <a:pt x="218" y="12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9" name="Freeform 289"/>
            <p:cNvSpPr/>
            <p:nvPr/>
          </p:nvSpPr>
          <p:spPr bwMode="auto">
            <a:xfrm>
              <a:off x="18611853" y="6100762"/>
              <a:ext cx="622300" cy="1144588"/>
            </a:xfrm>
            <a:custGeom>
              <a:gdLst>
                <a:gd fmla="*/ 42 w 166" name="T0"/>
                <a:gd fmla="*/ 4 h 305" name="T1"/>
                <a:gd fmla="*/ 24 w 166" name="T2"/>
                <a:gd fmla="*/ 5 h 305" name="T3"/>
                <a:gd fmla="*/ 0 w 166" name="T4"/>
                <a:gd fmla="*/ 31 h 305" name="T5"/>
                <a:gd fmla="*/ 20 w 166" name="T6"/>
                <a:gd fmla="*/ 210 h 305" name="T7"/>
                <a:gd fmla="*/ 115 w 166" name="T8"/>
                <a:gd fmla="*/ 297 h 305" name="T9"/>
                <a:gd fmla="*/ 137 w 166" name="T10"/>
                <a:gd fmla="*/ 304 h 305" name="T11"/>
                <a:gd fmla="*/ 150 w 166" name="T12"/>
                <a:gd fmla="*/ 304 h 305" name="T13"/>
                <a:gd fmla="*/ 166 w 166" name="T14"/>
                <a:gd fmla="*/ 298 h 305" name="T15"/>
                <a:gd fmla="*/ 148 w 166" name="T16"/>
                <a:gd fmla="*/ 98 h 305" name="T17"/>
                <a:gd fmla="*/ 42 w 166" name="T18"/>
                <a:gd fmla="*/ 4 h 30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5" w="166">
                  <a:moveTo>
                    <a:pt x="42" y="4"/>
                  </a:moveTo>
                  <a:cubicBezTo>
                    <a:pt x="36" y="0"/>
                    <a:pt x="28" y="0"/>
                    <a:pt x="24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0" y="210"/>
                    <a:pt x="20" y="210"/>
                    <a:pt x="20" y="210"/>
                  </a:cubicBezTo>
                  <a:cubicBezTo>
                    <a:pt x="115" y="297"/>
                    <a:pt x="115" y="297"/>
                    <a:pt x="115" y="297"/>
                  </a:cubicBezTo>
                  <a:cubicBezTo>
                    <a:pt x="120" y="301"/>
                    <a:pt x="130" y="305"/>
                    <a:pt x="137" y="304"/>
                  </a:cubicBezTo>
                  <a:cubicBezTo>
                    <a:pt x="150" y="304"/>
                    <a:pt x="150" y="304"/>
                    <a:pt x="150" y="304"/>
                  </a:cubicBezTo>
                  <a:cubicBezTo>
                    <a:pt x="155" y="304"/>
                    <a:pt x="161" y="301"/>
                    <a:pt x="166" y="298"/>
                  </a:cubicBezTo>
                  <a:cubicBezTo>
                    <a:pt x="148" y="98"/>
                    <a:pt x="148" y="98"/>
                    <a:pt x="148" y="98"/>
                  </a:cubicBezTo>
                  <a:lnTo>
                    <a:pt x="42" y="4"/>
                  </a:lnTo>
                  <a:close/>
                </a:path>
              </a:pathLst>
            </a:custGeom>
            <a:solidFill>
              <a:srgbClr val="FFAF5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0" name="Freeform 290"/>
            <p:cNvSpPr>
              <a:spLocks noEditPoints="1"/>
            </p:cNvSpPr>
            <p:nvPr/>
          </p:nvSpPr>
          <p:spPr bwMode="auto">
            <a:xfrm>
              <a:off x="19165891" y="6469062"/>
              <a:ext cx="346075" cy="750888"/>
            </a:xfrm>
            <a:custGeom>
              <a:gdLst>
                <a:gd fmla="*/ 18 w 92" name="T0"/>
                <a:gd fmla="*/ 200 h 200" name="T1"/>
                <a:gd fmla="*/ 24 w 92" name="T2"/>
                <a:gd fmla="*/ 196 h 200" name="T3"/>
                <a:gd fmla="*/ 35 w 92" name="T4"/>
                <a:gd fmla="*/ 183 h 200" name="T5"/>
                <a:gd fmla="*/ 74 w 92" name="T6"/>
                <a:gd fmla="*/ 181 h 200" name="T7"/>
                <a:gd fmla="*/ 72 w 92" name="T8"/>
                <a:gd fmla="*/ 142 h 200" name="T9"/>
                <a:gd fmla="*/ 84 w 92" name="T10"/>
                <a:gd fmla="*/ 129 h 200" name="T11"/>
                <a:gd fmla="*/ 91 w 92" name="T12"/>
                <a:gd fmla="*/ 107 h 200" name="T13"/>
                <a:gd fmla="*/ 91 w 92" name="T14"/>
                <a:gd fmla="*/ 94 h 200" name="T15"/>
                <a:gd fmla="*/ 81 w 92" name="T16"/>
                <a:gd fmla="*/ 72 h 200" name="T17"/>
                <a:gd fmla="*/ 0 w 92" name="T18"/>
                <a:gd fmla="*/ 0 h 200" name="T19"/>
                <a:gd fmla="*/ 18 w 92" name="T20"/>
                <a:gd fmla="*/ 200 h 200" name="T21"/>
                <a:gd fmla="*/ 66 w 92" name="T22"/>
                <a:gd fmla="*/ 173 h 200" name="T23"/>
                <a:gd fmla="*/ 42 w 92" name="T24"/>
                <a:gd fmla="*/ 175 h 200" name="T25"/>
                <a:gd fmla="*/ 45 w 92" name="T26"/>
                <a:gd fmla="*/ 172 h 200" name="T27"/>
                <a:gd fmla="*/ 62 w 92" name="T28"/>
                <a:gd fmla="*/ 153 h 200" name="T29"/>
                <a:gd fmla="*/ 65 w 92" name="T30"/>
                <a:gd fmla="*/ 150 h 200" name="T31"/>
                <a:gd fmla="*/ 66 w 92" name="T32"/>
                <a:gd fmla="*/ 173 h 20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0" w="92">
                  <a:moveTo>
                    <a:pt x="18" y="200"/>
                  </a:moveTo>
                  <a:cubicBezTo>
                    <a:pt x="20" y="199"/>
                    <a:pt x="22" y="197"/>
                    <a:pt x="24" y="196"/>
                  </a:cubicBezTo>
                  <a:cubicBezTo>
                    <a:pt x="35" y="183"/>
                    <a:pt x="35" y="183"/>
                    <a:pt x="35" y="183"/>
                  </a:cubicBezTo>
                  <a:cubicBezTo>
                    <a:pt x="46" y="193"/>
                    <a:pt x="64" y="192"/>
                    <a:pt x="74" y="181"/>
                  </a:cubicBezTo>
                  <a:cubicBezTo>
                    <a:pt x="84" y="169"/>
                    <a:pt x="83" y="152"/>
                    <a:pt x="72" y="142"/>
                  </a:cubicBezTo>
                  <a:cubicBezTo>
                    <a:pt x="84" y="129"/>
                    <a:pt x="84" y="129"/>
                    <a:pt x="84" y="129"/>
                  </a:cubicBezTo>
                  <a:cubicBezTo>
                    <a:pt x="88" y="124"/>
                    <a:pt x="92" y="114"/>
                    <a:pt x="91" y="107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0" y="87"/>
                    <a:pt x="86" y="77"/>
                    <a:pt x="81" y="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200"/>
                  </a:lnTo>
                  <a:close/>
                  <a:moveTo>
                    <a:pt x="66" y="173"/>
                  </a:moveTo>
                  <a:cubicBezTo>
                    <a:pt x="60" y="180"/>
                    <a:pt x="49" y="181"/>
                    <a:pt x="42" y="175"/>
                  </a:cubicBezTo>
                  <a:cubicBezTo>
                    <a:pt x="45" y="172"/>
                    <a:pt x="45" y="172"/>
                    <a:pt x="45" y="172"/>
                  </a:cubicBezTo>
                  <a:cubicBezTo>
                    <a:pt x="50" y="166"/>
                    <a:pt x="57" y="158"/>
                    <a:pt x="62" y="153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72" y="156"/>
                    <a:pt x="72" y="167"/>
                    <a:pt x="66" y="173"/>
                  </a:cubicBezTo>
                  <a:close/>
                </a:path>
              </a:pathLst>
            </a:custGeom>
            <a:solidFill>
              <a:srgbClr val="F4A6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1" name="Freeform 291"/>
            <p:cNvSpPr/>
            <p:nvPr/>
          </p:nvSpPr>
          <p:spPr bwMode="auto">
            <a:xfrm>
              <a:off x="18329278" y="6216649"/>
              <a:ext cx="357188" cy="671513"/>
            </a:xfrm>
            <a:custGeom>
              <a:gdLst>
                <a:gd fmla="*/ 60 w 95" name="T0"/>
                <a:gd fmla="*/ 17 h 179" name="T1"/>
                <a:gd fmla="*/ 43 w 95" name="T2"/>
                <a:gd fmla="*/ 36 h 179" name="T3"/>
                <a:gd fmla="*/ 4 w 95" name="T4"/>
                <a:gd fmla="*/ 79 h 179" name="T5"/>
                <a:gd fmla="*/ 5 w 95" name="T6"/>
                <a:gd fmla="*/ 97 h 179" name="T7"/>
                <a:gd fmla="*/ 95 w 95" name="T8"/>
                <a:gd fmla="*/ 179 h 179" name="T9"/>
                <a:gd fmla="*/ 75 w 95" name="T10"/>
                <a:gd fmla="*/ 0 h 179" name="T11"/>
                <a:gd fmla="*/ 60 w 95" name="T12"/>
                <a:gd fmla="*/ 17 h 1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79" w="95">
                  <a:moveTo>
                    <a:pt x="60" y="17"/>
                  </a:moveTo>
                  <a:cubicBezTo>
                    <a:pt x="55" y="22"/>
                    <a:pt x="48" y="31"/>
                    <a:pt x="43" y="3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4"/>
                    <a:pt x="0" y="93"/>
                    <a:pt x="5" y="97"/>
                  </a:cubicBezTo>
                  <a:cubicBezTo>
                    <a:pt x="95" y="179"/>
                    <a:pt x="95" y="179"/>
                    <a:pt x="95" y="179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60" y="17"/>
                  </a:lnTo>
                  <a:close/>
                </a:path>
              </a:pathLst>
            </a:custGeom>
            <a:solidFill>
              <a:srgbClr val="FFC28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2" name="Freeform 292"/>
            <p:cNvSpPr/>
            <p:nvPr/>
          </p:nvSpPr>
          <p:spPr bwMode="auto">
            <a:xfrm>
              <a:off x="18232441" y="6213474"/>
              <a:ext cx="153988" cy="157163"/>
            </a:xfrm>
            <a:custGeom>
              <a:gdLst>
                <a:gd fmla="*/ 97 w 97" name="T0"/>
                <a:gd fmla="*/ 52 h 99" name="T1"/>
                <a:gd fmla="*/ 54 w 97" name="T2"/>
                <a:gd fmla="*/ 99 h 99" name="T3"/>
                <a:gd fmla="*/ 0 w 97" name="T4"/>
                <a:gd fmla="*/ 47 h 99" name="T5"/>
                <a:gd fmla="*/ 42 w 97" name="T6"/>
                <a:gd fmla="*/ 0 h 99" name="T7"/>
                <a:gd fmla="*/ 97 w 97" name="T8"/>
                <a:gd fmla="*/ 52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97">
                  <a:moveTo>
                    <a:pt x="97" y="52"/>
                  </a:moveTo>
                  <a:lnTo>
                    <a:pt x="54" y="99"/>
                  </a:lnTo>
                  <a:lnTo>
                    <a:pt x="0" y="47"/>
                  </a:lnTo>
                  <a:lnTo>
                    <a:pt x="42" y="0"/>
                  </a:lnTo>
                  <a:lnTo>
                    <a:pt x="97" y="52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3" name="Freeform 293"/>
            <p:cNvSpPr/>
            <p:nvPr/>
          </p:nvSpPr>
          <p:spPr bwMode="auto">
            <a:xfrm>
              <a:off x="18397541" y="6029324"/>
              <a:ext cx="157163" cy="153988"/>
            </a:xfrm>
            <a:custGeom>
              <a:gdLst>
                <a:gd fmla="*/ 99 w 99" name="T0"/>
                <a:gd fmla="*/ 50 h 97" name="T1"/>
                <a:gd fmla="*/ 57 w 99" name="T2"/>
                <a:gd fmla="*/ 97 h 97" name="T3"/>
                <a:gd fmla="*/ 0 w 99" name="T4"/>
                <a:gd fmla="*/ 47 h 97" name="T5"/>
                <a:gd fmla="*/ 42 w 99" name="T6"/>
                <a:gd fmla="*/ 0 h 97" name="T7"/>
                <a:gd fmla="*/ 99 w 99" name="T8"/>
                <a:gd fmla="*/ 50 h 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7" w="99">
                  <a:moveTo>
                    <a:pt x="99" y="50"/>
                  </a:moveTo>
                  <a:lnTo>
                    <a:pt x="57" y="97"/>
                  </a:lnTo>
                  <a:lnTo>
                    <a:pt x="0" y="47"/>
                  </a:lnTo>
                  <a:lnTo>
                    <a:pt x="42" y="0"/>
                  </a:lnTo>
                  <a:lnTo>
                    <a:pt x="99" y="50"/>
                  </a:lnTo>
                  <a:close/>
                </a:path>
              </a:pathLst>
            </a:custGeom>
            <a:solidFill>
              <a:srgbClr val="7272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 rot="1075820">
            <a:off x="-455179" y="85427"/>
            <a:ext cx="2626678" cy="2249269"/>
            <a:chOff x="12375269" y="5913500"/>
            <a:chExt cx="3579786" cy="3065486"/>
          </a:xfrm>
        </p:grpSpPr>
        <p:sp>
          <p:nvSpPr>
            <p:cNvPr id="162" name="Freeform 55"/>
            <p:cNvSpPr/>
            <p:nvPr/>
          </p:nvSpPr>
          <p:spPr bwMode="auto">
            <a:xfrm>
              <a:off x="12851517" y="6246880"/>
              <a:ext cx="1741475" cy="492130"/>
            </a:xfrm>
            <a:custGeom>
              <a:gdLst>
                <a:gd fmla="*/ 278 w 464" name="T0"/>
                <a:gd fmla="*/ 0 h 131" name="T1"/>
                <a:gd fmla="*/ 0 w 464" name="T2"/>
                <a:gd fmla="*/ 131 h 131" name="T3"/>
                <a:gd fmla="*/ 464 w 464" name="T4"/>
                <a:gd fmla="*/ 52 h 131" name="T5"/>
                <a:gd fmla="*/ 370 w 464" name="T6"/>
                <a:gd fmla="*/ 12 h 131" name="T7"/>
                <a:gd fmla="*/ 278 w 464" name="T8"/>
                <a:gd fmla="*/ 0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462">
                  <a:moveTo>
                    <a:pt x="278" y="0"/>
                  </a:moveTo>
                  <a:cubicBezTo>
                    <a:pt x="170" y="0"/>
                    <a:pt x="68" y="49"/>
                    <a:pt x="0" y="131"/>
                  </a:cubicBezTo>
                  <a:cubicBezTo>
                    <a:pt x="464" y="52"/>
                    <a:pt x="464" y="52"/>
                    <a:pt x="464" y="52"/>
                  </a:cubicBezTo>
                  <a:cubicBezTo>
                    <a:pt x="436" y="34"/>
                    <a:pt x="404" y="21"/>
                    <a:pt x="370" y="12"/>
                  </a:cubicBezTo>
                  <a:cubicBezTo>
                    <a:pt x="339" y="4"/>
                    <a:pt x="309" y="0"/>
                    <a:pt x="278" y="0"/>
                  </a:cubicBezTo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3" name="Freeform 56"/>
            <p:cNvSpPr/>
            <p:nvPr/>
          </p:nvSpPr>
          <p:spPr bwMode="auto">
            <a:xfrm>
              <a:off x="12389556" y="6442144"/>
              <a:ext cx="3424214" cy="2528916"/>
            </a:xfrm>
            <a:custGeom>
              <a:gdLst>
                <a:gd fmla="*/ 587 w 912" name="T0"/>
                <a:gd fmla="*/ 0 h 674" name="T1"/>
                <a:gd fmla="*/ 123 w 912" name="T2"/>
                <a:gd fmla="*/ 79 h 674" name="T3"/>
                <a:gd fmla="*/ 50 w 912" name="T4"/>
                <a:gd fmla="*/ 220 h 674" name="T5"/>
                <a:gd fmla="*/ 310 w 912" name="T6"/>
                <a:gd fmla="*/ 662 h 674" name="T7"/>
                <a:gd fmla="*/ 402 w 912" name="T8"/>
                <a:gd fmla="*/ 674 h 674" name="T9"/>
                <a:gd fmla="*/ 753 w 912" name="T10"/>
                <a:gd fmla="*/ 403 h 674" name="T11"/>
                <a:gd fmla="*/ 757 w 912" name="T12"/>
                <a:gd fmla="*/ 386 h 674" name="T13"/>
                <a:gd fmla="*/ 758 w 912" name="T14"/>
                <a:gd fmla="*/ 386 h 674" name="T15"/>
                <a:gd fmla="*/ 879 w 912" name="T16"/>
                <a:gd fmla="*/ 418 h 674" name="T17"/>
                <a:gd fmla="*/ 885 w 912" name="T18"/>
                <a:gd fmla="*/ 419 h 674" name="T19"/>
                <a:gd fmla="*/ 908 w 912" name="T20"/>
                <a:gd fmla="*/ 400 h 674" name="T21"/>
                <a:gd fmla="*/ 891 w 912" name="T22"/>
                <a:gd fmla="*/ 371 h 674" name="T23"/>
                <a:gd fmla="*/ 771 w 912" name="T24"/>
                <a:gd fmla="*/ 339 h 674" name="T25"/>
                <a:gd fmla="*/ 765 w 912" name="T26"/>
                <a:gd fmla="*/ 339 h 674" name="T27"/>
                <a:gd fmla="*/ 763 w 912" name="T28"/>
                <a:gd fmla="*/ 339 h 674" name="T29"/>
                <a:gd fmla="*/ 587 w 912" name="T30"/>
                <a:gd fmla="*/ 0 h 6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74" w="912">
                  <a:moveTo>
                    <a:pt x="587" y="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90" y="118"/>
                    <a:pt x="64" y="166"/>
                    <a:pt x="50" y="220"/>
                  </a:cubicBezTo>
                  <a:cubicBezTo>
                    <a:pt x="0" y="414"/>
                    <a:pt x="116" y="612"/>
                    <a:pt x="310" y="662"/>
                  </a:cubicBezTo>
                  <a:cubicBezTo>
                    <a:pt x="341" y="670"/>
                    <a:pt x="371" y="674"/>
                    <a:pt x="402" y="674"/>
                  </a:cubicBezTo>
                  <a:cubicBezTo>
                    <a:pt x="563" y="674"/>
                    <a:pt x="710" y="566"/>
                    <a:pt x="753" y="403"/>
                  </a:cubicBezTo>
                  <a:cubicBezTo>
                    <a:pt x="754" y="397"/>
                    <a:pt x="755" y="391"/>
                    <a:pt x="757" y="386"/>
                  </a:cubicBezTo>
                  <a:cubicBezTo>
                    <a:pt x="757" y="386"/>
                    <a:pt x="758" y="386"/>
                    <a:pt x="758" y="386"/>
                  </a:cubicBezTo>
                  <a:cubicBezTo>
                    <a:pt x="879" y="418"/>
                    <a:pt x="879" y="418"/>
                    <a:pt x="879" y="418"/>
                  </a:cubicBezTo>
                  <a:cubicBezTo>
                    <a:pt x="881" y="418"/>
                    <a:pt x="883" y="419"/>
                    <a:pt x="885" y="419"/>
                  </a:cubicBezTo>
                  <a:cubicBezTo>
                    <a:pt x="896" y="419"/>
                    <a:pt x="905" y="411"/>
                    <a:pt x="908" y="400"/>
                  </a:cubicBezTo>
                  <a:cubicBezTo>
                    <a:pt x="912" y="387"/>
                    <a:pt x="904" y="374"/>
                    <a:pt x="891" y="371"/>
                  </a:cubicBezTo>
                  <a:cubicBezTo>
                    <a:pt x="771" y="339"/>
                    <a:pt x="771" y="339"/>
                    <a:pt x="771" y="339"/>
                  </a:cubicBezTo>
                  <a:cubicBezTo>
                    <a:pt x="769" y="339"/>
                    <a:pt x="767" y="339"/>
                    <a:pt x="765" y="339"/>
                  </a:cubicBezTo>
                  <a:cubicBezTo>
                    <a:pt x="764" y="339"/>
                    <a:pt x="764" y="339"/>
                    <a:pt x="763" y="339"/>
                  </a:cubicBezTo>
                  <a:cubicBezTo>
                    <a:pt x="774" y="201"/>
                    <a:pt x="704" y="69"/>
                    <a:pt x="587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Freeform 134"/>
            <p:cNvSpPr/>
            <p:nvPr/>
          </p:nvSpPr>
          <p:spPr bwMode="auto">
            <a:xfrm>
              <a:off x="12375269" y="5913500"/>
              <a:ext cx="2724131" cy="2724180"/>
            </a:xfrm>
            <a:custGeom>
              <a:gdLst>
                <a:gd fmla="*/ 46 w 726" name="T0"/>
                <a:gd fmla="*/ 280 h 726" name="T1"/>
                <a:gd fmla="*/ 446 w 726" name="T2"/>
                <a:gd fmla="*/ 46 h 726" name="T3"/>
                <a:gd fmla="*/ 680 w 726" name="T4"/>
                <a:gd fmla="*/ 446 h 726" name="T5"/>
                <a:gd fmla="*/ 280 w 726" name="T6"/>
                <a:gd fmla="*/ 680 h 726" name="T7"/>
                <a:gd fmla="*/ 46 w 726" name="T8"/>
                <a:gd fmla="*/ 280 h 7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6" w="726">
                  <a:moveTo>
                    <a:pt x="46" y="280"/>
                  </a:moveTo>
                  <a:cubicBezTo>
                    <a:pt x="92" y="105"/>
                    <a:pt x="271" y="0"/>
                    <a:pt x="446" y="46"/>
                  </a:cubicBezTo>
                  <a:cubicBezTo>
                    <a:pt x="621" y="92"/>
                    <a:pt x="726" y="271"/>
                    <a:pt x="680" y="446"/>
                  </a:cubicBezTo>
                  <a:cubicBezTo>
                    <a:pt x="634" y="621"/>
                    <a:pt x="455" y="726"/>
                    <a:pt x="280" y="680"/>
                  </a:cubicBezTo>
                  <a:cubicBezTo>
                    <a:pt x="105" y="634"/>
                    <a:pt x="0" y="455"/>
                    <a:pt x="46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5" name="Freeform 135"/>
            <p:cNvSpPr/>
            <p:nvPr/>
          </p:nvSpPr>
          <p:spPr bwMode="auto">
            <a:xfrm>
              <a:off x="12510206" y="5999228"/>
              <a:ext cx="2060561" cy="2128861"/>
            </a:xfrm>
            <a:custGeom>
              <a:gdLst>
                <a:gd fmla="*/ 30 w 549" name="T0"/>
                <a:gd fmla="*/ 263 h 567" name="T1"/>
                <a:gd fmla="*/ 120 w 549" name="T2"/>
                <a:gd fmla="*/ 567 h 567" name="T3"/>
                <a:gd fmla="*/ 440 w 549" name="T4"/>
                <a:gd fmla="*/ 120 h 567" name="T5"/>
                <a:gd fmla="*/ 549 w 549" name="T6"/>
                <a:gd fmla="*/ 128 h 567" name="T7"/>
                <a:gd fmla="*/ 405 w 549" name="T8"/>
                <a:gd fmla="*/ 43 h 567" name="T9"/>
                <a:gd fmla="*/ 30 w 549" name="T10"/>
                <a:gd fmla="*/ 263 h 5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7" w="549">
                  <a:moveTo>
                    <a:pt x="30" y="263"/>
                  </a:moveTo>
                  <a:cubicBezTo>
                    <a:pt x="0" y="377"/>
                    <a:pt x="39" y="492"/>
                    <a:pt x="120" y="567"/>
                  </a:cubicBezTo>
                  <a:cubicBezTo>
                    <a:pt x="136" y="348"/>
                    <a:pt x="209" y="152"/>
                    <a:pt x="440" y="120"/>
                  </a:cubicBezTo>
                  <a:cubicBezTo>
                    <a:pt x="477" y="115"/>
                    <a:pt x="514" y="119"/>
                    <a:pt x="549" y="128"/>
                  </a:cubicBezTo>
                  <a:cubicBezTo>
                    <a:pt x="511" y="88"/>
                    <a:pt x="462" y="58"/>
                    <a:pt x="405" y="43"/>
                  </a:cubicBezTo>
                  <a:cubicBezTo>
                    <a:pt x="241" y="0"/>
                    <a:pt x="73" y="99"/>
                    <a:pt x="30" y="263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6" name="Freeform 136"/>
            <p:cNvSpPr/>
            <p:nvPr/>
          </p:nvSpPr>
          <p:spPr bwMode="auto">
            <a:xfrm>
              <a:off x="12956291" y="6431033"/>
              <a:ext cx="1993886" cy="2120923"/>
            </a:xfrm>
            <a:custGeom>
              <a:gdLst>
                <a:gd fmla="*/ 429 w 531" name="T0"/>
                <a:gd fmla="*/ 13 h 565" name="T1"/>
                <a:gd fmla="*/ 320 w 531" name="T2"/>
                <a:gd fmla="*/ 5 h 565" name="T3"/>
                <a:gd fmla="*/ 0 w 531" name="T4"/>
                <a:gd fmla="*/ 451 h 565" name="T5"/>
                <a:gd fmla="*/ 129 w 531" name="T6"/>
                <a:gd fmla="*/ 522 h 565" name="T7"/>
                <a:gd fmla="*/ 504 w 531" name="T8"/>
                <a:gd fmla="*/ 302 h 565" name="T9"/>
                <a:gd fmla="*/ 429 w 531" name="T10"/>
                <a:gd fmla="*/ 13 h 5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5" w="531">
                  <a:moveTo>
                    <a:pt x="429" y="13"/>
                  </a:moveTo>
                  <a:cubicBezTo>
                    <a:pt x="393" y="3"/>
                    <a:pt x="357" y="0"/>
                    <a:pt x="320" y="5"/>
                  </a:cubicBezTo>
                  <a:cubicBezTo>
                    <a:pt x="89" y="36"/>
                    <a:pt x="16" y="233"/>
                    <a:pt x="0" y="451"/>
                  </a:cubicBezTo>
                  <a:cubicBezTo>
                    <a:pt x="35" y="484"/>
                    <a:pt x="79" y="509"/>
                    <a:pt x="129" y="522"/>
                  </a:cubicBezTo>
                  <a:cubicBezTo>
                    <a:pt x="293" y="565"/>
                    <a:pt x="461" y="466"/>
                    <a:pt x="504" y="302"/>
                  </a:cubicBezTo>
                  <a:cubicBezTo>
                    <a:pt x="531" y="196"/>
                    <a:pt x="499" y="87"/>
                    <a:pt x="429" y="1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7" name="Freeform 137"/>
            <p:cNvSpPr/>
            <p:nvPr/>
          </p:nvSpPr>
          <p:spPr bwMode="auto">
            <a:xfrm>
              <a:off x="13523024" y="7088264"/>
              <a:ext cx="1174742" cy="1246202"/>
            </a:xfrm>
            <a:custGeom>
              <a:gdLst>
                <a:gd fmla="*/ 252 w 313" name="T0"/>
                <a:gd fmla="*/ 7 h 332" name="T1"/>
                <a:gd fmla="*/ 188 w 313" name="T2"/>
                <a:gd fmla="*/ 3 h 332" name="T3"/>
                <a:gd fmla="*/ 0 w 313" name="T4"/>
                <a:gd fmla="*/ 265 h 332" name="T5"/>
                <a:gd fmla="*/ 76 w 313" name="T6"/>
                <a:gd fmla="*/ 307 h 332" name="T7"/>
                <a:gd fmla="*/ 296 w 313" name="T8"/>
                <a:gd fmla="*/ 178 h 332" name="T9"/>
                <a:gd fmla="*/ 252 w 313" name="T10"/>
                <a:gd fmla="*/ 7 h 3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2" w="313">
                  <a:moveTo>
                    <a:pt x="252" y="7"/>
                  </a:moveTo>
                  <a:cubicBezTo>
                    <a:pt x="231" y="2"/>
                    <a:pt x="210" y="0"/>
                    <a:pt x="188" y="3"/>
                  </a:cubicBezTo>
                  <a:cubicBezTo>
                    <a:pt x="52" y="21"/>
                    <a:pt x="9" y="137"/>
                    <a:pt x="0" y="265"/>
                  </a:cubicBezTo>
                  <a:cubicBezTo>
                    <a:pt x="21" y="285"/>
                    <a:pt x="46" y="299"/>
                    <a:pt x="76" y="307"/>
                  </a:cubicBezTo>
                  <a:cubicBezTo>
                    <a:pt x="172" y="332"/>
                    <a:pt x="271" y="274"/>
                    <a:pt x="296" y="178"/>
                  </a:cubicBezTo>
                  <a:cubicBezTo>
                    <a:pt x="313" y="115"/>
                    <a:pt x="294" y="51"/>
                    <a:pt x="252" y="7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8" name="Freeform 138"/>
            <p:cNvSpPr/>
            <p:nvPr/>
          </p:nvSpPr>
          <p:spPr bwMode="auto">
            <a:xfrm>
              <a:off x="14863659" y="7344648"/>
              <a:ext cx="652458" cy="319091"/>
            </a:xfrm>
            <a:custGeom>
              <a:gdLst>
                <a:gd fmla="*/ 171 w 174" name="T0"/>
                <a:gd fmla="*/ 64 h 85" name="T1"/>
                <a:gd fmla="*/ 141 w 174" name="T2"/>
                <a:gd fmla="*/ 82 h 85" name="T3"/>
                <a:gd fmla="*/ 21 w 174" name="T4"/>
                <a:gd fmla="*/ 50 h 85" name="T5"/>
                <a:gd fmla="*/ 4 w 174" name="T6"/>
                <a:gd fmla="*/ 21 h 85" name="T7"/>
                <a:gd fmla="*/ 33 w 174" name="T8"/>
                <a:gd fmla="*/ 3 h 85" name="T9"/>
                <a:gd fmla="*/ 154 w 174" name="T10"/>
                <a:gd fmla="*/ 35 h 85" name="T11"/>
                <a:gd fmla="*/ 171 w 174" name="T12"/>
                <a:gd fmla="*/ 64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174">
                  <a:moveTo>
                    <a:pt x="171" y="64"/>
                  </a:moveTo>
                  <a:cubicBezTo>
                    <a:pt x="168" y="77"/>
                    <a:pt x="154" y="85"/>
                    <a:pt x="141" y="8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8" y="47"/>
                    <a:pt x="0" y="33"/>
                    <a:pt x="4" y="21"/>
                  </a:cubicBezTo>
                  <a:cubicBezTo>
                    <a:pt x="7" y="8"/>
                    <a:pt x="20" y="0"/>
                    <a:pt x="33" y="3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67" y="38"/>
                    <a:pt x="174" y="51"/>
                    <a:pt x="171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9" name="Freeform 139"/>
            <p:cNvSpPr/>
            <p:nvPr/>
          </p:nvSpPr>
          <p:spPr bwMode="auto">
            <a:xfrm>
              <a:off x="13249976" y="6712023"/>
              <a:ext cx="101599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4" y="4"/>
                    <a:pt x="10" y="0"/>
                    <a:pt x="17" y="2"/>
                  </a:cubicBezTo>
                  <a:cubicBezTo>
                    <a:pt x="23" y="3"/>
                    <a:pt x="27" y="10"/>
                    <a:pt x="26" y="17"/>
                  </a:cubicBezTo>
                  <a:cubicBezTo>
                    <a:pt x="24" y="23"/>
                    <a:pt x="17" y="27"/>
                    <a:pt x="11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0" name="Freeform 140"/>
            <p:cNvSpPr/>
            <p:nvPr/>
          </p:nvSpPr>
          <p:spPr bwMode="auto">
            <a:xfrm>
              <a:off x="13051540" y="6565972"/>
              <a:ext cx="100012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4" y="23"/>
                    <a:pt x="17" y="27"/>
                    <a:pt x="10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1" name="Freeform 141"/>
            <p:cNvSpPr/>
            <p:nvPr/>
          </p:nvSpPr>
          <p:spPr bwMode="auto">
            <a:xfrm>
              <a:off x="13459526" y="6431032"/>
              <a:ext cx="101599" cy="101601"/>
            </a:xfrm>
            <a:custGeom>
              <a:gdLst>
                <a:gd fmla="*/ 1 w 27" name="T0"/>
                <a:gd fmla="*/ 10 h 27" name="T1"/>
                <a:gd fmla="*/ 16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1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1" y="10"/>
                  </a:moveTo>
                  <a:cubicBezTo>
                    <a:pt x="3" y="4"/>
                    <a:pt x="10" y="0"/>
                    <a:pt x="16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4"/>
                    <a:pt x="0" y="17"/>
                    <a:pt x="1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2" name="Freeform 142"/>
            <p:cNvSpPr/>
            <p:nvPr/>
          </p:nvSpPr>
          <p:spPr bwMode="auto">
            <a:xfrm>
              <a:off x="13234101" y="6370707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4" y="23"/>
                    <a:pt x="17" y="27"/>
                    <a:pt x="10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3" name="Freeform 143"/>
            <p:cNvSpPr/>
            <p:nvPr/>
          </p:nvSpPr>
          <p:spPr bwMode="auto">
            <a:xfrm>
              <a:off x="12934066" y="6821561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4" y="4"/>
                    <a:pt x="11" y="0"/>
                    <a:pt x="17" y="2"/>
                  </a:cubicBezTo>
                  <a:cubicBezTo>
                    <a:pt x="24" y="4"/>
                    <a:pt x="27" y="11"/>
                    <a:pt x="26" y="17"/>
                  </a:cubicBezTo>
                  <a:cubicBezTo>
                    <a:pt x="24" y="24"/>
                    <a:pt x="17" y="27"/>
                    <a:pt x="11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4" name="Freeform 144"/>
            <p:cNvSpPr/>
            <p:nvPr/>
          </p:nvSpPr>
          <p:spPr bwMode="auto">
            <a:xfrm>
              <a:off x="12807067" y="6975551"/>
              <a:ext cx="25400" cy="25401"/>
            </a:xfrm>
            <a:custGeom>
              <a:gdLst>
                <a:gd fmla="*/ 1 w 7" name="T0"/>
                <a:gd fmla="*/ 3 h 7" name="T1"/>
                <a:gd fmla="*/ 4 w 7" name="T2"/>
                <a:gd fmla="*/ 1 h 7" name="T3"/>
                <a:gd fmla="*/ 6 w 7" name="T4"/>
                <a:gd fmla="*/ 4 h 7" name="T5"/>
                <a:gd fmla="*/ 3 w 7" name="T6"/>
                <a:gd fmla="*/ 7 h 7" name="T7"/>
                <a:gd fmla="*/ 1 w 7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5" name="Freeform 145"/>
            <p:cNvSpPr/>
            <p:nvPr/>
          </p:nvSpPr>
          <p:spPr bwMode="auto">
            <a:xfrm>
              <a:off x="13299188" y="6494533"/>
              <a:ext cx="25400" cy="22225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3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6" name="Freeform 146"/>
            <p:cNvSpPr/>
            <p:nvPr/>
          </p:nvSpPr>
          <p:spPr bwMode="auto">
            <a:xfrm>
              <a:off x="13789723" y="6408807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1 h 7" name="T3"/>
                <a:gd fmla="*/ 6 w 6" name="T4"/>
                <a:gd fmla="*/ 5 h 7" name="T5"/>
                <a:gd fmla="*/ 2 w 6" name="T6"/>
                <a:gd fmla="*/ 7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7" name="Freeform 147"/>
            <p:cNvSpPr/>
            <p:nvPr/>
          </p:nvSpPr>
          <p:spPr bwMode="auto">
            <a:xfrm>
              <a:off x="13838935" y="6310381"/>
              <a:ext cx="26987" cy="23813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2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8" name="Freeform 148"/>
            <p:cNvSpPr/>
            <p:nvPr/>
          </p:nvSpPr>
          <p:spPr bwMode="auto">
            <a:xfrm>
              <a:off x="13932596" y="6288155"/>
              <a:ext cx="26987" cy="22225"/>
            </a:xfrm>
            <a:custGeom>
              <a:gdLst>
                <a:gd fmla="*/ 1 w 7" name="T0"/>
                <a:gd fmla="*/ 2 h 6" name="T1"/>
                <a:gd fmla="*/ 5 w 7" name="T2"/>
                <a:gd fmla="*/ 0 h 6" name="T3"/>
                <a:gd fmla="*/ 7 w 7" name="T4"/>
                <a:gd fmla="*/ 4 h 6" name="T5"/>
                <a:gd fmla="*/ 3 w 7" name="T6"/>
                <a:gd fmla="*/ 6 h 6" name="T7"/>
                <a:gd fmla="*/ 1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9" name="Freeform 149"/>
            <p:cNvSpPr/>
            <p:nvPr/>
          </p:nvSpPr>
          <p:spPr bwMode="auto">
            <a:xfrm>
              <a:off x="13907196" y="6491358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0 h 7" name="T3"/>
                <a:gd fmla="*/ 6 w 6" name="T4"/>
                <a:gd fmla="*/ 4 h 7" name="T5"/>
                <a:gd fmla="*/ 2 w 6" name="T6"/>
                <a:gd fmla="*/ 6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0" name="Freeform 150"/>
            <p:cNvSpPr/>
            <p:nvPr/>
          </p:nvSpPr>
          <p:spPr bwMode="auto">
            <a:xfrm>
              <a:off x="13857984" y="6370707"/>
              <a:ext cx="52387" cy="52388"/>
            </a:xfrm>
            <a:custGeom>
              <a:gdLst>
                <a:gd fmla="*/ 0 w 14" name="T0"/>
                <a:gd fmla="*/ 5 h 14" name="T1"/>
                <a:gd fmla="*/ 9 w 14" name="T2"/>
                <a:gd fmla="*/ 1 h 14" name="T3"/>
                <a:gd fmla="*/ 13 w 14" name="T4"/>
                <a:gd fmla="*/ 9 h 14" name="T5"/>
                <a:gd fmla="*/ 5 w 14" name="T6"/>
                <a:gd fmla="*/ 14 h 14" name="T7"/>
                <a:gd fmla="*/ 0 w 14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4">
                  <a:moveTo>
                    <a:pt x="0" y="5"/>
                  </a:moveTo>
                  <a:cubicBezTo>
                    <a:pt x="1" y="2"/>
                    <a:pt x="5" y="0"/>
                    <a:pt x="9" y="1"/>
                  </a:cubicBezTo>
                  <a:cubicBezTo>
                    <a:pt x="12" y="1"/>
                    <a:pt x="14" y="5"/>
                    <a:pt x="13" y="9"/>
                  </a:cubicBezTo>
                  <a:cubicBezTo>
                    <a:pt x="13" y="12"/>
                    <a:pt x="9" y="14"/>
                    <a:pt x="5" y="14"/>
                  </a:cubicBezTo>
                  <a:cubicBezTo>
                    <a:pt x="2" y="13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1" name="Freeform 151"/>
            <p:cNvSpPr/>
            <p:nvPr/>
          </p:nvSpPr>
          <p:spPr bwMode="auto">
            <a:xfrm>
              <a:off x="13632562" y="6588197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2" name="Freeform 152"/>
            <p:cNvSpPr/>
            <p:nvPr/>
          </p:nvSpPr>
          <p:spPr bwMode="auto">
            <a:xfrm>
              <a:off x="14210407" y="6262756"/>
              <a:ext cx="57149" cy="55563"/>
            </a:xfrm>
            <a:custGeom>
              <a:gdLst>
                <a:gd fmla="*/ 1 w 15" name="T0"/>
                <a:gd fmla="*/ 6 h 15" name="T1"/>
                <a:gd fmla="*/ 9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9" y="15"/>
                    <a:pt x="6" y="14"/>
                  </a:cubicBezTo>
                  <a:cubicBezTo>
                    <a:pt x="2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3" name="Freeform 153"/>
            <p:cNvSpPr/>
            <p:nvPr/>
          </p:nvSpPr>
          <p:spPr bwMode="auto">
            <a:xfrm>
              <a:off x="14270732" y="6411983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5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4" name="Freeform 154"/>
            <p:cNvSpPr/>
            <p:nvPr/>
          </p:nvSpPr>
          <p:spPr bwMode="auto">
            <a:xfrm>
              <a:off x="14000859" y="632308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2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2"/>
                    <a:pt x="21" y="7"/>
                    <a:pt x="19" y="12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5" name="Freeform 155"/>
            <p:cNvSpPr/>
            <p:nvPr/>
          </p:nvSpPr>
          <p:spPr bwMode="auto">
            <a:xfrm>
              <a:off x="13373801" y="654057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3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3"/>
                    <a:pt x="21" y="8"/>
                    <a:pt x="19" y="13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6" name="Freeform 156"/>
            <p:cNvSpPr/>
            <p:nvPr/>
          </p:nvSpPr>
          <p:spPr bwMode="auto">
            <a:xfrm>
              <a:off x="12897554" y="6708848"/>
              <a:ext cx="47624" cy="52388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7" name="Freeform 157"/>
            <p:cNvSpPr/>
            <p:nvPr/>
          </p:nvSpPr>
          <p:spPr bwMode="auto">
            <a:xfrm>
              <a:off x="13197588" y="6551684"/>
              <a:ext cx="47624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8" name="Freeform 158"/>
            <p:cNvSpPr/>
            <p:nvPr/>
          </p:nvSpPr>
          <p:spPr bwMode="auto">
            <a:xfrm>
              <a:off x="12942004" y="7012064"/>
              <a:ext cx="49213" cy="53976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9" name="Freeform 159"/>
            <p:cNvSpPr/>
            <p:nvPr/>
          </p:nvSpPr>
          <p:spPr bwMode="auto">
            <a:xfrm>
              <a:off x="12765793" y="7396243"/>
              <a:ext cx="49213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775B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0" name="Freeform 160"/>
            <p:cNvSpPr/>
            <p:nvPr/>
          </p:nvSpPr>
          <p:spPr bwMode="auto">
            <a:xfrm>
              <a:off x="13546838" y="6315143"/>
              <a:ext cx="47624" cy="49214"/>
            </a:xfrm>
            <a:custGeom>
              <a:gdLst>
                <a:gd fmla="*/ 1 w 13" name="T0"/>
                <a:gd fmla="*/ 5 h 13" name="T1"/>
                <a:gd fmla="*/ 8 w 13" name="T2"/>
                <a:gd fmla="*/ 1 h 13" name="T3"/>
                <a:gd fmla="*/ 12 w 13" name="T4"/>
                <a:gd fmla="*/ 8 h 13" name="T5"/>
                <a:gd fmla="*/ 5 w 13" name="T6"/>
                <a:gd fmla="*/ 12 h 13" name="T7"/>
                <a:gd fmla="*/ 1 w 13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1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1" name="Freeform 1010"/>
            <p:cNvSpPr/>
            <p:nvPr/>
          </p:nvSpPr>
          <p:spPr bwMode="auto">
            <a:xfrm>
              <a:off x="15272440" y="8783732"/>
              <a:ext cx="26987" cy="52388"/>
            </a:xfrm>
            <a:custGeom>
              <a:gdLst>
                <a:gd fmla="*/ 7 w 7" name="T0"/>
                <a:gd fmla="*/ 2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2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3" y="3"/>
                    <a:pt x="2" y="5"/>
                  </a:cubicBezTo>
                  <a:cubicBezTo>
                    <a:pt x="2" y="6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4" y="0"/>
                    <a:pt x="7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2" name="Freeform 1011"/>
            <p:cNvSpPr>
              <a:spLocks noEditPoints="1"/>
            </p:cNvSpPr>
            <p:nvPr/>
          </p:nvSpPr>
          <p:spPr bwMode="auto">
            <a:xfrm>
              <a:off x="15329588" y="8783733"/>
              <a:ext cx="47624" cy="52388"/>
            </a:xfrm>
            <a:custGeom>
              <a:gdLst>
                <a:gd fmla="*/ 13 w 13" name="T0"/>
                <a:gd fmla="*/ 14 h 14" name="T1"/>
                <a:gd fmla="*/ 12 w 13" name="T2"/>
                <a:gd fmla="*/ 14 h 14" name="T3"/>
                <a:gd fmla="*/ 10 w 13" name="T4"/>
                <a:gd fmla="*/ 12 h 14" name="T5"/>
                <a:gd fmla="*/ 5 w 13" name="T6"/>
                <a:gd fmla="*/ 14 h 14" name="T7"/>
                <a:gd fmla="*/ 0 w 13" name="T8"/>
                <a:gd fmla="*/ 10 h 14" name="T9"/>
                <a:gd fmla="*/ 5 w 13" name="T10"/>
                <a:gd fmla="*/ 6 h 14" name="T11"/>
                <a:gd fmla="*/ 10 w 13" name="T12"/>
                <a:gd fmla="*/ 5 h 14" name="T13"/>
                <a:gd fmla="*/ 10 w 13" name="T14"/>
                <a:gd fmla="*/ 4 h 14" name="T15"/>
                <a:gd fmla="*/ 6 w 13" name="T16"/>
                <a:gd fmla="*/ 1 h 14" name="T17"/>
                <a:gd fmla="*/ 3 w 13" name="T18"/>
                <a:gd fmla="*/ 4 h 14" name="T19"/>
                <a:gd fmla="*/ 1 w 13" name="T20"/>
                <a:gd fmla="*/ 4 h 14" name="T21"/>
                <a:gd fmla="*/ 7 w 13" name="T22"/>
                <a:gd fmla="*/ 0 h 14" name="T23"/>
                <a:gd fmla="*/ 12 w 13" name="T24"/>
                <a:gd fmla="*/ 4 h 14" name="T25"/>
                <a:gd fmla="*/ 12 w 13" name="T26"/>
                <a:gd fmla="*/ 11 h 14" name="T27"/>
                <a:gd fmla="*/ 13 w 13" name="T28"/>
                <a:gd fmla="*/ 13 h 14" name="T29"/>
                <a:gd fmla="*/ 13 w 13" name="T30"/>
                <a:gd fmla="*/ 13 h 14" name="T31"/>
                <a:gd fmla="*/ 13 w 13" name="T32"/>
                <a:gd fmla="*/ 14 h 14" name="T33"/>
                <a:gd fmla="*/ 6 w 13" name="T34"/>
                <a:gd fmla="*/ 7 h 14" name="T35"/>
                <a:gd fmla="*/ 2 w 13" name="T36"/>
                <a:gd fmla="*/ 10 h 14" name="T37"/>
                <a:gd fmla="*/ 5 w 13" name="T38"/>
                <a:gd fmla="*/ 13 h 14" name="T39"/>
                <a:gd fmla="*/ 10 w 13" name="T40"/>
                <a:gd fmla="*/ 9 h 14" name="T41"/>
                <a:gd fmla="*/ 10 w 13" name="T42"/>
                <a:gd fmla="*/ 6 h 14" name="T43"/>
                <a:gd fmla="*/ 6 w 13" name="T44"/>
                <a:gd fmla="*/ 7 h 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4" w="13">
                  <a:moveTo>
                    <a:pt x="13" y="14"/>
                  </a:moveTo>
                  <a:cubicBezTo>
                    <a:pt x="13" y="14"/>
                    <a:pt x="12" y="14"/>
                    <a:pt x="12" y="14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9" y="13"/>
                    <a:pt x="7" y="14"/>
                    <a:pt x="5" y="14"/>
                  </a:cubicBezTo>
                  <a:cubicBezTo>
                    <a:pt x="2" y="14"/>
                    <a:pt x="0" y="13"/>
                    <a:pt x="0" y="10"/>
                  </a:cubicBezTo>
                  <a:cubicBezTo>
                    <a:pt x="0" y="8"/>
                    <a:pt x="2" y="6"/>
                    <a:pt x="5" y="6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2"/>
                    <a:pt x="9" y="1"/>
                    <a:pt x="6" y="1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14"/>
                  </a:lnTo>
                  <a:close/>
                  <a:moveTo>
                    <a:pt x="6" y="7"/>
                  </a:moveTo>
                  <a:cubicBezTo>
                    <a:pt x="4" y="8"/>
                    <a:pt x="2" y="8"/>
                    <a:pt x="2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8" y="13"/>
                    <a:pt x="10" y="11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7"/>
                    <a:pt x="6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3" name="Freeform 1012"/>
            <p:cNvSpPr>
              <a:spLocks noEditPoints="1"/>
            </p:cNvSpPr>
            <p:nvPr/>
          </p:nvSpPr>
          <p:spPr bwMode="auto">
            <a:xfrm>
              <a:off x="15385152" y="8764682"/>
              <a:ext cx="44450" cy="71439"/>
            </a:xfrm>
            <a:custGeom>
              <a:gdLst>
                <a:gd fmla="*/ 12 w 12" name="T0"/>
                <a:gd fmla="*/ 19 h 19" name="T1"/>
                <a:gd fmla="*/ 11 w 12" name="T2"/>
                <a:gd fmla="*/ 19 h 19" name="T3"/>
                <a:gd fmla="*/ 11 w 12" name="T4"/>
                <a:gd fmla="*/ 16 h 19" name="T5"/>
                <a:gd fmla="*/ 6 w 12" name="T6"/>
                <a:gd fmla="*/ 19 h 19" name="T7"/>
                <a:gd fmla="*/ 0 w 12" name="T8"/>
                <a:gd fmla="*/ 12 h 19" name="T9"/>
                <a:gd fmla="*/ 6 w 12" name="T10"/>
                <a:gd fmla="*/ 5 h 19" name="T11"/>
                <a:gd fmla="*/ 11 w 12" name="T12"/>
                <a:gd fmla="*/ 8 h 19" name="T13"/>
                <a:gd fmla="*/ 11 w 12" name="T14"/>
                <a:gd fmla="*/ 0 h 19" name="T15"/>
                <a:gd fmla="*/ 12 w 12" name="T16"/>
                <a:gd fmla="*/ 0 h 19" name="T17"/>
                <a:gd fmla="*/ 12 w 12" name="T18"/>
                <a:gd fmla="*/ 19 h 19" name="T19"/>
                <a:gd fmla="*/ 1 w 12" name="T20"/>
                <a:gd fmla="*/ 12 h 19" name="T21"/>
                <a:gd fmla="*/ 6 w 12" name="T22"/>
                <a:gd fmla="*/ 18 h 19" name="T23"/>
                <a:gd fmla="*/ 11 w 12" name="T24"/>
                <a:gd fmla="*/ 12 h 19" name="T25"/>
                <a:gd fmla="*/ 6 w 12" name="T26"/>
                <a:gd fmla="*/ 6 h 19" name="T27"/>
                <a:gd fmla="*/ 1 w 12" name="T28"/>
                <a:gd fmla="*/ 12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2"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2" y="19"/>
                    <a:pt x="0" y="17"/>
                    <a:pt x="0" y="12"/>
                  </a:cubicBezTo>
                  <a:cubicBezTo>
                    <a:pt x="0" y="7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9"/>
                  </a:lnTo>
                  <a:close/>
                  <a:moveTo>
                    <a:pt x="1" y="12"/>
                  </a:moveTo>
                  <a:cubicBezTo>
                    <a:pt x="1" y="16"/>
                    <a:pt x="3" y="18"/>
                    <a:pt x="6" y="18"/>
                  </a:cubicBezTo>
                  <a:cubicBezTo>
                    <a:pt x="9" y="18"/>
                    <a:pt x="11" y="16"/>
                    <a:pt x="11" y="12"/>
                  </a:cubicBezTo>
                  <a:cubicBezTo>
                    <a:pt x="11" y="9"/>
                    <a:pt x="9" y="6"/>
                    <a:pt x="6" y="6"/>
                  </a:cubicBezTo>
                  <a:cubicBezTo>
                    <a:pt x="3" y="6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4" name="Freeform 1013"/>
            <p:cNvSpPr>
              <a:spLocks noEditPoints="1"/>
            </p:cNvSpPr>
            <p:nvPr/>
          </p:nvSpPr>
          <p:spPr bwMode="auto">
            <a:xfrm>
              <a:off x="15445477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5" name="Freeform 1014"/>
            <p:cNvSpPr>
              <a:spLocks noEditPoints="1"/>
            </p:cNvSpPr>
            <p:nvPr/>
          </p:nvSpPr>
          <p:spPr bwMode="auto">
            <a:xfrm>
              <a:off x="15464526" y="8783732"/>
              <a:ext cx="47624" cy="71439"/>
            </a:xfrm>
            <a:custGeom>
              <a:gdLst>
                <a:gd fmla="*/ 1 w 13" name="T0"/>
                <a:gd fmla="*/ 3 h 19" name="T1"/>
                <a:gd fmla="*/ 6 w 13" name="T2"/>
                <a:gd fmla="*/ 0 h 19" name="T3"/>
                <a:gd fmla="*/ 13 w 13" name="T4"/>
                <a:gd fmla="*/ 7 h 19" name="T5"/>
                <a:gd fmla="*/ 7 w 13" name="T6"/>
                <a:gd fmla="*/ 14 h 19" name="T7"/>
                <a:gd fmla="*/ 2 w 13" name="T8"/>
                <a:gd fmla="*/ 11 h 19" name="T9"/>
                <a:gd fmla="*/ 2 w 13" name="T10"/>
                <a:gd fmla="*/ 19 h 19" name="T11"/>
                <a:gd fmla="*/ 0 w 13" name="T12"/>
                <a:gd fmla="*/ 19 h 19" name="T13"/>
                <a:gd fmla="*/ 0 w 13" name="T14"/>
                <a:gd fmla="*/ 0 h 19" name="T15"/>
                <a:gd fmla="*/ 1 w 13" name="T16"/>
                <a:gd fmla="*/ 0 h 19" name="T17"/>
                <a:gd fmla="*/ 1 w 13" name="T18"/>
                <a:gd fmla="*/ 3 h 19" name="T19"/>
                <a:gd fmla="*/ 2 w 13" name="T20"/>
                <a:gd fmla="*/ 7 h 19" name="T21"/>
                <a:gd fmla="*/ 6 w 13" name="T22"/>
                <a:gd fmla="*/ 13 h 19" name="T23"/>
                <a:gd fmla="*/ 11 w 13" name="T24"/>
                <a:gd fmla="*/ 7 h 19" name="T25"/>
                <a:gd fmla="*/ 6 w 13" name="T26"/>
                <a:gd fmla="*/ 1 h 19" name="T27"/>
                <a:gd fmla="*/ 2 w 13" name="T28"/>
                <a:gd fmla="*/ 7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3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"/>
                    <a:pt x="10" y="14"/>
                    <a:pt x="7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  <a:moveTo>
                    <a:pt x="2" y="7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9" y="13"/>
                    <a:pt x="11" y="11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6" name="Freeform 1015"/>
            <p:cNvSpPr>
              <a:spLocks noEditPoints="1"/>
            </p:cNvSpPr>
            <p:nvPr/>
          </p:nvSpPr>
          <p:spPr bwMode="auto">
            <a:xfrm>
              <a:off x="15520088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7" name="Freeform 1016"/>
            <p:cNvSpPr/>
            <p:nvPr/>
          </p:nvSpPr>
          <p:spPr bwMode="auto">
            <a:xfrm>
              <a:off x="15539138" y="8783732"/>
              <a:ext cx="41274" cy="52388"/>
            </a:xfrm>
            <a:custGeom>
              <a:gdLst>
                <a:gd fmla="*/ 9 w 11" name="T0"/>
                <a:gd fmla="*/ 4 h 14" name="T1"/>
                <a:gd fmla="*/ 5 w 11" name="T2"/>
                <a:gd fmla="*/ 1 h 14" name="T3"/>
                <a:gd fmla="*/ 2 w 11" name="T4"/>
                <a:gd fmla="*/ 3 h 14" name="T5"/>
                <a:gd fmla="*/ 6 w 11" name="T6"/>
                <a:gd fmla="*/ 6 h 14" name="T7"/>
                <a:gd fmla="*/ 11 w 11" name="T8"/>
                <a:gd fmla="*/ 10 h 14" name="T9"/>
                <a:gd fmla="*/ 6 w 11" name="T10"/>
                <a:gd fmla="*/ 14 h 14" name="T11"/>
                <a:gd fmla="*/ 0 w 11" name="T12"/>
                <a:gd fmla="*/ 9 h 14" name="T13"/>
                <a:gd fmla="*/ 1 w 11" name="T14"/>
                <a:gd fmla="*/ 9 h 14" name="T15"/>
                <a:gd fmla="*/ 6 w 11" name="T16"/>
                <a:gd fmla="*/ 13 h 14" name="T17"/>
                <a:gd fmla="*/ 9 w 11" name="T18"/>
                <a:gd fmla="*/ 10 h 14" name="T19"/>
                <a:gd fmla="*/ 6 w 11" name="T20"/>
                <a:gd fmla="*/ 8 h 14" name="T21"/>
                <a:gd fmla="*/ 0 w 11" name="T22"/>
                <a:gd fmla="*/ 4 h 14" name="T23"/>
                <a:gd fmla="*/ 5 w 11" name="T24"/>
                <a:gd fmla="*/ 0 h 14" name="T25"/>
                <a:gd fmla="*/ 11 w 11" name="T26"/>
                <a:gd fmla="*/ 4 h 14" name="T27"/>
                <a:gd fmla="*/ 9 w 11" name="T28"/>
                <a:gd fmla="*/ 4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11">
                  <a:moveTo>
                    <a:pt x="9" y="4"/>
                  </a:move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5"/>
                    <a:pt x="3" y="5"/>
                    <a:pt x="6" y="6"/>
                  </a:cubicBezTo>
                  <a:cubicBezTo>
                    <a:pt x="8" y="7"/>
                    <a:pt x="11" y="7"/>
                    <a:pt x="11" y="10"/>
                  </a:cubicBezTo>
                  <a:cubicBezTo>
                    <a:pt x="11" y="13"/>
                    <a:pt x="9" y="14"/>
                    <a:pt x="6" y="14"/>
                  </a:cubicBezTo>
                  <a:cubicBezTo>
                    <a:pt x="2" y="14"/>
                    <a:pt x="0" y="13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3" y="13"/>
                    <a:pt x="6" y="13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3" y="7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8" name="Freeform 1017"/>
            <p:cNvSpPr>
              <a:spLocks noEditPoints="1"/>
            </p:cNvSpPr>
            <p:nvPr/>
          </p:nvSpPr>
          <p:spPr bwMode="auto">
            <a:xfrm>
              <a:off x="15591526" y="8764682"/>
              <a:ext cx="3175" cy="71439"/>
            </a:xfrm>
            <a:custGeom>
              <a:gdLst>
                <a:gd fmla="*/ 2 w 2" name="T0"/>
                <a:gd fmla="*/ 5 h 45" name="T1"/>
                <a:gd fmla="*/ 0 w 2" name="T2"/>
                <a:gd fmla="*/ 5 h 45" name="T3"/>
                <a:gd fmla="*/ 0 w 2" name="T4"/>
                <a:gd fmla="*/ 0 h 45" name="T5"/>
                <a:gd fmla="*/ 2 w 2" name="T6"/>
                <a:gd fmla="*/ 0 h 45" name="T7"/>
                <a:gd fmla="*/ 2 w 2" name="T8"/>
                <a:gd fmla="*/ 5 h 45" name="T9"/>
                <a:gd fmla="*/ 2 w 2" name="T10"/>
                <a:gd fmla="*/ 45 h 45" name="T11"/>
                <a:gd fmla="*/ 0 w 2" name="T12"/>
                <a:gd fmla="*/ 45 h 45" name="T13"/>
                <a:gd fmla="*/ 0 w 2" name="T14"/>
                <a:gd fmla="*/ 12 h 45" name="T15"/>
                <a:gd fmla="*/ 2 w 2" name="T16"/>
                <a:gd fmla="*/ 12 h 45" name="T17"/>
                <a:gd fmla="*/ 2 w 2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2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  <a:moveTo>
                    <a:pt x="2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9" name="Freeform 1018"/>
            <p:cNvSpPr/>
            <p:nvPr/>
          </p:nvSpPr>
          <p:spPr bwMode="auto">
            <a:xfrm>
              <a:off x="15605813" y="8783732"/>
              <a:ext cx="46037" cy="52388"/>
            </a:xfrm>
            <a:custGeom>
              <a:gdLst>
                <a:gd fmla="*/ 7 w 12" name="T0"/>
                <a:gd fmla="*/ 14 h 14" name="T1"/>
                <a:gd fmla="*/ 0 w 12" name="T2"/>
                <a:gd fmla="*/ 7 h 14" name="T3"/>
                <a:gd fmla="*/ 7 w 12" name="T4"/>
                <a:gd fmla="*/ 0 h 14" name="T5"/>
                <a:gd fmla="*/ 12 w 12" name="T6"/>
                <a:gd fmla="*/ 4 h 14" name="T7"/>
                <a:gd fmla="*/ 11 w 12" name="T8"/>
                <a:gd fmla="*/ 4 h 14" name="T9"/>
                <a:gd fmla="*/ 7 w 12" name="T10"/>
                <a:gd fmla="*/ 1 h 14" name="T11"/>
                <a:gd fmla="*/ 2 w 12" name="T12"/>
                <a:gd fmla="*/ 7 h 14" name="T13"/>
                <a:gd fmla="*/ 6 w 12" name="T14"/>
                <a:gd fmla="*/ 13 h 14" name="T15"/>
                <a:gd fmla="*/ 11 w 12" name="T16"/>
                <a:gd fmla="*/ 9 h 14" name="T17"/>
                <a:gd fmla="*/ 12 w 12" name="T18"/>
                <a:gd fmla="*/ 9 h 14" name="T19"/>
                <a:gd fmla="*/ 7 w 12" name="T20"/>
                <a:gd fmla="*/ 14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12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4" y="1"/>
                    <a:pt x="2" y="3"/>
                    <a:pt x="2" y="7"/>
                  </a:cubicBezTo>
                  <a:cubicBezTo>
                    <a:pt x="2" y="11"/>
                    <a:pt x="4" y="13"/>
                    <a:pt x="6" y="13"/>
                  </a:cubicBezTo>
                  <a:cubicBezTo>
                    <a:pt x="9" y="13"/>
                    <a:pt x="10" y="12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2"/>
                    <a:pt x="10" y="14"/>
                    <a:pt x="7" y="1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0" name="Freeform 1019"/>
            <p:cNvSpPr>
              <a:spLocks noEditPoints="1"/>
            </p:cNvSpPr>
            <p:nvPr/>
          </p:nvSpPr>
          <p:spPr bwMode="auto">
            <a:xfrm>
              <a:off x="15662962" y="876466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1" name="Freeform 1020"/>
            <p:cNvSpPr/>
            <p:nvPr/>
          </p:nvSpPr>
          <p:spPr bwMode="auto">
            <a:xfrm>
              <a:off x="15682012" y="8783718"/>
              <a:ext cx="41274" cy="52388"/>
            </a:xfrm>
            <a:custGeom>
              <a:gdLst>
                <a:gd fmla="*/ 1 w 11" name="T0"/>
                <a:gd fmla="*/ 3 h 14" name="T1"/>
                <a:gd fmla="*/ 6 w 11" name="T2"/>
                <a:gd fmla="*/ 0 h 14" name="T3"/>
                <a:gd fmla="*/ 11 w 11" name="T4"/>
                <a:gd fmla="*/ 4 h 14" name="T5"/>
                <a:gd fmla="*/ 11 w 11" name="T6"/>
                <a:gd fmla="*/ 14 h 14" name="T7"/>
                <a:gd fmla="*/ 10 w 11" name="T8"/>
                <a:gd fmla="*/ 14 h 14" name="T9"/>
                <a:gd fmla="*/ 10 w 11" name="T10"/>
                <a:gd fmla="*/ 5 h 14" name="T11"/>
                <a:gd fmla="*/ 6 w 11" name="T12"/>
                <a:gd fmla="*/ 1 h 14" name="T13"/>
                <a:gd fmla="*/ 2 w 11" name="T14"/>
                <a:gd fmla="*/ 6 h 14" name="T15"/>
                <a:gd fmla="*/ 2 w 11" name="T16"/>
                <a:gd fmla="*/ 14 h 14" name="T17"/>
                <a:gd fmla="*/ 0 w 11" name="T18"/>
                <a:gd fmla="*/ 14 h 14" name="T19"/>
                <a:gd fmla="*/ 0 w 11" name="T20"/>
                <a:gd fmla="*/ 0 h 14" name="T21"/>
                <a:gd fmla="*/ 1 w 11" name="T22"/>
                <a:gd fmla="*/ 0 h 14" name="T23"/>
                <a:gd fmla="*/ 1 w 11" name="T24"/>
                <a:gd fmla="*/ 3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" y="3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3" y="1"/>
                    <a:pt x="2" y="3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2" name="Freeform 1021"/>
            <p:cNvSpPr>
              <a:spLocks noEditPoints="1"/>
            </p:cNvSpPr>
            <p:nvPr/>
          </p:nvSpPr>
          <p:spPr bwMode="auto">
            <a:xfrm>
              <a:off x="15734399" y="8783717"/>
              <a:ext cx="44450" cy="76200"/>
            </a:xfrm>
            <a:custGeom>
              <a:gdLst>
                <a:gd fmla="*/ 12 w 12" name="T0"/>
                <a:gd fmla="*/ 13 h 20" name="T1"/>
                <a:gd fmla="*/ 6 w 12" name="T2"/>
                <a:gd fmla="*/ 20 h 20" name="T3"/>
                <a:gd fmla="*/ 0 w 12" name="T4"/>
                <a:gd fmla="*/ 15 h 20" name="T5"/>
                <a:gd fmla="*/ 2 w 12" name="T6"/>
                <a:gd fmla="*/ 15 h 20" name="T7"/>
                <a:gd fmla="*/ 6 w 12" name="T8"/>
                <a:gd fmla="*/ 18 h 20" name="T9"/>
                <a:gd fmla="*/ 11 w 12" name="T10"/>
                <a:gd fmla="*/ 13 h 20" name="T11"/>
                <a:gd fmla="*/ 11 w 12" name="T12"/>
                <a:gd fmla="*/ 11 h 20" name="T13"/>
                <a:gd fmla="*/ 6 w 12" name="T14"/>
                <a:gd fmla="*/ 14 h 20" name="T15"/>
                <a:gd fmla="*/ 0 w 12" name="T16"/>
                <a:gd fmla="*/ 7 h 20" name="T17"/>
                <a:gd fmla="*/ 6 w 12" name="T18"/>
                <a:gd fmla="*/ 0 h 20" name="T19"/>
                <a:gd fmla="*/ 11 w 12" name="T20"/>
                <a:gd fmla="*/ 3 h 20" name="T21"/>
                <a:gd fmla="*/ 11 w 12" name="T22"/>
                <a:gd fmla="*/ 0 h 20" name="T23"/>
                <a:gd fmla="*/ 12 w 12" name="T24"/>
                <a:gd fmla="*/ 0 h 20" name="T25"/>
                <a:gd fmla="*/ 12 w 12" name="T26"/>
                <a:gd fmla="*/ 13 h 20" name="T27"/>
                <a:gd fmla="*/ 2 w 12" name="T28"/>
                <a:gd fmla="*/ 7 h 20" name="T29"/>
                <a:gd fmla="*/ 6 w 12" name="T30"/>
                <a:gd fmla="*/ 12 h 20" name="T31"/>
                <a:gd fmla="*/ 11 w 12" name="T32"/>
                <a:gd fmla="*/ 7 h 20" name="T33"/>
                <a:gd fmla="*/ 6 w 12" name="T34"/>
                <a:gd fmla="*/ 1 h 20" name="T35"/>
                <a:gd fmla="*/ 2 w 12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12">
                  <a:moveTo>
                    <a:pt x="12" y="13"/>
                  </a:moveTo>
                  <a:cubicBezTo>
                    <a:pt x="12" y="18"/>
                    <a:pt x="10" y="20"/>
                    <a:pt x="6" y="20"/>
                  </a:cubicBezTo>
                  <a:cubicBezTo>
                    <a:pt x="3" y="20"/>
                    <a:pt x="1" y="18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4" y="18"/>
                    <a:pt x="6" y="18"/>
                  </a:cubicBezTo>
                  <a:cubicBezTo>
                    <a:pt x="10" y="18"/>
                    <a:pt x="11" y="16"/>
                    <a:pt x="11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3"/>
                  </a:lnTo>
                  <a:close/>
                  <a:moveTo>
                    <a:pt x="2" y="7"/>
                  </a:moveTo>
                  <a:cubicBezTo>
                    <a:pt x="2" y="10"/>
                    <a:pt x="3" y="12"/>
                    <a:pt x="6" y="12"/>
                  </a:cubicBezTo>
                  <a:cubicBezTo>
                    <a:pt x="9" y="12"/>
                    <a:pt x="11" y="10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3" name="Freeform 1022"/>
            <p:cNvSpPr>
              <a:spLocks noEditPoints="1"/>
            </p:cNvSpPr>
            <p:nvPr/>
          </p:nvSpPr>
          <p:spPr bwMode="auto">
            <a:xfrm>
              <a:off x="15816949" y="8783718"/>
              <a:ext cx="49213" cy="52388"/>
            </a:xfrm>
            <a:custGeom>
              <a:gdLst>
                <a:gd fmla="*/ 7 w 13" name="T0"/>
                <a:gd fmla="*/ 14 h 14" name="T1"/>
                <a:gd fmla="*/ 0 w 13" name="T2"/>
                <a:gd fmla="*/ 7 h 14" name="T3"/>
                <a:gd fmla="*/ 7 w 13" name="T4"/>
                <a:gd fmla="*/ 0 h 14" name="T5"/>
                <a:gd fmla="*/ 13 w 13" name="T6"/>
                <a:gd fmla="*/ 7 h 14" name="T7"/>
                <a:gd fmla="*/ 13 w 13" name="T8"/>
                <a:gd fmla="*/ 7 h 14" name="T9"/>
                <a:gd fmla="*/ 2 w 13" name="T10"/>
                <a:gd fmla="*/ 7 h 14" name="T11"/>
                <a:gd fmla="*/ 7 w 13" name="T12"/>
                <a:gd fmla="*/ 13 h 14" name="T13"/>
                <a:gd fmla="*/ 11 w 13" name="T14"/>
                <a:gd fmla="*/ 9 h 14" name="T15"/>
                <a:gd fmla="*/ 13 w 13" name="T16"/>
                <a:gd fmla="*/ 9 h 14" name="T17"/>
                <a:gd fmla="*/ 7 w 13" name="T18"/>
                <a:gd fmla="*/ 14 h 14" name="T19"/>
                <a:gd fmla="*/ 7 w 13" name="T20"/>
                <a:gd fmla="*/ 1 h 14" name="T21"/>
                <a:gd fmla="*/ 2 w 13" name="T22"/>
                <a:gd fmla="*/ 6 h 14" name="T23"/>
                <a:gd fmla="*/ 11 w 13" name="T24"/>
                <a:gd fmla="*/ 6 h 14" name="T25"/>
                <a:gd fmla="*/ 7 w 13" name="T26"/>
                <a:gd fmla="*/ 1 h 1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" w="13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0"/>
                    <a:pt x="4" y="13"/>
                    <a:pt x="7" y="13"/>
                  </a:cubicBezTo>
                  <a:cubicBezTo>
                    <a:pt x="9" y="13"/>
                    <a:pt x="11" y="12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3"/>
                    <a:pt x="10" y="14"/>
                    <a:pt x="7" y="14"/>
                  </a:cubicBezTo>
                  <a:close/>
                  <a:moveTo>
                    <a:pt x="7" y="1"/>
                  </a:moveTo>
                  <a:cubicBezTo>
                    <a:pt x="4" y="1"/>
                    <a:pt x="3" y="3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4" name="Rectangle 1023"/>
            <p:cNvSpPr>
              <a:spLocks noChangeArrowheads="1"/>
            </p:cNvSpPr>
            <p:nvPr/>
          </p:nvSpPr>
          <p:spPr bwMode="auto">
            <a:xfrm>
              <a:off x="15872510" y="8764683"/>
              <a:ext cx="7938" cy="71439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5" name="Freeform 1024"/>
            <p:cNvSpPr>
              <a:spLocks noEditPoints="1"/>
            </p:cNvSpPr>
            <p:nvPr/>
          </p:nvSpPr>
          <p:spPr bwMode="auto">
            <a:xfrm>
              <a:off x="15891560" y="8764686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6" name="Freeform 1025"/>
            <p:cNvSpPr/>
            <p:nvPr/>
          </p:nvSpPr>
          <p:spPr bwMode="auto">
            <a:xfrm>
              <a:off x="15907435" y="8769430"/>
              <a:ext cx="25400" cy="66675"/>
            </a:xfrm>
            <a:custGeom>
              <a:gdLst>
                <a:gd fmla="*/ 7 w 7" name="T0"/>
                <a:gd fmla="*/ 5 h 18" name="T1"/>
                <a:gd fmla="*/ 4 w 7" name="T2"/>
                <a:gd fmla="*/ 5 h 18" name="T3"/>
                <a:gd fmla="*/ 4 w 7" name="T4"/>
                <a:gd fmla="*/ 14 h 18" name="T5"/>
                <a:gd fmla="*/ 6 w 7" name="T6"/>
                <a:gd fmla="*/ 17 h 18" name="T7"/>
                <a:gd fmla="*/ 7 w 7" name="T8"/>
                <a:gd fmla="*/ 17 h 18" name="T9"/>
                <a:gd fmla="*/ 7 w 7" name="T10"/>
                <a:gd fmla="*/ 18 h 18" name="T11"/>
                <a:gd fmla="*/ 6 w 7" name="T12"/>
                <a:gd fmla="*/ 18 h 18" name="T13"/>
                <a:gd fmla="*/ 3 w 7" name="T14"/>
                <a:gd fmla="*/ 17 h 18" name="T15"/>
                <a:gd fmla="*/ 2 w 7" name="T16"/>
                <a:gd fmla="*/ 13 h 18" name="T17"/>
                <a:gd fmla="*/ 2 w 7" name="T18"/>
                <a:gd fmla="*/ 5 h 18" name="T19"/>
                <a:gd fmla="*/ 0 w 7" name="T20"/>
                <a:gd fmla="*/ 5 h 18" name="T21"/>
                <a:gd fmla="*/ 0 w 7" name="T22"/>
                <a:gd fmla="*/ 4 h 18" name="T23"/>
                <a:gd fmla="*/ 2 w 7" name="T24"/>
                <a:gd fmla="*/ 4 h 18" name="T25"/>
                <a:gd fmla="*/ 2 w 7" name="T26"/>
                <a:gd fmla="*/ 0 h 18" name="T27"/>
                <a:gd fmla="*/ 4 w 7" name="T28"/>
                <a:gd fmla="*/ 0 h 18" name="T29"/>
                <a:gd fmla="*/ 4 w 7" name="T30"/>
                <a:gd fmla="*/ 4 h 18" name="T31"/>
                <a:gd fmla="*/ 7 w 7" name="T32"/>
                <a:gd fmla="*/ 4 h 18" name="T33"/>
                <a:gd fmla="*/ 7 w 7" name="T34"/>
                <a:gd fmla="*/ 5 h 1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" w="7">
                  <a:moveTo>
                    <a:pt x="7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3" y="16"/>
                    <a:pt x="2" y="16"/>
                    <a:pt x="2" y="1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7" name="Freeform 1026"/>
            <p:cNvSpPr/>
            <p:nvPr/>
          </p:nvSpPr>
          <p:spPr bwMode="auto">
            <a:xfrm>
              <a:off x="15943942" y="8824961"/>
              <a:ext cx="11113" cy="26988"/>
            </a:xfrm>
            <a:custGeom>
              <a:gdLst>
                <a:gd fmla="*/ 3 w 3" name="T0"/>
                <a:gd fmla="*/ 2 h 7" name="T1"/>
                <a:gd fmla="*/ 0 w 3" name="T2"/>
                <a:gd fmla="*/ 7 h 7" name="T3"/>
                <a:gd fmla="*/ 0 w 3" name="T4"/>
                <a:gd fmla="*/ 6 h 7" name="T5"/>
                <a:gd fmla="*/ 2 w 3" name="T6"/>
                <a:gd fmla="*/ 3 h 7" name="T7"/>
                <a:gd fmla="*/ 1 w 3" name="T8"/>
                <a:gd fmla="*/ 3 h 7" name="T9"/>
                <a:gd fmla="*/ 1 w 3" name="T10"/>
                <a:gd fmla="*/ 0 h 7" name="T11"/>
                <a:gd fmla="*/ 3 w 3" name="T12"/>
                <a:gd fmla="*/ 0 h 7" name="T13"/>
                <a:gd fmla="*/ 3 w 3" name="T14"/>
                <a:gd fmla="*/ 2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3">
                  <a:moveTo>
                    <a:pt x="3" y="2"/>
                  </a:moveTo>
                  <a:cubicBezTo>
                    <a:pt x="3" y="4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8" name="Freeform 1027"/>
            <p:cNvSpPr/>
            <p:nvPr/>
          </p:nvSpPr>
          <p:spPr bwMode="auto">
            <a:xfrm>
              <a:off x="14780309" y="8904337"/>
              <a:ext cx="41274" cy="55563"/>
            </a:xfrm>
            <a:custGeom>
              <a:gdLst>
                <a:gd fmla="*/ 9 w 11" name="T0"/>
                <a:gd fmla="*/ 5 h 15" name="T1"/>
                <a:gd fmla="*/ 5 w 11" name="T2"/>
                <a:gd fmla="*/ 2 h 15" name="T3"/>
                <a:gd fmla="*/ 2 w 11" name="T4"/>
                <a:gd fmla="*/ 4 h 15" name="T5"/>
                <a:gd fmla="*/ 6 w 11" name="T6"/>
                <a:gd fmla="*/ 7 h 15" name="T7"/>
                <a:gd fmla="*/ 11 w 11" name="T8"/>
                <a:gd fmla="*/ 11 h 15" name="T9"/>
                <a:gd fmla="*/ 6 w 11" name="T10"/>
                <a:gd fmla="*/ 15 h 15" name="T11"/>
                <a:gd fmla="*/ 0 w 11" name="T12"/>
                <a:gd fmla="*/ 10 h 15" name="T13"/>
                <a:gd fmla="*/ 1 w 11" name="T14"/>
                <a:gd fmla="*/ 10 h 15" name="T15"/>
                <a:gd fmla="*/ 6 w 11" name="T16"/>
                <a:gd fmla="*/ 14 h 15" name="T17"/>
                <a:gd fmla="*/ 9 w 11" name="T18"/>
                <a:gd fmla="*/ 11 h 15" name="T19"/>
                <a:gd fmla="*/ 6 w 11" name="T20"/>
                <a:gd fmla="*/ 8 h 15" name="T21"/>
                <a:gd fmla="*/ 0 w 11" name="T22"/>
                <a:gd fmla="*/ 4 h 15" name="T23"/>
                <a:gd fmla="*/ 5 w 11" name="T24"/>
                <a:gd fmla="*/ 0 h 15" name="T25"/>
                <a:gd fmla="*/ 11 w 11" name="T26"/>
                <a:gd fmla="*/ 5 h 15" name="T27"/>
                <a:gd fmla="*/ 9 w 11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1">
                  <a:moveTo>
                    <a:pt x="9" y="5"/>
                  </a:moveTo>
                  <a:cubicBezTo>
                    <a:pt x="9" y="3"/>
                    <a:pt x="7" y="2"/>
                    <a:pt x="5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6"/>
                    <a:pt x="3" y="6"/>
                    <a:pt x="6" y="7"/>
                  </a:cubicBezTo>
                  <a:cubicBezTo>
                    <a:pt x="8" y="7"/>
                    <a:pt x="11" y="8"/>
                    <a:pt x="11" y="11"/>
                  </a:cubicBezTo>
                  <a:cubicBezTo>
                    <a:pt x="11" y="13"/>
                    <a:pt x="9" y="15"/>
                    <a:pt x="6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3" y="14"/>
                    <a:pt x="6" y="14"/>
                  </a:cubicBezTo>
                  <a:cubicBezTo>
                    <a:pt x="8" y="14"/>
                    <a:pt x="9" y="13"/>
                    <a:pt x="9" y="11"/>
                  </a:cubicBezTo>
                  <a:cubicBezTo>
                    <a:pt x="9" y="9"/>
                    <a:pt x="7" y="9"/>
                    <a:pt x="6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9" name="Freeform 1028"/>
            <p:cNvSpPr>
              <a:spLocks noEditPoints="1"/>
            </p:cNvSpPr>
            <p:nvPr/>
          </p:nvSpPr>
          <p:spPr bwMode="auto">
            <a:xfrm>
              <a:off x="14829520" y="8904336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2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2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4"/>
                    <a:pt x="6" y="14"/>
                  </a:cubicBezTo>
                  <a:cubicBezTo>
                    <a:pt x="9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0" name="Freeform 1029"/>
            <p:cNvSpPr>
              <a:spLocks noEditPoints="1"/>
            </p:cNvSpPr>
            <p:nvPr/>
          </p:nvSpPr>
          <p:spPr bwMode="auto">
            <a:xfrm>
              <a:off x="14881912" y="8885265"/>
              <a:ext cx="49213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6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1" name="Freeform 1030"/>
            <p:cNvSpPr>
              <a:spLocks noEditPoints="1"/>
            </p:cNvSpPr>
            <p:nvPr/>
          </p:nvSpPr>
          <p:spPr bwMode="auto">
            <a:xfrm>
              <a:off x="14969223" y="8885282"/>
              <a:ext cx="47624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7 w 13" name="T10"/>
                <a:gd fmla="*/ 5 h 20" name="T11"/>
                <a:gd fmla="*/ 12 w 13" name="T12"/>
                <a:gd fmla="*/ 8 h 20" name="T13"/>
                <a:gd fmla="*/ 12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7" y="5"/>
                  </a:cubicBezTo>
                  <a:cubicBezTo>
                    <a:pt x="9" y="5"/>
                    <a:pt x="11" y="6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2" name="Freeform 1031"/>
            <p:cNvSpPr>
              <a:spLocks noEditPoints="1"/>
            </p:cNvSpPr>
            <p:nvPr/>
          </p:nvSpPr>
          <p:spPr bwMode="auto">
            <a:xfrm>
              <a:off x="15027952" y="8904334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8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8 h 15" name="T11"/>
                <a:gd fmla="*/ 7 w 13" name="T12"/>
                <a:gd fmla="*/ 14 h 15" name="T13"/>
                <a:gd fmla="*/ 12 w 13" name="T14"/>
                <a:gd fmla="*/ 8 h 15" name="T15"/>
                <a:gd fmla="*/ 7 w 13" name="T16"/>
                <a:gd fmla="*/ 2 h 15" name="T17"/>
                <a:gd fmla="*/ 2 w 13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3" name="Freeform 1032"/>
            <p:cNvSpPr>
              <a:spLocks noEditPoints="1"/>
            </p:cNvSpPr>
            <p:nvPr/>
          </p:nvSpPr>
          <p:spPr bwMode="auto">
            <a:xfrm>
              <a:off x="15115267" y="8904333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0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0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4" name="Freeform 1033"/>
            <p:cNvSpPr>
              <a:spLocks noEditPoints="1"/>
            </p:cNvSpPr>
            <p:nvPr/>
          </p:nvSpPr>
          <p:spPr bwMode="auto">
            <a:xfrm>
              <a:off x="15170820" y="8885293"/>
              <a:ext cx="4763" cy="74614"/>
            </a:xfrm>
            <a:custGeom>
              <a:gdLst>
                <a:gd fmla="*/ 3 w 3" name="T0"/>
                <a:gd fmla="*/ 7 h 47" name="T1"/>
                <a:gd fmla="*/ 0 w 3" name="T2"/>
                <a:gd fmla="*/ 7 h 47" name="T3"/>
                <a:gd fmla="*/ 0 w 3" name="T4"/>
                <a:gd fmla="*/ 0 h 47" name="T5"/>
                <a:gd fmla="*/ 3 w 3" name="T6"/>
                <a:gd fmla="*/ 0 h 47" name="T7"/>
                <a:gd fmla="*/ 3 w 3" name="T8"/>
                <a:gd fmla="*/ 7 h 47" name="T9"/>
                <a:gd fmla="*/ 3 w 3" name="T10"/>
                <a:gd fmla="*/ 47 h 47" name="T11"/>
                <a:gd fmla="*/ 0 w 3" name="T12"/>
                <a:gd fmla="*/ 47 h 47" name="T13"/>
                <a:gd fmla="*/ 0 w 3" name="T14"/>
                <a:gd fmla="*/ 14 h 47" name="T15"/>
                <a:gd fmla="*/ 3 w 3" name="T16"/>
                <a:gd fmla="*/ 14 h 47" name="T17"/>
                <a:gd fmla="*/ 3 w 3" name="T18"/>
                <a:gd fmla="*/ 47 h 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" w="3">
                  <a:moveTo>
                    <a:pt x="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close/>
                  <a:moveTo>
                    <a:pt x="3" y="47"/>
                  </a:moveTo>
                  <a:lnTo>
                    <a:pt x="0" y="4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5" name="Freeform 1034"/>
            <p:cNvSpPr/>
            <p:nvPr/>
          </p:nvSpPr>
          <p:spPr bwMode="auto">
            <a:xfrm>
              <a:off x="15189859" y="8907518"/>
              <a:ext cx="41274" cy="52388"/>
            </a:xfrm>
            <a:custGeom>
              <a:gdLst>
                <a:gd fmla="*/ 11 w 11" name="T0"/>
                <a:gd fmla="*/ 14 h 14" name="T1"/>
                <a:gd fmla="*/ 9 w 11" name="T2"/>
                <a:gd fmla="*/ 14 h 14" name="T3"/>
                <a:gd fmla="*/ 9 w 11" name="T4"/>
                <a:gd fmla="*/ 11 h 14" name="T5"/>
                <a:gd fmla="*/ 4 w 11" name="T6"/>
                <a:gd fmla="*/ 14 h 14" name="T7"/>
                <a:gd fmla="*/ 0 w 11" name="T8"/>
                <a:gd fmla="*/ 9 h 14" name="T9"/>
                <a:gd fmla="*/ 0 w 11" name="T10"/>
                <a:gd fmla="*/ 0 h 14" name="T11"/>
                <a:gd fmla="*/ 1 w 11" name="T12"/>
                <a:gd fmla="*/ 0 h 14" name="T13"/>
                <a:gd fmla="*/ 1 w 11" name="T14"/>
                <a:gd fmla="*/ 8 h 14" name="T15"/>
                <a:gd fmla="*/ 5 w 11" name="T16"/>
                <a:gd fmla="*/ 13 h 14" name="T17"/>
                <a:gd fmla="*/ 9 w 11" name="T18"/>
                <a:gd fmla="*/ 7 h 14" name="T19"/>
                <a:gd fmla="*/ 9 w 11" name="T20"/>
                <a:gd fmla="*/ 0 h 14" name="T21"/>
                <a:gd fmla="*/ 11 w 11" name="T22"/>
                <a:gd fmla="*/ 0 h 14" name="T23"/>
                <a:gd fmla="*/ 11 w 11" name="T24"/>
                <a:gd fmla="*/ 14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1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7" y="14"/>
                    <a:pt x="4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2" y="13"/>
                    <a:pt x="5" y="13"/>
                  </a:cubicBezTo>
                  <a:cubicBezTo>
                    <a:pt x="8" y="13"/>
                    <a:pt x="9" y="10"/>
                    <a:pt x="9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6" name="Freeform 1035"/>
            <p:cNvSpPr/>
            <p:nvPr/>
          </p:nvSpPr>
          <p:spPr bwMode="auto">
            <a:xfrm>
              <a:off x="15239070" y="8904343"/>
              <a:ext cx="44450" cy="55563"/>
            </a:xfrm>
            <a:custGeom>
              <a:gdLst>
                <a:gd fmla="*/ 10 w 12" name="T0"/>
                <a:gd fmla="*/ 5 h 15" name="T1"/>
                <a:gd fmla="*/ 6 w 12" name="T2"/>
                <a:gd fmla="*/ 2 h 15" name="T3"/>
                <a:gd fmla="*/ 3 w 12" name="T4"/>
                <a:gd fmla="*/ 4 h 15" name="T5"/>
                <a:gd fmla="*/ 7 w 12" name="T6"/>
                <a:gd fmla="*/ 7 h 15" name="T7"/>
                <a:gd fmla="*/ 12 w 12" name="T8"/>
                <a:gd fmla="*/ 11 h 15" name="T9"/>
                <a:gd fmla="*/ 6 w 12" name="T10"/>
                <a:gd fmla="*/ 15 h 15" name="T11"/>
                <a:gd fmla="*/ 0 w 12" name="T12"/>
                <a:gd fmla="*/ 10 h 15" name="T13"/>
                <a:gd fmla="*/ 2 w 12" name="T14"/>
                <a:gd fmla="*/ 10 h 15" name="T15"/>
                <a:gd fmla="*/ 6 w 12" name="T16"/>
                <a:gd fmla="*/ 14 h 15" name="T17"/>
                <a:gd fmla="*/ 10 w 12" name="T18"/>
                <a:gd fmla="*/ 11 h 15" name="T19"/>
                <a:gd fmla="*/ 6 w 12" name="T20"/>
                <a:gd fmla="*/ 8 h 15" name="T21"/>
                <a:gd fmla="*/ 1 w 12" name="T22"/>
                <a:gd fmla="*/ 4 h 15" name="T23"/>
                <a:gd fmla="*/ 6 w 12" name="T24"/>
                <a:gd fmla="*/ 0 h 15" name="T25"/>
                <a:gd fmla="*/ 11 w 12" name="T26"/>
                <a:gd fmla="*/ 5 h 15" name="T27"/>
                <a:gd fmla="*/ 10 w 12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2">
                  <a:moveTo>
                    <a:pt x="10" y="5"/>
                  </a:moveTo>
                  <a:cubicBezTo>
                    <a:pt x="9" y="3"/>
                    <a:pt x="8" y="2"/>
                    <a:pt x="6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6"/>
                    <a:pt x="4" y="6"/>
                    <a:pt x="7" y="7"/>
                  </a:cubicBezTo>
                  <a:cubicBezTo>
                    <a:pt x="9" y="7"/>
                    <a:pt x="12" y="8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3" y="15"/>
                    <a:pt x="1" y="13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8" y="9"/>
                    <a:pt x="6" y="8"/>
                  </a:cubicBezTo>
                  <a:cubicBezTo>
                    <a:pt x="4" y="8"/>
                    <a:pt x="1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7" name="Freeform 1036"/>
            <p:cNvSpPr/>
            <p:nvPr/>
          </p:nvSpPr>
          <p:spPr bwMode="auto">
            <a:xfrm>
              <a:off x="15291443" y="8904343"/>
              <a:ext cx="74613" cy="55563"/>
            </a:xfrm>
            <a:custGeom>
              <a:gdLst>
                <a:gd fmla="*/ 2 w 20" name="T0"/>
                <a:gd fmla="*/ 3 h 15" name="T1"/>
                <a:gd fmla="*/ 7 w 20" name="T2"/>
                <a:gd fmla="*/ 0 h 15" name="T3"/>
                <a:gd fmla="*/ 11 w 20" name="T4"/>
                <a:gd fmla="*/ 3 h 15" name="T5"/>
                <a:gd fmla="*/ 15 w 20" name="T6"/>
                <a:gd fmla="*/ 0 h 15" name="T7"/>
                <a:gd fmla="*/ 20 w 20" name="T8"/>
                <a:gd fmla="*/ 5 h 15" name="T9"/>
                <a:gd fmla="*/ 20 w 20" name="T10"/>
                <a:gd fmla="*/ 15 h 15" name="T11"/>
                <a:gd fmla="*/ 18 w 20" name="T12"/>
                <a:gd fmla="*/ 15 h 15" name="T13"/>
                <a:gd fmla="*/ 18 w 20" name="T14"/>
                <a:gd fmla="*/ 5 h 15" name="T15"/>
                <a:gd fmla="*/ 15 w 20" name="T16"/>
                <a:gd fmla="*/ 2 h 15" name="T17"/>
                <a:gd fmla="*/ 11 w 20" name="T18"/>
                <a:gd fmla="*/ 6 h 15" name="T19"/>
                <a:gd fmla="*/ 11 w 20" name="T20"/>
                <a:gd fmla="*/ 15 h 15" name="T21"/>
                <a:gd fmla="*/ 9 w 20" name="T22"/>
                <a:gd fmla="*/ 15 h 15" name="T23"/>
                <a:gd fmla="*/ 9 w 20" name="T24"/>
                <a:gd fmla="*/ 5 h 15" name="T25"/>
                <a:gd fmla="*/ 6 w 20" name="T26"/>
                <a:gd fmla="*/ 2 h 15" name="T27"/>
                <a:gd fmla="*/ 2 w 20" name="T28"/>
                <a:gd fmla="*/ 7 h 15" name="T29"/>
                <a:gd fmla="*/ 2 w 20" name="T30"/>
                <a:gd fmla="*/ 15 h 15" name="T31"/>
                <a:gd fmla="*/ 0 w 20" name="T32"/>
                <a:gd fmla="*/ 15 h 15" name="T33"/>
                <a:gd fmla="*/ 0 w 20" name="T34"/>
                <a:gd fmla="*/ 1 h 15" name="T35"/>
                <a:gd fmla="*/ 2 w 20" name="T36"/>
                <a:gd fmla="*/ 1 h 15" name="T37"/>
                <a:gd fmla="*/ 2 w 20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20">
                  <a:moveTo>
                    <a:pt x="2" y="3"/>
                  </a:moveTo>
                  <a:cubicBezTo>
                    <a:pt x="3" y="1"/>
                    <a:pt x="4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2" y="2"/>
                    <a:pt x="11" y="4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6" y="2"/>
                  </a:cubicBezTo>
                  <a:cubicBezTo>
                    <a:pt x="3" y="2"/>
                    <a:pt x="2" y="4"/>
                    <a:pt x="2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8" name="Freeform 1037"/>
            <p:cNvSpPr>
              <a:spLocks noEditPoints="1"/>
            </p:cNvSpPr>
            <p:nvPr/>
          </p:nvSpPr>
          <p:spPr bwMode="auto">
            <a:xfrm>
              <a:off x="15374006" y="8904344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9" name="Freeform 1038"/>
            <p:cNvSpPr>
              <a:spLocks noEditPoints="1"/>
            </p:cNvSpPr>
            <p:nvPr/>
          </p:nvSpPr>
          <p:spPr bwMode="auto">
            <a:xfrm>
              <a:off x="15434345" y="8885341"/>
              <a:ext cx="47624" cy="74614"/>
            </a:xfrm>
            <a:custGeom>
              <a:gdLst>
                <a:gd fmla="*/ 13 w 13" name="T0"/>
                <a:gd fmla="*/ 20 h 20" name="T1"/>
                <a:gd fmla="*/ 11 w 13" name="T2"/>
                <a:gd fmla="*/ 20 h 20" name="T3"/>
                <a:gd fmla="*/ 11 w 13" name="T4"/>
                <a:gd fmla="*/ 17 h 20" name="T5"/>
                <a:gd fmla="*/ 6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1 w 13" name="T20"/>
                <a:gd fmla="*/ 13 h 20" name="T21"/>
                <a:gd fmla="*/ 6 w 13" name="T22"/>
                <a:gd fmla="*/ 19 h 20" name="T23"/>
                <a:gd fmla="*/ 11 w 13" name="T24"/>
                <a:gd fmla="*/ 13 h 20" name="T25"/>
                <a:gd fmla="*/ 6 w 13" name="T26"/>
                <a:gd fmla="*/ 7 h 20" name="T27"/>
                <a:gd fmla="*/ 1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8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1" y="13"/>
                  </a:moveTo>
                  <a:cubicBezTo>
                    <a:pt x="1" y="16"/>
                    <a:pt x="3" y="19"/>
                    <a:pt x="6" y="19"/>
                  </a:cubicBezTo>
                  <a:cubicBezTo>
                    <a:pt x="9" y="19"/>
                    <a:pt x="11" y="16"/>
                    <a:pt x="11" y="13"/>
                  </a:cubicBezTo>
                  <a:cubicBezTo>
                    <a:pt x="11" y="10"/>
                    <a:pt x="10" y="7"/>
                    <a:pt x="6" y="7"/>
                  </a:cubicBezTo>
                  <a:cubicBezTo>
                    <a:pt x="3" y="7"/>
                    <a:pt x="1" y="9"/>
                    <a:pt x="1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0" name="Freeform 1039"/>
            <p:cNvSpPr/>
            <p:nvPr/>
          </p:nvSpPr>
          <p:spPr bwMode="auto">
            <a:xfrm>
              <a:off x="15516921" y="8888542"/>
              <a:ext cx="25400" cy="71439"/>
            </a:xfrm>
            <a:custGeom>
              <a:gdLst>
                <a:gd fmla="*/ 7 w 7" name="T0"/>
                <a:gd fmla="*/ 6 h 19" name="T1"/>
                <a:gd fmla="*/ 4 w 7" name="T2"/>
                <a:gd fmla="*/ 6 h 19" name="T3"/>
                <a:gd fmla="*/ 4 w 7" name="T4"/>
                <a:gd fmla="*/ 15 h 19" name="T5"/>
                <a:gd fmla="*/ 6 w 7" name="T6"/>
                <a:gd fmla="*/ 17 h 19" name="T7"/>
                <a:gd fmla="*/ 7 w 7" name="T8"/>
                <a:gd fmla="*/ 17 h 19" name="T9"/>
                <a:gd fmla="*/ 7 w 7" name="T10"/>
                <a:gd fmla="*/ 19 h 19" name="T11"/>
                <a:gd fmla="*/ 6 w 7" name="T12"/>
                <a:gd fmla="*/ 19 h 19" name="T13"/>
                <a:gd fmla="*/ 3 w 7" name="T14"/>
                <a:gd fmla="*/ 17 h 19" name="T15"/>
                <a:gd fmla="*/ 2 w 7" name="T16"/>
                <a:gd fmla="*/ 14 h 19" name="T17"/>
                <a:gd fmla="*/ 2 w 7" name="T18"/>
                <a:gd fmla="*/ 6 h 19" name="T19"/>
                <a:gd fmla="*/ 0 w 7" name="T20"/>
                <a:gd fmla="*/ 6 h 19" name="T21"/>
                <a:gd fmla="*/ 0 w 7" name="T22"/>
                <a:gd fmla="*/ 5 h 19" name="T23"/>
                <a:gd fmla="*/ 2 w 7" name="T24"/>
                <a:gd fmla="*/ 5 h 19" name="T25"/>
                <a:gd fmla="*/ 2 w 7" name="T26"/>
                <a:gd fmla="*/ 0 h 19" name="T27"/>
                <a:gd fmla="*/ 4 w 7" name="T28"/>
                <a:gd fmla="*/ 0 h 19" name="T29"/>
                <a:gd fmla="*/ 4 w 7" name="T30"/>
                <a:gd fmla="*/ 5 h 19" name="T31"/>
                <a:gd fmla="*/ 7 w 7" name="T32"/>
                <a:gd fmla="*/ 5 h 19" name="T33"/>
                <a:gd fmla="*/ 7 w 7" name="T34"/>
                <a:gd fmla="*/ 6 h 1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" w="7">
                  <a:moveTo>
                    <a:pt x="7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3" y="19"/>
                    <a:pt x="3" y="17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1" name="Freeform 1040"/>
            <p:cNvSpPr>
              <a:spLocks noEditPoints="1"/>
            </p:cNvSpPr>
            <p:nvPr/>
          </p:nvSpPr>
          <p:spPr bwMode="auto">
            <a:xfrm>
              <a:off x="15550266" y="8904417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2" name="Freeform 1041"/>
            <p:cNvSpPr/>
            <p:nvPr/>
          </p:nvSpPr>
          <p:spPr bwMode="auto">
            <a:xfrm>
              <a:off x="15605827" y="8904417"/>
              <a:ext cx="71437" cy="55563"/>
            </a:xfrm>
            <a:custGeom>
              <a:gdLst>
                <a:gd fmla="*/ 1 w 19" name="T0"/>
                <a:gd fmla="*/ 3 h 15" name="T1"/>
                <a:gd fmla="*/ 6 w 19" name="T2"/>
                <a:gd fmla="*/ 0 h 15" name="T3"/>
                <a:gd fmla="*/ 10 w 19" name="T4"/>
                <a:gd fmla="*/ 3 h 15" name="T5"/>
                <a:gd fmla="*/ 15 w 19" name="T6"/>
                <a:gd fmla="*/ 0 h 15" name="T7"/>
                <a:gd fmla="*/ 19 w 19" name="T8"/>
                <a:gd fmla="*/ 5 h 15" name="T9"/>
                <a:gd fmla="*/ 19 w 19" name="T10"/>
                <a:gd fmla="*/ 15 h 15" name="T11"/>
                <a:gd fmla="*/ 17 w 19" name="T12"/>
                <a:gd fmla="*/ 15 h 15" name="T13"/>
                <a:gd fmla="*/ 17 w 19" name="T14"/>
                <a:gd fmla="*/ 5 h 15" name="T15"/>
                <a:gd fmla="*/ 14 w 19" name="T16"/>
                <a:gd fmla="*/ 2 h 15" name="T17"/>
                <a:gd fmla="*/ 10 w 19" name="T18"/>
                <a:gd fmla="*/ 6 h 15" name="T19"/>
                <a:gd fmla="*/ 10 w 19" name="T20"/>
                <a:gd fmla="*/ 15 h 15" name="T21"/>
                <a:gd fmla="*/ 9 w 19" name="T22"/>
                <a:gd fmla="*/ 15 h 15" name="T23"/>
                <a:gd fmla="*/ 9 w 19" name="T24"/>
                <a:gd fmla="*/ 5 h 15" name="T25"/>
                <a:gd fmla="*/ 5 w 19" name="T26"/>
                <a:gd fmla="*/ 2 h 15" name="T27"/>
                <a:gd fmla="*/ 1 w 19" name="T28"/>
                <a:gd fmla="*/ 7 h 15" name="T29"/>
                <a:gd fmla="*/ 1 w 19" name="T30"/>
                <a:gd fmla="*/ 15 h 15" name="T31"/>
                <a:gd fmla="*/ 0 w 19" name="T32"/>
                <a:gd fmla="*/ 15 h 15" name="T33"/>
                <a:gd fmla="*/ 0 w 19" name="T34"/>
                <a:gd fmla="*/ 1 h 15" name="T35"/>
                <a:gd fmla="*/ 1 w 19" name="T36"/>
                <a:gd fmla="*/ 1 h 15" name="T37"/>
                <a:gd fmla="*/ 1 w 19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19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1"/>
                    <a:pt x="12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2" y="2"/>
                    <a:pt x="10" y="4"/>
                    <a:pt x="10" y="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3" y="2"/>
                    <a:pt x="1" y="4"/>
                    <a:pt x="1" y="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3" name="Freeform 1042"/>
            <p:cNvSpPr>
              <a:spLocks noEditPoints="1"/>
            </p:cNvSpPr>
            <p:nvPr/>
          </p:nvSpPr>
          <p:spPr bwMode="auto">
            <a:xfrm>
              <a:off x="15688345" y="8904372"/>
              <a:ext cx="49213" cy="74614"/>
            </a:xfrm>
            <a:custGeom>
              <a:gdLst>
                <a:gd fmla="*/ 2 w 13" name="T0"/>
                <a:gd fmla="*/ 3 h 20" name="T1"/>
                <a:gd fmla="*/ 7 w 13" name="T2"/>
                <a:gd fmla="*/ 0 h 20" name="T3"/>
                <a:gd fmla="*/ 13 w 13" name="T4"/>
                <a:gd fmla="*/ 8 h 20" name="T5"/>
                <a:gd fmla="*/ 7 w 13" name="T6"/>
                <a:gd fmla="*/ 15 h 20" name="T7"/>
                <a:gd fmla="*/ 2 w 13" name="T8"/>
                <a:gd fmla="*/ 12 h 20" name="T9"/>
                <a:gd fmla="*/ 2 w 13" name="T10"/>
                <a:gd fmla="*/ 20 h 20" name="T11"/>
                <a:gd fmla="*/ 0 w 13" name="T12"/>
                <a:gd fmla="*/ 20 h 20" name="T13"/>
                <a:gd fmla="*/ 0 w 13" name="T14"/>
                <a:gd fmla="*/ 1 h 20" name="T15"/>
                <a:gd fmla="*/ 2 w 13" name="T16"/>
                <a:gd fmla="*/ 1 h 20" name="T17"/>
                <a:gd fmla="*/ 2 w 13" name="T18"/>
                <a:gd fmla="*/ 3 h 20" name="T19"/>
                <a:gd fmla="*/ 2 w 13" name="T20"/>
                <a:gd fmla="*/ 8 h 20" name="T21"/>
                <a:gd fmla="*/ 7 w 13" name="T22"/>
                <a:gd fmla="*/ 14 h 20" name="T23"/>
                <a:gd fmla="*/ 12 w 13" name="T24"/>
                <a:gd fmla="*/ 8 h 20" name="T25"/>
                <a:gd fmla="*/ 7 w 13" name="T26"/>
                <a:gd fmla="*/ 2 h 20" name="T27"/>
                <a:gd fmla="*/ 2 w 13" name="T28"/>
                <a:gd fmla="*/ 8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2" y="3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ubicBezTo>
                    <a:pt x="13" y="12"/>
                    <a:pt x="11" y="15"/>
                    <a:pt x="7" y="15"/>
                  </a:cubicBezTo>
                  <a:cubicBezTo>
                    <a:pt x="5" y="15"/>
                    <a:pt x="3" y="14"/>
                    <a:pt x="2" y="1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4" name="Freeform 1043"/>
            <p:cNvSpPr>
              <a:spLocks noEditPoints="1"/>
            </p:cNvSpPr>
            <p:nvPr/>
          </p:nvSpPr>
          <p:spPr bwMode="auto">
            <a:xfrm>
              <a:off x="15745450" y="8904311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5" name="Freeform 1044"/>
            <p:cNvSpPr/>
            <p:nvPr/>
          </p:nvSpPr>
          <p:spPr bwMode="auto">
            <a:xfrm>
              <a:off x="15805944" y="8907462"/>
              <a:ext cx="25400" cy="52388"/>
            </a:xfrm>
            <a:custGeom>
              <a:gdLst>
                <a:gd fmla="*/ 7 w 7" name="T0"/>
                <a:gd fmla="*/ 1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1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4" y="0"/>
                    <a:pt x="7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226" name="组合 225"/>
          <p:cNvGrpSpPr/>
          <p:nvPr/>
        </p:nvGrpSpPr>
        <p:grpSpPr>
          <a:xfrm rot="434275">
            <a:off x="18139425" y="-1799850"/>
            <a:ext cx="2469137" cy="1546496"/>
            <a:chOff x="11154236" y="1934215"/>
            <a:chExt cx="2833688" cy="1774825"/>
          </a:xfrm>
          <a:effectLst>
            <a:outerShdw algn="tl" dir="2700000" dist="76200" rotWithShape="0">
              <a:prstClr val="black">
                <a:alpha val="30000"/>
              </a:prstClr>
            </a:outerShdw>
          </a:effectLst>
        </p:grpSpPr>
        <p:sp>
          <p:nvSpPr>
            <p:cNvPr id="227" name="Freeform 119"/>
            <p:cNvSpPr>
              <a:spLocks noEditPoints="1"/>
            </p:cNvSpPr>
            <p:nvPr/>
          </p:nvSpPr>
          <p:spPr bwMode="auto">
            <a:xfrm>
              <a:off x="12076574" y="2875603"/>
              <a:ext cx="26988" cy="3175"/>
            </a:xfrm>
            <a:custGeom>
              <a:gdLst>
                <a:gd fmla="*/ 7 w 7" name="T0"/>
                <a:gd fmla="*/ 1 h 1" name="T1"/>
                <a:gd fmla="*/ 7 w 7" name="T2"/>
                <a:gd fmla="*/ 1 h 1" name="T3"/>
                <a:gd fmla="*/ 7 w 7" name="T4"/>
                <a:gd fmla="*/ 1 h 1" name="T5"/>
                <a:gd fmla="*/ 7 w 7" name="T6"/>
                <a:gd fmla="*/ 1 h 1" name="T7"/>
                <a:gd fmla="*/ 0 w 7" name="T8"/>
                <a:gd fmla="*/ 0 h 1" name="T9"/>
                <a:gd fmla="*/ 7 w 7" name="T10"/>
                <a:gd fmla="*/ 1 h 1" name="T11"/>
                <a:gd fmla="*/ 0 w 7" name="T12"/>
                <a:gd fmla="*/ 0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7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0" y="0"/>
                  </a:moveTo>
                  <a:cubicBezTo>
                    <a:pt x="2" y="1"/>
                    <a:pt x="4" y="1"/>
                    <a:pt x="7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BF9A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8" name="Freeform 120"/>
            <p:cNvSpPr/>
            <p:nvPr/>
          </p:nvSpPr>
          <p:spPr bwMode="auto">
            <a:xfrm>
              <a:off x="12459161" y="2380303"/>
              <a:ext cx="23813" cy="7938"/>
            </a:xfrm>
            <a:custGeom>
              <a:gdLst>
                <a:gd fmla="*/ 1 w 6" name="T0"/>
                <a:gd fmla="*/ 0 h 2" name="T1"/>
                <a:gd fmla="*/ 0 w 6" name="T2"/>
                <a:gd fmla="*/ 2 h 2" name="T3"/>
                <a:gd fmla="*/ 6 w 6" name="T4"/>
                <a:gd fmla="*/ 2 h 2" name="T5"/>
                <a:gd fmla="*/ 1 w 6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6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1" y="0"/>
                  </a:cubicBezTo>
                </a:path>
              </a:pathLst>
            </a:custGeom>
            <a:solidFill>
              <a:srgbClr val="9E86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9" name="Freeform 124"/>
            <p:cNvSpPr/>
            <p:nvPr/>
          </p:nvSpPr>
          <p:spPr bwMode="auto">
            <a:xfrm>
              <a:off x="11427286" y="2837503"/>
              <a:ext cx="412750" cy="101600"/>
            </a:xfrm>
            <a:custGeom>
              <a:gdLst>
                <a:gd fmla="*/ 48 w 260" name="T0"/>
                <a:gd fmla="*/ 0 h 64" name="T1"/>
                <a:gd fmla="*/ 0 w 260" name="T2"/>
                <a:gd fmla="*/ 64 h 64" name="T3"/>
                <a:gd fmla="*/ 260 w 260" name="T4"/>
                <a:gd fmla="*/ 52 h 64" name="T5"/>
                <a:gd fmla="*/ 48 w 260" name="T6"/>
                <a:gd fmla="*/ 0 h 6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4" w="260">
                  <a:moveTo>
                    <a:pt x="48" y="0"/>
                  </a:moveTo>
                  <a:lnTo>
                    <a:pt x="0" y="64"/>
                  </a:lnTo>
                  <a:lnTo>
                    <a:pt x="260" y="5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0" name="Freeform 127"/>
            <p:cNvSpPr/>
            <p:nvPr/>
          </p:nvSpPr>
          <p:spPr bwMode="auto">
            <a:xfrm>
              <a:off x="13386260" y="3318515"/>
              <a:ext cx="165100" cy="390525"/>
            </a:xfrm>
            <a:custGeom>
              <a:gdLst>
                <a:gd fmla="*/ 0 w 104" name="T0"/>
                <a:gd fmla="*/ 0 h 246" name="T1"/>
                <a:gd fmla="*/ 7 w 104" name="T2"/>
                <a:gd fmla="*/ 113 h 246" name="T3"/>
                <a:gd fmla="*/ 19 w 104" name="T4"/>
                <a:gd fmla="*/ 118 h 246" name="T5"/>
                <a:gd fmla="*/ 83 w 104" name="T6"/>
                <a:gd fmla="*/ 132 h 246" name="T7"/>
                <a:gd fmla="*/ 100 w 104" name="T8"/>
                <a:gd fmla="*/ 243 h 246" name="T9"/>
                <a:gd fmla="*/ 104 w 104" name="T10"/>
                <a:gd fmla="*/ 246 h 246" name="T11"/>
                <a:gd fmla="*/ 100 w 104" name="T12"/>
                <a:gd fmla="*/ 130 h 246" name="T13"/>
                <a:gd fmla="*/ 45 w 104" name="T14"/>
                <a:gd fmla="*/ 118 h 246" name="T15"/>
                <a:gd fmla="*/ 29 w 104" name="T16"/>
                <a:gd fmla="*/ 7 h 246" name="T17"/>
                <a:gd fmla="*/ 0 w 104" name="T18"/>
                <a:gd fmla="*/ 0 h 2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6" w="104">
                  <a:moveTo>
                    <a:pt x="0" y="0"/>
                  </a:moveTo>
                  <a:lnTo>
                    <a:pt x="7" y="113"/>
                  </a:lnTo>
                  <a:lnTo>
                    <a:pt x="19" y="118"/>
                  </a:lnTo>
                  <a:lnTo>
                    <a:pt x="83" y="132"/>
                  </a:lnTo>
                  <a:lnTo>
                    <a:pt x="100" y="243"/>
                  </a:lnTo>
                  <a:lnTo>
                    <a:pt x="104" y="246"/>
                  </a:lnTo>
                  <a:lnTo>
                    <a:pt x="100" y="130"/>
                  </a:lnTo>
                  <a:lnTo>
                    <a:pt x="45" y="118"/>
                  </a:lnTo>
                  <a:lnTo>
                    <a:pt x="29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1" name="Freeform 129"/>
            <p:cNvSpPr/>
            <p:nvPr/>
          </p:nvSpPr>
          <p:spPr bwMode="auto">
            <a:xfrm>
              <a:off x="12868736" y="3183578"/>
              <a:ext cx="528638" cy="314325"/>
            </a:xfrm>
            <a:custGeom>
              <a:gdLst>
                <a:gd fmla="*/ 0 w 333" name="T0"/>
                <a:gd fmla="*/ 0 h 198" name="T1"/>
                <a:gd fmla="*/ 5 w 333" name="T2"/>
                <a:gd fmla="*/ 116 h 198" name="T3"/>
                <a:gd fmla="*/ 333 w 333" name="T4"/>
                <a:gd fmla="*/ 198 h 198" name="T5"/>
                <a:gd fmla="*/ 326 w 333" name="T6"/>
                <a:gd fmla="*/ 85 h 198" name="T7"/>
                <a:gd fmla="*/ 291 w 333" name="T8"/>
                <a:gd fmla="*/ 75 h 198" name="T9"/>
                <a:gd fmla="*/ 0 w 333" name="T10"/>
                <a:gd fmla="*/ 0 h 1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8" w="333">
                  <a:moveTo>
                    <a:pt x="0" y="0"/>
                  </a:moveTo>
                  <a:lnTo>
                    <a:pt x="5" y="116"/>
                  </a:lnTo>
                  <a:lnTo>
                    <a:pt x="333" y="198"/>
                  </a:lnTo>
                  <a:lnTo>
                    <a:pt x="326" y="85"/>
                  </a:lnTo>
                  <a:lnTo>
                    <a:pt x="291" y="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2" name="Freeform 132"/>
            <p:cNvSpPr>
              <a:spLocks noEditPoints="1"/>
            </p:cNvSpPr>
            <p:nvPr/>
          </p:nvSpPr>
          <p:spPr bwMode="auto">
            <a:xfrm>
              <a:off x="13575174" y="3235965"/>
              <a:ext cx="96838" cy="25400"/>
            </a:xfrm>
            <a:custGeom>
              <a:gdLst>
                <a:gd fmla="*/ 7 w 26" name="T0"/>
                <a:gd fmla="*/ 7 h 7" name="T1"/>
                <a:gd fmla="*/ 7 w 26" name="T2"/>
                <a:gd fmla="*/ 7 h 7" name="T3"/>
                <a:gd fmla="*/ 7 w 26" name="T4"/>
                <a:gd fmla="*/ 7 h 7" name="T5"/>
                <a:gd fmla="*/ 7 w 26" name="T6"/>
                <a:gd fmla="*/ 7 h 7" name="T7"/>
                <a:gd fmla="*/ 0 w 26" name="T8"/>
                <a:gd fmla="*/ 6 h 7" name="T9"/>
                <a:gd fmla="*/ 7 w 26" name="T10"/>
                <a:gd fmla="*/ 7 h 7" name="T11"/>
                <a:gd fmla="*/ 0 w 26" name="T12"/>
                <a:gd fmla="*/ 6 h 7" name="T13"/>
                <a:gd fmla="*/ 26 w 26" name="T14"/>
                <a:gd fmla="*/ 0 h 7" name="T15"/>
                <a:gd fmla="*/ 26 w 26" name="T16"/>
                <a:gd fmla="*/ 0 h 7" name="T17"/>
                <a:gd fmla="*/ 26 w 26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26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0" y="6"/>
                  </a:moveTo>
                  <a:cubicBezTo>
                    <a:pt x="2" y="7"/>
                    <a:pt x="5" y="7"/>
                    <a:pt x="7" y="7"/>
                  </a:cubicBezTo>
                  <a:cubicBezTo>
                    <a:pt x="5" y="7"/>
                    <a:pt x="2" y="7"/>
                    <a:pt x="0" y="6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9E86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3" name="Freeform 173"/>
            <p:cNvSpPr/>
            <p:nvPr/>
          </p:nvSpPr>
          <p:spPr bwMode="auto">
            <a:xfrm>
              <a:off x="11262186" y="2053278"/>
              <a:ext cx="2316163" cy="1482725"/>
            </a:xfrm>
            <a:custGeom>
              <a:gdLst>
                <a:gd fmla="*/ 33 w 1459" name="T0"/>
                <a:gd fmla="*/ 0 h 934" name="T1"/>
                <a:gd fmla="*/ 1402 w 1459" name="T2"/>
                <a:gd fmla="*/ 416 h 934" name="T3"/>
                <a:gd fmla="*/ 1459 w 1459" name="T4"/>
                <a:gd fmla="*/ 934 h 934" name="T5"/>
                <a:gd fmla="*/ 1383 w 1459" name="T6"/>
                <a:gd fmla="*/ 915 h 934" name="T7"/>
                <a:gd fmla="*/ 1324 w 1459" name="T8"/>
                <a:gd fmla="*/ 504 h 934" name="T9"/>
                <a:gd fmla="*/ 0 w 1459" name="T10"/>
                <a:gd fmla="*/ 130 h 934" name="T11"/>
                <a:gd fmla="*/ 33 w 1459" name="T12"/>
                <a:gd fmla="*/ 0 h 9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4" w="1459">
                  <a:moveTo>
                    <a:pt x="33" y="0"/>
                  </a:moveTo>
                  <a:lnTo>
                    <a:pt x="1402" y="416"/>
                  </a:lnTo>
                  <a:lnTo>
                    <a:pt x="1459" y="934"/>
                  </a:lnTo>
                  <a:lnTo>
                    <a:pt x="1383" y="915"/>
                  </a:lnTo>
                  <a:lnTo>
                    <a:pt x="1324" y="504"/>
                  </a:lnTo>
                  <a:lnTo>
                    <a:pt x="0" y="13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4" name="Freeform 174"/>
            <p:cNvSpPr/>
            <p:nvPr/>
          </p:nvSpPr>
          <p:spPr bwMode="auto">
            <a:xfrm>
              <a:off x="11262186" y="2053278"/>
              <a:ext cx="2316163" cy="1482725"/>
            </a:xfrm>
            <a:custGeom>
              <a:gdLst>
                <a:gd fmla="*/ 33 w 1459" name="T0"/>
                <a:gd fmla="*/ 0 h 934" name="T1"/>
                <a:gd fmla="*/ 1402 w 1459" name="T2"/>
                <a:gd fmla="*/ 416 h 934" name="T3"/>
                <a:gd fmla="*/ 1459 w 1459" name="T4"/>
                <a:gd fmla="*/ 934 h 934" name="T5"/>
                <a:gd fmla="*/ 1383 w 1459" name="T6"/>
                <a:gd fmla="*/ 915 h 934" name="T7"/>
                <a:gd fmla="*/ 1324 w 1459" name="T8"/>
                <a:gd fmla="*/ 504 h 934" name="T9"/>
                <a:gd fmla="*/ 0 w 1459" name="T10"/>
                <a:gd fmla="*/ 130 h 934" name="T11"/>
                <a:gd fmla="*/ 33 w 1459" name="T12"/>
                <a:gd fmla="*/ 0 h 9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4" w="1459">
                  <a:moveTo>
                    <a:pt x="33" y="0"/>
                  </a:moveTo>
                  <a:lnTo>
                    <a:pt x="1402" y="416"/>
                  </a:lnTo>
                  <a:lnTo>
                    <a:pt x="1459" y="934"/>
                  </a:lnTo>
                  <a:lnTo>
                    <a:pt x="1383" y="915"/>
                  </a:lnTo>
                  <a:lnTo>
                    <a:pt x="1324" y="504"/>
                  </a:lnTo>
                  <a:lnTo>
                    <a:pt x="0" y="13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5" name="Freeform 175"/>
            <p:cNvSpPr/>
            <p:nvPr/>
          </p:nvSpPr>
          <p:spPr bwMode="auto">
            <a:xfrm>
              <a:off x="11273299" y="2270765"/>
              <a:ext cx="2698750" cy="709613"/>
            </a:xfrm>
            <a:custGeom>
              <a:gdLst>
                <a:gd fmla="*/ 1700 w 1700" name="T0"/>
                <a:gd fmla="*/ 291 h 447" name="T1"/>
                <a:gd fmla="*/ 298 w 1700" name="T2"/>
                <a:gd fmla="*/ 0 h 447" name="T3"/>
                <a:gd fmla="*/ 0 w 1700" name="T4"/>
                <a:gd fmla="*/ 426 h 447" name="T5"/>
                <a:gd fmla="*/ 78 w 1700" name="T6"/>
                <a:gd fmla="*/ 447 h 447" name="T7"/>
                <a:gd fmla="*/ 327 w 1700" name="T8"/>
                <a:gd fmla="*/ 116 h 447" name="T9"/>
                <a:gd fmla="*/ 1667 w 1700" name="T10"/>
                <a:gd fmla="*/ 419 h 447" name="T11"/>
                <a:gd fmla="*/ 1700 w 1700" name="T12"/>
                <a:gd fmla="*/ 291 h 4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7" w="1700">
                  <a:moveTo>
                    <a:pt x="1700" y="291"/>
                  </a:moveTo>
                  <a:lnTo>
                    <a:pt x="298" y="0"/>
                  </a:lnTo>
                  <a:lnTo>
                    <a:pt x="0" y="426"/>
                  </a:lnTo>
                  <a:lnTo>
                    <a:pt x="78" y="447"/>
                  </a:lnTo>
                  <a:lnTo>
                    <a:pt x="327" y="116"/>
                  </a:lnTo>
                  <a:lnTo>
                    <a:pt x="1667" y="419"/>
                  </a:lnTo>
                  <a:lnTo>
                    <a:pt x="1700" y="291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6" name="Freeform 176"/>
            <p:cNvSpPr/>
            <p:nvPr/>
          </p:nvSpPr>
          <p:spPr bwMode="auto">
            <a:xfrm>
              <a:off x="11273299" y="2270765"/>
              <a:ext cx="2698750" cy="709613"/>
            </a:xfrm>
            <a:custGeom>
              <a:gdLst>
                <a:gd fmla="*/ 1700 w 1700" name="T0"/>
                <a:gd fmla="*/ 291 h 447" name="T1"/>
                <a:gd fmla="*/ 298 w 1700" name="T2"/>
                <a:gd fmla="*/ 0 h 447" name="T3"/>
                <a:gd fmla="*/ 0 w 1700" name="T4"/>
                <a:gd fmla="*/ 426 h 447" name="T5"/>
                <a:gd fmla="*/ 78 w 1700" name="T6"/>
                <a:gd fmla="*/ 447 h 447" name="T7"/>
                <a:gd fmla="*/ 327 w 1700" name="T8"/>
                <a:gd fmla="*/ 116 h 447" name="T9"/>
                <a:gd fmla="*/ 1667 w 1700" name="T10"/>
                <a:gd fmla="*/ 419 h 447" name="T11"/>
                <a:gd fmla="*/ 1700 w 1700" name="T12"/>
                <a:gd fmla="*/ 291 h 4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7" w="1700">
                  <a:moveTo>
                    <a:pt x="1700" y="291"/>
                  </a:moveTo>
                  <a:lnTo>
                    <a:pt x="298" y="0"/>
                  </a:lnTo>
                  <a:lnTo>
                    <a:pt x="0" y="426"/>
                  </a:lnTo>
                  <a:lnTo>
                    <a:pt x="78" y="447"/>
                  </a:lnTo>
                  <a:lnTo>
                    <a:pt x="327" y="116"/>
                  </a:lnTo>
                  <a:lnTo>
                    <a:pt x="1667" y="419"/>
                  </a:lnTo>
                  <a:lnTo>
                    <a:pt x="1700" y="2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7" name="Freeform 177"/>
            <p:cNvSpPr/>
            <p:nvPr/>
          </p:nvSpPr>
          <p:spPr bwMode="auto">
            <a:xfrm>
              <a:off x="12384549" y="2451740"/>
              <a:ext cx="434975" cy="179388"/>
            </a:xfrm>
            <a:custGeom>
              <a:gdLst>
                <a:gd fmla="*/ 115 w 116" name="T0"/>
                <a:gd fmla="*/ 38 h 48" name="T1"/>
                <a:gd fmla="*/ 101 w 116" name="T2"/>
                <a:gd fmla="*/ 46 h 48" name="T3"/>
                <a:gd fmla="*/ 9 w 116" name="T4"/>
                <a:gd fmla="*/ 23 h 48" name="T5"/>
                <a:gd fmla="*/ 1 w 116" name="T6"/>
                <a:gd fmla="*/ 9 h 48" name="T7"/>
                <a:gd fmla="*/ 15 w 116" name="T8"/>
                <a:gd fmla="*/ 1 h 48" name="T9"/>
                <a:gd fmla="*/ 107 w 116" name="T10"/>
                <a:gd fmla="*/ 25 h 48" name="T11"/>
                <a:gd fmla="*/ 115 w 116" name="T12"/>
                <a:gd fmla="*/ 3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115">
                  <a:moveTo>
                    <a:pt x="115" y="38"/>
                  </a:moveTo>
                  <a:cubicBezTo>
                    <a:pt x="113" y="44"/>
                    <a:pt x="107" y="48"/>
                    <a:pt x="101" y="4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1"/>
                    <a:pt x="0" y="15"/>
                    <a:pt x="1" y="9"/>
                  </a:cubicBezTo>
                  <a:cubicBezTo>
                    <a:pt x="3" y="3"/>
                    <a:pt x="9" y="0"/>
                    <a:pt x="15" y="1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13" y="26"/>
                    <a:pt x="116" y="32"/>
                    <a:pt x="115" y="38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8" name="Freeform 178"/>
            <p:cNvSpPr/>
            <p:nvPr/>
          </p:nvSpPr>
          <p:spPr bwMode="auto">
            <a:xfrm>
              <a:off x="11322511" y="1934215"/>
              <a:ext cx="1166813" cy="1087438"/>
            </a:xfrm>
            <a:custGeom>
              <a:gdLst>
                <a:gd fmla="*/ 278 w 311" name="T0"/>
                <a:gd fmla="*/ 64 h 290" name="T1"/>
                <a:gd fmla="*/ 45 w 311" name="T2"/>
                <a:gd fmla="*/ 5 h 290" name="T3"/>
                <a:gd fmla="*/ 0 w 311" name="T4"/>
                <a:gd fmla="*/ 27 h 290" name="T5"/>
                <a:gd fmla="*/ 29 w 311" name="T6"/>
                <a:gd fmla="*/ 66 h 290" name="T7"/>
                <a:gd fmla="*/ 30 w 311" name="T8"/>
                <a:gd fmla="*/ 59 h 290" name="T9"/>
                <a:gd fmla="*/ 34 w 311" name="T10"/>
                <a:gd fmla="*/ 51 h 290" name="T11"/>
                <a:gd fmla="*/ 66 w 311" name="T12"/>
                <a:gd fmla="*/ 38 h 290" name="T13"/>
                <a:gd fmla="*/ 243 w 311" name="T14"/>
                <a:gd fmla="*/ 83 h 290" name="T15"/>
                <a:gd fmla="*/ 264 w 311" name="T16"/>
                <a:gd fmla="*/ 119 h 290" name="T17"/>
                <a:gd fmla="*/ 236 w 311" name="T18"/>
                <a:gd fmla="*/ 230 h 290" name="T19"/>
                <a:gd fmla="*/ 228 w 311" name="T20"/>
                <a:gd fmla="*/ 244 h 290" name="T21"/>
                <a:gd fmla="*/ 200 w 311" name="T22"/>
                <a:gd fmla="*/ 251 h 290" name="T23"/>
                <a:gd fmla="*/ 161 w 311" name="T24"/>
                <a:gd fmla="*/ 241 h 290" name="T25"/>
                <a:gd fmla="*/ 187 w 311" name="T26"/>
                <a:gd fmla="*/ 276 h 290" name="T27"/>
                <a:gd fmla="*/ 222 w 311" name="T28"/>
                <a:gd fmla="*/ 285 h 290" name="T29"/>
                <a:gd fmla="*/ 268 w 311" name="T30"/>
                <a:gd fmla="*/ 257 h 290" name="T31"/>
                <a:gd fmla="*/ 306 w 311" name="T32"/>
                <a:gd fmla="*/ 111 h 290" name="T33"/>
                <a:gd fmla="*/ 278 w 311" name="T34"/>
                <a:gd fmla="*/ 64 h 29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90" w="311">
                  <a:moveTo>
                    <a:pt x="278" y="64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26" y="0"/>
                    <a:pt x="7" y="10"/>
                    <a:pt x="0" y="2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6"/>
                    <a:pt x="32" y="53"/>
                    <a:pt x="34" y="51"/>
                  </a:cubicBezTo>
                  <a:cubicBezTo>
                    <a:pt x="40" y="40"/>
                    <a:pt x="53" y="35"/>
                    <a:pt x="66" y="38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59" y="87"/>
                    <a:pt x="268" y="103"/>
                    <a:pt x="264" y="119"/>
                  </a:cubicBezTo>
                  <a:cubicBezTo>
                    <a:pt x="236" y="230"/>
                    <a:pt x="236" y="230"/>
                    <a:pt x="236" y="230"/>
                  </a:cubicBezTo>
                  <a:cubicBezTo>
                    <a:pt x="235" y="236"/>
                    <a:pt x="232" y="240"/>
                    <a:pt x="228" y="244"/>
                  </a:cubicBezTo>
                  <a:cubicBezTo>
                    <a:pt x="221" y="251"/>
                    <a:pt x="211" y="254"/>
                    <a:pt x="200" y="251"/>
                  </a:cubicBezTo>
                  <a:cubicBezTo>
                    <a:pt x="161" y="241"/>
                    <a:pt x="161" y="241"/>
                    <a:pt x="161" y="241"/>
                  </a:cubicBezTo>
                  <a:cubicBezTo>
                    <a:pt x="187" y="276"/>
                    <a:pt x="187" y="276"/>
                    <a:pt x="187" y="276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42" y="290"/>
                    <a:pt x="263" y="278"/>
                    <a:pt x="268" y="257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11" y="90"/>
                    <a:pt x="298" y="69"/>
                    <a:pt x="278" y="64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9" name="Freeform 179"/>
            <p:cNvSpPr/>
            <p:nvPr/>
          </p:nvSpPr>
          <p:spPr bwMode="auto">
            <a:xfrm>
              <a:off x="11154236" y="2034228"/>
              <a:ext cx="869950" cy="935038"/>
            </a:xfrm>
            <a:custGeom>
              <a:gdLst>
                <a:gd fmla="*/ 68 w 232" name="T0"/>
                <a:gd fmla="*/ 179 h 249" name="T1"/>
                <a:gd fmla="*/ 47 w 232" name="T2"/>
                <a:gd fmla="*/ 143 h 249" name="T3"/>
                <a:gd fmla="*/ 74 w 232" name="T4"/>
                <a:gd fmla="*/ 39 h 249" name="T5"/>
                <a:gd fmla="*/ 45 w 232" name="T6"/>
                <a:gd fmla="*/ 0 h 249" name="T7"/>
                <a:gd fmla="*/ 43 w 232" name="T8"/>
                <a:gd fmla="*/ 5 h 249" name="T9"/>
                <a:gd fmla="*/ 6 w 232" name="T10"/>
                <a:gd fmla="*/ 151 h 249" name="T11"/>
                <a:gd fmla="*/ 33 w 232" name="T12"/>
                <a:gd fmla="*/ 198 h 249" name="T13"/>
                <a:gd fmla="*/ 232 w 232" name="T14"/>
                <a:gd fmla="*/ 249 h 249" name="T15"/>
                <a:gd fmla="*/ 206 w 232" name="T16"/>
                <a:gd fmla="*/ 214 h 249" name="T17"/>
                <a:gd fmla="*/ 68 w 232" name="T18"/>
                <a:gd fmla="*/ 179 h 2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9" w="231">
                  <a:moveTo>
                    <a:pt x="68" y="179"/>
                  </a:moveTo>
                  <a:cubicBezTo>
                    <a:pt x="52" y="175"/>
                    <a:pt x="43" y="159"/>
                    <a:pt x="47" y="143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2"/>
                    <a:pt x="43" y="4"/>
                    <a:pt x="43" y="5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2"/>
                    <a:pt x="13" y="193"/>
                    <a:pt x="33" y="198"/>
                  </a:cubicBezTo>
                  <a:cubicBezTo>
                    <a:pt x="232" y="249"/>
                    <a:pt x="232" y="249"/>
                    <a:pt x="232" y="249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68" y="179"/>
                    <a:pt x="68" y="179"/>
                    <a:pt x="68" y="179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0" name="Freeform 180"/>
            <p:cNvSpPr>
              <a:spLocks noEditPoints="1"/>
            </p:cNvSpPr>
            <p:nvPr/>
          </p:nvSpPr>
          <p:spPr bwMode="auto">
            <a:xfrm>
              <a:off x="11622549" y="2091378"/>
              <a:ext cx="695325" cy="250825"/>
            </a:xfrm>
            <a:custGeom>
              <a:gdLst>
                <a:gd fmla="*/ 127 w 185" name="T0"/>
                <a:gd fmla="*/ 32 h 67" name="T1"/>
                <a:gd fmla="*/ 128 w 185" name="T2"/>
                <a:gd fmla="*/ 52 h 67" name="T3"/>
                <a:gd fmla="*/ 185 w 185" name="T4"/>
                <a:gd fmla="*/ 67 h 67" name="T5"/>
                <a:gd fmla="*/ 163 w 185" name="T6"/>
                <a:gd fmla="*/ 41 h 67" name="T7"/>
                <a:gd fmla="*/ 127 w 185" name="T8"/>
                <a:gd fmla="*/ 32 h 67" name="T9"/>
                <a:gd fmla="*/ 0 w 185" name="T10"/>
                <a:gd fmla="*/ 0 h 67" name="T11"/>
                <a:gd fmla="*/ 10 w 185" name="T12"/>
                <a:gd fmla="*/ 18 h 67" name="T13"/>
                <a:gd fmla="*/ 54 w 185" name="T14"/>
                <a:gd fmla="*/ 32 h 67" name="T15"/>
                <a:gd fmla="*/ 109 w 185" name="T16"/>
                <a:gd fmla="*/ 29 h 67" name="T17"/>
                <a:gd fmla="*/ 115 w 185" name="T18"/>
                <a:gd fmla="*/ 29 h 67" name="T19"/>
                <a:gd fmla="*/ 0 w 185" name="T20"/>
                <a:gd fmla="*/ 0 h 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7" w="185">
                  <a:moveTo>
                    <a:pt x="127" y="32"/>
                  </a:moveTo>
                  <a:cubicBezTo>
                    <a:pt x="128" y="52"/>
                    <a:pt x="128" y="52"/>
                    <a:pt x="128" y="52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4" y="55"/>
                    <a:pt x="176" y="44"/>
                    <a:pt x="163" y="41"/>
                  </a:cubicBezTo>
                  <a:cubicBezTo>
                    <a:pt x="127" y="32"/>
                    <a:pt x="127" y="32"/>
                    <a:pt x="127" y="32"/>
                  </a:cubicBezTo>
                  <a:moveTo>
                    <a:pt x="0" y="0"/>
                  </a:moveTo>
                  <a:cubicBezTo>
                    <a:pt x="4" y="6"/>
                    <a:pt x="7" y="12"/>
                    <a:pt x="10" y="18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1" name="Freeform 181"/>
            <p:cNvSpPr/>
            <p:nvPr/>
          </p:nvSpPr>
          <p:spPr bwMode="auto">
            <a:xfrm>
              <a:off x="11525711" y="2072328"/>
              <a:ext cx="134938" cy="85725"/>
            </a:xfrm>
            <a:custGeom>
              <a:gdLst>
                <a:gd fmla="*/ 5 w 36" name="T0"/>
                <a:gd fmla="*/ 0 h 23" name="T1"/>
                <a:gd fmla="*/ 5 w 36" name="T2"/>
                <a:gd fmla="*/ 0 h 23" name="T3"/>
                <a:gd fmla="*/ 0 w 36" name="T4"/>
                <a:gd fmla="*/ 1 h 23" name="T5"/>
                <a:gd fmla="*/ 1 w 36" name="T6"/>
                <a:gd fmla="*/ 12 h 23" name="T7"/>
                <a:gd fmla="*/ 1 w 36" name="T8"/>
                <a:gd fmla="*/ 13 h 23" name="T9"/>
                <a:gd fmla="*/ 36 w 36" name="T10"/>
                <a:gd fmla="*/ 23 h 23" name="T11"/>
                <a:gd fmla="*/ 26 w 36" name="T12"/>
                <a:gd fmla="*/ 5 h 23" name="T13"/>
                <a:gd fmla="*/ 12 w 36" name="T14"/>
                <a:gd fmla="*/ 1 h 23" name="T15"/>
                <a:gd fmla="*/ 12 w 36" name="T16"/>
                <a:gd fmla="*/ 1 h 23" name="T17"/>
                <a:gd fmla="*/ 12 w 36" name="T18"/>
                <a:gd fmla="*/ 1 h 23" name="T19"/>
                <a:gd fmla="*/ 12 w 36" name="T20"/>
                <a:gd fmla="*/ 1 h 23" name="T21"/>
                <a:gd fmla="*/ 5 w 36" name="T22"/>
                <a:gd fmla="*/ 0 h 23" name="T23"/>
                <a:gd fmla="*/ 5 w 36" name="T24"/>
                <a:gd fmla="*/ 0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17"/>
                    <a:pt x="30" y="11"/>
                    <a:pt x="26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2" name="Freeform 182"/>
            <p:cNvSpPr/>
            <p:nvPr/>
          </p:nvSpPr>
          <p:spPr bwMode="auto">
            <a:xfrm>
              <a:off x="11468561" y="2075503"/>
              <a:ext cx="60325" cy="46038"/>
            </a:xfrm>
            <a:custGeom>
              <a:gdLst>
                <a:gd fmla="*/ 15 w 16" name="T0"/>
                <a:gd fmla="*/ 0 h 12" name="T1"/>
                <a:gd fmla="*/ 0 w 16" name="T2"/>
                <a:gd fmla="*/ 7 h 12" name="T3"/>
                <a:gd fmla="*/ 16 w 16" name="T4"/>
                <a:gd fmla="*/ 12 h 12" name="T5"/>
                <a:gd fmla="*/ 16 w 16" name="T6"/>
                <a:gd fmla="*/ 11 h 12" name="T7"/>
                <a:gd fmla="*/ 15 w 16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6">
                  <a:moveTo>
                    <a:pt x="15" y="0"/>
                  </a:moveTo>
                  <a:cubicBezTo>
                    <a:pt x="9" y="1"/>
                    <a:pt x="4" y="3"/>
                    <a:pt x="0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7"/>
                    <a:pt x="15" y="3"/>
                    <a:pt x="15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3" name="Freeform 183"/>
            <p:cNvSpPr/>
            <p:nvPr/>
          </p:nvSpPr>
          <p:spPr bwMode="auto">
            <a:xfrm>
              <a:off x="11825749" y="2199328"/>
              <a:ext cx="206375" cy="46038"/>
            </a:xfrm>
            <a:custGeom>
              <a:gdLst>
                <a:gd fmla="*/ 130 w 130" name="T0"/>
                <a:gd fmla="*/ 0 h 29" name="T1"/>
                <a:gd fmla="*/ 0 w 130" name="T2"/>
                <a:gd fmla="*/ 7 h 29" name="T3"/>
                <a:gd fmla="*/ 71 w 130" name="T4"/>
                <a:gd fmla="*/ 29 h 29" name="T5"/>
                <a:gd fmla="*/ 130 w 130" name="T6"/>
                <a:gd fmla="*/ 0 h 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130">
                  <a:moveTo>
                    <a:pt x="130" y="0"/>
                  </a:moveTo>
                  <a:lnTo>
                    <a:pt x="0" y="7"/>
                  </a:lnTo>
                  <a:lnTo>
                    <a:pt x="71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4" name="Freeform 184"/>
            <p:cNvSpPr/>
            <p:nvPr/>
          </p:nvSpPr>
          <p:spPr bwMode="auto">
            <a:xfrm>
              <a:off x="11825749" y="2199328"/>
              <a:ext cx="206375" cy="46038"/>
            </a:xfrm>
            <a:custGeom>
              <a:gdLst>
                <a:gd fmla="*/ 130 w 130" name="T0"/>
                <a:gd fmla="*/ 0 h 29" name="T1"/>
                <a:gd fmla="*/ 0 w 130" name="T2"/>
                <a:gd fmla="*/ 7 h 29" name="T3"/>
                <a:gd fmla="*/ 71 w 130" name="T4"/>
                <a:gd fmla="*/ 29 h 29" name="T5"/>
                <a:gd fmla="*/ 130 w 130" name="T6"/>
                <a:gd fmla="*/ 0 h 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130">
                  <a:moveTo>
                    <a:pt x="130" y="0"/>
                  </a:moveTo>
                  <a:lnTo>
                    <a:pt x="0" y="7"/>
                  </a:lnTo>
                  <a:lnTo>
                    <a:pt x="71" y="29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5" name="Freeform 185"/>
            <p:cNvSpPr/>
            <p:nvPr/>
          </p:nvSpPr>
          <p:spPr bwMode="auto">
            <a:xfrm>
              <a:off x="11938461" y="2199328"/>
              <a:ext cx="165100" cy="87313"/>
            </a:xfrm>
            <a:custGeom>
              <a:gdLst>
                <a:gd fmla="*/ 73 w 104" name="T0"/>
                <a:gd fmla="*/ 0 h 55" name="T1"/>
                <a:gd fmla="*/ 59 w 104" name="T2"/>
                <a:gd fmla="*/ 0 h 55" name="T3"/>
                <a:gd fmla="*/ 0 w 104" name="T4"/>
                <a:gd fmla="*/ 29 h 55" name="T5"/>
                <a:gd fmla="*/ 12 w 104" name="T6"/>
                <a:gd fmla="*/ 31 h 55" name="T7"/>
                <a:gd fmla="*/ 104 w 104" name="T8"/>
                <a:gd fmla="*/ 55 h 55" name="T9"/>
                <a:gd fmla="*/ 101 w 104" name="T10"/>
                <a:gd fmla="*/ 7 h 55" name="T11"/>
                <a:gd fmla="*/ 73 w 104" name="T12"/>
                <a:gd fmla="*/ 0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104">
                  <a:moveTo>
                    <a:pt x="73" y="0"/>
                  </a:moveTo>
                  <a:lnTo>
                    <a:pt x="59" y="0"/>
                  </a:lnTo>
                  <a:lnTo>
                    <a:pt x="0" y="29"/>
                  </a:lnTo>
                  <a:lnTo>
                    <a:pt x="12" y="31"/>
                  </a:lnTo>
                  <a:lnTo>
                    <a:pt x="104" y="55"/>
                  </a:lnTo>
                  <a:lnTo>
                    <a:pt x="101" y="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6" name="Freeform 186"/>
            <p:cNvSpPr/>
            <p:nvPr/>
          </p:nvSpPr>
          <p:spPr bwMode="auto">
            <a:xfrm>
              <a:off x="11938461" y="2199328"/>
              <a:ext cx="165100" cy="87313"/>
            </a:xfrm>
            <a:custGeom>
              <a:gdLst>
                <a:gd fmla="*/ 73 w 104" name="T0"/>
                <a:gd fmla="*/ 0 h 55" name="T1"/>
                <a:gd fmla="*/ 59 w 104" name="T2"/>
                <a:gd fmla="*/ 0 h 55" name="T3"/>
                <a:gd fmla="*/ 0 w 104" name="T4"/>
                <a:gd fmla="*/ 29 h 55" name="T5"/>
                <a:gd fmla="*/ 12 w 104" name="T6"/>
                <a:gd fmla="*/ 31 h 55" name="T7"/>
                <a:gd fmla="*/ 104 w 104" name="T8"/>
                <a:gd fmla="*/ 55 h 55" name="T9"/>
                <a:gd fmla="*/ 101 w 104" name="T10"/>
                <a:gd fmla="*/ 7 h 55" name="T11"/>
                <a:gd fmla="*/ 73 w 104" name="T12"/>
                <a:gd fmla="*/ 0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104">
                  <a:moveTo>
                    <a:pt x="73" y="0"/>
                  </a:moveTo>
                  <a:lnTo>
                    <a:pt x="59" y="0"/>
                  </a:lnTo>
                  <a:lnTo>
                    <a:pt x="0" y="29"/>
                  </a:lnTo>
                  <a:lnTo>
                    <a:pt x="12" y="31"/>
                  </a:lnTo>
                  <a:lnTo>
                    <a:pt x="104" y="55"/>
                  </a:lnTo>
                  <a:lnTo>
                    <a:pt x="101" y="7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7" name="Freeform 187"/>
            <p:cNvSpPr/>
            <p:nvPr/>
          </p:nvSpPr>
          <p:spPr bwMode="auto">
            <a:xfrm>
              <a:off x="12103561" y="2286640"/>
              <a:ext cx="214313" cy="74613"/>
            </a:xfrm>
            <a:custGeom>
              <a:gdLst>
                <a:gd fmla="*/ 0 w 57" name="T0"/>
                <a:gd fmla="*/ 0 h 20" name="T1"/>
                <a:gd fmla="*/ 0 w 57" name="T2"/>
                <a:gd fmla="*/ 2 h 20" name="T3"/>
                <a:gd fmla="*/ 57 w 57" name="T4"/>
                <a:gd fmla="*/ 20 h 20" name="T5"/>
                <a:gd fmla="*/ 57 w 57" name="T6"/>
                <a:gd fmla="*/ 18 h 20" name="T7"/>
                <a:gd fmla="*/ 57 w 57" name="T8"/>
                <a:gd fmla="*/ 15 h 20" name="T9"/>
                <a:gd fmla="*/ 0 w 57" name="T10"/>
                <a:gd fmla="*/ 0 h 2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" w="57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6"/>
                    <a:pt x="57" y="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19E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8" name="Freeform 188"/>
            <p:cNvSpPr/>
            <p:nvPr/>
          </p:nvSpPr>
          <p:spPr bwMode="auto">
            <a:xfrm>
              <a:off x="11957511" y="2248540"/>
              <a:ext cx="146050" cy="44450"/>
            </a:xfrm>
            <a:custGeom>
              <a:gdLst>
                <a:gd fmla="*/ 0 w 92" name="T0"/>
                <a:gd fmla="*/ 0 h 28" name="T1"/>
                <a:gd fmla="*/ 92 w 92" name="T2"/>
                <a:gd fmla="*/ 28 h 28" name="T3"/>
                <a:gd fmla="*/ 92 w 92" name="T4"/>
                <a:gd fmla="*/ 24 h 28" name="T5"/>
                <a:gd fmla="*/ 0 w 92" name="T6"/>
                <a:gd fmla="*/ 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92">
                  <a:moveTo>
                    <a:pt x="0" y="0"/>
                  </a:moveTo>
                  <a:lnTo>
                    <a:pt x="92" y="28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E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9" name="Freeform 189"/>
            <p:cNvSpPr/>
            <p:nvPr/>
          </p:nvSpPr>
          <p:spPr bwMode="auto">
            <a:xfrm>
              <a:off x="11957511" y="2248540"/>
              <a:ext cx="146050" cy="44450"/>
            </a:xfrm>
            <a:custGeom>
              <a:gdLst>
                <a:gd fmla="*/ 0 w 92" name="T0"/>
                <a:gd fmla="*/ 0 h 28" name="T1"/>
                <a:gd fmla="*/ 92 w 92" name="T2"/>
                <a:gd fmla="*/ 28 h 28" name="T3"/>
                <a:gd fmla="*/ 92 w 92" name="T4"/>
                <a:gd fmla="*/ 24 h 28" name="T5"/>
                <a:gd fmla="*/ 0 w 92" name="T6"/>
                <a:gd fmla="*/ 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92">
                  <a:moveTo>
                    <a:pt x="0" y="0"/>
                  </a:moveTo>
                  <a:lnTo>
                    <a:pt x="92" y="28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0" name="Freeform 190"/>
            <p:cNvSpPr/>
            <p:nvPr/>
          </p:nvSpPr>
          <p:spPr bwMode="auto">
            <a:xfrm>
              <a:off x="12114674" y="2526353"/>
              <a:ext cx="153988" cy="187325"/>
            </a:xfrm>
            <a:custGeom>
              <a:gdLst>
                <a:gd fmla="*/ 0 w 97" name="T0"/>
                <a:gd fmla="*/ 0 h 118" name="T1"/>
                <a:gd fmla="*/ 5 w 97" name="T2"/>
                <a:gd fmla="*/ 118 h 118" name="T3"/>
                <a:gd fmla="*/ 73 w 97" name="T4"/>
                <a:gd fmla="*/ 116 h 118" name="T5"/>
                <a:gd fmla="*/ 97 w 97" name="T6"/>
                <a:gd fmla="*/ 21 h 118" name="T7"/>
                <a:gd fmla="*/ 0 w 97" name="T8"/>
                <a:gd fmla="*/ 0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97">
                  <a:moveTo>
                    <a:pt x="0" y="0"/>
                  </a:moveTo>
                  <a:lnTo>
                    <a:pt x="5" y="118"/>
                  </a:lnTo>
                  <a:lnTo>
                    <a:pt x="73" y="116"/>
                  </a:lnTo>
                  <a:lnTo>
                    <a:pt x="9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1" name="Freeform 191"/>
            <p:cNvSpPr/>
            <p:nvPr/>
          </p:nvSpPr>
          <p:spPr bwMode="auto">
            <a:xfrm>
              <a:off x="12114674" y="2526353"/>
              <a:ext cx="153988" cy="187325"/>
            </a:xfrm>
            <a:custGeom>
              <a:gdLst>
                <a:gd fmla="*/ 0 w 97" name="T0"/>
                <a:gd fmla="*/ 0 h 118" name="T1"/>
                <a:gd fmla="*/ 5 w 97" name="T2"/>
                <a:gd fmla="*/ 118 h 118" name="T3"/>
                <a:gd fmla="*/ 73 w 97" name="T4"/>
                <a:gd fmla="*/ 116 h 118" name="T5"/>
                <a:gd fmla="*/ 97 w 97" name="T6"/>
                <a:gd fmla="*/ 21 h 118" name="T7"/>
                <a:gd fmla="*/ 0 w 97" name="T8"/>
                <a:gd fmla="*/ 0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97">
                  <a:moveTo>
                    <a:pt x="0" y="0"/>
                  </a:moveTo>
                  <a:lnTo>
                    <a:pt x="5" y="118"/>
                  </a:lnTo>
                  <a:lnTo>
                    <a:pt x="73" y="116"/>
                  </a:lnTo>
                  <a:lnTo>
                    <a:pt x="97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2" name="Freeform 192"/>
            <p:cNvSpPr/>
            <p:nvPr/>
          </p:nvSpPr>
          <p:spPr bwMode="auto">
            <a:xfrm>
              <a:off x="12122611" y="2710503"/>
              <a:ext cx="107950" cy="138113"/>
            </a:xfrm>
            <a:custGeom>
              <a:gdLst>
                <a:gd fmla="*/ 29 w 29" name="T0"/>
                <a:gd fmla="*/ 0 h 37" name="T1"/>
                <a:gd fmla="*/ 0 w 29" name="T2"/>
                <a:gd fmla="*/ 1 h 37" name="T3"/>
                <a:gd fmla="*/ 1 w 29" name="T4"/>
                <a:gd fmla="*/ 23 h 37" name="T5"/>
                <a:gd fmla="*/ 15 w 29" name="T6"/>
                <a:gd fmla="*/ 37 h 37" name="T7"/>
                <a:gd fmla="*/ 15 w 29" name="T8"/>
                <a:gd fmla="*/ 37 h 37" name="T9"/>
                <a:gd fmla="*/ 23 w 29" name="T10"/>
                <a:gd fmla="*/ 23 h 37" name="T11"/>
                <a:gd fmla="*/ 29 w 29" name="T12"/>
                <a:gd fmla="*/ 0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28">
                  <a:moveTo>
                    <a:pt x="2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9" y="33"/>
                    <a:pt x="22" y="29"/>
                    <a:pt x="23" y="23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3" name="Freeform 193"/>
            <p:cNvSpPr/>
            <p:nvPr/>
          </p:nvSpPr>
          <p:spPr bwMode="auto">
            <a:xfrm>
              <a:off x="11787649" y="2454915"/>
              <a:ext cx="338138" cy="341313"/>
            </a:xfrm>
            <a:custGeom>
              <a:gdLst>
                <a:gd fmla="*/ 3 w 213" name="T0"/>
                <a:gd fmla="*/ 0 h 215" name="T1"/>
                <a:gd fmla="*/ 0 w 213" name="T2"/>
                <a:gd fmla="*/ 2 h 215" name="T3"/>
                <a:gd fmla="*/ 213 w 213" name="T4"/>
                <a:gd fmla="*/ 215 h 215" name="T5"/>
                <a:gd fmla="*/ 211 w 213" name="T6"/>
                <a:gd fmla="*/ 163 h 215" name="T7"/>
                <a:gd fmla="*/ 206 w 213" name="T8"/>
                <a:gd fmla="*/ 45 h 215" name="T9"/>
                <a:gd fmla="*/ 3 w 213" name="T10"/>
                <a:gd fmla="*/ 0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13">
                  <a:moveTo>
                    <a:pt x="3" y="0"/>
                  </a:moveTo>
                  <a:lnTo>
                    <a:pt x="0" y="2"/>
                  </a:lnTo>
                  <a:lnTo>
                    <a:pt x="213" y="215"/>
                  </a:lnTo>
                  <a:lnTo>
                    <a:pt x="211" y="163"/>
                  </a:lnTo>
                  <a:lnTo>
                    <a:pt x="206" y="4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DD9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4" name="Freeform 194"/>
            <p:cNvSpPr/>
            <p:nvPr/>
          </p:nvSpPr>
          <p:spPr bwMode="auto">
            <a:xfrm>
              <a:off x="11787649" y="2454915"/>
              <a:ext cx="338138" cy="341313"/>
            </a:xfrm>
            <a:custGeom>
              <a:gdLst>
                <a:gd fmla="*/ 3 w 213" name="T0"/>
                <a:gd fmla="*/ 0 h 215" name="T1"/>
                <a:gd fmla="*/ 0 w 213" name="T2"/>
                <a:gd fmla="*/ 2 h 215" name="T3"/>
                <a:gd fmla="*/ 213 w 213" name="T4"/>
                <a:gd fmla="*/ 215 h 215" name="T5"/>
                <a:gd fmla="*/ 211 w 213" name="T6"/>
                <a:gd fmla="*/ 163 h 215" name="T7"/>
                <a:gd fmla="*/ 206 w 213" name="T8"/>
                <a:gd fmla="*/ 45 h 215" name="T9"/>
                <a:gd fmla="*/ 3 w 213" name="T10"/>
                <a:gd fmla="*/ 0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13">
                  <a:moveTo>
                    <a:pt x="3" y="0"/>
                  </a:moveTo>
                  <a:lnTo>
                    <a:pt x="0" y="2"/>
                  </a:lnTo>
                  <a:lnTo>
                    <a:pt x="213" y="215"/>
                  </a:lnTo>
                  <a:lnTo>
                    <a:pt x="211" y="163"/>
                  </a:lnTo>
                  <a:lnTo>
                    <a:pt x="206" y="4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5" name="Freeform 195"/>
            <p:cNvSpPr/>
            <p:nvPr/>
          </p:nvSpPr>
          <p:spPr bwMode="auto">
            <a:xfrm>
              <a:off x="11449511" y="2102490"/>
              <a:ext cx="868363" cy="285750"/>
            </a:xfrm>
            <a:custGeom>
              <a:gdLst>
                <a:gd fmla="*/ 5 w 231" name="T0"/>
                <a:gd fmla="*/ 0 h 76" name="T1"/>
                <a:gd fmla="*/ 0 w 231" name="T2"/>
                <a:gd fmla="*/ 5 h 76" name="T3"/>
                <a:gd fmla="*/ 0 w 231" name="T4"/>
                <a:gd fmla="*/ 6 h 76" name="T5"/>
                <a:gd fmla="*/ 63 w 231" name="T6"/>
                <a:gd fmla="*/ 68 h 76" name="T7"/>
                <a:gd fmla="*/ 79 w 231" name="T8"/>
                <a:gd fmla="*/ 45 h 76" name="T9"/>
                <a:gd fmla="*/ 230 w 231" name="T10"/>
                <a:gd fmla="*/ 76 h 76" name="T11"/>
                <a:gd fmla="*/ 230 w 231" name="T12"/>
                <a:gd fmla="*/ 74 h 76" name="T13"/>
                <a:gd fmla="*/ 231 w 231" name="T14"/>
                <a:gd fmla="*/ 69 h 76" name="T15"/>
                <a:gd fmla="*/ 174 w 231" name="T16"/>
                <a:gd fmla="*/ 51 h 76" name="T17"/>
                <a:gd fmla="*/ 135 w 231" name="T18"/>
                <a:gd fmla="*/ 39 h 76" name="T19"/>
                <a:gd fmla="*/ 130 w 231" name="T20"/>
                <a:gd fmla="*/ 38 h 76" name="T21"/>
                <a:gd fmla="*/ 100 w 231" name="T22"/>
                <a:gd fmla="*/ 29 h 76" name="T23"/>
                <a:gd fmla="*/ 56 w 231" name="T24"/>
                <a:gd fmla="*/ 15 h 76" name="T25"/>
                <a:gd fmla="*/ 21 w 231" name="T26"/>
                <a:gd fmla="*/ 5 h 76" name="T27"/>
                <a:gd fmla="*/ 5 w 231" name="T28"/>
                <a:gd fmla="*/ 0 h 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6" w="231">
                  <a:moveTo>
                    <a:pt x="5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31" y="72"/>
                    <a:pt x="231" y="70"/>
                    <a:pt x="231" y="69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6" name="Freeform 196"/>
            <p:cNvSpPr/>
            <p:nvPr/>
          </p:nvSpPr>
          <p:spPr bwMode="auto">
            <a:xfrm>
              <a:off x="11686049" y="2270765"/>
              <a:ext cx="627063" cy="288925"/>
            </a:xfrm>
            <a:custGeom>
              <a:gdLst>
                <a:gd fmla="*/ 38 w 395" name="T0"/>
                <a:gd fmla="*/ 0 h 182" name="T1"/>
                <a:gd fmla="*/ 0 w 395" name="T2"/>
                <a:gd fmla="*/ 55 h 182" name="T3"/>
                <a:gd fmla="*/ 64 w 395" name="T4"/>
                <a:gd fmla="*/ 118 h 182" name="T5"/>
                <a:gd fmla="*/ 67 w 395" name="T6"/>
                <a:gd fmla="*/ 116 h 182" name="T7"/>
                <a:gd fmla="*/ 270 w 395" name="T8"/>
                <a:gd fmla="*/ 161 h 182" name="T9"/>
                <a:gd fmla="*/ 367 w 395" name="T10"/>
                <a:gd fmla="*/ 182 h 182" name="T11"/>
                <a:gd fmla="*/ 395 w 395" name="T12"/>
                <a:gd fmla="*/ 74 h 182" name="T13"/>
                <a:gd fmla="*/ 38 w 395" name="T14"/>
                <a:gd fmla="*/ 0 h 1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2" w="395">
                  <a:moveTo>
                    <a:pt x="38" y="0"/>
                  </a:moveTo>
                  <a:lnTo>
                    <a:pt x="0" y="55"/>
                  </a:lnTo>
                  <a:lnTo>
                    <a:pt x="64" y="118"/>
                  </a:lnTo>
                  <a:lnTo>
                    <a:pt x="67" y="116"/>
                  </a:lnTo>
                  <a:lnTo>
                    <a:pt x="270" y="161"/>
                  </a:lnTo>
                  <a:lnTo>
                    <a:pt x="367" y="182"/>
                  </a:lnTo>
                  <a:lnTo>
                    <a:pt x="395" y="7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7" name="Freeform 197"/>
            <p:cNvSpPr/>
            <p:nvPr/>
          </p:nvSpPr>
          <p:spPr bwMode="auto">
            <a:xfrm>
              <a:off x="11686049" y="2270765"/>
              <a:ext cx="627063" cy="288925"/>
            </a:xfrm>
            <a:custGeom>
              <a:gdLst>
                <a:gd fmla="*/ 38 w 395" name="T0"/>
                <a:gd fmla="*/ 0 h 182" name="T1"/>
                <a:gd fmla="*/ 0 w 395" name="T2"/>
                <a:gd fmla="*/ 55 h 182" name="T3"/>
                <a:gd fmla="*/ 64 w 395" name="T4"/>
                <a:gd fmla="*/ 118 h 182" name="T5"/>
                <a:gd fmla="*/ 67 w 395" name="T6"/>
                <a:gd fmla="*/ 116 h 182" name="T7"/>
                <a:gd fmla="*/ 270 w 395" name="T8"/>
                <a:gd fmla="*/ 161 h 182" name="T9"/>
                <a:gd fmla="*/ 367 w 395" name="T10"/>
                <a:gd fmla="*/ 182 h 182" name="T11"/>
                <a:gd fmla="*/ 395 w 395" name="T12"/>
                <a:gd fmla="*/ 74 h 182" name="T13"/>
                <a:gd fmla="*/ 38 w 395" name="T14"/>
                <a:gd fmla="*/ 0 h 1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2" w="395">
                  <a:moveTo>
                    <a:pt x="38" y="0"/>
                  </a:moveTo>
                  <a:lnTo>
                    <a:pt x="0" y="55"/>
                  </a:lnTo>
                  <a:lnTo>
                    <a:pt x="64" y="118"/>
                  </a:lnTo>
                  <a:lnTo>
                    <a:pt x="67" y="116"/>
                  </a:lnTo>
                  <a:lnTo>
                    <a:pt x="270" y="161"/>
                  </a:lnTo>
                  <a:lnTo>
                    <a:pt x="367" y="182"/>
                  </a:lnTo>
                  <a:lnTo>
                    <a:pt x="395" y="74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8" name="Freeform 198"/>
            <p:cNvSpPr>
              <a:spLocks noEditPoints="1"/>
            </p:cNvSpPr>
            <p:nvPr/>
          </p:nvSpPr>
          <p:spPr bwMode="auto">
            <a:xfrm>
              <a:off x="11449511" y="2072328"/>
              <a:ext cx="868363" cy="280988"/>
            </a:xfrm>
            <a:custGeom>
              <a:gdLst>
                <a:gd fmla="*/ 32 w 231" name="T0"/>
                <a:gd fmla="*/ 1 h 75" name="T1"/>
                <a:gd fmla="*/ 32 w 231" name="T2"/>
                <a:gd fmla="*/ 1 h 75" name="T3"/>
                <a:gd fmla="*/ 46 w 231" name="T4"/>
                <a:gd fmla="*/ 5 h 75" name="T5"/>
                <a:gd fmla="*/ 161 w 231" name="T6"/>
                <a:gd fmla="*/ 34 h 75" name="T7"/>
                <a:gd fmla="*/ 173 w 231" name="T8"/>
                <a:gd fmla="*/ 37 h 75" name="T9"/>
                <a:gd fmla="*/ 209 w 231" name="T10"/>
                <a:gd fmla="*/ 46 h 75" name="T11"/>
                <a:gd fmla="*/ 231 w 231" name="T12"/>
                <a:gd fmla="*/ 72 h 75" name="T13"/>
                <a:gd fmla="*/ 231 w 231" name="T14"/>
                <a:gd fmla="*/ 75 h 75" name="T15"/>
                <a:gd fmla="*/ 209 w 231" name="T16"/>
                <a:gd fmla="*/ 46 h 75" name="T17"/>
                <a:gd fmla="*/ 32 w 231" name="T18"/>
                <a:gd fmla="*/ 1 h 75" name="T19"/>
                <a:gd fmla="*/ 32 w 231" name="T20"/>
                <a:gd fmla="*/ 1 h 75" name="T21"/>
                <a:gd fmla="*/ 32 w 231" name="T22"/>
                <a:gd fmla="*/ 1 h 75" name="T23"/>
                <a:gd fmla="*/ 32 w 231" name="T24"/>
                <a:gd fmla="*/ 1 h 75" name="T25"/>
                <a:gd fmla="*/ 32 w 231" name="T26"/>
                <a:gd fmla="*/ 1 h 75" name="T27"/>
                <a:gd fmla="*/ 25 w 231" name="T28"/>
                <a:gd fmla="*/ 0 h 75" name="T29"/>
                <a:gd fmla="*/ 0 w 231" name="T30"/>
                <a:gd fmla="*/ 13 h 75" name="T31"/>
                <a:gd fmla="*/ 5 w 231" name="T32"/>
                <a:gd fmla="*/ 8 h 75" name="T33"/>
                <a:gd fmla="*/ 20 w 231" name="T34"/>
                <a:gd fmla="*/ 1 h 75" name="T35"/>
                <a:gd fmla="*/ 25 w 231" name="T36"/>
                <a:gd fmla="*/ 0 h 75" name="T37"/>
                <a:gd fmla="*/ 25 w 231" name="T38"/>
                <a:gd fmla="*/ 0 h 75" name="T39"/>
                <a:gd fmla="*/ 25 w 231" name="T40"/>
                <a:gd fmla="*/ 0 h 75" name="T41"/>
                <a:gd fmla="*/ 25 w 231" name="T42"/>
                <a:gd fmla="*/ 0 h 75" name="T43"/>
                <a:gd fmla="*/ 25 w 231" name="T44"/>
                <a:gd fmla="*/ 0 h 7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5" w="231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22" y="49"/>
                    <a:pt x="230" y="60"/>
                    <a:pt x="231" y="72"/>
                  </a:cubicBezTo>
                  <a:cubicBezTo>
                    <a:pt x="231" y="73"/>
                    <a:pt x="231" y="74"/>
                    <a:pt x="231" y="75"/>
                  </a:cubicBezTo>
                  <a:cubicBezTo>
                    <a:pt x="231" y="62"/>
                    <a:pt x="223" y="50"/>
                    <a:pt x="209" y="4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25" y="0"/>
                  </a:moveTo>
                  <a:cubicBezTo>
                    <a:pt x="15" y="0"/>
                    <a:pt x="6" y="5"/>
                    <a:pt x="0" y="13"/>
                  </a:cubicBezTo>
                  <a:cubicBezTo>
                    <a:pt x="2" y="11"/>
                    <a:pt x="3" y="9"/>
                    <a:pt x="5" y="8"/>
                  </a:cubicBezTo>
                  <a:cubicBezTo>
                    <a:pt x="9" y="4"/>
                    <a:pt x="14" y="2"/>
                    <a:pt x="20" y="1"/>
                  </a:cubicBezTo>
                  <a:cubicBezTo>
                    <a:pt x="21" y="0"/>
                    <a:pt x="23" y="0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6971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9" name="Freeform 199"/>
            <p:cNvSpPr/>
            <p:nvPr/>
          </p:nvSpPr>
          <p:spPr bwMode="auto">
            <a:xfrm>
              <a:off x="11551111" y="2339028"/>
              <a:ext cx="109538" cy="60325"/>
            </a:xfrm>
            <a:custGeom>
              <a:gdLst>
                <a:gd fmla="*/ 0 w 69" name="T0"/>
                <a:gd fmla="*/ 0 h 38" name="T1"/>
                <a:gd fmla="*/ 29 w 69" name="T2"/>
                <a:gd fmla="*/ 38 h 38" name="T3"/>
                <a:gd fmla="*/ 69 w 69" name="T4"/>
                <a:gd fmla="*/ 21 h 38" name="T5"/>
                <a:gd fmla="*/ 0 w 69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69">
                  <a:moveTo>
                    <a:pt x="0" y="0"/>
                  </a:moveTo>
                  <a:lnTo>
                    <a:pt x="29" y="38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0" name="Freeform 200"/>
            <p:cNvSpPr/>
            <p:nvPr/>
          </p:nvSpPr>
          <p:spPr bwMode="auto">
            <a:xfrm>
              <a:off x="11551111" y="2339028"/>
              <a:ext cx="109538" cy="60325"/>
            </a:xfrm>
            <a:custGeom>
              <a:gdLst>
                <a:gd fmla="*/ 0 w 69" name="T0"/>
                <a:gd fmla="*/ 0 h 38" name="T1"/>
                <a:gd fmla="*/ 29 w 69" name="T2"/>
                <a:gd fmla="*/ 38 h 38" name="T3"/>
                <a:gd fmla="*/ 69 w 69" name="T4"/>
                <a:gd fmla="*/ 21 h 38" name="T5"/>
                <a:gd fmla="*/ 0 w 69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69">
                  <a:moveTo>
                    <a:pt x="0" y="0"/>
                  </a:moveTo>
                  <a:lnTo>
                    <a:pt x="29" y="38"/>
                  </a:lnTo>
                  <a:lnTo>
                    <a:pt x="69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1" name="Freeform 201"/>
            <p:cNvSpPr/>
            <p:nvPr/>
          </p:nvSpPr>
          <p:spPr bwMode="auto">
            <a:xfrm>
              <a:off x="11597149" y="2372365"/>
              <a:ext cx="77788" cy="71438"/>
            </a:xfrm>
            <a:custGeom>
              <a:gdLst>
                <a:gd fmla="*/ 40 w 49" name="T0"/>
                <a:gd fmla="*/ 0 h 45" name="T1"/>
                <a:gd fmla="*/ 0 w 49" name="T2"/>
                <a:gd fmla="*/ 17 h 45" name="T3"/>
                <a:gd fmla="*/ 19 w 49" name="T4"/>
                <a:gd fmla="*/ 45 h 45" name="T5"/>
                <a:gd fmla="*/ 49 w 49" name="T6"/>
                <a:gd fmla="*/ 2 h 45" name="T7"/>
                <a:gd fmla="*/ 40 w 49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9">
                  <a:moveTo>
                    <a:pt x="40" y="0"/>
                  </a:moveTo>
                  <a:lnTo>
                    <a:pt x="0" y="17"/>
                  </a:lnTo>
                  <a:lnTo>
                    <a:pt x="19" y="45"/>
                  </a:lnTo>
                  <a:lnTo>
                    <a:pt x="4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2" name="Freeform 202"/>
            <p:cNvSpPr/>
            <p:nvPr/>
          </p:nvSpPr>
          <p:spPr bwMode="auto">
            <a:xfrm>
              <a:off x="11597149" y="2372365"/>
              <a:ext cx="77788" cy="71438"/>
            </a:xfrm>
            <a:custGeom>
              <a:gdLst>
                <a:gd fmla="*/ 40 w 49" name="T0"/>
                <a:gd fmla="*/ 0 h 45" name="T1"/>
                <a:gd fmla="*/ 0 w 49" name="T2"/>
                <a:gd fmla="*/ 17 h 45" name="T3"/>
                <a:gd fmla="*/ 19 w 49" name="T4"/>
                <a:gd fmla="*/ 45 h 45" name="T5"/>
                <a:gd fmla="*/ 49 w 49" name="T6"/>
                <a:gd fmla="*/ 2 h 45" name="T7"/>
                <a:gd fmla="*/ 40 w 49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9">
                  <a:moveTo>
                    <a:pt x="40" y="0"/>
                  </a:moveTo>
                  <a:lnTo>
                    <a:pt x="0" y="17"/>
                  </a:lnTo>
                  <a:lnTo>
                    <a:pt x="19" y="45"/>
                  </a:lnTo>
                  <a:lnTo>
                    <a:pt x="49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3" name="Freeform 203"/>
            <p:cNvSpPr/>
            <p:nvPr/>
          </p:nvSpPr>
          <p:spPr bwMode="auto">
            <a:xfrm>
              <a:off x="12125786" y="2796228"/>
              <a:ext cx="52388" cy="79375"/>
            </a:xfrm>
            <a:custGeom>
              <a:gdLst>
                <a:gd fmla="*/ 0 w 14" name="T0"/>
                <a:gd fmla="*/ 0 h 21" name="T1"/>
                <a:gd fmla="*/ 1 w 14" name="T2"/>
                <a:gd fmla="*/ 21 h 21" name="T3"/>
                <a:gd fmla="*/ 14 w 14" name="T4"/>
                <a:gd fmla="*/ 14 h 21" name="T5"/>
                <a:gd fmla="*/ 14 w 14" name="T6"/>
                <a:gd fmla="*/ 14 h 21" name="T7"/>
                <a:gd fmla="*/ 14 w 14" name="T8"/>
                <a:gd fmla="*/ 14 h 21" name="T9"/>
                <a:gd fmla="*/ 14 w 14" name="T10"/>
                <a:gd fmla="*/ 14 h 21" name="T11"/>
                <a:gd fmla="*/ 0 w 14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14">
                  <a:moveTo>
                    <a:pt x="0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6" y="20"/>
                    <a:pt x="10" y="18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4" name="Freeform 204"/>
            <p:cNvSpPr/>
            <p:nvPr/>
          </p:nvSpPr>
          <p:spPr bwMode="auto">
            <a:xfrm>
              <a:off x="11713036" y="2458090"/>
              <a:ext cx="415925" cy="420688"/>
            </a:xfrm>
            <a:custGeom>
              <a:gdLst>
                <a:gd fmla="*/ 20 w 111" name="T0"/>
                <a:gd fmla="*/ 0 h 112" name="T1"/>
                <a:gd fmla="*/ 0 w 111" name="T2"/>
                <a:gd fmla="*/ 26 h 112" name="T3"/>
                <a:gd fmla="*/ 57 w 111" name="T4"/>
                <a:gd fmla="*/ 101 h 112" name="T5"/>
                <a:gd fmla="*/ 96 w 111" name="T6"/>
                <a:gd fmla="*/ 111 h 112" name="T7"/>
                <a:gd fmla="*/ 96 w 111" name="T8"/>
                <a:gd fmla="*/ 111 h 112" name="T9"/>
                <a:gd fmla="*/ 97 w 111" name="T10"/>
                <a:gd fmla="*/ 111 h 112" name="T11"/>
                <a:gd fmla="*/ 104 w 111" name="T12"/>
                <a:gd fmla="*/ 112 h 112" name="T13"/>
                <a:gd fmla="*/ 104 w 111" name="T14"/>
                <a:gd fmla="*/ 112 h 112" name="T15"/>
                <a:gd fmla="*/ 104 w 111" name="T16"/>
                <a:gd fmla="*/ 112 h 112" name="T17"/>
                <a:gd fmla="*/ 111 w 111" name="T18"/>
                <a:gd fmla="*/ 111 h 112" name="T19"/>
                <a:gd fmla="*/ 110 w 111" name="T20"/>
                <a:gd fmla="*/ 90 h 112" name="T21"/>
                <a:gd fmla="*/ 20 w 111" name="T22"/>
                <a:gd fmla="*/ 0 h 1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2" w="110">
                  <a:moveTo>
                    <a:pt x="2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9" y="112"/>
                    <a:pt x="101" y="112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6" y="112"/>
                    <a:pt x="109" y="112"/>
                    <a:pt x="111" y="111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5" name="Freeform 206"/>
            <p:cNvSpPr/>
            <p:nvPr/>
          </p:nvSpPr>
          <p:spPr bwMode="auto">
            <a:xfrm>
              <a:off x="11432049" y="2124715"/>
              <a:ext cx="254000" cy="250825"/>
            </a:xfrm>
            <a:custGeom>
              <a:gdLst>
                <a:gd fmla="*/ 5 w 68" name="T0"/>
                <a:gd fmla="*/ 0 h 67" name="T1"/>
                <a:gd fmla="*/ 5 w 68" name="T2"/>
                <a:gd fmla="*/ 0 h 67" name="T3"/>
                <a:gd fmla="*/ 1 w 68" name="T4"/>
                <a:gd fmla="*/ 8 h 67" name="T5"/>
                <a:gd fmla="*/ 0 w 68" name="T6"/>
                <a:gd fmla="*/ 15 h 67" name="T7"/>
                <a:gd fmla="*/ 32 w 68" name="T8"/>
                <a:gd fmla="*/ 57 h 67" name="T9"/>
                <a:gd fmla="*/ 61 w 68" name="T10"/>
                <a:gd fmla="*/ 66 h 67" name="T11"/>
                <a:gd fmla="*/ 65 w 68" name="T12"/>
                <a:gd fmla="*/ 67 h 67" name="T13"/>
                <a:gd fmla="*/ 68 w 68" name="T14"/>
                <a:gd fmla="*/ 62 h 67" name="T15"/>
                <a:gd fmla="*/ 5 w 68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6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2" y="5"/>
                    <a:pt x="1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6" name="Freeform 207"/>
            <p:cNvSpPr/>
            <p:nvPr/>
          </p:nvSpPr>
          <p:spPr bwMode="auto">
            <a:xfrm>
              <a:off x="11627312" y="2358078"/>
              <a:ext cx="160338" cy="198438"/>
            </a:xfrm>
            <a:custGeom>
              <a:gdLst>
                <a:gd fmla="*/ 37 w 101" name="T0"/>
                <a:gd fmla="*/ 0 h 125" name="T1"/>
                <a:gd fmla="*/ 30 w 101" name="T2"/>
                <a:gd fmla="*/ 11 h 125" name="T3"/>
                <a:gd fmla="*/ 0 w 101" name="T4"/>
                <a:gd fmla="*/ 54 h 125" name="T5"/>
                <a:gd fmla="*/ 54 w 101" name="T6"/>
                <a:gd fmla="*/ 125 h 125" name="T7"/>
                <a:gd fmla="*/ 101 w 101" name="T8"/>
                <a:gd fmla="*/ 63 h 125" name="T9"/>
                <a:gd fmla="*/ 37 w 101" name="T10"/>
                <a:gd fmla="*/ 0 h 1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5" w="100">
                  <a:moveTo>
                    <a:pt x="37" y="0"/>
                  </a:moveTo>
                  <a:lnTo>
                    <a:pt x="30" y="11"/>
                  </a:lnTo>
                  <a:lnTo>
                    <a:pt x="0" y="54"/>
                  </a:lnTo>
                  <a:lnTo>
                    <a:pt x="54" y="125"/>
                  </a:lnTo>
                  <a:lnTo>
                    <a:pt x="101" y="6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7" name="Freeform 208"/>
            <p:cNvSpPr/>
            <p:nvPr/>
          </p:nvSpPr>
          <p:spPr bwMode="auto">
            <a:xfrm>
              <a:off x="11627312" y="2358078"/>
              <a:ext cx="160338" cy="198438"/>
            </a:xfrm>
            <a:custGeom>
              <a:gdLst>
                <a:gd fmla="*/ 37 w 101" name="T0"/>
                <a:gd fmla="*/ 0 h 125" name="T1"/>
                <a:gd fmla="*/ 30 w 101" name="T2"/>
                <a:gd fmla="*/ 11 h 125" name="T3"/>
                <a:gd fmla="*/ 0 w 101" name="T4"/>
                <a:gd fmla="*/ 54 h 125" name="T5"/>
                <a:gd fmla="*/ 54 w 101" name="T6"/>
                <a:gd fmla="*/ 125 h 125" name="T7"/>
                <a:gd fmla="*/ 101 w 101" name="T8"/>
                <a:gd fmla="*/ 63 h 125" name="T9"/>
                <a:gd fmla="*/ 37 w 101" name="T10"/>
                <a:gd fmla="*/ 0 h 1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5" w="100">
                  <a:moveTo>
                    <a:pt x="37" y="0"/>
                  </a:moveTo>
                  <a:lnTo>
                    <a:pt x="30" y="11"/>
                  </a:lnTo>
                  <a:lnTo>
                    <a:pt x="0" y="54"/>
                  </a:lnTo>
                  <a:lnTo>
                    <a:pt x="54" y="125"/>
                  </a:lnTo>
                  <a:lnTo>
                    <a:pt x="101" y="63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8" name="Freeform 209"/>
            <p:cNvSpPr>
              <a:spLocks noEditPoints="1"/>
            </p:cNvSpPr>
            <p:nvPr/>
          </p:nvSpPr>
          <p:spPr bwMode="auto">
            <a:xfrm>
              <a:off x="11432049" y="2124715"/>
              <a:ext cx="746125" cy="754063"/>
            </a:xfrm>
            <a:custGeom>
              <a:gdLst>
                <a:gd fmla="*/ 179 w 199" name="T0"/>
                <a:gd fmla="*/ 201 h 201" name="T1"/>
                <a:gd fmla="*/ 179 w 199" name="T2"/>
                <a:gd fmla="*/ 201 h 201" name="T3"/>
                <a:gd fmla="*/ 179 w 199" name="T4"/>
                <a:gd fmla="*/ 201 h 201" name="T5"/>
                <a:gd fmla="*/ 179 w 199" name="T6"/>
                <a:gd fmla="*/ 201 h 201" name="T7"/>
                <a:gd fmla="*/ 171 w 199" name="T8"/>
                <a:gd fmla="*/ 200 h 201" name="T9"/>
                <a:gd fmla="*/ 172 w 199" name="T10"/>
                <a:gd fmla="*/ 200 h 201" name="T11"/>
                <a:gd fmla="*/ 171 w 199" name="T12"/>
                <a:gd fmla="*/ 200 h 201" name="T13"/>
                <a:gd fmla="*/ 199 w 199" name="T14"/>
                <a:gd fmla="*/ 193 h 201" name="T15"/>
                <a:gd fmla="*/ 186 w 199" name="T16"/>
                <a:gd fmla="*/ 200 h 201" name="T17"/>
                <a:gd fmla="*/ 179 w 199" name="T18"/>
                <a:gd fmla="*/ 201 h 201" name="T19"/>
                <a:gd fmla="*/ 199 w 199" name="T20"/>
                <a:gd fmla="*/ 193 h 201" name="T21"/>
                <a:gd fmla="*/ 199 w 199" name="T22"/>
                <a:gd fmla="*/ 193 h 201" name="T23"/>
                <a:gd fmla="*/ 199 w 199" name="T24"/>
                <a:gd fmla="*/ 193 h 201" name="T25"/>
                <a:gd fmla="*/ 199 w 199" name="T26"/>
                <a:gd fmla="*/ 193 h 201" name="T27"/>
                <a:gd fmla="*/ 5 w 199" name="T28"/>
                <a:gd fmla="*/ 0 h 201" name="T29"/>
                <a:gd fmla="*/ 1 w 199" name="T30"/>
                <a:gd fmla="*/ 8 h 201" name="T31"/>
                <a:gd fmla="*/ 0 w 199" name="T32"/>
                <a:gd fmla="*/ 15 h 201" name="T33"/>
                <a:gd fmla="*/ 1 w 199" name="T34"/>
                <a:gd fmla="*/ 8 h 201" name="T35"/>
                <a:gd fmla="*/ 5 w 199" name="T36"/>
                <a:gd fmla="*/ 0 h 201" name="T37"/>
                <a:gd fmla="*/ 5 w 199" name="T38"/>
                <a:gd fmla="*/ 0 h 201" name="T39"/>
                <a:gd fmla="*/ 5 w 199" name="T40"/>
                <a:gd fmla="*/ 0 h 201" name="T41"/>
                <a:gd fmla="*/ 5 w 199" name="T42"/>
                <a:gd fmla="*/ 0 h 20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01" w="199">
                  <a:moveTo>
                    <a:pt x="179" y="201"/>
                  </a:moveTo>
                  <a:cubicBezTo>
                    <a:pt x="179" y="201"/>
                    <a:pt x="179" y="201"/>
                    <a:pt x="179" y="201"/>
                  </a:cubicBezTo>
                  <a:cubicBezTo>
                    <a:pt x="179" y="201"/>
                    <a:pt x="179" y="201"/>
                    <a:pt x="179" y="201"/>
                  </a:cubicBezTo>
                  <a:cubicBezTo>
                    <a:pt x="179" y="201"/>
                    <a:pt x="179" y="201"/>
                    <a:pt x="179" y="201"/>
                  </a:cubicBezTo>
                  <a:moveTo>
                    <a:pt x="171" y="200"/>
                  </a:moveTo>
                  <a:cubicBezTo>
                    <a:pt x="172" y="200"/>
                    <a:pt x="172" y="200"/>
                    <a:pt x="172" y="200"/>
                  </a:cubicBezTo>
                  <a:cubicBezTo>
                    <a:pt x="172" y="200"/>
                    <a:pt x="172" y="200"/>
                    <a:pt x="171" y="200"/>
                  </a:cubicBezTo>
                  <a:moveTo>
                    <a:pt x="199" y="193"/>
                  </a:moveTo>
                  <a:cubicBezTo>
                    <a:pt x="195" y="197"/>
                    <a:pt x="191" y="199"/>
                    <a:pt x="186" y="200"/>
                  </a:cubicBezTo>
                  <a:cubicBezTo>
                    <a:pt x="184" y="201"/>
                    <a:pt x="181" y="201"/>
                    <a:pt x="179" y="201"/>
                  </a:cubicBezTo>
                  <a:cubicBezTo>
                    <a:pt x="186" y="201"/>
                    <a:pt x="193" y="198"/>
                    <a:pt x="199" y="193"/>
                  </a:cubicBezTo>
                  <a:moveTo>
                    <a:pt x="199" y="193"/>
                  </a:moveTo>
                  <a:cubicBezTo>
                    <a:pt x="199" y="193"/>
                    <a:pt x="199" y="193"/>
                    <a:pt x="199" y="193"/>
                  </a:cubicBezTo>
                  <a:cubicBezTo>
                    <a:pt x="199" y="193"/>
                    <a:pt x="199" y="193"/>
                    <a:pt x="199" y="193"/>
                  </a:cubicBezTo>
                  <a:moveTo>
                    <a:pt x="5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1A7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9" name="Freeform 210"/>
            <p:cNvSpPr/>
            <p:nvPr/>
          </p:nvSpPr>
          <p:spPr bwMode="auto">
            <a:xfrm>
              <a:off x="11344737" y="2297753"/>
              <a:ext cx="252413" cy="217488"/>
            </a:xfrm>
            <a:custGeom>
              <a:gdLst>
                <a:gd fmla="*/ 36 w 159" name="T0"/>
                <a:gd fmla="*/ 0 h 137" name="T1"/>
                <a:gd fmla="*/ 0 w 159" name="T2"/>
                <a:gd fmla="*/ 137 h 137" name="T3"/>
                <a:gd fmla="*/ 159 w 159" name="T4"/>
                <a:gd fmla="*/ 64 h 137" name="T5"/>
                <a:gd fmla="*/ 130 w 159" name="T6"/>
                <a:gd fmla="*/ 26 h 137" name="T7"/>
                <a:gd fmla="*/ 36 w 159" name="T8"/>
                <a:gd fmla="*/ 0 h 1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7" w="159">
                  <a:moveTo>
                    <a:pt x="36" y="0"/>
                  </a:moveTo>
                  <a:lnTo>
                    <a:pt x="0" y="137"/>
                  </a:lnTo>
                  <a:lnTo>
                    <a:pt x="159" y="64"/>
                  </a:lnTo>
                  <a:lnTo>
                    <a:pt x="130" y="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0" name="Freeform 211"/>
            <p:cNvSpPr/>
            <p:nvPr/>
          </p:nvSpPr>
          <p:spPr bwMode="auto">
            <a:xfrm>
              <a:off x="11344737" y="2297753"/>
              <a:ext cx="252413" cy="217488"/>
            </a:xfrm>
            <a:custGeom>
              <a:gdLst>
                <a:gd fmla="*/ 36 w 159" name="T0"/>
                <a:gd fmla="*/ 0 h 137" name="T1"/>
                <a:gd fmla="*/ 0 w 159" name="T2"/>
                <a:gd fmla="*/ 137 h 137" name="T3"/>
                <a:gd fmla="*/ 159 w 159" name="T4"/>
                <a:gd fmla="*/ 64 h 137" name="T5"/>
                <a:gd fmla="*/ 130 w 159" name="T6"/>
                <a:gd fmla="*/ 26 h 137" name="T7"/>
                <a:gd fmla="*/ 36 w 159" name="T8"/>
                <a:gd fmla="*/ 0 h 1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7" w="159">
                  <a:moveTo>
                    <a:pt x="36" y="0"/>
                  </a:moveTo>
                  <a:lnTo>
                    <a:pt x="0" y="137"/>
                  </a:lnTo>
                  <a:lnTo>
                    <a:pt x="159" y="64"/>
                  </a:lnTo>
                  <a:lnTo>
                    <a:pt x="130" y="2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1" name="Freeform 212"/>
            <p:cNvSpPr>
              <a:spLocks noEditPoints="1"/>
            </p:cNvSpPr>
            <p:nvPr/>
          </p:nvSpPr>
          <p:spPr bwMode="auto">
            <a:xfrm>
              <a:off x="11325687" y="2399353"/>
              <a:ext cx="601663" cy="438150"/>
            </a:xfrm>
            <a:custGeom>
              <a:gdLst>
                <a:gd fmla="*/ 103 w 160" name="T0"/>
                <a:gd fmla="*/ 42 h 117" name="T1"/>
                <a:gd fmla="*/ 65 w 160" name="T2"/>
                <a:gd fmla="*/ 93 h 117" name="T3"/>
                <a:gd fmla="*/ 160 w 160" name="T4"/>
                <a:gd fmla="*/ 117 h 117" name="T5"/>
                <a:gd fmla="*/ 103 w 160" name="T6"/>
                <a:gd fmla="*/ 42 h 117" name="T7"/>
                <a:gd fmla="*/ 72 w 160" name="T8"/>
                <a:gd fmla="*/ 0 h 117" name="T9"/>
                <a:gd fmla="*/ 5 w 160" name="T10"/>
                <a:gd fmla="*/ 31 h 117" name="T11"/>
                <a:gd fmla="*/ 1 w 160" name="T12"/>
                <a:gd fmla="*/ 46 h 117" name="T13"/>
                <a:gd fmla="*/ 0 w 160" name="T14"/>
                <a:gd fmla="*/ 54 h 117" name="T15"/>
                <a:gd fmla="*/ 22 w 160" name="T16"/>
                <a:gd fmla="*/ 82 h 117" name="T17"/>
                <a:gd fmla="*/ 30 w 160" name="T18"/>
                <a:gd fmla="*/ 84 h 117" name="T19"/>
                <a:gd fmla="*/ 80 w 160" name="T20"/>
                <a:gd fmla="*/ 12 h 117" name="T21"/>
                <a:gd fmla="*/ 72 w 160" name="T22"/>
                <a:gd fmla="*/ 0 h 1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7" w="160">
                  <a:moveTo>
                    <a:pt x="103" y="42"/>
                  </a:moveTo>
                  <a:cubicBezTo>
                    <a:pt x="65" y="93"/>
                    <a:pt x="65" y="93"/>
                    <a:pt x="65" y="93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03" y="42"/>
                    <a:pt x="103" y="42"/>
                    <a:pt x="103" y="42"/>
                  </a:cubicBezTo>
                  <a:moveTo>
                    <a:pt x="72" y="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67"/>
                    <a:pt x="9" y="79"/>
                    <a:pt x="22" y="82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2" name="Freeform 213"/>
            <p:cNvSpPr/>
            <p:nvPr/>
          </p:nvSpPr>
          <p:spPr bwMode="auto">
            <a:xfrm>
              <a:off x="11401887" y="2181865"/>
              <a:ext cx="149225" cy="157163"/>
            </a:xfrm>
            <a:custGeom>
              <a:gdLst>
                <a:gd fmla="*/ 19 w 94" name="T0"/>
                <a:gd fmla="*/ 0 h 99" name="T1"/>
                <a:gd fmla="*/ 19 w 94" name="T2"/>
                <a:gd fmla="*/ 0 h 99" name="T3"/>
                <a:gd fmla="*/ 0 w 94" name="T4"/>
                <a:gd fmla="*/ 73 h 99" name="T5"/>
                <a:gd fmla="*/ 94 w 94" name="T6"/>
                <a:gd fmla="*/ 99 h 99" name="T7"/>
                <a:gd fmla="*/ 19 w 94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94">
                  <a:moveTo>
                    <a:pt x="19" y="0"/>
                  </a:moveTo>
                  <a:lnTo>
                    <a:pt x="19" y="0"/>
                  </a:lnTo>
                  <a:lnTo>
                    <a:pt x="0" y="73"/>
                  </a:lnTo>
                  <a:lnTo>
                    <a:pt x="94" y="9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3" name="Freeform 214"/>
            <p:cNvSpPr/>
            <p:nvPr/>
          </p:nvSpPr>
          <p:spPr bwMode="auto">
            <a:xfrm>
              <a:off x="11401887" y="2181865"/>
              <a:ext cx="149225" cy="157163"/>
            </a:xfrm>
            <a:custGeom>
              <a:gdLst>
                <a:gd fmla="*/ 19 w 94" name="T0"/>
                <a:gd fmla="*/ 0 h 99" name="T1"/>
                <a:gd fmla="*/ 19 w 94" name="T2"/>
                <a:gd fmla="*/ 0 h 99" name="T3"/>
                <a:gd fmla="*/ 0 w 94" name="T4"/>
                <a:gd fmla="*/ 73 h 99" name="T5"/>
                <a:gd fmla="*/ 94 w 94" name="T6"/>
                <a:gd fmla="*/ 99 h 99" name="T7"/>
                <a:gd fmla="*/ 19 w 94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94">
                  <a:moveTo>
                    <a:pt x="19" y="0"/>
                  </a:moveTo>
                  <a:lnTo>
                    <a:pt x="19" y="0"/>
                  </a:lnTo>
                  <a:lnTo>
                    <a:pt x="0" y="73"/>
                  </a:lnTo>
                  <a:lnTo>
                    <a:pt x="94" y="9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4" name="Freeform 215"/>
            <p:cNvSpPr/>
            <p:nvPr/>
          </p:nvSpPr>
          <p:spPr bwMode="auto">
            <a:xfrm>
              <a:off x="11438399" y="2443803"/>
              <a:ext cx="274638" cy="303213"/>
            </a:xfrm>
            <a:custGeom>
              <a:gdLst>
                <a:gd fmla="*/ 119 w 173" name="T0"/>
                <a:gd fmla="*/ 0 h 191" name="T1"/>
                <a:gd fmla="*/ 0 w 173" name="T2"/>
                <a:gd fmla="*/ 170 h 191" name="T3"/>
                <a:gd fmla="*/ 83 w 173" name="T4"/>
                <a:gd fmla="*/ 191 h 191" name="T5"/>
                <a:gd fmla="*/ 173 w 173" name="T6"/>
                <a:gd fmla="*/ 71 h 191" name="T7"/>
                <a:gd fmla="*/ 119 w 173" name="T8"/>
                <a:gd fmla="*/ 0 h 1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1" w="173">
                  <a:moveTo>
                    <a:pt x="119" y="0"/>
                  </a:moveTo>
                  <a:lnTo>
                    <a:pt x="0" y="170"/>
                  </a:lnTo>
                  <a:lnTo>
                    <a:pt x="83" y="191"/>
                  </a:lnTo>
                  <a:lnTo>
                    <a:pt x="173" y="7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5" name="Freeform 216"/>
            <p:cNvSpPr/>
            <p:nvPr/>
          </p:nvSpPr>
          <p:spPr bwMode="auto">
            <a:xfrm>
              <a:off x="11438399" y="2443803"/>
              <a:ext cx="274638" cy="303213"/>
            </a:xfrm>
            <a:custGeom>
              <a:gdLst>
                <a:gd fmla="*/ 119 w 173" name="T0"/>
                <a:gd fmla="*/ 0 h 191" name="T1"/>
                <a:gd fmla="*/ 0 w 173" name="T2"/>
                <a:gd fmla="*/ 170 h 191" name="T3"/>
                <a:gd fmla="*/ 83 w 173" name="T4"/>
                <a:gd fmla="*/ 191 h 191" name="T5"/>
                <a:gd fmla="*/ 173 w 173" name="T6"/>
                <a:gd fmla="*/ 71 h 191" name="T7"/>
                <a:gd fmla="*/ 119 w 173" name="T8"/>
                <a:gd fmla="*/ 0 h 1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1" w="173">
                  <a:moveTo>
                    <a:pt x="119" y="0"/>
                  </a:moveTo>
                  <a:lnTo>
                    <a:pt x="0" y="170"/>
                  </a:lnTo>
                  <a:lnTo>
                    <a:pt x="83" y="191"/>
                  </a:lnTo>
                  <a:lnTo>
                    <a:pt x="173" y="71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6" name="Freeform 217"/>
            <p:cNvSpPr/>
            <p:nvPr/>
          </p:nvSpPr>
          <p:spPr bwMode="auto">
            <a:xfrm>
              <a:off x="11325687" y="2181865"/>
              <a:ext cx="106363" cy="419100"/>
            </a:xfrm>
            <a:custGeom>
              <a:gdLst>
                <a:gd fmla="*/ 28 w 28" name="T0"/>
                <a:gd fmla="*/ 0 h 112" name="T1"/>
                <a:gd fmla="*/ 1 w 28" name="T2"/>
                <a:gd fmla="*/ 104 h 112" name="T3"/>
                <a:gd fmla="*/ 0 w 28" name="T4"/>
                <a:gd fmla="*/ 112 h 112" name="T5"/>
                <a:gd fmla="*/ 1 w 28" name="T6"/>
                <a:gd fmla="*/ 104 h 112" name="T7"/>
                <a:gd fmla="*/ 5 w 28" name="T8"/>
                <a:gd fmla="*/ 89 h 112" name="T9"/>
                <a:gd fmla="*/ 20 w 28" name="T10"/>
                <a:gd fmla="*/ 31 h 112" name="T11"/>
                <a:gd fmla="*/ 28 w 28" name="T12"/>
                <a:gd fmla="*/ 0 h 1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2" w="28">
                  <a:moveTo>
                    <a:pt x="28" y="0"/>
                  </a:moveTo>
                  <a:cubicBezTo>
                    <a:pt x="1" y="104"/>
                    <a:pt x="1" y="104"/>
                    <a:pt x="1" y="104"/>
                  </a:cubicBezTo>
                  <a:cubicBezTo>
                    <a:pt x="0" y="107"/>
                    <a:pt x="0" y="109"/>
                    <a:pt x="0" y="112"/>
                  </a:cubicBezTo>
                  <a:cubicBezTo>
                    <a:pt x="0" y="109"/>
                    <a:pt x="0" y="107"/>
                    <a:pt x="1" y="10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7" name="Freeform 218"/>
            <p:cNvSpPr/>
            <p:nvPr/>
          </p:nvSpPr>
          <p:spPr bwMode="auto">
            <a:xfrm>
              <a:off x="12854449" y="2319978"/>
              <a:ext cx="1133475" cy="1084263"/>
            </a:xfrm>
            <a:custGeom>
              <a:gdLst>
                <a:gd fmla="*/ 269 w 302" name="T0"/>
                <a:gd fmla="*/ 63 h 289" name="T1"/>
                <a:gd fmla="*/ 36 w 302" name="T2"/>
                <a:gd fmla="*/ 3 h 289" name="T3"/>
                <a:gd fmla="*/ 0 w 302" name="T4"/>
                <a:gd fmla="*/ 14 h 289" name="T5"/>
                <a:gd fmla="*/ 22 w 302" name="T6"/>
                <a:gd fmla="*/ 57 h 289" name="T7"/>
                <a:gd fmla="*/ 28 w 302" name="T8"/>
                <a:gd fmla="*/ 47 h 289" name="T9"/>
                <a:gd fmla="*/ 57 w 302" name="T10"/>
                <a:gd fmla="*/ 37 h 289" name="T11"/>
                <a:gd fmla="*/ 235 w 302" name="T12"/>
                <a:gd fmla="*/ 82 h 289" name="T13"/>
                <a:gd fmla="*/ 256 w 302" name="T14"/>
                <a:gd fmla="*/ 118 h 289" name="T15"/>
                <a:gd fmla="*/ 227 w 302" name="T16"/>
                <a:gd fmla="*/ 229 h 289" name="T17"/>
                <a:gd fmla="*/ 219 w 302" name="T18"/>
                <a:gd fmla="*/ 244 h 289" name="T19"/>
                <a:gd fmla="*/ 192 w 302" name="T20"/>
                <a:gd fmla="*/ 250 h 289" name="T21"/>
                <a:gd fmla="*/ 111 w 302" name="T22"/>
                <a:gd fmla="*/ 229 h 289" name="T23"/>
                <a:gd fmla="*/ 127 w 302" name="T24"/>
                <a:gd fmla="*/ 262 h 289" name="T25"/>
                <a:gd fmla="*/ 213 w 302" name="T26"/>
                <a:gd fmla="*/ 284 h 289" name="T27"/>
                <a:gd fmla="*/ 260 w 302" name="T28"/>
                <a:gd fmla="*/ 256 h 289" name="T29"/>
                <a:gd fmla="*/ 297 w 302" name="T30"/>
                <a:gd fmla="*/ 110 h 289" name="T31"/>
                <a:gd fmla="*/ 269 w 302" name="T32"/>
                <a:gd fmla="*/ 63 h 28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9" w="302">
                  <a:moveTo>
                    <a:pt x="269" y="6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23" y="0"/>
                    <a:pt x="9" y="4"/>
                    <a:pt x="0" y="14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3"/>
                    <a:pt x="25" y="50"/>
                    <a:pt x="28" y="47"/>
                  </a:cubicBezTo>
                  <a:cubicBezTo>
                    <a:pt x="35" y="38"/>
                    <a:pt x="46" y="34"/>
                    <a:pt x="57" y="37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50" y="86"/>
                    <a:pt x="260" y="102"/>
                    <a:pt x="256" y="118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6" y="235"/>
                    <a:pt x="223" y="240"/>
                    <a:pt x="219" y="244"/>
                  </a:cubicBezTo>
                  <a:cubicBezTo>
                    <a:pt x="212" y="250"/>
                    <a:pt x="202" y="253"/>
                    <a:pt x="192" y="250"/>
                  </a:cubicBezTo>
                  <a:cubicBezTo>
                    <a:pt x="111" y="229"/>
                    <a:pt x="111" y="229"/>
                    <a:pt x="111" y="229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34" y="289"/>
                    <a:pt x="255" y="276"/>
                    <a:pt x="260" y="256"/>
                  </a:cubicBezTo>
                  <a:cubicBezTo>
                    <a:pt x="297" y="110"/>
                    <a:pt x="297" y="110"/>
                    <a:pt x="297" y="110"/>
                  </a:cubicBezTo>
                  <a:cubicBezTo>
                    <a:pt x="302" y="89"/>
                    <a:pt x="290" y="68"/>
                    <a:pt x="269" y="63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8" name="Freeform 219"/>
            <p:cNvSpPr/>
            <p:nvPr/>
          </p:nvSpPr>
          <p:spPr bwMode="auto">
            <a:xfrm>
              <a:off x="12654424" y="2372365"/>
              <a:ext cx="676275" cy="930275"/>
            </a:xfrm>
            <a:custGeom>
              <a:gdLst>
                <a:gd fmla="*/ 67 w 180" name="T0"/>
                <a:gd fmla="*/ 191 h 248" name="T1"/>
                <a:gd fmla="*/ 46 w 180" name="T2"/>
                <a:gd fmla="*/ 155 h 248" name="T3"/>
                <a:gd fmla="*/ 75 w 180" name="T4"/>
                <a:gd fmla="*/ 44 h 248" name="T5"/>
                <a:gd fmla="*/ 75 w 180" name="T6"/>
                <a:gd fmla="*/ 43 h 248" name="T7"/>
                <a:gd fmla="*/ 53 w 180" name="T8"/>
                <a:gd fmla="*/ 0 h 248" name="T9"/>
                <a:gd fmla="*/ 42 w 180" name="T10"/>
                <a:gd fmla="*/ 17 h 248" name="T11"/>
                <a:gd fmla="*/ 5 w 180" name="T12"/>
                <a:gd fmla="*/ 163 h 248" name="T13"/>
                <a:gd fmla="*/ 33 w 180" name="T14"/>
                <a:gd fmla="*/ 210 h 248" name="T15"/>
                <a:gd fmla="*/ 180 w 180" name="T16"/>
                <a:gd fmla="*/ 248 h 248" name="T17"/>
                <a:gd fmla="*/ 164 w 180" name="T18"/>
                <a:gd fmla="*/ 215 h 248" name="T19"/>
                <a:gd fmla="*/ 67 w 180" name="T20"/>
                <a:gd fmla="*/ 191 h 2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8" w="180">
                  <a:moveTo>
                    <a:pt x="67" y="191"/>
                  </a:moveTo>
                  <a:cubicBezTo>
                    <a:pt x="52" y="187"/>
                    <a:pt x="42" y="171"/>
                    <a:pt x="46" y="155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4"/>
                    <a:pt x="44" y="10"/>
                    <a:pt x="42" y="17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0" y="184"/>
                    <a:pt x="12" y="205"/>
                    <a:pt x="33" y="210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64" y="215"/>
                    <a:pt x="164" y="215"/>
                    <a:pt x="164" y="215"/>
                  </a:cubicBezTo>
                  <a:cubicBezTo>
                    <a:pt x="67" y="191"/>
                    <a:pt x="67" y="191"/>
                    <a:pt x="67" y="191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9" name="Freeform 222"/>
            <p:cNvSpPr/>
            <p:nvPr/>
          </p:nvSpPr>
          <p:spPr bwMode="auto">
            <a:xfrm>
              <a:off x="12959224" y="2454915"/>
              <a:ext cx="396875" cy="150813"/>
            </a:xfrm>
            <a:custGeom>
              <a:gdLst>
                <a:gd fmla="*/ 22 w 106" name="T0"/>
                <a:gd fmla="*/ 0 h 40" name="T1"/>
                <a:gd fmla="*/ 22 w 106" name="T2"/>
                <a:gd fmla="*/ 0 h 40" name="T3"/>
                <a:gd fmla="*/ 0 w 106" name="T4"/>
                <a:gd fmla="*/ 10 h 40" name="T5"/>
                <a:gd fmla="*/ 0 w 106" name="T6"/>
                <a:gd fmla="*/ 10 h 40" name="T7"/>
                <a:gd fmla="*/ 0 w 106" name="T8"/>
                <a:gd fmla="*/ 10 h 40" name="T9"/>
                <a:gd fmla="*/ 0 w 106" name="T10"/>
                <a:gd fmla="*/ 11 h 40" name="T11"/>
                <a:gd fmla="*/ 8 w 106" name="T12"/>
                <a:gd fmla="*/ 20 h 40" name="T13"/>
                <a:gd fmla="*/ 14 w 106" name="T14"/>
                <a:gd fmla="*/ 21 h 40" name="T15"/>
                <a:gd fmla="*/ 22 w 106" name="T16"/>
                <a:gd fmla="*/ 20 h 40" name="T17"/>
                <a:gd fmla="*/ 31 w 106" name="T18"/>
                <a:gd fmla="*/ 21 h 40" name="T19"/>
                <a:gd fmla="*/ 95 w 106" name="T20"/>
                <a:gd fmla="*/ 38 h 40" name="T21"/>
                <a:gd fmla="*/ 106 w 106" name="T22"/>
                <a:gd fmla="*/ 40 h 40" name="T23"/>
                <a:gd fmla="*/ 106 w 106" name="T24"/>
                <a:gd fmla="*/ 24 h 40" name="T25"/>
                <a:gd fmla="*/ 105 w 106" name="T26"/>
                <a:gd fmla="*/ 20 h 40" name="T27"/>
                <a:gd fmla="*/ 29 w 106" name="T28"/>
                <a:gd fmla="*/ 1 h 40" name="T29"/>
                <a:gd fmla="*/ 29 w 106" name="T30"/>
                <a:gd fmla="*/ 1 h 40" name="T31"/>
                <a:gd fmla="*/ 22 w 106" name="T32"/>
                <a:gd fmla="*/ 0 h 40" name="T33"/>
                <a:gd fmla="*/ 22 w 106" name="T34"/>
                <a:gd fmla="*/ 0 h 4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" w="10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5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0"/>
                    <a:pt x="19" y="20"/>
                    <a:pt x="22" y="20"/>
                  </a:cubicBezTo>
                  <a:cubicBezTo>
                    <a:pt x="25" y="20"/>
                    <a:pt x="28" y="21"/>
                    <a:pt x="31" y="21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3"/>
                    <a:pt x="106" y="22"/>
                    <a:pt x="105" y="2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0" name="Freeform 223"/>
            <p:cNvSpPr/>
            <p:nvPr/>
          </p:nvSpPr>
          <p:spPr bwMode="auto">
            <a:xfrm>
              <a:off x="13011612" y="2529528"/>
              <a:ext cx="303213" cy="68263"/>
            </a:xfrm>
            <a:custGeom>
              <a:gdLst>
                <a:gd fmla="*/ 8 w 81" name="T0"/>
                <a:gd fmla="*/ 0 h 18" name="T1"/>
                <a:gd fmla="*/ 0 w 81" name="T2"/>
                <a:gd fmla="*/ 1 h 18" name="T3"/>
                <a:gd fmla="*/ 81 w 81" name="T4"/>
                <a:gd fmla="*/ 18 h 18" name="T5"/>
                <a:gd fmla="*/ 17 w 81" name="T6"/>
                <a:gd fmla="*/ 1 h 18" name="T7"/>
                <a:gd fmla="*/ 8 w 81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81">
                  <a:moveTo>
                    <a:pt x="8" y="0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1" y="0"/>
                    <a:pt x="8" y="0"/>
                  </a:cubicBezTo>
                </a:path>
              </a:pathLst>
            </a:custGeom>
            <a:solidFill>
              <a:srgbClr val="6285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1" name="Freeform 224"/>
            <p:cNvSpPr/>
            <p:nvPr/>
          </p:nvSpPr>
          <p:spPr bwMode="auto">
            <a:xfrm flipH="1">
              <a:off x="13371974" y="2908940"/>
              <a:ext cx="0" cy="15875"/>
            </a:xfrm>
            <a:custGeom>
              <a:gdLst>
                <a:gd fmla="*/ 0 h 10" name="T0"/>
                <a:gd fmla="*/ 7 h 10" name="T1"/>
                <a:gd fmla="*/ 10 h 10" name="T2"/>
                <a:gd fmla="*/ 0 h 10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0">
                  <a:moveTo>
                    <a:pt x="0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4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2" name="Freeform 225"/>
            <p:cNvSpPr/>
            <p:nvPr/>
          </p:nvSpPr>
          <p:spPr bwMode="auto">
            <a:xfrm flipH="1">
              <a:off x="13371974" y="2908940"/>
              <a:ext cx="0" cy="15875"/>
            </a:xfrm>
            <a:custGeom>
              <a:gdLst>
                <a:gd fmla="*/ 0 h 10" name="T0"/>
                <a:gd fmla="*/ 7 h 10" name="T1"/>
                <a:gd fmla="*/ 10 h 10" name="T2"/>
                <a:gd fmla="*/ 0 h 10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0">
                  <a:moveTo>
                    <a:pt x="0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3" name="Freeform 226"/>
            <p:cNvSpPr/>
            <p:nvPr/>
          </p:nvSpPr>
          <p:spPr bwMode="auto">
            <a:xfrm>
              <a:off x="13286249" y="2829565"/>
              <a:ext cx="85725" cy="90488"/>
            </a:xfrm>
            <a:custGeom>
              <a:gdLst>
                <a:gd fmla="*/ 0 w 54" name="T0"/>
                <a:gd fmla="*/ 0 h 57" name="T1"/>
                <a:gd fmla="*/ 54 w 54" name="T2"/>
                <a:gd fmla="*/ 57 h 57" name="T3"/>
                <a:gd fmla="*/ 54 w 54" name="T4"/>
                <a:gd fmla="*/ 50 h 57" name="T5"/>
                <a:gd fmla="*/ 49 w 54" name="T6"/>
                <a:gd fmla="*/ 15 h 57" name="T7"/>
                <a:gd fmla="*/ 0 w 54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4">
                  <a:moveTo>
                    <a:pt x="0" y="0"/>
                  </a:moveTo>
                  <a:lnTo>
                    <a:pt x="54" y="57"/>
                  </a:lnTo>
                  <a:lnTo>
                    <a:pt x="54" y="50"/>
                  </a:lnTo>
                  <a:lnTo>
                    <a:pt x="4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5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4" name="Freeform 227"/>
            <p:cNvSpPr/>
            <p:nvPr/>
          </p:nvSpPr>
          <p:spPr bwMode="auto">
            <a:xfrm>
              <a:off x="13286249" y="2829565"/>
              <a:ext cx="85725" cy="90488"/>
            </a:xfrm>
            <a:custGeom>
              <a:gdLst>
                <a:gd fmla="*/ 0 w 54" name="T0"/>
                <a:gd fmla="*/ 0 h 57" name="T1"/>
                <a:gd fmla="*/ 54 w 54" name="T2"/>
                <a:gd fmla="*/ 57 h 57" name="T3"/>
                <a:gd fmla="*/ 54 w 54" name="T4"/>
                <a:gd fmla="*/ 50 h 57" name="T5"/>
                <a:gd fmla="*/ 49 w 54" name="T6"/>
                <a:gd fmla="*/ 15 h 57" name="T7"/>
                <a:gd fmla="*/ 0 w 54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4">
                  <a:moveTo>
                    <a:pt x="0" y="0"/>
                  </a:moveTo>
                  <a:lnTo>
                    <a:pt x="54" y="57"/>
                  </a:lnTo>
                  <a:lnTo>
                    <a:pt x="54" y="50"/>
                  </a:lnTo>
                  <a:lnTo>
                    <a:pt x="49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5" name="Freeform 228"/>
            <p:cNvSpPr/>
            <p:nvPr/>
          </p:nvSpPr>
          <p:spPr bwMode="auto">
            <a:xfrm>
              <a:off x="13514849" y="2845440"/>
              <a:ext cx="261938" cy="390525"/>
            </a:xfrm>
            <a:custGeom>
              <a:gdLst>
                <a:gd fmla="*/ 0 w 70" name="T0"/>
                <a:gd fmla="*/ 0 h 104" name="T1"/>
                <a:gd fmla="*/ 2 w 70" name="T2"/>
                <a:gd fmla="*/ 48 h 104" name="T3"/>
                <a:gd fmla="*/ 4 w 70" name="T4"/>
                <a:gd fmla="*/ 64 h 104" name="T5"/>
                <a:gd fmla="*/ 43 w 70" name="T6"/>
                <a:gd fmla="*/ 104 h 104" name="T7"/>
                <a:gd fmla="*/ 43 w 70" name="T8"/>
                <a:gd fmla="*/ 104 h 104" name="T9"/>
                <a:gd fmla="*/ 51 w 70" name="T10"/>
                <a:gd fmla="*/ 89 h 104" name="T11"/>
                <a:gd fmla="*/ 70 w 70" name="T12"/>
                <a:gd fmla="*/ 16 h 104" name="T13"/>
                <a:gd fmla="*/ 0 w 70" name="T14"/>
                <a:gd fmla="*/ 0 h 1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4" w="70">
                  <a:moveTo>
                    <a:pt x="0" y="0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7" y="100"/>
                    <a:pt x="50" y="95"/>
                    <a:pt x="51" y="8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6" name="Freeform 229"/>
            <p:cNvSpPr/>
            <p:nvPr/>
          </p:nvSpPr>
          <p:spPr bwMode="auto">
            <a:xfrm>
              <a:off x="13503737" y="2842265"/>
              <a:ext cx="17463" cy="182563"/>
            </a:xfrm>
            <a:custGeom>
              <a:gdLst>
                <a:gd fmla="*/ 0 w 11" name="T0"/>
                <a:gd fmla="*/ 0 h 115" name="T1"/>
                <a:gd fmla="*/ 11 w 11" name="T2"/>
                <a:gd fmla="*/ 115 h 115" name="T3"/>
                <a:gd fmla="*/ 7 w 11" name="T4"/>
                <a:gd fmla="*/ 2 h 115" name="T5"/>
                <a:gd fmla="*/ 0 w 11" name="T6"/>
                <a:gd fmla="*/ 0 h 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1">
                  <a:moveTo>
                    <a:pt x="0" y="0"/>
                  </a:moveTo>
                  <a:lnTo>
                    <a:pt x="11" y="115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4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7" name="Freeform 230"/>
            <p:cNvSpPr/>
            <p:nvPr/>
          </p:nvSpPr>
          <p:spPr bwMode="auto">
            <a:xfrm>
              <a:off x="13503737" y="2842265"/>
              <a:ext cx="17463" cy="182563"/>
            </a:xfrm>
            <a:custGeom>
              <a:gdLst>
                <a:gd fmla="*/ 0 w 11" name="T0"/>
                <a:gd fmla="*/ 0 h 115" name="T1"/>
                <a:gd fmla="*/ 11 w 11" name="T2"/>
                <a:gd fmla="*/ 115 h 115" name="T3"/>
                <a:gd fmla="*/ 7 w 11" name="T4"/>
                <a:gd fmla="*/ 2 h 115" name="T5"/>
                <a:gd fmla="*/ 0 w 11" name="T6"/>
                <a:gd fmla="*/ 0 h 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1">
                  <a:moveTo>
                    <a:pt x="0" y="0"/>
                  </a:moveTo>
                  <a:lnTo>
                    <a:pt x="11" y="11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8" name="Freeform 231"/>
            <p:cNvSpPr/>
            <p:nvPr/>
          </p:nvSpPr>
          <p:spPr bwMode="auto">
            <a:xfrm>
              <a:off x="13237037" y="2781940"/>
              <a:ext cx="292100" cy="303213"/>
            </a:xfrm>
            <a:custGeom>
              <a:gdLst>
                <a:gd fmla="*/ 0 w 184" name="T0"/>
                <a:gd fmla="*/ 0 h 191" name="T1"/>
                <a:gd fmla="*/ 31 w 184" name="T2"/>
                <a:gd fmla="*/ 30 h 191" name="T3"/>
                <a:gd fmla="*/ 80 w 184" name="T4"/>
                <a:gd fmla="*/ 45 h 191" name="T5"/>
                <a:gd fmla="*/ 85 w 184" name="T6"/>
                <a:gd fmla="*/ 80 h 191" name="T7"/>
                <a:gd fmla="*/ 85 w 184" name="T8"/>
                <a:gd fmla="*/ 90 h 191" name="T9"/>
                <a:gd fmla="*/ 184 w 184" name="T10"/>
                <a:gd fmla="*/ 191 h 191" name="T11"/>
                <a:gd fmla="*/ 179 w 184" name="T12"/>
                <a:gd fmla="*/ 153 h 191" name="T13"/>
                <a:gd fmla="*/ 168 w 184" name="T14"/>
                <a:gd fmla="*/ 38 h 191" name="T15"/>
                <a:gd fmla="*/ 0 w 184" name="T16"/>
                <a:gd fmla="*/ 0 h 1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1" w="184">
                  <a:moveTo>
                    <a:pt x="0" y="0"/>
                  </a:moveTo>
                  <a:lnTo>
                    <a:pt x="31" y="30"/>
                  </a:lnTo>
                  <a:lnTo>
                    <a:pt x="80" y="45"/>
                  </a:lnTo>
                  <a:lnTo>
                    <a:pt x="85" y="80"/>
                  </a:lnTo>
                  <a:lnTo>
                    <a:pt x="85" y="90"/>
                  </a:lnTo>
                  <a:lnTo>
                    <a:pt x="184" y="191"/>
                  </a:lnTo>
                  <a:lnTo>
                    <a:pt x="179" y="153"/>
                  </a:lnTo>
                  <a:lnTo>
                    <a:pt x="16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9" name="Freeform 232"/>
            <p:cNvSpPr/>
            <p:nvPr/>
          </p:nvSpPr>
          <p:spPr bwMode="auto">
            <a:xfrm>
              <a:off x="13237037" y="2781940"/>
              <a:ext cx="292100" cy="303213"/>
            </a:xfrm>
            <a:custGeom>
              <a:gdLst>
                <a:gd fmla="*/ 0 w 184" name="T0"/>
                <a:gd fmla="*/ 0 h 191" name="T1"/>
                <a:gd fmla="*/ 31 w 184" name="T2"/>
                <a:gd fmla="*/ 30 h 191" name="T3"/>
                <a:gd fmla="*/ 80 w 184" name="T4"/>
                <a:gd fmla="*/ 45 h 191" name="T5"/>
                <a:gd fmla="*/ 85 w 184" name="T6"/>
                <a:gd fmla="*/ 80 h 191" name="T7"/>
                <a:gd fmla="*/ 85 w 184" name="T8"/>
                <a:gd fmla="*/ 90 h 191" name="T9"/>
                <a:gd fmla="*/ 184 w 184" name="T10"/>
                <a:gd fmla="*/ 191 h 191" name="T11"/>
                <a:gd fmla="*/ 179 w 184" name="T12"/>
                <a:gd fmla="*/ 153 h 191" name="T13"/>
                <a:gd fmla="*/ 168 w 184" name="T14"/>
                <a:gd fmla="*/ 38 h 191" name="T15"/>
                <a:gd fmla="*/ 0 w 184" name="T16"/>
                <a:gd fmla="*/ 0 h 1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1" w="184">
                  <a:moveTo>
                    <a:pt x="0" y="0"/>
                  </a:moveTo>
                  <a:lnTo>
                    <a:pt x="31" y="30"/>
                  </a:lnTo>
                  <a:lnTo>
                    <a:pt x="80" y="45"/>
                  </a:lnTo>
                  <a:lnTo>
                    <a:pt x="85" y="80"/>
                  </a:lnTo>
                  <a:lnTo>
                    <a:pt x="85" y="90"/>
                  </a:lnTo>
                  <a:lnTo>
                    <a:pt x="184" y="191"/>
                  </a:lnTo>
                  <a:lnTo>
                    <a:pt x="179" y="153"/>
                  </a:lnTo>
                  <a:lnTo>
                    <a:pt x="168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0" name="Freeform 234"/>
            <p:cNvSpPr>
              <a:spLocks noEditPoints="1"/>
            </p:cNvSpPr>
            <p:nvPr/>
          </p:nvSpPr>
          <p:spPr bwMode="auto">
            <a:xfrm>
              <a:off x="12959224" y="2454915"/>
              <a:ext cx="858838" cy="280988"/>
            </a:xfrm>
            <a:custGeom>
              <a:gdLst>
                <a:gd fmla="*/ 0 w 229" name="T0"/>
                <a:gd fmla="*/ 10 h 75" name="T1"/>
                <a:gd fmla="*/ 0 w 229" name="T2"/>
                <a:gd fmla="*/ 10 h 75" name="T3"/>
                <a:gd fmla="*/ 0 w 229" name="T4"/>
                <a:gd fmla="*/ 10 h 75" name="T5"/>
                <a:gd fmla="*/ 29 w 229" name="T6"/>
                <a:gd fmla="*/ 1 h 75" name="T7"/>
                <a:gd fmla="*/ 29 w 229" name="T8"/>
                <a:gd fmla="*/ 1 h 75" name="T9"/>
                <a:gd fmla="*/ 105 w 229" name="T10"/>
                <a:gd fmla="*/ 20 h 75" name="T11"/>
                <a:gd fmla="*/ 124 w 229" name="T12"/>
                <a:gd fmla="*/ 25 h 75" name="T13"/>
                <a:gd fmla="*/ 207 w 229" name="T14"/>
                <a:gd fmla="*/ 46 h 75" name="T15"/>
                <a:gd fmla="*/ 227 w 229" name="T16"/>
                <a:gd fmla="*/ 65 h 75" name="T17"/>
                <a:gd fmla="*/ 229 w 229" name="T18"/>
                <a:gd fmla="*/ 75 h 75" name="T19"/>
                <a:gd fmla="*/ 207 w 229" name="T20"/>
                <a:gd fmla="*/ 46 h 75" name="T21"/>
                <a:gd fmla="*/ 29 w 229" name="T22"/>
                <a:gd fmla="*/ 1 h 75" name="T23"/>
                <a:gd fmla="*/ 29 w 229" name="T24"/>
                <a:gd fmla="*/ 1 h 75" name="T25"/>
                <a:gd fmla="*/ 22 w 229" name="T26"/>
                <a:gd fmla="*/ 0 h 75" name="T27"/>
                <a:gd fmla="*/ 0 w 229" name="T28"/>
                <a:gd fmla="*/ 10 h 75" name="T29"/>
                <a:gd fmla="*/ 22 w 229" name="T30"/>
                <a:gd fmla="*/ 0 h 75" name="T31"/>
                <a:gd fmla="*/ 22 w 229" name="T32"/>
                <a:gd fmla="*/ 0 h 75" name="T33"/>
                <a:gd fmla="*/ 22 w 229" name="T34"/>
                <a:gd fmla="*/ 0 h 75" name="T35"/>
                <a:gd fmla="*/ 22 w 229" name="T36"/>
                <a:gd fmla="*/ 0 h 75" name="T37"/>
                <a:gd fmla="*/ 22 w 229" name="T38"/>
                <a:gd fmla="*/ 0 h 7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5" w="229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29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17" y="49"/>
                    <a:pt x="224" y="56"/>
                    <a:pt x="227" y="65"/>
                  </a:cubicBezTo>
                  <a:cubicBezTo>
                    <a:pt x="228" y="68"/>
                    <a:pt x="229" y="71"/>
                    <a:pt x="229" y="75"/>
                  </a:cubicBezTo>
                  <a:cubicBezTo>
                    <a:pt x="229" y="62"/>
                    <a:pt x="220" y="50"/>
                    <a:pt x="207" y="4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moveTo>
                    <a:pt x="22" y="0"/>
                  </a:moveTo>
                  <a:cubicBezTo>
                    <a:pt x="13" y="0"/>
                    <a:pt x="5" y="4"/>
                    <a:pt x="0" y="10"/>
                  </a:cubicBezTo>
                  <a:cubicBezTo>
                    <a:pt x="5" y="4"/>
                    <a:pt x="13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1" name="Freeform 235"/>
            <p:cNvSpPr/>
            <p:nvPr/>
          </p:nvSpPr>
          <p:spPr bwMode="auto">
            <a:xfrm>
              <a:off x="12943349" y="2496190"/>
              <a:ext cx="46038" cy="33338"/>
            </a:xfrm>
            <a:custGeom>
              <a:gdLst>
                <a:gd fmla="*/ 4 w 12" name="T0"/>
                <a:gd fmla="*/ 0 h 9" name="T1"/>
                <a:gd fmla="*/ 4 w 12" name="T2"/>
                <a:gd fmla="*/ 0 h 9" name="T3"/>
                <a:gd fmla="*/ 0 w 12" name="T4"/>
                <a:gd fmla="*/ 6 h 9" name="T5"/>
                <a:gd fmla="*/ 12 w 12" name="T6"/>
                <a:gd fmla="*/ 9 h 9" name="T7"/>
                <a:gd fmla="*/ 4 w 12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C0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2" name="Freeform 236"/>
            <p:cNvSpPr/>
            <p:nvPr/>
          </p:nvSpPr>
          <p:spPr bwMode="auto">
            <a:xfrm>
              <a:off x="13371974" y="2920053"/>
              <a:ext cx="44450" cy="296863"/>
            </a:xfrm>
            <a:custGeom>
              <a:gdLst>
                <a:gd fmla="*/ 0 w 28" name="T0"/>
                <a:gd fmla="*/ 0 h 187" name="T1"/>
                <a:gd fmla="*/ 7 w 28" name="T2"/>
                <a:gd fmla="*/ 182 h 187" name="T3"/>
                <a:gd fmla="*/ 28 w 28" name="T4"/>
                <a:gd fmla="*/ 187 h 187" name="T5"/>
                <a:gd fmla="*/ 0 w 28" name="T6"/>
                <a:gd fmla="*/ 3 h 187" name="T7"/>
                <a:gd fmla="*/ 0 w 28" name="T8"/>
                <a:gd fmla="*/ 0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28">
                  <a:moveTo>
                    <a:pt x="0" y="0"/>
                  </a:moveTo>
                  <a:lnTo>
                    <a:pt x="7" y="182"/>
                  </a:lnTo>
                  <a:lnTo>
                    <a:pt x="28" y="18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3" name="Freeform 237"/>
            <p:cNvSpPr/>
            <p:nvPr/>
          </p:nvSpPr>
          <p:spPr bwMode="auto">
            <a:xfrm>
              <a:off x="13371974" y="2920053"/>
              <a:ext cx="44450" cy="296863"/>
            </a:xfrm>
            <a:custGeom>
              <a:gdLst>
                <a:gd fmla="*/ 0 w 28" name="T0"/>
                <a:gd fmla="*/ 0 h 187" name="T1"/>
                <a:gd fmla="*/ 7 w 28" name="T2"/>
                <a:gd fmla="*/ 182 h 187" name="T3"/>
                <a:gd fmla="*/ 28 w 28" name="T4"/>
                <a:gd fmla="*/ 187 h 187" name="T5"/>
                <a:gd fmla="*/ 0 w 28" name="T6"/>
                <a:gd fmla="*/ 3 h 187" name="T7"/>
                <a:gd fmla="*/ 0 w 28" name="T8"/>
                <a:gd fmla="*/ 0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28">
                  <a:moveTo>
                    <a:pt x="0" y="0"/>
                  </a:moveTo>
                  <a:lnTo>
                    <a:pt x="7" y="182"/>
                  </a:lnTo>
                  <a:lnTo>
                    <a:pt x="28" y="187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4" name="Freeform 238"/>
            <p:cNvSpPr/>
            <p:nvPr/>
          </p:nvSpPr>
          <p:spPr bwMode="auto">
            <a:xfrm>
              <a:off x="13056062" y="2766065"/>
              <a:ext cx="327025" cy="442913"/>
            </a:xfrm>
            <a:custGeom>
              <a:gdLst>
                <a:gd fmla="*/ 0 w 206" name="T0"/>
                <a:gd fmla="*/ 0 h 279" name="T1"/>
                <a:gd fmla="*/ 135 w 206" name="T2"/>
                <a:gd fmla="*/ 260 h 279" name="T3"/>
                <a:gd fmla="*/ 206 w 206" name="T4"/>
                <a:gd fmla="*/ 279 h 279" name="T5"/>
                <a:gd fmla="*/ 199 w 206" name="T6"/>
                <a:gd fmla="*/ 97 h 279" name="T7"/>
                <a:gd fmla="*/ 145 w 206" name="T8"/>
                <a:gd fmla="*/ 40 h 279" name="T9"/>
                <a:gd fmla="*/ 0 w 206" name="T10"/>
                <a:gd fmla="*/ 0 h 2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9" w="206">
                  <a:moveTo>
                    <a:pt x="0" y="0"/>
                  </a:moveTo>
                  <a:lnTo>
                    <a:pt x="135" y="260"/>
                  </a:lnTo>
                  <a:lnTo>
                    <a:pt x="206" y="279"/>
                  </a:lnTo>
                  <a:lnTo>
                    <a:pt x="199" y="97"/>
                  </a:lnTo>
                  <a:lnTo>
                    <a:pt x="1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5" name="Freeform 239"/>
            <p:cNvSpPr/>
            <p:nvPr/>
          </p:nvSpPr>
          <p:spPr bwMode="auto">
            <a:xfrm>
              <a:off x="13056062" y="2766065"/>
              <a:ext cx="327025" cy="442913"/>
            </a:xfrm>
            <a:custGeom>
              <a:gdLst>
                <a:gd fmla="*/ 0 w 206" name="T0"/>
                <a:gd fmla="*/ 0 h 279" name="T1"/>
                <a:gd fmla="*/ 135 w 206" name="T2"/>
                <a:gd fmla="*/ 260 h 279" name="T3"/>
                <a:gd fmla="*/ 206 w 206" name="T4"/>
                <a:gd fmla="*/ 279 h 279" name="T5"/>
                <a:gd fmla="*/ 199 w 206" name="T6"/>
                <a:gd fmla="*/ 97 h 279" name="T7"/>
                <a:gd fmla="*/ 145 w 206" name="T8"/>
                <a:gd fmla="*/ 40 h 279" name="T9"/>
                <a:gd fmla="*/ 0 w 206" name="T10"/>
                <a:gd fmla="*/ 0 h 2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9" w="206">
                  <a:moveTo>
                    <a:pt x="0" y="0"/>
                  </a:moveTo>
                  <a:lnTo>
                    <a:pt x="135" y="260"/>
                  </a:lnTo>
                  <a:lnTo>
                    <a:pt x="206" y="279"/>
                  </a:lnTo>
                  <a:lnTo>
                    <a:pt x="199" y="97"/>
                  </a:lnTo>
                  <a:lnTo>
                    <a:pt x="145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6" name="Freeform 240"/>
            <p:cNvSpPr/>
            <p:nvPr/>
          </p:nvSpPr>
          <p:spPr bwMode="auto">
            <a:xfrm>
              <a:off x="13529137" y="3085153"/>
              <a:ext cx="146050" cy="176213"/>
            </a:xfrm>
            <a:custGeom>
              <a:gdLst>
                <a:gd fmla="*/ 0 w 39" name="T0"/>
                <a:gd fmla="*/ 0 h 47" name="T1"/>
                <a:gd fmla="*/ 5 w 39" name="T2"/>
                <a:gd fmla="*/ 44 h 47" name="T3"/>
                <a:gd fmla="*/ 12 w 39" name="T4"/>
                <a:gd fmla="*/ 46 h 47" name="T5"/>
                <a:gd fmla="*/ 12 w 39" name="T6"/>
                <a:gd fmla="*/ 46 h 47" name="T7"/>
                <a:gd fmla="*/ 12 w 39" name="T8"/>
                <a:gd fmla="*/ 46 h 47" name="T9"/>
                <a:gd fmla="*/ 19 w 39" name="T10"/>
                <a:gd fmla="*/ 47 h 47" name="T11"/>
                <a:gd fmla="*/ 19 w 39" name="T12"/>
                <a:gd fmla="*/ 47 h 47" name="T13"/>
                <a:gd fmla="*/ 19 w 39" name="T14"/>
                <a:gd fmla="*/ 47 h 47" name="T15"/>
                <a:gd fmla="*/ 38 w 39" name="T16"/>
                <a:gd fmla="*/ 40 h 47" name="T17"/>
                <a:gd fmla="*/ 38 w 39" name="T18"/>
                <a:gd fmla="*/ 40 h 47" name="T19"/>
                <a:gd fmla="*/ 39 w 39" name="T20"/>
                <a:gd fmla="*/ 40 h 47" name="T21"/>
                <a:gd fmla="*/ 39 w 39" name="T22"/>
                <a:gd fmla="*/ 40 h 47" name="T23"/>
                <a:gd fmla="*/ 0 w 39" name="T24"/>
                <a:gd fmla="*/ 0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9">
                  <a:moveTo>
                    <a:pt x="0" y="0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4" y="47"/>
                    <a:pt x="17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6" y="47"/>
                    <a:pt x="33" y="45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7" name="Freeform 241"/>
            <p:cNvSpPr>
              <a:spLocks noEditPoints="1"/>
            </p:cNvSpPr>
            <p:nvPr/>
          </p:nvSpPr>
          <p:spPr bwMode="auto">
            <a:xfrm>
              <a:off x="13041774" y="2735903"/>
              <a:ext cx="506413" cy="514350"/>
            </a:xfrm>
            <a:custGeom>
              <a:gdLst>
                <a:gd fmla="*/ 208 w 319" name="T0"/>
                <a:gd fmla="*/ 119 h 324" name="T1"/>
                <a:gd fmla="*/ 236 w 319" name="T2"/>
                <a:gd fmla="*/ 303 h 324" name="T3"/>
                <a:gd fmla="*/ 319 w 319" name="T4"/>
                <a:gd fmla="*/ 324 h 324" name="T5"/>
                <a:gd fmla="*/ 307 w 319" name="T6"/>
                <a:gd fmla="*/ 220 h 324" name="T7"/>
                <a:gd fmla="*/ 208 w 319" name="T8"/>
                <a:gd fmla="*/ 119 h 324" name="T9"/>
                <a:gd fmla="*/ 0 w 319" name="T10"/>
                <a:gd fmla="*/ 0 h 324" name="T11"/>
                <a:gd fmla="*/ 9 w 319" name="T12"/>
                <a:gd fmla="*/ 19 h 324" name="T13"/>
                <a:gd fmla="*/ 154 w 319" name="T14"/>
                <a:gd fmla="*/ 59 h 324" name="T15"/>
                <a:gd fmla="*/ 123 w 319" name="T16"/>
                <a:gd fmla="*/ 29 h 324" name="T17"/>
                <a:gd fmla="*/ 0 w 319" name="T18"/>
                <a:gd fmla="*/ 0 h 3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4" w="319">
                  <a:moveTo>
                    <a:pt x="208" y="119"/>
                  </a:moveTo>
                  <a:lnTo>
                    <a:pt x="236" y="303"/>
                  </a:lnTo>
                  <a:lnTo>
                    <a:pt x="319" y="324"/>
                  </a:lnTo>
                  <a:lnTo>
                    <a:pt x="307" y="220"/>
                  </a:lnTo>
                  <a:lnTo>
                    <a:pt x="208" y="119"/>
                  </a:lnTo>
                  <a:close/>
                  <a:moveTo>
                    <a:pt x="0" y="0"/>
                  </a:moveTo>
                  <a:lnTo>
                    <a:pt x="9" y="19"/>
                  </a:lnTo>
                  <a:lnTo>
                    <a:pt x="154" y="59"/>
                  </a:lnTo>
                  <a:lnTo>
                    <a:pt x="1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8" name="Freeform 242"/>
            <p:cNvSpPr>
              <a:spLocks noEditPoints="1"/>
            </p:cNvSpPr>
            <p:nvPr/>
          </p:nvSpPr>
          <p:spPr bwMode="auto">
            <a:xfrm>
              <a:off x="13041774" y="2735903"/>
              <a:ext cx="506413" cy="514350"/>
            </a:xfrm>
            <a:custGeom>
              <a:gdLst>
                <a:gd fmla="*/ 208 w 319" name="T0"/>
                <a:gd fmla="*/ 119 h 324" name="T1"/>
                <a:gd fmla="*/ 236 w 319" name="T2"/>
                <a:gd fmla="*/ 303 h 324" name="T3"/>
                <a:gd fmla="*/ 319 w 319" name="T4"/>
                <a:gd fmla="*/ 324 h 324" name="T5"/>
                <a:gd fmla="*/ 307 w 319" name="T6"/>
                <a:gd fmla="*/ 220 h 324" name="T7"/>
                <a:gd fmla="*/ 208 w 319" name="T8"/>
                <a:gd fmla="*/ 119 h 324" name="T9"/>
                <a:gd fmla="*/ 0 w 319" name="T10"/>
                <a:gd fmla="*/ 0 h 324" name="T11"/>
                <a:gd fmla="*/ 9 w 319" name="T12"/>
                <a:gd fmla="*/ 19 h 324" name="T13"/>
                <a:gd fmla="*/ 154 w 319" name="T14"/>
                <a:gd fmla="*/ 59 h 324" name="T15"/>
                <a:gd fmla="*/ 123 w 319" name="T16"/>
                <a:gd fmla="*/ 29 h 324" name="T17"/>
                <a:gd fmla="*/ 0 w 319" name="T18"/>
                <a:gd fmla="*/ 0 h 3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4" w="319">
                  <a:moveTo>
                    <a:pt x="208" y="119"/>
                  </a:moveTo>
                  <a:lnTo>
                    <a:pt x="236" y="303"/>
                  </a:lnTo>
                  <a:lnTo>
                    <a:pt x="319" y="324"/>
                  </a:lnTo>
                  <a:lnTo>
                    <a:pt x="307" y="220"/>
                  </a:lnTo>
                  <a:lnTo>
                    <a:pt x="208" y="119"/>
                  </a:lnTo>
                  <a:moveTo>
                    <a:pt x="0" y="0"/>
                  </a:moveTo>
                  <a:lnTo>
                    <a:pt x="9" y="19"/>
                  </a:lnTo>
                  <a:lnTo>
                    <a:pt x="154" y="59"/>
                  </a:lnTo>
                  <a:lnTo>
                    <a:pt x="123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9" name="Freeform 243"/>
            <p:cNvSpPr/>
            <p:nvPr/>
          </p:nvSpPr>
          <p:spPr bwMode="auto">
            <a:xfrm>
              <a:off x="12936999" y="2518415"/>
              <a:ext cx="300038" cy="263525"/>
            </a:xfrm>
            <a:custGeom>
              <a:gdLst>
                <a:gd fmla="*/ 2 w 80" name="T0"/>
                <a:gd fmla="*/ 0 h 70" name="T1"/>
                <a:gd fmla="*/ 0 w 80" name="T2"/>
                <a:gd fmla="*/ 4 h 70" name="T3"/>
                <a:gd fmla="*/ 28 w 80" name="T4"/>
                <a:gd fmla="*/ 58 h 70" name="T5"/>
                <a:gd fmla="*/ 80 w 80" name="T6"/>
                <a:gd fmla="*/ 70 h 70" name="T7"/>
                <a:gd fmla="*/ 14 w 80" name="T8"/>
                <a:gd fmla="*/ 3 h 70" name="T9"/>
                <a:gd fmla="*/ 2 w 80" name="T10"/>
                <a:gd fmla="*/ 0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0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0" name="Freeform 244"/>
            <p:cNvSpPr>
              <a:spLocks noEditPoints="1"/>
            </p:cNvSpPr>
            <p:nvPr/>
          </p:nvSpPr>
          <p:spPr bwMode="auto">
            <a:xfrm>
              <a:off x="12936999" y="2496190"/>
              <a:ext cx="738188" cy="765175"/>
            </a:xfrm>
            <a:custGeom>
              <a:gdLst>
                <a:gd fmla="*/ 177 w 197" name="T0"/>
                <a:gd fmla="*/ 204 h 204" name="T1"/>
                <a:gd fmla="*/ 177 w 197" name="T2"/>
                <a:gd fmla="*/ 204 h 204" name="T3"/>
                <a:gd fmla="*/ 177 w 197" name="T4"/>
                <a:gd fmla="*/ 204 h 204" name="T5"/>
                <a:gd fmla="*/ 177 w 197" name="T6"/>
                <a:gd fmla="*/ 204 h 204" name="T7"/>
                <a:gd fmla="*/ 170 w 197" name="T8"/>
                <a:gd fmla="*/ 203 h 204" name="T9"/>
                <a:gd fmla="*/ 170 w 197" name="T10"/>
                <a:gd fmla="*/ 203 h 204" name="T11"/>
                <a:gd fmla="*/ 170 w 197" name="T12"/>
                <a:gd fmla="*/ 203 h 204" name="T13"/>
                <a:gd fmla="*/ 196 w 197" name="T14"/>
                <a:gd fmla="*/ 197 h 204" name="T15"/>
                <a:gd fmla="*/ 177 w 197" name="T16"/>
                <a:gd fmla="*/ 204 h 204" name="T17"/>
                <a:gd fmla="*/ 196 w 197" name="T18"/>
                <a:gd fmla="*/ 197 h 204" name="T19"/>
                <a:gd fmla="*/ 197 w 197" name="T20"/>
                <a:gd fmla="*/ 197 h 204" name="T21"/>
                <a:gd fmla="*/ 196 w 197" name="T22"/>
                <a:gd fmla="*/ 197 h 204" name="T23"/>
                <a:gd fmla="*/ 197 w 197" name="T24"/>
                <a:gd fmla="*/ 197 h 204" name="T25"/>
                <a:gd fmla="*/ 6 w 197" name="T26"/>
                <a:gd fmla="*/ 0 h 204" name="T27"/>
                <a:gd fmla="*/ 0 w 197" name="T28"/>
                <a:gd fmla="*/ 10 h 204" name="T29"/>
                <a:gd fmla="*/ 0 w 197" name="T30"/>
                <a:gd fmla="*/ 10 h 204" name="T31"/>
                <a:gd fmla="*/ 2 w 197" name="T32"/>
                <a:gd fmla="*/ 6 h 204" name="T33"/>
                <a:gd fmla="*/ 6 w 197" name="T34"/>
                <a:gd fmla="*/ 0 h 204" name="T35"/>
                <a:gd fmla="*/ 6 w 197" name="T36"/>
                <a:gd fmla="*/ 0 h 204" name="T37"/>
                <a:gd fmla="*/ 6 w 197" name="T38"/>
                <a:gd fmla="*/ 0 h 204" name="T39"/>
                <a:gd fmla="*/ 6 w 197" name="T40"/>
                <a:gd fmla="*/ 0 h 20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04" w="197">
                  <a:moveTo>
                    <a:pt x="177" y="204"/>
                  </a:moveTo>
                  <a:cubicBezTo>
                    <a:pt x="177" y="204"/>
                    <a:pt x="177" y="204"/>
                    <a:pt x="177" y="204"/>
                  </a:cubicBezTo>
                  <a:cubicBezTo>
                    <a:pt x="177" y="204"/>
                    <a:pt x="177" y="204"/>
                    <a:pt x="177" y="204"/>
                  </a:cubicBezTo>
                  <a:cubicBezTo>
                    <a:pt x="177" y="204"/>
                    <a:pt x="177" y="204"/>
                    <a:pt x="177" y="204"/>
                  </a:cubicBezTo>
                  <a:moveTo>
                    <a:pt x="170" y="203"/>
                  </a:moveTo>
                  <a:cubicBezTo>
                    <a:pt x="170" y="203"/>
                    <a:pt x="170" y="203"/>
                    <a:pt x="170" y="203"/>
                  </a:cubicBezTo>
                  <a:cubicBezTo>
                    <a:pt x="170" y="203"/>
                    <a:pt x="170" y="203"/>
                    <a:pt x="170" y="203"/>
                  </a:cubicBezTo>
                  <a:moveTo>
                    <a:pt x="196" y="197"/>
                  </a:moveTo>
                  <a:cubicBezTo>
                    <a:pt x="191" y="202"/>
                    <a:pt x="184" y="204"/>
                    <a:pt x="177" y="204"/>
                  </a:cubicBezTo>
                  <a:cubicBezTo>
                    <a:pt x="184" y="204"/>
                    <a:pt x="191" y="202"/>
                    <a:pt x="196" y="197"/>
                  </a:cubicBezTo>
                  <a:moveTo>
                    <a:pt x="197" y="197"/>
                  </a:moveTo>
                  <a:cubicBezTo>
                    <a:pt x="197" y="197"/>
                    <a:pt x="196" y="197"/>
                    <a:pt x="196" y="197"/>
                  </a:cubicBezTo>
                  <a:cubicBezTo>
                    <a:pt x="196" y="197"/>
                    <a:pt x="197" y="197"/>
                    <a:pt x="197" y="197"/>
                  </a:cubicBezTo>
                  <a:moveTo>
                    <a:pt x="6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3" y="4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B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1" name="Freeform 245"/>
            <p:cNvSpPr/>
            <p:nvPr/>
          </p:nvSpPr>
          <p:spPr bwMode="auto">
            <a:xfrm>
              <a:off x="12827462" y="2721615"/>
              <a:ext cx="442913" cy="457200"/>
            </a:xfrm>
            <a:custGeom>
              <a:gdLst>
                <a:gd fmla="*/ 16 w 118" name="T0"/>
                <a:gd fmla="*/ 0 h 122" name="T1"/>
                <a:gd fmla="*/ 7 w 118" name="T2"/>
                <a:gd fmla="*/ 36 h 122" name="T3"/>
                <a:gd fmla="*/ 8 w 118" name="T4"/>
                <a:gd fmla="*/ 67 h 122" name="T5"/>
                <a:gd fmla="*/ 0 w 118" name="T6"/>
                <a:gd fmla="*/ 76 h 122" name="T7"/>
                <a:gd fmla="*/ 0 w 118" name="T8"/>
                <a:gd fmla="*/ 76 h 122" name="T9"/>
                <a:gd fmla="*/ 8 w 118" name="T10"/>
                <a:gd fmla="*/ 67 h 122" name="T11"/>
                <a:gd fmla="*/ 9 w 118" name="T12"/>
                <a:gd fmla="*/ 92 h 122" name="T13"/>
                <a:gd fmla="*/ 21 w 118" name="T14"/>
                <a:gd fmla="*/ 98 h 122" name="T15"/>
                <a:gd fmla="*/ 118 w 118" name="T16"/>
                <a:gd fmla="*/ 122 h 122" name="T17"/>
                <a:gd fmla="*/ 61 w 118" name="T18"/>
                <a:gd fmla="*/ 12 h 122" name="T19"/>
                <a:gd fmla="*/ 16 w 118" name="T20"/>
                <a:gd fmla="*/ 0 h 1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2" w="118">
                  <a:moveTo>
                    <a:pt x="16" y="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3" y="94"/>
                    <a:pt x="17" y="97"/>
                    <a:pt x="21" y="98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2" name="Freeform 246"/>
            <p:cNvSpPr/>
            <p:nvPr/>
          </p:nvSpPr>
          <p:spPr bwMode="auto">
            <a:xfrm>
              <a:off x="12827462" y="2972440"/>
              <a:ext cx="33338" cy="93663"/>
            </a:xfrm>
            <a:custGeom>
              <a:gdLst>
                <a:gd fmla="*/ 8 w 9" name="T0"/>
                <a:gd fmla="*/ 0 h 25" name="T1"/>
                <a:gd fmla="*/ 0 w 9" name="T2"/>
                <a:gd fmla="*/ 9 h 25" name="T3"/>
                <a:gd fmla="*/ 9 w 9" name="T4"/>
                <a:gd fmla="*/ 25 h 25" name="T5"/>
                <a:gd fmla="*/ 8 w 9" name="T6"/>
                <a:gd fmla="*/ 0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9">
                  <a:moveTo>
                    <a:pt x="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5"/>
                    <a:pt x="5" y="20"/>
                    <a:pt x="9" y="2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3" name="Freeform 247"/>
            <p:cNvSpPr/>
            <p:nvPr/>
          </p:nvSpPr>
          <p:spPr bwMode="auto">
            <a:xfrm>
              <a:off x="12824287" y="2856553"/>
              <a:ext cx="33338" cy="150813"/>
            </a:xfrm>
            <a:custGeom>
              <a:gdLst>
                <a:gd fmla="*/ 8 w 9" name="T0"/>
                <a:gd fmla="*/ 0 h 40" name="T1"/>
                <a:gd fmla="*/ 1 w 9" name="T2"/>
                <a:gd fmla="*/ 26 h 40" name="T3"/>
                <a:gd fmla="*/ 0 w 9" name="T4"/>
                <a:gd fmla="*/ 33 h 40" name="T5"/>
                <a:gd fmla="*/ 1 w 9" name="T6"/>
                <a:gd fmla="*/ 40 h 40" name="T7"/>
                <a:gd fmla="*/ 9 w 9" name="T8"/>
                <a:gd fmla="*/ 31 h 40" name="T9"/>
                <a:gd fmla="*/ 8 w 9" name="T10"/>
                <a:gd fmla="*/ 0 h 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0" w="9">
                  <a:moveTo>
                    <a:pt x="8" y="0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9"/>
                    <a:pt x="0" y="31"/>
                    <a:pt x="0" y="33"/>
                  </a:cubicBezTo>
                  <a:cubicBezTo>
                    <a:pt x="0" y="36"/>
                    <a:pt x="1" y="38"/>
                    <a:pt x="1" y="4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4" name="Freeform 248"/>
            <p:cNvSpPr/>
            <p:nvPr/>
          </p:nvSpPr>
          <p:spPr bwMode="auto">
            <a:xfrm>
              <a:off x="12887787" y="2702565"/>
              <a:ext cx="168275" cy="63500"/>
            </a:xfrm>
            <a:custGeom>
              <a:gdLst>
                <a:gd fmla="*/ 2 w 106" name="T0"/>
                <a:gd fmla="*/ 0 h 40" name="T1"/>
                <a:gd fmla="*/ 0 w 106" name="T2"/>
                <a:gd fmla="*/ 12 h 40" name="T3"/>
                <a:gd fmla="*/ 106 w 106" name="T4"/>
                <a:gd fmla="*/ 40 h 40" name="T5"/>
                <a:gd fmla="*/ 97 w 106" name="T6"/>
                <a:gd fmla="*/ 21 h 40" name="T7"/>
                <a:gd fmla="*/ 2 w 106" name="T8"/>
                <a:gd fmla="*/ 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105">
                  <a:moveTo>
                    <a:pt x="2" y="0"/>
                  </a:moveTo>
                  <a:lnTo>
                    <a:pt x="0" y="12"/>
                  </a:lnTo>
                  <a:lnTo>
                    <a:pt x="106" y="40"/>
                  </a:lnTo>
                  <a:lnTo>
                    <a:pt x="9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5" name="Freeform 249"/>
            <p:cNvSpPr/>
            <p:nvPr/>
          </p:nvSpPr>
          <p:spPr bwMode="auto">
            <a:xfrm>
              <a:off x="12887787" y="2702565"/>
              <a:ext cx="168275" cy="63500"/>
            </a:xfrm>
            <a:custGeom>
              <a:gdLst>
                <a:gd fmla="*/ 2 w 106" name="T0"/>
                <a:gd fmla="*/ 0 h 40" name="T1"/>
                <a:gd fmla="*/ 0 w 106" name="T2"/>
                <a:gd fmla="*/ 12 h 40" name="T3"/>
                <a:gd fmla="*/ 106 w 106" name="T4"/>
                <a:gd fmla="*/ 40 h 40" name="T5"/>
                <a:gd fmla="*/ 97 w 106" name="T6"/>
                <a:gd fmla="*/ 21 h 40" name="T7"/>
                <a:gd fmla="*/ 2 w 106" name="T8"/>
                <a:gd fmla="*/ 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105">
                  <a:moveTo>
                    <a:pt x="2" y="0"/>
                  </a:moveTo>
                  <a:lnTo>
                    <a:pt x="0" y="12"/>
                  </a:lnTo>
                  <a:lnTo>
                    <a:pt x="106" y="40"/>
                  </a:lnTo>
                  <a:lnTo>
                    <a:pt x="9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6" name="Freeform 250"/>
            <p:cNvSpPr/>
            <p:nvPr/>
          </p:nvSpPr>
          <p:spPr bwMode="auto">
            <a:xfrm>
              <a:off x="12890962" y="2534290"/>
              <a:ext cx="150813" cy="201613"/>
            </a:xfrm>
            <a:custGeom>
              <a:gdLst>
                <a:gd fmla="*/ 29 w 95" name="T0"/>
                <a:gd fmla="*/ 0 h 127" name="T1"/>
                <a:gd fmla="*/ 29 w 95" name="T2"/>
                <a:gd fmla="*/ 0 h 127" name="T3"/>
                <a:gd fmla="*/ 29 w 95" name="T4"/>
                <a:gd fmla="*/ 2 h 127" name="T5"/>
                <a:gd fmla="*/ 0 w 95" name="T6"/>
                <a:gd fmla="*/ 106 h 127" name="T7"/>
                <a:gd fmla="*/ 95 w 95" name="T8"/>
                <a:gd fmla="*/ 127 h 127" name="T9"/>
                <a:gd fmla="*/ 29 w 95" name="T10"/>
                <a:gd fmla="*/ 0 h 1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7" w="95">
                  <a:moveTo>
                    <a:pt x="29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0" y="106"/>
                  </a:lnTo>
                  <a:lnTo>
                    <a:pt x="95" y="1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82828">
                <a:alpha val="49804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" name="Freeform 251"/>
            <p:cNvSpPr/>
            <p:nvPr/>
          </p:nvSpPr>
          <p:spPr bwMode="auto">
            <a:xfrm>
              <a:off x="12890962" y="2534290"/>
              <a:ext cx="150813" cy="201613"/>
            </a:xfrm>
            <a:custGeom>
              <a:gdLst>
                <a:gd fmla="*/ 29 w 95" name="T0"/>
                <a:gd fmla="*/ 0 h 127" name="T1"/>
                <a:gd fmla="*/ 29 w 95" name="T2"/>
                <a:gd fmla="*/ 0 h 127" name="T3"/>
                <a:gd fmla="*/ 29 w 95" name="T4"/>
                <a:gd fmla="*/ 2 h 127" name="T5"/>
                <a:gd fmla="*/ 0 w 95" name="T6"/>
                <a:gd fmla="*/ 106 h 127" name="T7"/>
                <a:gd fmla="*/ 95 w 95" name="T8"/>
                <a:gd fmla="*/ 127 h 127" name="T9"/>
                <a:gd fmla="*/ 29 w 95" name="T10"/>
                <a:gd fmla="*/ 0 h 1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7" w="95">
                  <a:moveTo>
                    <a:pt x="29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0" y="106"/>
                  </a:lnTo>
                  <a:lnTo>
                    <a:pt x="95" y="127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" name="Freeform 252"/>
            <p:cNvSpPr/>
            <p:nvPr/>
          </p:nvSpPr>
          <p:spPr bwMode="auto">
            <a:xfrm>
              <a:off x="12824287" y="2534290"/>
              <a:ext cx="112713" cy="446088"/>
            </a:xfrm>
            <a:custGeom>
              <a:gdLst>
                <a:gd fmla="*/ 30 w 30" name="T0"/>
                <a:gd fmla="*/ 0 h 119" name="T1"/>
                <a:gd fmla="*/ 30 w 30" name="T2"/>
                <a:gd fmla="*/ 1 h 119" name="T3"/>
                <a:gd fmla="*/ 1 w 30" name="T4"/>
                <a:gd fmla="*/ 112 h 119" name="T5"/>
                <a:gd fmla="*/ 0 w 30" name="T6"/>
                <a:gd fmla="*/ 119 h 119" name="T7"/>
                <a:gd fmla="*/ 1 w 30" name="T8"/>
                <a:gd fmla="*/ 112 h 119" name="T9"/>
                <a:gd fmla="*/ 8 w 30" name="T10"/>
                <a:gd fmla="*/ 86 h 119" name="T11"/>
                <a:gd fmla="*/ 17 w 30" name="T12"/>
                <a:gd fmla="*/ 50 h 119" name="T13"/>
                <a:gd fmla="*/ 18 w 30" name="T14"/>
                <a:gd fmla="*/ 45 h 119" name="T15"/>
                <a:gd fmla="*/ 30 w 30" name="T16"/>
                <a:gd fmla="*/ 1 h 119" name="T17"/>
                <a:gd fmla="*/ 30 w 30" name="T18"/>
                <a:gd fmla="*/ 0 h 1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9" w="30">
                  <a:moveTo>
                    <a:pt x="30" y="0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5"/>
                    <a:pt x="0" y="117"/>
                    <a:pt x="0" y="119"/>
                  </a:cubicBezTo>
                  <a:cubicBezTo>
                    <a:pt x="0" y="117"/>
                    <a:pt x="1" y="115"/>
                    <a:pt x="1" y="112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7C83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309" name="组合 308"/>
          <p:cNvGrpSpPr/>
          <p:nvPr/>
        </p:nvGrpSpPr>
        <p:grpSpPr>
          <a:xfrm rot="20930696">
            <a:off x="3792113" y="-1179390"/>
            <a:ext cx="3222913" cy="2364374"/>
            <a:chOff x="393045" y="31750"/>
            <a:chExt cx="4332219" cy="3178176"/>
          </a:xfrm>
        </p:grpSpPr>
        <p:sp>
          <p:nvSpPr>
            <p:cNvPr id="310" name="Freeform 49"/>
            <p:cNvSpPr>
              <a:spLocks noEditPoints="1"/>
            </p:cNvSpPr>
            <p:nvPr/>
          </p:nvSpPr>
          <p:spPr bwMode="auto">
            <a:xfrm>
              <a:off x="858182" y="1581151"/>
              <a:ext cx="3065463" cy="1628775"/>
            </a:xfrm>
            <a:custGeom>
              <a:gdLst>
                <a:gd fmla="*/ 1600 w 1931" name="T0"/>
                <a:gd fmla="*/ 830 h 1026" name="T1"/>
                <a:gd fmla="*/ 1600 w 1931" name="T2"/>
                <a:gd fmla="*/ 830 h 1026" name="T3"/>
                <a:gd fmla="*/ 1600 w 1931" name="T4"/>
                <a:gd fmla="*/ 830 h 1026" name="T5"/>
                <a:gd fmla="*/ 1600 w 1931" name="T6"/>
                <a:gd fmla="*/ 830 h 1026" name="T7"/>
                <a:gd fmla="*/ 1478 w 1931" name="T8"/>
                <a:gd fmla="*/ 707 h 1026" name="T9"/>
                <a:gd fmla="*/ 1478 w 1931" name="T10"/>
                <a:gd fmla="*/ 705 h 1026" name="T11"/>
                <a:gd fmla="*/ 1478 w 1931" name="T12"/>
                <a:gd fmla="*/ 707 h 1026" name="T13"/>
                <a:gd fmla="*/ 1478 w 1931" name="T14"/>
                <a:gd fmla="*/ 707 h 1026" name="T15"/>
                <a:gd fmla="*/ 0 w 1931" name="T16"/>
                <a:gd fmla="*/ 0 h 1026" name="T17"/>
                <a:gd fmla="*/ 293 w 1931" name="T18"/>
                <a:gd fmla="*/ 849 h 1026" name="T19"/>
                <a:gd fmla="*/ 563 w 1931" name="T20"/>
                <a:gd fmla="*/ 979 h 1026" name="T21"/>
                <a:gd fmla="*/ 1331 w 1931" name="T22"/>
                <a:gd fmla="*/ 714 h 1026" name="T23"/>
                <a:gd fmla="*/ 1310 w 1931" name="T24"/>
                <a:gd fmla="*/ 847 h 1026" name="T25"/>
                <a:gd fmla="*/ 1281 w 1931" name="T26"/>
                <a:gd fmla="*/ 1026 h 1026" name="T27"/>
                <a:gd fmla="*/ 1461 w 1931" name="T28"/>
                <a:gd fmla="*/ 998 h 1026" name="T29"/>
                <a:gd fmla="*/ 1726 w 1931" name="T30"/>
                <a:gd fmla="*/ 955 h 1026" name="T31"/>
                <a:gd fmla="*/ 1726 w 1931" name="T32"/>
                <a:gd fmla="*/ 955 h 1026" name="T33"/>
                <a:gd fmla="*/ 1726 w 1931" name="T34"/>
                <a:gd fmla="*/ 955 h 1026" name="T35"/>
                <a:gd fmla="*/ 1931 w 1931" name="T36"/>
                <a:gd fmla="*/ 747 h 1026" name="T37"/>
                <a:gd fmla="*/ 1915 w 1931" name="T38"/>
                <a:gd fmla="*/ 324 h 1026" name="T39"/>
                <a:gd fmla="*/ 0 w 1931" name="T40"/>
                <a:gd fmla="*/ 0 h 102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26" w="1931">
                  <a:moveTo>
                    <a:pt x="1600" y="830"/>
                  </a:moveTo>
                  <a:lnTo>
                    <a:pt x="1600" y="830"/>
                  </a:lnTo>
                  <a:lnTo>
                    <a:pt x="1600" y="830"/>
                  </a:lnTo>
                  <a:lnTo>
                    <a:pt x="1600" y="830"/>
                  </a:lnTo>
                  <a:close/>
                  <a:moveTo>
                    <a:pt x="1478" y="707"/>
                  </a:moveTo>
                  <a:lnTo>
                    <a:pt x="1478" y="705"/>
                  </a:lnTo>
                  <a:lnTo>
                    <a:pt x="1478" y="707"/>
                  </a:lnTo>
                  <a:lnTo>
                    <a:pt x="1478" y="707"/>
                  </a:lnTo>
                  <a:close/>
                  <a:moveTo>
                    <a:pt x="0" y="0"/>
                  </a:moveTo>
                  <a:lnTo>
                    <a:pt x="293" y="849"/>
                  </a:lnTo>
                  <a:lnTo>
                    <a:pt x="563" y="979"/>
                  </a:lnTo>
                  <a:lnTo>
                    <a:pt x="1331" y="714"/>
                  </a:lnTo>
                  <a:lnTo>
                    <a:pt x="1310" y="847"/>
                  </a:lnTo>
                  <a:lnTo>
                    <a:pt x="1281" y="1026"/>
                  </a:lnTo>
                  <a:lnTo>
                    <a:pt x="1461" y="998"/>
                  </a:lnTo>
                  <a:lnTo>
                    <a:pt x="1726" y="955"/>
                  </a:lnTo>
                  <a:lnTo>
                    <a:pt x="1726" y="955"/>
                  </a:lnTo>
                  <a:lnTo>
                    <a:pt x="1726" y="955"/>
                  </a:lnTo>
                  <a:lnTo>
                    <a:pt x="1931" y="747"/>
                  </a:lnTo>
                  <a:lnTo>
                    <a:pt x="1915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1" name="Freeform 47"/>
            <p:cNvSpPr/>
            <p:nvPr/>
          </p:nvSpPr>
          <p:spPr bwMode="auto">
            <a:xfrm>
              <a:off x="613707" y="174625"/>
              <a:ext cx="3284538" cy="1890713"/>
            </a:xfrm>
            <a:custGeom>
              <a:gdLst>
                <a:gd fmla="*/ 1544 w 2069" name="T0"/>
                <a:gd fmla="*/ 0 h 1191" name="T1"/>
                <a:gd fmla="*/ 0 w 2069" name="T2"/>
                <a:gd fmla="*/ 534 h 1191" name="T3"/>
                <a:gd fmla="*/ 33 w 2069" name="T4"/>
                <a:gd fmla="*/ 631 h 1191" name="T5"/>
                <a:gd fmla="*/ 69 w 2069" name="T6"/>
                <a:gd fmla="*/ 726 h 1191" name="T7"/>
                <a:gd fmla="*/ 102 w 2069" name="T8"/>
                <a:gd fmla="*/ 716 h 1191" name="T9"/>
                <a:gd fmla="*/ 154 w 2069" name="T10"/>
                <a:gd fmla="*/ 867 h 1191" name="T11"/>
                <a:gd fmla="*/ 2069 w 2069" name="T12"/>
                <a:gd fmla="*/ 1191 h 1191" name="T13"/>
                <a:gd fmla="*/ 2055 w 2069" name="T14"/>
                <a:gd fmla="*/ 900 h 1191" name="T15"/>
                <a:gd fmla="*/ 1880 w 2069" name="T16"/>
                <a:gd fmla="*/ 1075 h 1191" name="T17"/>
                <a:gd fmla="*/ 1577 w 2069" name="T18"/>
                <a:gd fmla="*/ 205 h 1191" name="T19"/>
                <a:gd fmla="*/ 712 w 2069" name="T20"/>
                <a:gd fmla="*/ 503 h 1191" name="T21"/>
                <a:gd fmla="*/ 1610 w 2069" name="T22"/>
                <a:gd fmla="*/ 194 h 1191" name="T23"/>
                <a:gd fmla="*/ 1575 w 2069" name="T24"/>
                <a:gd fmla="*/ 92 h 1191" name="T25"/>
                <a:gd fmla="*/ 1544 w 2069" name="T26"/>
                <a:gd fmla="*/ 0 h 11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91" w="2069">
                  <a:moveTo>
                    <a:pt x="1544" y="0"/>
                  </a:moveTo>
                  <a:lnTo>
                    <a:pt x="0" y="534"/>
                  </a:lnTo>
                  <a:lnTo>
                    <a:pt x="33" y="631"/>
                  </a:lnTo>
                  <a:lnTo>
                    <a:pt x="69" y="726"/>
                  </a:lnTo>
                  <a:lnTo>
                    <a:pt x="102" y="716"/>
                  </a:lnTo>
                  <a:lnTo>
                    <a:pt x="154" y="867"/>
                  </a:lnTo>
                  <a:lnTo>
                    <a:pt x="2069" y="1191"/>
                  </a:lnTo>
                  <a:lnTo>
                    <a:pt x="2055" y="900"/>
                  </a:lnTo>
                  <a:lnTo>
                    <a:pt x="1880" y="1075"/>
                  </a:lnTo>
                  <a:lnTo>
                    <a:pt x="1577" y="205"/>
                  </a:lnTo>
                  <a:lnTo>
                    <a:pt x="712" y="503"/>
                  </a:lnTo>
                  <a:lnTo>
                    <a:pt x="1610" y="194"/>
                  </a:lnTo>
                  <a:lnTo>
                    <a:pt x="1575" y="92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2" name="Freeform 48"/>
            <p:cNvSpPr/>
            <p:nvPr/>
          </p:nvSpPr>
          <p:spPr bwMode="auto">
            <a:xfrm>
              <a:off x="613707" y="174625"/>
              <a:ext cx="3284538" cy="1890713"/>
            </a:xfrm>
            <a:custGeom>
              <a:gdLst>
                <a:gd fmla="*/ 1544 w 2069" name="T0"/>
                <a:gd fmla="*/ 0 h 1191" name="T1"/>
                <a:gd fmla="*/ 0 w 2069" name="T2"/>
                <a:gd fmla="*/ 534 h 1191" name="T3"/>
                <a:gd fmla="*/ 33 w 2069" name="T4"/>
                <a:gd fmla="*/ 631 h 1191" name="T5"/>
                <a:gd fmla="*/ 69 w 2069" name="T6"/>
                <a:gd fmla="*/ 726 h 1191" name="T7"/>
                <a:gd fmla="*/ 102 w 2069" name="T8"/>
                <a:gd fmla="*/ 716 h 1191" name="T9"/>
                <a:gd fmla="*/ 154 w 2069" name="T10"/>
                <a:gd fmla="*/ 867 h 1191" name="T11"/>
                <a:gd fmla="*/ 2069 w 2069" name="T12"/>
                <a:gd fmla="*/ 1191 h 1191" name="T13"/>
                <a:gd fmla="*/ 2055 w 2069" name="T14"/>
                <a:gd fmla="*/ 900 h 1191" name="T15"/>
                <a:gd fmla="*/ 1880 w 2069" name="T16"/>
                <a:gd fmla="*/ 1075 h 1191" name="T17"/>
                <a:gd fmla="*/ 1577 w 2069" name="T18"/>
                <a:gd fmla="*/ 205 h 1191" name="T19"/>
                <a:gd fmla="*/ 712 w 2069" name="T20"/>
                <a:gd fmla="*/ 503 h 1191" name="T21"/>
                <a:gd fmla="*/ 1610 w 2069" name="T22"/>
                <a:gd fmla="*/ 194 h 1191" name="T23"/>
                <a:gd fmla="*/ 1575 w 2069" name="T24"/>
                <a:gd fmla="*/ 92 h 1191" name="T25"/>
                <a:gd fmla="*/ 1544 w 2069" name="T26"/>
                <a:gd fmla="*/ 0 h 11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91" w="2069">
                  <a:moveTo>
                    <a:pt x="1544" y="0"/>
                  </a:moveTo>
                  <a:lnTo>
                    <a:pt x="0" y="534"/>
                  </a:lnTo>
                  <a:lnTo>
                    <a:pt x="33" y="631"/>
                  </a:lnTo>
                  <a:lnTo>
                    <a:pt x="69" y="726"/>
                  </a:lnTo>
                  <a:lnTo>
                    <a:pt x="102" y="716"/>
                  </a:lnTo>
                  <a:lnTo>
                    <a:pt x="154" y="867"/>
                  </a:lnTo>
                  <a:lnTo>
                    <a:pt x="2069" y="1191"/>
                  </a:lnTo>
                  <a:lnTo>
                    <a:pt x="2055" y="900"/>
                  </a:lnTo>
                  <a:lnTo>
                    <a:pt x="1880" y="1075"/>
                  </a:lnTo>
                  <a:lnTo>
                    <a:pt x="1577" y="205"/>
                  </a:lnTo>
                  <a:lnTo>
                    <a:pt x="712" y="503"/>
                  </a:lnTo>
                  <a:lnTo>
                    <a:pt x="1610" y="194"/>
                  </a:lnTo>
                  <a:lnTo>
                    <a:pt x="1575" y="92"/>
                  </a:lnTo>
                  <a:lnTo>
                    <a:pt x="15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3" name="Freeform 51"/>
            <p:cNvSpPr/>
            <p:nvPr/>
          </p:nvSpPr>
          <p:spPr bwMode="auto">
            <a:xfrm>
              <a:off x="3874362" y="1353015"/>
              <a:ext cx="506412" cy="1392238"/>
            </a:xfrm>
            <a:custGeom>
              <a:gdLst>
                <a:gd fmla="*/ 69 w 135" name="T0"/>
                <a:gd fmla="*/ 0 h 371" name="T1"/>
                <a:gd fmla="*/ 0 w 135" name="T2"/>
                <a:gd fmla="*/ 69 h 371" name="T3"/>
                <a:gd fmla="*/ 6 w 135" name="T4"/>
                <a:gd fmla="*/ 192 h 371" name="T5"/>
                <a:gd fmla="*/ 13 w 135" name="T6"/>
                <a:gd fmla="*/ 371 h 371" name="T7"/>
                <a:gd fmla="*/ 135 w 135" name="T8"/>
                <a:gd fmla="*/ 250 h 371" name="T9"/>
                <a:gd fmla="*/ 125 w 135" name="T10"/>
                <a:gd fmla="*/ 22 h 371" name="T11"/>
                <a:gd fmla="*/ 69 w 135" name="T12"/>
                <a:gd fmla="*/ 0 h 3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1" w="135">
                  <a:moveTo>
                    <a:pt x="69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13" y="371"/>
                    <a:pt x="13" y="371"/>
                    <a:pt x="13" y="371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91" y="0"/>
                    <a:pt x="69" y="0"/>
                    <a:pt x="69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4" name="Freeform 52"/>
            <p:cNvSpPr>
              <a:spLocks noEditPoints="1"/>
            </p:cNvSpPr>
            <p:nvPr/>
          </p:nvSpPr>
          <p:spPr bwMode="auto">
            <a:xfrm>
              <a:off x="4342676" y="1435565"/>
              <a:ext cx="382588" cy="855663"/>
            </a:xfrm>
            <a:custGeom>
              <a:gdLst>
                <a:gd fmla="*/ 102 w 102" name="T0"/>
                <a:gd fmla="*/ 136 h 228" name="T1"/>
                <a:gd fmla="*/ 75 w 102" name="T2"/>
                <a:gd fmla="*/ 109 h 228" name="T3"/>
                <a:gd fmla="*/ 24 w 102" name="T4"/>
                <a:gd fmla="*/ 58 h 228" name="T5"/>
                <a:gd fmla="*/ 23 w 102" name="T6"/>
                <a:gd fmla="*/ 57 h 228" name="T7"/>
                <a:gd fmla="*/ 3 w 102" name="T8"/>
                <a:gd fmla="*/ 37 h 228" name="T9"/>
                <a:gd fmla="*/ 102 w 102" name="T10"/>
                <a:gd fmla="*/ 136 h 228" name="T11"/>
                <a:gd fmla="*/ 0 w 102" name="T12"/>
                <a:gd fmla="*/ 0 h 228" name="T13"/>
                <a:gd fmla="*/ 10 w 102" name="T14"/>
                <a:gd fmla="*/ 228 h 228" name="T15"/>
                <a:gd fmla="*/ 102 w 102" name="T16"/>
                <a:gd fmla="*/ 136 h 228" name="T17"/>
                <a:gd fmla="*/ 102 w 102" name="T18"/>
                <a:gd fmla="*/ 136 h 228" name="T19"/>
                <a:gd fmla="*/ 44 w 102" name="T20"/>
                <a:gd fmla="*/ 36 h 228" name="T21"/>
                <a:gd fmla="*/ 0 w 102" name="T22"/>
                <a:gd fmla="*/ 0 h 2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8" w="102">
                  <a:moveTo>
                    <a:pt x="102" y="136"/>
                  </a:moveTo>
                  <a:cubicBezTo>
                    <a:pt x="75" y="109"/>
                    <a:pt x="75" y="109"/>
                    <a:pt x="75" y="10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02" y="136"/>
                    <a:pt x="102" y="136"/>
                    <a:pt x="102" y="136"/>
                  </a:cubicBezTo>
                  <a:moveTo>
                    <a:pt x="0" y="0"/>
                  </a:moveTo>
                  <a:cubicBezTo>
                    <a:pt x="10" y="228"/>
                    <a:pt x="10" y="228"/>
                    <a:pt x="10" y="228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6"/>
                    <a:pt x="102" y="93"/>
                    <a:pt x="44" y="36"/>
                  </a:cubicBezTo>
                  <a:cubicBezTo>
                    <a:pt x="28" y="19"/>
                    <a:pt x="13" y="8"/>
                    <a:pt x="0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5" name="Freeform 63"/>
            <p:cNvSpPr/>
            <p:nvPr/>
          </p:nvSpPr>
          <p:spPr bwMode="auto">
            <a:xfrm>
              <a:off x="599420" y="354012"/>
              <a:ext cx="2957513" cy="1909763"/>
            </a:xfrm>
            <a:custGeom>
              <a:gdLst>
                <a:gd fmla="*/ 1863 w 1863" name="T0"/>
                <a:gd fmla="*/ 1201 h 1203" name="T1"/>
                <a:gd fmla="*/ 1447 w 1863" name="T2"/>
                <a:gd fmla="*/ 0 h 1203" name="T3"/>
                <a:gd fmla="*/ 0 w 1863" name="T4"/>
                <a:gd fmla="*/ 501 h 1203" name="T5"/>
                <a:gd fmla="*/ 1858 w 1863" name="T6"/>
                <a:gd fmla="*/ 1203 h 1203" name="T7"/>
                <a:gd fmla="*/ 1863 w 1863" name="T8"/>
                <a:gd fmla="*/ 1201 h 12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3" w="1863">
                  <a:moveTo>
                    <a:pt x="1863" y="1201"/>
                  </a:moveTo>
                  <a:lnTo>
                    <a:pt x="1447" y="0"/>
                  </a:lnTo>
                  <a:lnTo>
                    <a:pt x="0" y="501"/>
                  </a:lnTo>
                  <a:lnTo>
                    <a:pt x="1858" y="1203"/>
                  </a:lnTo>
                  <a:lnTo>
                    <a:pt x="1863" y="1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6" name="Freeform 64"/>
            <p:cNvSpPr/>
            <p:nvPr/>
          </p:nvSpPr>
          <p:spPr bwMode="auto">
            <a:xfrm>
              <a:off x="553382" y="1149350"/>
              <a:ext cx="2995613" cy="1812925"/>
            </a:xfrm>
            <a:custGeom>
              <a:gdLst>
                <a:gd fmla="*/ 29 w 1887" name="T0"/>
                <a:gd fmla="*/ 0 h 1142" name="T1"/>
                <a:gd fmla="*/ 0 w 1887" name="T2"/>
                <a:gd fmla="*/ 10 h 1142" name="T3"/>
                <a:gd fmla="*/ 346 w 1887" name="T4"/>
                <a:gd fmla="*/ 1012 h 1142" name="T5"/>
                <a:gd fmla="*/ 615 w 1887" name="T6"/>
                <a:gd fmla="*/ 1142 h 1142" name="T7"/>
                <a:gd fmla="*/ 1887 w 1887" name="T8"/>
                <a:gd fmla="*/ 702 h 1142" name="T9"/>
                <a:gd fmla="*/ 29 w 1887" name="T10"/>
                <a:gd fmla="*/ 0 h 11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42" w="1887">
                  <a:moveTo>
                    <a:pt x="29" y="0"/>
                  </a:moveTo>
                  <a:lnTo>
                    <a:pt x="0" y="10"/>
                  </a:lnTo>
                  <a:lnTo>
                    <a:pt x="346" y="1012"/>
                  </a:lnTo>
                  <a:lnTo>
                    <a:pt x="615" y="1142"/>
                  </a:lnTo>
                  <a:lnTo>
                    <a:pt x="1887" y="70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7" name="Freeform 65"/>
            <p:cNvSpPr/>
            <p:nvPr/>
          </p:nvSpPr>
          <p:spPr bwMode="auto">
            <a:xfrm>
              <a:off x="1102657" y="2647950"/>
              <a:ext cx="427038" cy="314325"/>
            </a:xfrm>
            <a:custGeom>
              <a:gdLst>
                <a:gd fmla="*/ 198 w 269" name="T0"/>
                <a:gd fmla="*/ 0 h 198" name="T1"/>
                <a:gd fmla="*/ 0 w 269" name="T2"/>
                <a:gd fmla="*/ 68 h 198" name="T3"/>
                <a:gd fmla="*/ 269 w 269" name="T4"/>
                <a:gd fmla="*/ 198 h 198" name="T5"/>
                <a:gd fmla="*/ 198 w 269" name="T6"/>
                <a:gd fmla="*/ 0 h 19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8" w="269">
                  <a:moveTo>
                    <a:pt x="198" y="0"/>
                  </a:moveTo>
                  <a:lnTo>
                    <a:pt x="0" y="68"/>
                  </a:lnTo>
                  <a:lnTo>
                    <a:pt x="269" y="19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8DA3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8" name="Freeform 66"/>
            <p:cNvSpPr/>
            <p:nvPr/>
          </p:nvSpPr>
          <p:spPr bwMode="auto">
            <a:xfrm>
              <a:off x="445432" y="174625"/>
              <a:ext cx="2503488" cy="1009650"/>
            </a:xfrm>
            <a:custGeom>
              <a:gdLst>
                <a:gd fmla="*/ 0 w 1577" name="T0"/>
                <a:gd fmla="*/ 539 h 636" name="T1"/>
                <a:gd fmla="*/ 35 w 1577" name="T2"/>
                <a:gd fmla="*/ 636 h 636" name="T3"/>
                <a:gd fmla="*/ 1577 w 1577" name="T4"/>
                <a:gd fmla="*/ 101 h 636" name="T5"/>
                <a:gd fmla="*/ 1541 w 1577" name="T6"/>
                <a:gd fmla="*/ 0 h 636" name="T7"/>
                <a:gd fmla="*/ 0 w 1577" name="T8"/>
                <a:gd fmla="*/ 539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1577">
                  <a:moveTo>
                    <a:pt x="0" y="539"/>
                  </a:moveTo>
                  <a:lnTo>
                    <a:pt x="35" y="636"/>
                  </a:lnTo>
                  <a:lnTo>
                    <a:pt x="1577" y="101"/>
                  </a:lnTo>
                  <a:lnTo>
                    <a:pt x="1541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4F8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9" name="Freeform 67"/>
            <p:cNvSpPr/>
            <p:nvPr/>
          </p:nvSpPr>
          <p:spPr bwMode="auto">
            <a:xfrm>
              <a:off x="393045" y="31750"/>
              <a:ext cx="2498725" cy="998538"/>
            </a:xfrm>
            <a:custGeom>
              <a:gdLst>
                <a:gd fmla="*/ 1544 w 1574" name="T0"/>
                <a:gd fmla="*/ 0 h 629" name="T1"/>
                <a:gd fmla="*/ 0 w 1574" name="T2"/>
                <a:gd fmla="*/ 534 h 629" name="T3"/>
                <a:gd fmla="*/ 33 w 1574" name="T4"/>
                <a:gd fmla="*/ 629 h 629" name="T5"/>
                <a:gd fmla="*/ 1574 w 1574" name="T6"/>
                <a:gd fmla="*/ 90 h 629" name="T7"/>
                <a:gd fmla="*/ 1544 w 1574" name="T8"/>
                <a:gd fmla="*/ 0 h 6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9" w="1574">
                  <a:moveTo>
                    <a:pt x="1544" y="0"/>
                  </a:moveTo>
                  <a:lnTo>
                    <a:pt x="0" y="534"/>
                  </a:lnTo>
                  <a:lnTo>
                    <a:pt x="33" y="629"/>
                  </a:lnTo>
                  <a:lnTo>
                    <a:pt x="1574" y="90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5B9A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0" name="Freeform 108"/>
            <p:cNvSpPr/>
            <p:nvPr/>
          </p:nvSpPr>
          <p:spPr bwMode="auto">
            <a:xfrm>
              <a:off x="2715557" y="2332036"/>
              <a:ext cx="660399" cy="657226"/>
            </a:xfrm>
            <a:custGeom>
              <a:gdLst>
                <a:gd fmla="*/ 416 w 416" name="T0"/>
                <a:gd fmla="*/ 371 h 414" name="T1"/>
                <a:gd fmla="*/ 43 w 416" name="T2"/>
                <a:gd fmla="*/ 0 h 414" name="T3"/>
                <a:gd fmla="*/ 0 w 416" name="T4"/>
                <a:gd fmla="*/ 265 h 414" name="T5"/>
                <a:gd fmla="*/ 151 w 416" name="T6"/>
                <a:gd fmla="*/ 414 h 414" name="T7"/>
                <a:gd fmla="*/ 416 w 416" name="T8"/>
                <a:gd fmla="*/ 371 h 4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2" w="416">
                  <a:moveTo>
                    <a:pt x="416" y="371"/>
                  </a:moveTo>
                  <a:lnTo>
                    <a:pt x="43" y="0"/>
                  </a:lnTo>
                  <a:lnTo>
                    <a:pt x="0" y="265"/>
                  </a:lnTo>
                  <a:lnTo>
                    <a:pt x="151" y="414"/>
                  </a:lnTo>
                  <a:lnTo>
                    <a:pt x="416" y="371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1" name="Freeform 109"/>
            <p:cNvSpPr/>
            <p:nvPr/>
          </p:nvSpPr>
          <p:spPr bwMode="auto">
            <a:xfrm>
              <a:off x="2671107" y="2752725"/>
              <a:ext cx="165100" cy="280988"/>
            </a:xfrm>
            <a:custGeom>
              <a:gdLst>
                <a:gd fmla="*/ 28 w 104" name="T0"/>
                <a:gd fmla="*/ 0 h 177" name="T1"/>
                <a:gd fmla="*/ 0 w 104" name="T2"/>
                <a:gd fmla="*/ 177 h 177" name="T3"/>
                <a:gd fmla="*/ 104 w 104" name="T4"/>
                <a:gd fmla="*/ 75 h 177" name="T5"/>
                <a:gd fmla="*/ 28 w 104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104">
                  <a:moveTo>
                    <a:pt x="28" y="0"/>
                  </a:moveTo>
                  <a:lnTo>
                    <a:pt x="0" y="177"/>
                  </a:lnTo>
                  <a:lnTo>
                    <a:pt x="104" y="7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2" name="Freeform 110"/>
            <p:cNvSpPr/>
            <p:nvPr/>
          </p:nvSpPr>
          <p:spPr bwMode="auto">
            <a:xfrm>
              <a:off x="2671107" y="2871787"/>
              <a:ext cx="284163" cy="161925"/>
            </a:xfrm>
            <a:custGeom>
              <a:gdLst>
                <a:gd fmla="*/ 104 w 179" name="T0"/>
                <a:gd fmla="*/ 0 h 102" name="T1"/>
                <a:gd fmla="*/ 0 w 179" name="T2"/>
                <a:gd fmla="*/ 102 h 102" name="T3"/>
                <a:gd fmla="*/ 179 w 179" name="T4"/>
                <a:gd fmla="*/ 74 h 102" name="T5"/>
                <a:gd fmla="*/ 104 w 179" name="T6"/>
                <a:gd fmla="*/ 0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179">
                  <a:moveTo>
                    <a:pt x="104" y="0"/>
                  </a:moveTo>
                  <a:lnTo>
                    <a:pt x="0" y="102"/>
                  </a:lnTo>
                  <a:lnTo>
                    <a:pt x="179" y="7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B58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3" name="Freeform 111"/>
            <p:cNvSpPr/>
            <p:nvPr/>
          </p:nvSpPr>
          <p:spPr bwMode="auto">
            <a:xfrm>
              <a:off x="2783820" y="1201737"/>
              <a:ext cx="1222375" cy="1223963"/>
            </a:xfrm>
            <a:custGeom>
              <a:gdLst>
                <a:gd fmla="*/ 711 w 770" name="T0"/>
                <a:gd fmla="*/ 0 h 771" name="T1"/>
                <a:gd fmla="*/ 0 w 770" name="T2"/>
                <a:gd fmla="*/ 712 h 771" name="T3"/>
                <a:gd fmla="*/ 59 w 770" name="T4"/>
                <a:gd fmla="*/ 771 h 771" name="T5"/>
                <a:gd fmla="*/ 770 w 770" name="T6"/>
                <a:gd fmla="*/ 60 h 771" name="T7"/>
                <a:gd fmla="*/ 711 w 770" name="T8"/>
                <a:gd fmla="*/ 0 h 7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1" w="770">
                  <a:moveTo>
                    <a:pt x="711" y="0"/>
                  </a:moveTo>
                  <a:lnTo>
                    <a:pt x="0" y="712"/>
                  </a:lnTo>
                  <a:lnTo>
                    <a:pt x="59" y="771"/>
                  </a:lnTo>
                  <a:lnTo>
                    <a:pt x="770" y="6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4" name="Freeform 112"/>
            <p:cNvSpPr/>
            <p:nvPr/>
          </p:nvSpPr>
          <p:spPr bwMode="auto">
            <a:xfrm>
              <a:off x="2877482" y="1296987"/>
              <a:ext cx="1335088" cy="1331913"/>
            </a:xfrm>
            <a:custGeom>
              <a:gdLst>
                <a:gd fmla="*/ 839 w 841" name="T0"/>
                <a:gd fmla="*/ 127 h 839" name="T1"/>
                <a:gd fmla="*/ 711 w 841" name="T2"/>
                <a:gd fmla="*/ 0 h 839" name="T3"/>
                <a:gd fmla="*/ 0 w 841" name="T4"/>
                <a:gd fmla="*/ 711 h 839" name="T5"/>
                <a:gd fmla="*/ 130 w 841" name="T6"/>
                <a:gd fmla="*/ 839 h 839" name="T7"/>
                <a:gd fmla="*/ 841 w 841" name="T8"/>
                <a:gd fmla="*/ 127 h 839" name="T9"/>
                <a:gd fmla="*/ 839 w 841" name="T10"/>
                <a:gd fmla="*/ 127 h 8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9" w="841">
                  <a:moveTo>
                    <a:pt x="839" y="127"/>
                  </a:moveTo>
                  <a:lnTo>
                    <a:pt x="711" y="0"/>
                  </a:lnTo>
                  <a:lnTo>
                    <a:pt x="0" y="711"/>
                  </a:lnTo>
                  <a:lnTo>
                    <a:pt x="130" y="839"/>
                  </a:lnTo>
                  <a:lnTo>
                    <a:pt x="841" y="127"/>
                  </a:lnTo>
                  <a:lnTo>
                    <a:pt x="839" y="127"/>
                  </a:lnTo>
                  <a:close/>
                </a:path>
              </a:pathLst>
            </a:custGeom>
            <a:solidFill>
              <a:srgbClr val="C439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5" name="Freeform 113"/>
            <p:cNvSpPr/>
            <p:nvPr/>
          </p:nvSpPr>
          <p:spPr bwMode="auto">
            <a:xfrm>
              <a:off x="3083857" y="1498600"/>
              <a:ext cx="1320800" cy="1325563"/>
            </a:xfrm>
            <a:custGeom>
              <a:gdLst>
                <a:gd fmla="*/ 711 w 832" name="T0"/>
                <a:gd fmla="*/ 0 h 835" name="T1"/>
                <a:gd fmla="*/ 0 w 832" name="T2"/>
                <a:gd fmla="*/ 712 h 835" name="T3"/>
                <a:gd fmla="*/ 120 w 832" name="T4"/>
                <a:gd fmla="*/ 835 h 835" name="T5"/>
                <a:gd fmla="*/ 832 w 832" name="T6"/>
                <a:gd fmla="*/ 123 h 835" name="T7"/>
                <a:gd fmla="*/ 711 w 832" name="T8"/>
                <a:gd fmla="*/ 0 h 8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5" w="832">
                  <a:moveTo>
                    <a:pt x="711" y="0"/>
                  </a:moveTo>
                  <a:lnTo>
                    <a:pt x="0" y="712"/>
                  </a:lnTo>
                  <a:lnTo>
                    <a:pt x="120" y="835"/>
                  </a:lnTo>
                  <a:lnTo>
                    <a:pt x="832" y="12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534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6" name="Freeform 114"/>
            <p:cNvSpPr/>
            <p:nvPr/>
          </p:nvSpPr>
          <p:spPr bwMode="auto">
            <a:xfrm>
              <a:off x="3274357" y="1693862"/>
              <a:ext cx="1231900" cy="1227138"/>
            </a:xfrm>
            <a:custGeom>
              <a:gdLst>
                <a:gd fmla="*/ 776 w 776" name="T0"/>
                <a:gd fmla="*/ 62 h 773" name="T1"/>
                <a:gd fmla="*/ 712 w 776" name="T2"/>
                <a:gd fmla="*/ 0 h 773" name="T3"/>
                <a:gd fmla="*/ 0 w 776" name="T4"/>
                <a:gd fmla="*/ 712 h 773" name="T5"/>
                <a:gd fmla="*/ 64 w 776" name="T6"/>
                <a:gd fmla="*/ 773 h 773" name="T7"/>
                <a:gd fmla="*/ 776 w 776" name="T8"/>
                <a:gd fmla="*/ 62 h 7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3" w="776">
                  <a:moveTo>
                    <a:pt x="776" y="62"/>
                  </a:moveTo>
                  <a:lnTo>
                    <a:pt x="712" y="0"/>
                  </a:lnTo>
                  <a:lnTo>
                    <a:pt x="0" y="712"/>
                  </a:lnTo>
                  <a:lnTo>
                    <a:pt x="64" y="773"/>
                  </a:lnTo>
                  <a:lnTo>
                    <a:pt x="776" y="62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7" name="Freeform 115"/>
            <p:cNvSpPr/>
            <p:nvPr/>
          </p:nvSpPr>
          <p:spPr bwMode="auto">
            <a:xfrm>
              <a:off x="3912532" y="1201737"/>
              <a:ext cx="593725" cy="590550"/>
            </a:xfrm>
            <a:custGeom>
              <a:gdLst>
                <a:gd fmla="*/ 0 w 158" name="T0"/>
                <a:gd fmla="*/ 0 h 157" name="T1"/>
                <a:gd fmla="*/ 100 w 158" name="T2"/>
                <a:gd fmla="*/ 57 h 157" name="T3"/>
                <a:gd fmla="*/ 158 w 158" name="T4"/>
                <a:gd fmla="*/ 157 h 157" name="T5"/>
                <a:gd fmla="*/ 0 w 158" name="T6"/>
                <a:gd fmla="*/ 0 h 1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7" w="158">
                  <a:moveTo>
                    <a:pt x="0" y="0"/>
                  </a:moveTo>
                  <a:cubicBezTo>
                    <a:pt x="0" y="0"/>
                    <a:pt x="43" y="0"/>
                    <a:pt x="100" y="57"/>
                  </a:cubicBezTo>
                  <a:cubicBezTo>
                    <a:pt x="158" y="115"/>
                    <a:pt x="158" y="157"/>
                    <a:pt x="158" y="1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8" name="Freeform 116"/>
            <p:cNvSpPr/>
            <p:nvPr/>
          </p:nvSpPr>
          <p:spPr bwMode="auto">
            <a:xfrm>
              <a:off x="2780048" y="2304405"/>
              <a:ext cx="225425" cy="225425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9" name="Freeform 117"/>
            <p:cNvSpPr/>
            <p:nvPr/>
          </p:nvSpPr>
          <p:spPr bwMode="auto">
            <a:xfrm>
              <a:off x="2978484" y="2502842"/>
              <a:ext cx="222250" cy="225425"/>
            </a:xfrm>
            <a:custGeom>
              <a:gdLst>
                <a:gd fmla="*/ 0 w 140" name="T0"/>
                <a:gd fmla="*/ 17 h 142" name="T1"/>
                <a:gd fmla="*/ 123 w 140" name="T2"/>
                <a:gd fmla="*/ 142 h 142" name="T3"/>
                <a:gd fmla="*/ 140 w 140" name="T4"/>
                <a:gd fmla="*/ 0 h 142" name="T5"/>
                <a:gd fmla="*/ 0 w 140" name="T6"/>
                <a:gd fmla="*/ 17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0">
                  <a:moveTo>
                    <a:pt x="0" y="17"/>
                  </a:moveTo>
                  <a:lnTo>
                    <a:pt x="123" y="142"/>
                  </a:lnTo>
                  <a:lnTo>
                    <a:pt x="14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0" name="Freeform 118"/>
            <p:cNvSpPr/>
            <p:nvPr/>
          </p:nvSpPr>
          <p:spPr bwMode="auto">
            <a:xfrm>
              <a:off x="3173748" y="2698104"/>
              <a:ext cx="225425" cy="225425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1" name="Freeform 171"/>
            <p:cNvSpPr/>
            <p:nvPr/>
          </p:nvSpPr>
          <p:spPr bwMode="auto">
            <a:xfrm>
              <a:off x="1402695" y="1289050"/>
              <a:ext cx="638175" cy="822325"/>
            </a:xfrm>
            <a:custGeom>
              <a:gdLst>
                <a:gd fmla="*/ 40 w 170" name="T0"/>
                <a:gd fmla="*/ 79 h 219" name="T1"/>
                <a:gd fmla="*/ 5 w 170" name="T2"/>
                <a:gd fmla="*/ 90 h 219" name="T3"/>
                <a:gd fmla="*/ 10 w 170" name="T4"/>
                <a:gd fmla="*/ 36 h 219" name="T5"/>
                <a:gd fmla="*/ 50 w 170" name="T6"/>
                <a:gd fmla="*/ 4 h 219" name="T7"/>
                <a:gd fmla="*/ 82 w 170" name="T8"/>
                <a:gd fmla="*/ 2 h 219" name="T9"/>
                <a:gd fmla="*/ 110 w 170" name="T10"/>
                <a:gd fmla="*/ 17 h 219" name="T11"/>
                <a:gd fmla="*/ 126 w 170" name="T12"/>
                <a:gd fmla="*/ 42 h 219" name="T13"/>
                <a:gd fmla="*/ 128 w 170" name="T14"/>
                <a:gd fmla="*/ 81 h 219" name="T15"/>
                <a:gd fmla="*/ 107 w 170" name="T16"/>
                <a:gd fmla="*/ 138 h 219" name="T17"/>
                <a:gd fmla="*/ 93 w 170" name="T18"/>
                <a:gd fmla="*/ 167 h 219" name="T19"/>
                <a:gd fmla="*/ 160 w 170" name="T20"/>
                <a:gd fmla="*/ 146 h 219" name="T21"/>
                <a:gd fmla="*/ 170 w 170" name="T22"/>
                <a:gd fmla="*/ 179 h 219" name="T23"/>
                <a:gd fmla="*/ 40 w 170" name="T24"/>
                <a:gd fmla="*/ 219 h 219" name="T25"/>
                <a:gd fmla="*/ 34 w 170" name="T26"/>
                <a:gd fmla="*/ 202 h 219" name="T27"/>
                <a:gd fmla="*/ 74 w 170" name="T28"/>
                <a:gd fmla="*/ 125 h 219" name="T29"/>
                <a:gd fmla="*/ 92 w 170" name="T30"/>
                <a:gd fmla="*/ 82 h 219" name="T31"/>
                <a:gd fmla="*/ 92 w 170" name="T32"/>
                <a:gd fmla="*/ 56 h 219" name="T33"/>
                <a:gd fmla="*/ 79 w 170" name="T34"/>
                <a:gd fmla="*/ 40 h 219" name="T35"/>
                <a:gd fmla="*/ 58 w 170" name="T36"/>
                <a:gd fmla="*/ 39 h 219" name="T37"/>
                <a:gd fmla="*/ 41 w 170" name="T38"/>
                <a:gd fmla="*/ 53 h 219" name="T39"/>
                <a:gd fmla="*/ 40 w 170" name="T40"/>
                <a:gd fmla="*/ 79 h 2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19" w="170">
                  <a:moveTo>
                    <a:pt x="40" y="79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0" y="69"/>
                    <a:pt x="1" y="51"/>
                    <a:pt x="10" y="36"/>
                  </a:cubicBezTo>
                  <a:cubicBezTo>
                    <a:pt x="18" y="21"/>
                    <a:pt x="31" y="10"/>
                    <a:pt x="50" y="4"/>
                  </a:cubicBezTo>
                  <a:cubicBezTo>
                    <a:pt x="61" y="1"/>
                    <a:pt x="72" y="0"/>
                    <a:pt x="82" y="2"/>
                  </a:cubicBezTo>
                  <a:cubicBezTo>
                    <a:pt x="93" y="4"/>
                    <a:pt x="102" y="9"/>
                    <a:pt x="110" y="17"/>
                  </a:cubicBezTo>
                  <a:cubicBezTo>
                    <a:pt x="118" y="24"/>
                    <a:pt x="123" y="33"/>
                    <a:pt x="126" y="42"/>
                  </a:cubicBezTo>
                  <a:cubicBezTo>
                    <a:pt x="130" y="53"/>
                    <a:pt x="130" y="66"/>
                    <a:pt x="128" y="81"/>
                  </a:cubicBezTo>
                  <a:cubicBezTo>
                    <a:pt x="126" y="96"/>
                    <a:pt x="119" y="115"/>
                    <a:pt x="107" y="138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40" y="219"/>
                    <a:pt x="40" y="219"/>
                    <a:pt x="40" y="219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84" y="106"/>
                    <a:pt x="90" y="92"/>
                    <a:pt x="92" y="82"/>
                  </a:cubicBezTo>
                  <a:cubicBezTo>
                    <a:pt x="94" y="71"/>
                    <a:pt x="94" y="63"/>
                    <a:pt x="92" y="56"/>
                  </a:cubicBezTo>
                  <a:cubicBezTo>
                    <a:pt x="89" y="49"/>
                    <a:pt x="85" y="43"/>
                    <a:pt x="79" y="40"/>
                  </a:cubicBezTo>
                  <a:cubicBezTo>
                    <a:pt x="72" y="37"/>
                    <a:pt x="66" y="36"/>
                    <a:pt x="58" y="39"/>
                  </a:cubicBezTo>
                  <a:cubicBezTo>
                    <a:pt x="50" y="41"/>
                    <a:pt x="45" y="46"/>
                    <a:pt x="41" y="53"/>
                  </a:cubicBezTo>
                  <a:cubicBezTo>
                    <a:pt x="38" y="61"/>
                    <a:pt x="38" y="69"/>
                    <a:pt x="40" y="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2" name="Freeform 172"/>
            <p:cNvSpPr>
              <a:spLocks noEditPoints="1"/>
            </p:cNvSpPr>
            <p:nvPr/>
          </p:nvSpPr>
          <p:spPr bwMode="auto">
            <a:xfrm>
              <a:off x="2017057" y="1077912"/>
              <a:ext cx="544513" cy="769938"/>
            </a:xfrm>
            <a:custGeom>
              <a:gdLst>
                <a:gd fmla="*/ 104 w 343" name="T0"/>
                <a:gd fmla="*/ 26 h 485" name="T1"/>
                <a:gd fmla="*/ 190 w 343" name="T2"/>
                <a:gd fmla="*/ 0 h 485" name="T3"/>
                <a:gd fmla="*/ 279 w 343" name="T4"/>
                <a:gd fmla="*/ 289 h 485" name="T5"/>
                <a:gd fmla="*/ 320 w 343" name="T6"/>
                <a:gd fmla="*/ 277 h 485" name="T7"/>
                <a:gd fmla="*/ 343 w 343" name="T8"/>
                <a:gd fmla="*/ 355 h 485" name="T9"/>
                <a:gd fmla="*/ 303 w 343" name="T10"/>
                <a:gd fmla="*/ 367 h 485" name="T11"/>
                <a:gd fmla="*/ 331 w 343" name="T12"/>
                <a:gd fmla="*/ 459 h 485" name="T13"/>
                <a:gd fmla="*/ 249 w 343" name="T14"/>
                <a:gd fmla="*/ 485 h 485" name="T15"/>
                <a:gd fmla="*/ 220 w 343" name="T16"/>
                <a:gd fmla="*/ 393 h 485" name="T17"/>
                <a:gd fmla="*/ 26 w 343" name="T18"/>
                <a:gd fmla="*/ 452 h 485" name="T19"/>
                <a:gd fmla="*/ 0 w 343" name="T20"/>
                <a:gd fmla="*/ 374 h 485" name="T21"/>
                <a:gd fmla="*/ 104 w 343" name="T22"/>
                <a:gd fmla="*/ 26 h 485" name="T23"/>
                <a:gd fmla="*/ 197 w 343" name="T24"/>
                <a:gd fmla="*/ 315 h 485" name="T25"/>
                <a:gd fmla="*/ 149 w 343" name="T26"/>
                <a:gd fmla="*/ 164 h 485" name="T27"/>
                <a:gd fmla="*/ 95 w 343" name="T28"/>
                <a:gd fmla="*/ 346 h 485" name="T29"/>
                <a:gd fmla="*/ 197 w 343" name="T30"/>
                <a:gd fmla="*/ 315 h 48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85" w="343">
                  <a:moveTo>
                    <a:pt x="104" y="26"/>
                  </a:moveTo>
                  <a:lnTo>
                    <a:pt x="190" y="0"/>
                  </a:lnTo>
                  <a:lnTo>
                    <a:pt x="279" y="289"/>
                  </a:lnTo>
                  <a:lnTo>
                    <a:pt x="320" y="277"/>
                  </a:lnTo>
                  <a:lnTo>
                    <a:pt x="343" y="355"/>
                  </a:lnTo>
                  <a:lnTo>
                    <a:pt x="303" y="367"/>
                  </a:lnTo>
                  <a:lnTo>
                    <a:pt x="331" y="459"/>
                  </a:lnTo>
                  <a:lnTo>
                    <a:pt x="249" y="485"/>
                  </a:lnTo>
                  <a:lnTo>
                    <a:pt x="220" y="393"/>
                  </a:lnTo>
                  <a:lnTo>
                    <a:pt x="26" y="452"/>
                  </a:lnTo>
                  <a:lnTo>
                    <a:pt x="0" y="374"/>
                  </a:lnTo>
                  <a:lnTo>
                    <a:pt x="104" y="26"/>
                  </a:lnTo>
                  <a:close/>
                  <a:moveTo>
                    <a:pt x="197" y="315"/>
                  </a:moveTo>
                  <a:lnTo>
                    <a:pt x="149" y="164"/>
                  </a:lnTo>
                  <a:lnTo>
                    <a:pt x="95" y="346"/>
                  </a:lnTo>
                  <a:lnTo>
                    <a:pt x="197" y="3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333" name="矩形 332"/>
          <p:cNvSpPr/>
          <p:nvPr/>
        </p:nvSpPr>
        <p:spPr>
          <a:xfrm>
            <a:off x="5371940" y="5449326"/>
            <a:ext cx="5245418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altLang="zh-CN" lang="en-US" smtClean="0" sz="2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[新西兰]龙飞虎（Chris Lonsdale）著</a:t>
            </a:r>
          </a:p>
          <a:p>
            <a:pPr algn="ctr">
              <a:lnSpc>
                <a:spcPct val="200000"/>
              </a:lnSpc>
            </a:pPr>
            <a:r>
              <a:rPr altLang="zh-CN" lang="en-US" smtClean="0" sz="24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@水蓦——读书笔记PPT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50052" y="3077921"/>
            <a:ext cx="1676400" cy="145732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-9109507" y="3037082"/>
            <a:ext cx="5692258" cy="7463635"/>
            <a:chOff x="1259111" y="2807416"/>
            <a:chExt cx="5692258" cy="7463635"/>
          </a:xfrm>
        </p:grpSpPr>
        <p:sp>
          <p:nvSpPr>
            <p:cNvPr id="124" name="Freeform 1126"/>
            <p:cNvSpPr>
              <a:spLocks noEditPoints="1"/>
            </p:cNvSpPr>
            <p:nvPr/>
          </p:nvSpPr>
          <p:spPr bwMode="auto">
            <a:xfrm>
              <a:off x="4135527" y="3633787"/>
              <a:ext cx="79375" cy="76200"/>
            </a:xfrm>
            <a:custGeom>
              <a:gdLst>
                <a:gd fmla="*/ 21 w 21" name="T0"/>
                <a:gd fmla="*/ 11 h 20" name="T1"/>
                <a:gd fmla="*/ 7 w 21" name="T2"/>
                <a:gd fmla="*/ 11 h 20" name="T3"/>
                <a:gd fmla="*/ 11 w 21" name="T4"/>
                <a:gd fmla="*/ 15 h 20" name="T5"/>
                <a:gd fmla="*/ 14 w 21" name="T6"/>
                <a:gd fmla="*/ 13 h 20" name="T7"/>
                <a:gd fmla="*/ 20 w 21" name="T8"/>
                <a:gd fmla="*/ 13 h 20" name="T9"/>
                <a:gd fmla="*/ 18 w 21" name="T10"/>
                <a:gd fmla="*/ 17 h 20" name="T11"/>
                <a:gd fmla="*/ 11 w 21" name="T12"/>
                <a:gd fmla="*/ 20 h 20" name="T13"/>
                <a:gd fmla="*/ 2 w 21" name="T14"/>
                <a:gd fmla="*/ 16 h 20" name="T15"/>
                <a:gd fmla="*/ 0 w 21" name="T16"/>
                <a:gd fmla="*/ 10 h 20" name="T17"/>
                <a:gd fmla="*/ 3 w 21" name="T18"/>
                <a:gd fmla="*/ 3 h 20" name="T19"/>
                <a:gd fmla="*/ 10 w 21" name="T20"/>
                <a:gd fmla="*/ 0 h 20" name="T21"/>
                <a:gd fmla="*/ 19 w 21" name="T22"/>
                <a:gd fmla="*/ 4 h 20" name="T23"/>
                <a:gd fmla="*/ 21 w 21" name="T24"/>
                <a:gd fmla="*/ 10 h 20" name="T25"/>
                <a:gd fmla="*/ 21 w 21" name="T26"/>
                <a:gd fmla="*/ 11 h 20" name="T27"/>
                <a:gd fmla="*/ 14 w 21" name="T28"/>
                <a:gd fmla="*/ 7 h 20" name="T29"/>
                <a:gd fmla="*/ 11 w 21" name="T30"/>
                <a:gd fmla="*/ 4 h 20" name="T31"/>
                <a:gd fmla="*/ 8 w 21" name="T32"/>
                <a:gd fmla="*/ 5 h 20" name="T33"/>
                <a:gd fmla="*/ 7 w 21" name="T34"/>
                <a:gd fmla="*/ 7 h 20" name="T35"/>
                <a:gd fmla="*/ 14 w 21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21">
                  <a:moveTo>
                    <a:pt x="2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8" y="15"/>
                    <a:pt x="11" y="15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7" y="20"/>
                    <a:pt x="4" y="19"/>
                    <a:pt x="2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4" y="0"/>
                    <a:pt x="17" y="1"/>
                    <a:pt x="19" y="4"/>
                  </a:cubicBezTo>
                  <a:cubicBezTo>
                    <a:pt x="20" y="6"/>
                    <a:pt x="21" y="8"/>
                    <a:pt x="21" y="10"/>
                  </a:cubicBezTo>
                  <a:lnTo>
                    <a:pt x="21" y="11"/>
                  </a:lnTo>
                  <a:close/>
                  <a:moveTo>
                    <a:pt x="14" y="7"/>
                  </a:moveTo>
                  <a:cubicBezTo>
                    <a:pt x="14" y="5"/>
                    <a:pt x="13" y="4"/>
                    <a:pt x="11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7" y="6"/>
                    <a:pt x="7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5" name="Freeform 1187"/>
            <p:cNvSpPr>
              <a:spLocks noEditPoints="1"/>
            </p:cNvSpPr>
            <p:nvPr/>
          </p:nvSpPr>
          <p:spPr bwMode="auto">
            <a:xfrm>
              <a:off x="4168865" y="4073525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7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7 h 15" name="T11"/>
                <a:gd fmla="*/ 7 w 13" name="T12"/>
                <a:gd fmla="*/ 13 h 15" name="T13"/>
                <a:gd fmla="*/ 12 w 13" name="T14"/>
                <a:gd fmla="*/ 8 h 15" name="T15"/>
                <a:gd fmla="*/ 7 w 13" name="T16"/>
                <a:gd fmla="*/ 1 h 15" name="T17"/>
                <a:gd fmla="*/ 2 w 13" name="T18"/>
                <a:gd fmla="*/ 7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7"/>
                  </a:moveTo>
                  <a:cubicBezTo>
                    <a:pt x="2" y="11"/>
                    <a:pt x="4" y="13"/>
                    <a:pt x="7" y="13"/>
                  </a:cubicBezTo>
                  <a:cubicBezTo>
                    <a:pt x="10" y="13"/>
                    <a:pt x="12" y="11"/>
                    <a:pt x="12" y="8"/>
                  </a:cubicBezTo>
                  <a:cubicBezTo>
                    <a:pt x="12" y="4"/>
                    <a:pt x="10" y="1"/>
                    <a:pt x="7" y="1"/>
                  </a:cubicBezTo>
                  <a:cubicBezTo>
                    <a:pt x="4" y="1"/>
                    <a:pt x="2" y="4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259111" y="2807416"/>
              <a:ext cx="5692258" cy="7463635"/>
            </a:xfrm>
            <a:prstGeom prst="roundRect">
              <a:avLst>
                <a:gd fmla="val 3592" name="adj"/>
              </a:avLst>
            </a:prstGeom>
            <a:solidFill>
              <a:srgbClr val="B534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784071" y="3986457"/>
              <a:ext cx="4577357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800">
                  <a:solidFill>
                    <a:prstClr val="black"/>
                  </a:solidFill>
                  <a:latin charset="-122" panose="02010601030101010101" pitchFamily="2" typeface="方正超粗黑简体"/>
                  <a:ea charset="-122" panose="02010601030101010101" pitchFamily="2" typeface="方正超粗黑简体"/>
                </a:rPr>
                <a:t>ENGLISH</a:t>
              </a:r>
            </a:p>
            <a:p>
              <a:r>
                <a:rPr altLang="zh-CN" lang="en-US" smtClean="0" sz="4800">
                  <a:solidFill>
                    <a:prstClr val="black"/>
                  </a:solidFill>
                  <a:latin charset="-122" panose="02010601030101010101" pitchFamily="2" typeface="方正超粗黑简体"/>
                  <a:ea charset="-122" panose="02010601030101010101" pitchFamily="2" typeface="方正超粗黑简体"/>
                </a:rPr>
                <a:t>NOTEBOOK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876978" y="5542978"/>
              <a:ext cx="4603894" cy="126644"/>
            </a:xfrm>
            <a:prstGeom prst="rect">
              <a:avLst/>
            </a:prstGeom>
            <a:solidFill>
              <a:srgbClr val="00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878976" y="3183237"/>
              <a:ext cx="1640948" cy="1640948"/>
            </a:xfrm>
            <a:prstGeom prst="ellipse">
              <a:avLst/>
            </a:prstGeom>
            <a:solidFill>
              <a:srgbClr val="FFD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803351" y="3094062"/>
              <a:ext cx="205649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200">
                  <a:solidFill>
                    <a:prstClr val="black"/>
                  </a:solidFill>
                </a:rPr>
                <a:t>NATIONAL SECURITY AGENCY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18900000">
              <a:off x="4964858" y="3445326"/>
              <a:ext cx="1534675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>
                  <a:solidFill>
                    <a:prstClr val="black"/>
                  </a:solidFill>
                  <a:ea charset="-122" panose="020b0503020204020204" pitchFamily="34" typeface="微软雅黑"/>
                </a:rPr>
                <a:t>Constant dropping wears the stone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 rot="18974272">
              <a:off x="1400865" y="3788955"/>
              <a:ext cx="237321" cy="199850"/>
              <a:chOff x="1352563" y="3740019"/>
              <a:chExt cx="719404" cy="605818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46" name="椭圆 345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54" name="任意多边形 353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7" name="组合 356"/>
            <p:cNvGrpSpPr/>
            <p:nvPr/>
          </p:nvGrpSpPr>
          <p:grpSpPr>
            <a:xfrm rot="18974272">
              <a:off x="1400865" y="5597744"/>
              <a:ext cx="237321" cy="199850"/>
              <a:chOff x="1352563" y="3740019"/>
              <a:chExt cx="719404" cy="605818"/>
            </a:xfrm>
          </p:grpSpPr>
          <p:sp>
            <p:nvSpPr>
              <p:cNvPr id="358" name="椭圆 357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0" name="任意多边形 359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1" name="组合 360"/>
            <p:cNvGrpSpPr/>
            <p:nvPr/>
          </p:nvGrpSpPr>
          <p:grpSpPr>
            <a:xfrm rot="18974272">
              <a:off x="1400865" y="7406533"/>
              <a:ext cx="237321" cy="199850"/>
              <a:chOff x="1352563" y="3740019"/>
              <a:chExt cx="719404" cy="605818"/>
            </a:xfrm>
          </p:grpSpPr>
          <p:sp>
            <p:nvSpPr>
              <p:cNvPr id="362" name="椭圆 361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3" name="椭圆 362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4" name="任意多边形 363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65" name="组合 364"/>
            <p:cNvGrpSpPr/>
            <p:nvPr/>
          </p:nvGrpSpPr>
          <p:grpSpPr>
            <a:xfrm rot="18974272">
              <a:off x="1400865" y="9215322"/>
              <a:ext cx="237321" cy="199850"/>
              <a:chOff x="1352563" y="3740019"/>
              <a:chExt cx="719404" cy="605818"/>
            </a:xfrm>
          </p:grpSpPr>
          <p:sp>
            <p:nvSpPr>
              <p:cNvPr id="366" name="椭圆 365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7" name="椭圆 366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任意多边形 367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882211" y="5713920"/>
              <a:ext cx="4538762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600">
                  <a:solidFill>
                    <a:prstClr val="black"/>
                  </a:solidFill>
                </a:rPr>
                <a:t>Great works are performed not by strength but by perseverance.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47440">
            <a:off x="14126925" y="6894340"/>
            <a:ext cx="3475019" cy="4562592"/>
          </a:xfrm>
          <a:prstGeom prst="rect">
            <a:avLst/>
          </a:prstGeom>
          <a:effectLst>
            <a:outerShdw algn="tl" dist="152400" rotWithShape="0">
              <a:prstClr val="black">
                <a:alpha val="30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 rot="19480132">
            <a:off x="14580254" y="-1962450"/>
            <a:ext cx="7016265" cy="4667371"/>
            <a:chOff x="866597" y="2785074"/>
            <a:chExt cx="7684195" cy="5111692"/>
          </a:xfrm>
        </p:grpSpPr>
        <p:sp>
          <p:nvSpPr>
            <p:cNvPr id="385" name="任意多边形 384"/>
            <p:cNvSpPr/>
            <p:nvPr/>
          </p:nvSpPr>
          <p:spPr>
            <a:xfrm>
              <a:off x="866597" y="4500564"/>
              <a:ext cx="7684195" cy="3396202"/>
            </a:xfrm>
            <a:custGeom>
              <a:gdLst>
                <a:gd fmla="*/ 581646 w 7684195" name="connsiteX0"/>
                <a:gd fmla="*/ 0 h 5308183" name="connsiteY0"/>
                <a:gd fmla="*/ 581646 w 7684195" name="connsiteX1"/>
                <a:gd fmla="*/ 808074 h 5308183" name="connsiteY1"/>
                <a:gd fmla="*/ 135079 w 7684195" name="connsiteX2"/>
                <a:gd fmla="*/ 1403498 h 5308183" name="connsiteY2"/>
                <a:gd fmla="*/ 220139 w 7684195" name="connsiteX3"/>
                <a:gd fmla="*/ 2743200 h 5308183" name="connsiteY3"/>
                <a:gd fmla="*/ 2155265 w 7684195" name="connsiteX4"/>
                <a:gd fmla="*/ 3189767 h 5308183" name="connsiteY4"/>
                <a:gd fmla="*/ 2516772 w 7684195" name="connsiteX5"/>
                <a:gd fmla="*/ 2317898 h 5308183" name="connsiteY5"/>
                <a:gd fmla="*/ 1002518 w 7684195" name="connsiteX6"/>
                <a:gd fmla="*/ 1666653 h 5308183" name="connsiteY6"/>
                <a:gd fmla="*/ 815562 w 7684195" name="connsiteX7"/>
                <a:gd fmla="*/ 4359349 h 5308183" name="connsiteY7"/>
                <a:gd fmla="*/ 5812865 w 7684195" name="connsiteX8"/>
                <a:gd fmla="*/ 5295014 h 5308183" name="connsiteY8"/>
                <a:gd fmla="*/ 7684195 w 7684195" name="connsiteX9"/>
                <a:gd fmla="*/ 4933507 h 530818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308183" w="7684195">
                  <a:moveTo>
                    <a:pt x="581646" y="0"/>
                  </a:moveTo>
                  <a:cubicBezTo>
                    <a:pt x="618860" y="287079"/>
                    <a:pt x="665599" y="507483"/>
                    <a:pt x="581646" y="808074"/>
                  </a:cubicBezTo>
                  <a:cubicBezTo>
                    <a:pt x="497693" y="1108665"/>
                    <a:pt x="271530" y="1071452"/>
                    <a:pt x="135079" y="1403498"/>
                  </a:cubicBezTo>
                  <a:cubicBezTo>
                    <a:pt x="-1372" y="1735544"/>
                    <a:pt x="-116559" y="2445489"/>
                    <a:pt x="220139" y="2743200"/>
                  </a:cubicBezTo>
                  <a:cubicBezTo>
                    <a:pt x="556837" y="3040911"/>
                    <a:pt x="1772493" y="3260651"/>
                    <a:pt x="2155265" y="3189767"/>
                  </a:cubicBezTo>
                  <a:cubicBezTo>
                    <a:pt x="2538037" y="3118883"/>
                    <a:pt x="2708897" y="2571750"/>
                    <a:pt x="2516772" y="2317898"/>
                  </a:cubicBezTo>
                  <a:cubicBezTo>
                    <a:pt x="2324648" y="2064046"/>
                    <a:pt x="1381303" y="1555011"/>
                    <a:pt x="1002518" y="1666653"/>
                  </a:cubicBezTo>
                  <a:cubicBezTo>
                    <a:pt x="623733" y="1778295"/>
                    <a:pt x="13838" y="3754622"/>
                    <a:pt x="815562" y="4359349"/>
                  </a:cubicBezTo>
                  <a:cubicBezTo>
                    <a:pt x="1617286" y="4964076"/>
                    <a:pt x="4668093" y="5199321"/>
                    <a:pt x="5812865" y="5295014"/>
                  </a:cubicBezTo>
                  <a:cubicBezTo>
                    <a:pt x="6957637" y="5390707"/>
                    <a:pt x="7684195" y="4933507"/>
                    <a:pt x="7684195" y="49335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86" name="组合 385"/>
            <p:cNvGrpSpPr/>
            <p:nvPr/>
          </p:nvGrpSpPr>
          <p:grpSpPr>
            <a:xfrm>
              <a:off x="1248317" y="2785074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387" name="圆角矩形 386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88" name="任意多边形 387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89" name="任意多边形 388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0" name="圆角矩形 389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1" name="圆角矩形 390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2" name="任意多边形 391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3" name="矩形 392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95" name="组合 394"/>
          <p:cNvGrpSpPr/>
          <p:nvPr/>
        </p:nvGrpSpPr>
        <p:grpSpPr>
          <a:xfrm rot="17592300">
            <a:off x="14490128" y="-1919270"/>
            <a:ext cx="2178298" cy="6295626"/>
            <a:chOff x="3773760" y="1777693"/>
            <a:chExt cx="2385666" cy="6894952"/>
          </a:xfrm>
        </p:grpSpPr>
        <p:grpSp>
          <p:nvGrpSpPr>
            <p:cNvPr id="396" name="组合 395"/>
            <p:cNvGrpSpPr/>
            <p:nvPr/>
          </p:nvGrpSpPr>
          <p:grpSpPr>
            <a:xfrm flipH="1">
              <a:off x="3773760" y="1777693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398" name="圆角矩形 397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399" name="任意多边形 398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0" name="任意多边形 399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1" name="圆角矩形 400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2" name="圆角矩形 401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3" name="任意多边形 402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404" name="矩形 403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7" name="任意多边形 396"/>
            <p:cNvSpPr/>
            <p:nvPr/>
          </p:nvSpPr>
          <p:spPr>
            <a:xfrm rot="20822484">
              <a:off x="4767268" y="3352219"/>
              <a:ext cx="1392158" cy="5320426"/>
            </a:xfrm>
            <a:custGeom>
              <a:gdLst>
                <a:gd fmla="*/ 300778 w 1392158" name="connsiteX0"/>
                <a:gd fmla="*/ 0 h 5320426" name="connsiteY0"/>
                <a:gd fmla="*/ 5810 w 1392158" name="connsiteX1"/>
                <a:gd fmla="*/ 1209368 h 5320426" name="connsiteY1"/>
                <a:gd fmla="*/ 536752 w 1392158" name="connsiteX2"/>
                <a:gd fmla="*/ 2861187 h 5320426" name="connsiteY2"/>
                <a:gd fmla="*/ 241784 w 1392158" name="connsiteX3"/>
                <a:gd fmla="*/ 5102942 h 5320426" name="connsiteY3"/>
                <a:gd fmla="*/ 1392158 w 1392158" name="connsiteX4"/>
                <a:gd fmla="*/ 5250426 h 532042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20426" w="1392158">
                  <a:moveTo>
                    <a:pt x="300778" y="0"/>
                  </a:moveTo>
                  <a:cubicBezTo>
                    <a:pt x="133629" y="366252"/>
                    <a:pt x="-33519" y="732504"/>
                    <a:pt x="5810" y="1209368"/>
                  </a:cubicBezTo>
                  <a:cubicBezTo>
                    <a:pt x="45139" y="1686232"/>
                    <a:pt x="497423" y="2212258"/>
                    <a:pt x="536752" y="2861187"/>
                  </a:cubicBezTo>
                  <a:cubicBezTo>
                    <a:pt x="576081" y="3510116"/>
                    <a:pt x="99216" y="4704736"/>
                    <a:pt x="241784" y="5102942"/>
                  </a:cubicBezTo>
                  <a:cubicBezTo>
                    <a:pt x="384352" y="5501148"/>
                    <a:pt x="1102106" y="5225845"/>
                    <a:pt x="1392158" y="525042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409" name="Freeform 1126"/>
          <p:cNvSpPr>
            <a:spLocks noEditPoints="1"/>
          </p:cNvSpPr>
          <p:nvPr/>
        </p:nvSpPr>
        <p:spPr bwMode="auto">
          <a:xfrm>
            <a:off x="2426713" y="12167900"/>
            <a:ext cx="79375" cy="76200"/>
          </a:xfrm>
          <a:custGeom>
            <a:gdLst>
              <a:gd fmla="*/ 21 w 21" name="T0"/>
              <a:gd fmla="*/ 11 h 20" name="T1"/>
              <a:gd fmla="*/ 7 w 21" name="T2"/>
              <a:gd fmla="*/ 11 h 20" name="T3"/>
              <a:gd fmla="*/ 11 w 21" name="T4"/>
              <a:gd fmla="*/ 15 h 20" name="T5"/>
              <a:gd fmla="*/ 14 w 21" name="T6"/>
              <a:gd fmla="*/ 13 h 20" name="T7"/>
              <a:gd fmla="*/ 20 w 21" name="T8"/>
              <a:gd fmla="*/ 13 h 20" name="T9"/>
              <a:gd fmla="*/ 18 w 21" name="T10"/>
              <a:gd fmla="*/ 17 h 20" name="T11"/>
              <a:gd fmla="*/ 11 w 21" name="T12"/>
              <a:gd fmla="*/ 20 h 20" name="T13"/>
              <a:gd fmla="*/ 2 w 21" name="T14"/>
              <a:gd fmla="*/ 16 h 20" name="T15"/>
              <a:gd fmla="*/ 0 w 21" name="T16"/>
              <a:gd fmla="*/ 10 h 20" name="T17"/>
              <a:gd fmla="*/ 3 w 21" name="T18"/>
              <a:gd fmla="*/ 3 h 20" name="T19"/>
              <a:gd fmla="*/ 10 w 21" name="T20"/>
              <a:gd fmla="*/ 0 h 20" name="T21"/>
              <a:gd fmla="*/ 19 w 21" name="T22"/>
              <a:gd fmla="*/ 4 h 20" name="T23"/>
              <a:gd fmla="*/ 21 w 21" name="T24"/>
              <a:gd fmla="*/ 10 h 20" name="T25"/>
              <a:gd fmla="*/ 21 w 21" name="T26"/>
              <a:gd fmla="*/ 11 h 20" name="T27"/>
              <a:gd fmla="*/ 14 w 21" name="T28"/>
              <a:gd fmla="*/ 7 h 20" name="T29"/>
              <a:gd fmla="*/ 11 w 21" name="T30"/>
              <a:gd fmla="*/ 4 h 20" name="T31"/>
              <a:gd fmla="*/ 8 w 21" name="T32"/>
              <a:gd fmla="*/ 5 h 20" name="T33"/>
              <a:gd fmla="*/ 7 w 21" name="T34"/>
              <a:gd fmla="*/ 7 h 20" name="T35"/>
              <a:gd fmla="*/ 14 w 21" name="T36"/>
              <a:gd fmla="*/ 7 h 20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20" w="21">
                <a:moveTo>
                  <a:pt x="21" y="11"/>
                </a:move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8" y="15"/>
                  <a:pt x="11" y="15"/>
                </a:cubicBezTo>
                <a:cubicBezTo>
                  <a:pt x="12" y="15"/>
                  <a:pt x="13" y="14"/>
                  <a:pt x="14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5"/>
                  <a:pt x="19" y="16"/>
                  <a:pt x="18" y="17"/>
                </a:cubicBezTo>
                <a:cubicBezTo>
                  <a:pt x="16" y="19"/>
                  <a:pt x="14" y="20"/>
                  <a:pt x="11" y="20"/>
                </a:cubicBezTo>
                <a:cubicBezTo>
                  <a:pt x="7" y="20"/>
                  <a:pt x="4" y="19"/>
                  <a:pt x="2" y="16"/>
                </a:cubicBezTo>
                <a:cubicBezTo>
                  <a:pt x="1" y="14"/>
                  <a:pt x="0" y="12"/>
                  <a:pt x="0" y="10"/>
                </a:cubicBezTo>
                <a:cubicBezTo>
                  <a:pt x="0" y="7"/>
                  <a:pt x="1" y="4"/>
                  <a:pt x="3" y="3"/>
                </a:cubicBezTo>
                <a:cubicBezTo>
                  <a:pt x="5" y="1"/>
                  <a:pt x="7" y="0"/>
                  <a:pt x="10" y="0"/>
                </a:cubicBezTo>
                <a:cubicBezTo>
                  <a:pt x="14" y="0"/>
                  <a:pt x="17" y="1"/>
                  <a:pt x="19" y="4"/>
                </a:cubicBezTo>
                <a:cubicBezTo>
                  <a:pt x="20" y="6"/>
                  <a:pt x="21" y="8"/>
                  <a:pt x="21" y="10"/>
                </a:cubicBezTo>
                <a:lnTo>
                  <a:pt x="21" y="11"/>
                </a:lnTo>
                <a:close/>
                <a:moveTo>
                  <a:pt x="14" y="7"/>
                </a:moveTo>
                <a:cubicBezTo>
                  <a:pt x="14" y="5"/>
                  <a:pt x="13" y="4"/>
                  <a:pt x="11" y="4"/>
                </a:cubicBezTo>
                <a:cubicBezTo>
                  <a:pt x="10" y="4"/>
                  <a:pt x="9" y="4"/>
                  <a:pt x="8" y="5"/>
                </a:cubicBezTo>
                <a:cubicBezTo>
                  <a:pt x="7" y="5"/>
                  <a:pt x="7" y="6"/>
                  <a:pt x="7" y="7"/>
                </a:cubicBezTo>
                <a:lnTo>
                  <a:pt x="14" y="7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10" name="Freeform 1187"/>
          <p:cNvSpPr>
            <a:spLocks noEditPoints="1"/>
          </p:cNvSpPr>
          <p:nvPr/>
        </p:nvSpPr>
        <p:spPr bwMode="auto">
          <a:xfrm>
            <a:off x="2460051" y="12607638"/>
            <a:ext cx="49213" cy="55563"/>
          </a:xfrm>
          <a:custGeom>
            <a:gdLst>
              <a:gd fmla="*/ 13 w 13" name="T0"/>
              <a:gd fmla="*/ 8 h 15" name="T1"/>
              <a:gd fmla="*/ 7 w 13" name="T2"/>
              <a:gd fmla="*/ 15 h 15" name="T3"/>
              <a:gd fmla="*/ 0 w 13" name="T4"/>
              <a:gd fmla="*/ 7 h 15" name="T5"/>
              <a:gd fmla="*/ 7 w 13" name="T6"/>
              <a:gd fmla="*/ 0 h 15" name="T7"/>
              <a:gd fmla="*/ 13 w 13" name="T8"/>
              <a:gd fmla="*/ 8 h 15" name="T9"/>
              <a:gd fmla="*/ 2 w 13" name="T10"/>
              <a:gd fmla="*/ 7 h 15" name="T11"/>
              <a:gd fmla="*/ 7 w 13" name="T12"/>
              <a:gd fmla="*/ 13 h 15" name="T13"/>
              <a:gd fmla="*/ 12 w 13" name="T14"/>
              <a:gd fmla="*/ 8 h 15" name="T15"/>
              <a:gd fmla="*/ 7 w 13" name="T16"/>
              <a:gd fmla="*/ 1 h 15" name="T17"/>
              <a:gd fmla="*/ 2 w 13" name="T18"/>
              <a:gd fmla="*/ 7 h 1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5" w="13">
                <a:moveTo>
                  <a:pt x="13" y="8"/>
                </a:moveTo>
                <a:cubicBezTo>
                  <a:pt x="13" y="12"/>
                  <a:pt x="11" y="15"/>
                  <a:pt x="7" y="15"/>
                </a:cubicBezTo>
                <a:cubicBezTo>
                  <a:pt x="3" y="15"/>
                  <a:pt x="0" y="12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3" y="3"/>
                  <a:pt x="13" y="8"/>
                </a:cubicBezTo>
                <a:close/>
                <a:moveTo>
                  <a:pt x="2" y="7"/>
                </a:moveTo>
                <a:cubicBezTo>
                  <a:pt x="2" y="11"/>
                  <a:pt x="4" y="13"/>
                  <a:pt x="7" y="13"/>
                </a:cubicBezTo>
                <a:cubicBezTo>
                  <a:pt x="10" y="13"/>
                  <a:pt x="12" y="11"/>
                  <a:pt x="12" y="8"/>
                </a:cubicBezTo>
                <a:cubicBezTo>
                  <a:pt x="12" y="4"/>
                  <a:pt x="10" y="1"/>
                  <a:pt x="7" y="1"/>
                </a:cubicBezTo>
                <a:cubicBezTo>
                  <a:pt x="4" y="1"/>
                  <a:pt x="2" y="4"/>
                  <a:pt x="2" y="7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412" name="文本框 411"/>
          <p:cNvSpPr txBox="1"/>
          <p:nvPr/>
        </p:nvSpPr>
        <p:spPr>
          <a:xfrm>
            <a:off x="75256" y="12520568"/>
            <a:ext cx="4577357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ENGLISH</a:t>
            </a:r>
          </a:p>
          <a:p>
            <a:r>
              <a:rPr altLang="zh-CN" lang="en-US" smtClean="0" sz="4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NOTEBOOK</a:t>
            </a:r>
          </a:p>
        </p:txBody>
      </p:sp>
      <p:sp>
        <p:nvSpPr>
          <p:cNvPr id="413" name="矩形 412"/>
          <p:cNvSpPr/>
          <p:nvPr/>
        </p:nvSpPr>
        <p:spPr>
          <a:xfrm>
            <a:off x="168164" y="14077091"/>
            <a:ext cx="4603894" cy="126644"/>
          </a:xfrm>
          <a:prstGeom prst="rect">
            <a:avLst/>
          </a:prstGeom>
          <a:solidFill>
            <a:srgbClr val="00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14" name="椭圆 413"/>
          <p:cNvSpPr/>
          <p:nvPr/>
        </p:nvSpPr>
        <p:spPr>
          <a:xfrm>
            <a:off x="3170162" y="11717350"/>
            <a:ext cx="1640948" cy="1640948"/>
          </a:xfrm>
          <a:prstGeom prst="ellipse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15" name="文本框 414"/>
          <p:cNvSpPr txBox="1"/>
          <p:nvPr/>
        </p:nvSpPr>
        <p:spPr>
          <a:xfrm>
            <a:off x="94538" y="11628176"/>
            <a:ext cx="2056491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200">
                <a:solidFill>
                  <a:prstClr val="black"/>
                </a:solidFill>
              </a:rPr>
              <a:t>NATIONAL SECURITY AGENCY</a:t>
            </a:r>
          </a:p>
        </p:txBody>
      </p:sp>
      <p:sp>
        <p:nvSpPr>
          <p:cNvPr id="416" name="矩形 415"/>
          <p:cNvSpPr/>
          <p:nvPr/>
        </p:nvSpPr>
        <p:spPr>
          <a:xfrm rot="18900000">
            <a:off x="3256045" y="11979439"/>
            <a:ext cx="1534675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>
                <a:solidFill>
                  <a:prstClr val="black"/>
                </a:solidFill>
                <a:ea charset="-122" panose="020b0503020204020204" pitchFamily="34" typeface="微软雅黑"/>
              </a:rPr>
              <a:t>Constant dropping wears the stone</a:t>
            </a:r>
          </a:p>
        </p:txBody>
      </p:sp>
      <p:sp>
        <p:nvSpPr>
          <p:cNvPr id="421" name="矩形 420"/>
          <p:cNvSpPr/>
          <p:nvPr/>
        </p:nvSpPr>
        <p:spPr>
          <a:xfrm>
            <a:off x="173398" y="14248033"/>
            <a:ext cx="453876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solidFill>
                  <a:prstClr val="black"/>
                </a:solidFill>
              </a:rPr>
              <a:t>Great works are performed not by strength but by perseverance.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-15720144" y="7467433"/>
            <a:ext cx="6059507" cy="7579220"/>
            <a:chOff x="-6023384" y="4604622"/>
            <a:chExt cx="6059507" cy="7579220"/>
          </a:xfrm>
        </p:grpSpPr>
        <p:sp>
          <p:nvSpPr>
            <p:cNvPr id="37" name="平行四边形 36"/>
            <p:cNvSpPr/>
            <p:nvPr/>
          </p:nvSpPr>
          <p:spPr>
            <a:xfrm rot="16200000">
              <a:off x="-3935996" y="8211721"/>
              <a:ext cx="7579219" cy="365020"/>
            </a:xfrm>
            <a:prstGeom prst="parallelogram">
              <a:avLst>
                <a:gd fmla="val 66751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-6023384" y="4616803"/>
              <a:ext cx="5692258" cy="7463635"/>
              <a:chOff x="-6023384" y="4616803"/>
              <a:chExt cx="5692258" cy="7463635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-6023384" y="4616803"/>
                <a:ext cx="5692258" cy="7463635"/>
                <a:chOff x="6573295" y="8679697"/>
                <a:chExt cx="5692258" cy="7463635"/>
              </a:xfrm>
            </p:grpSpPr>
            <p:sp>
              <p:nvSpPr>
                <p:cNvPr id="411" name="圆角矩形 410"/>
                <p:cNvSpPr/>
                <p:nvPr/>
              </p:nvSpPr>
              <p:spPr>
                <a:xfrm>
                  <a:off x="6573295" y="8679697"/>
                  <a:ext cx="5692258" cy="7463635"/>
                </a:xfrm>
                <a:prstGeom prst="roundRect">
                  <a:avLst>
                    <a:gd fmla="val 0" name="adj"/>
                  </a:avLst>
                </a:prstGeom>
                <a:gradFill>
                  <a:gsLst>
                    <a:gs pos="0">
                      <a:srgbClr val="00CF60"/>
                    </a:gs>
                    <a:gs pos="100000">
                      <a:srgbClr val="038E49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7517048" y="9911068"/>
                  <a:ext cx="3764981" cy="3764981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7172246" y="11140084"/>
                  <a:ext cx="4246880" cy="1310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en-US" i="1" lang="zh-CN" smtClean="0" sz="8000">
                      <a:solidFill>
                        <a:prstClr val="white"/>
                      </a:solidFill>
                      <a:latin charset="-120" panose="00000900000000000000" pitchFamily="2" typeface="蒙纳简超刚黑"/>
                      <a:ea charset="-120" panose="00000900000000000000" pitchFamily="2" typeface="蒙纳简超刚黑"/>
                    </a:rPr>
                    <a:t>英語詞彙</a:t>
                  </a: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7967497" y="12505265"/>
                  <a:ext cx="2921745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36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6000高频词</a:t>
                  </a:r>
                </a:p>
              </p:txBody>
            </p:sp>
            <p:sp>
              <p:nvSpPr>
                <p:cNvPr id="438" name="矩形 437"/>
                <p:cNvSpPr/>
                <p:nvPr/>
              </p:nvSpPr>
              <p:spPr>
                <a:xfrm>
                  <a:off x="8328292" y="10483386"/>
                  <a:ext cx="2161128" cy="518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zh-CN" i="1" lang="en-US" smtClean="0" sz="2800">
                      <a:solidFill>
                        <a:prstClr val="white"/>
                      </a:solidFill>
                    </a:rPr>
                    <a:t>English words</a:t>
                  </a:r>
                </a:p>
              </p:txBody>
            </p:sp>
          </p:grpSp>
          <p:sp>
            <p:nvSpPr>
              <p:cNvPr id="442" name="矩形 441"/>
              <p:cNvSpPr/>
              <p:nvPr/>
            </p:nvSpPr>
            <p:spPr>
              <a:xfrm>
                <a:off x="-5718893" y="4973361"/>
                <a:ext cx="86868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i="1" lang="zh-CN">
                    <a:solidFill>
                      <a:prstClr val="white"/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新詞彙</a:t>
                </a:r>
              </a:p>
            </p:txBody>
          </p:sp>
        </p:grp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76334">
            <a:off x="-1698332" y="6912113"/>
            <a:ext cx="2797699" cy="3501346"/>
          </a:xfrm>
          <a:prstGeom prst="rect">
            <a:avLst/>
          </a:prstGeom>
          <a:effectLst>
            <a:outerShdw algn="tl" dist="152400" rotWithShape="0">
              <a:prstClr val="black">
                <a:alpha val="30000"/>
              </a:prstClr>
            </a:outerShdw>
          </a:effectLst>
        </p:spPr>
      </p:pic>
      <p:grpSp>
        <p:nvGrpSpPr>
          <p:cNvPr id="459" name="组合 458"/>
          <p:cNvGrpSpPr/>
          <p:nvPr/>
        </p:nvGrpSpPr>
        <p:grpSpPr>
          <a:xfrm rot="21061280">
            <a:off x="5410302" y="7815633"/>
            <a:ext cx="4750268" cy="3668916"/>
            <a:chOff x="5051424" y="6337300"/>
            <a:chExt cx="6166168" cy="4762500"/>
          </a:xfrm>
          <a:effectLst>
            <a:outerShdw algn="tl" dist="101600" rotWithShape="0">
              <a:prstClr val="black">
                <a:alpha val="30000"/>
              </a:prstClr>
            </a:outerShdw>
          </a:effectLst>
        </p:grpSpPr>
        <p:sp>
          <p:nvSpPr>
            <p:cNvPr id="460" name="Freeform 95"/>
            <p:cNvSpPr/>
            <p:nvPr/>
          </p:nvSpPr>
          <p:spPr bwMode="auto">
            <a:xfrm>
              <a:off x="5051424" y="6337300"/>
              <a:ext cx="6166168" cy="4762500"/>
            </a:xfrm>
            <a:custGeom>
              <a:gdLst>
                <a:gd fmla="*/ 162 w 1622" name="T0"/>
                <a:gd fmla="*/ 37 h 1253" name="T1"/>
                <a:gd fmla="*/ 209 w 1622" name="T2"/>
                <a:gd fmla="*/ 4 h 1253" name="T3"/>
                <a:gd fmla="*/ 1585 w 1622" name="T4"/>
                <a:gd fmla="*/ 238 h 1253" name="T5"/>
                <a:gd fmla="*/ 1619 w 1622" name="T6"/>
                <a:gd fmla="*/ 285 h 1253" name="T7"/>
                <a:gd fmla="*/ 1460 w 1622" name="T8"/>
                <a:gd fmla="*/ 1216 h 1253" name="T9"/>
                <a:gd fmla="*/ 1413 w 1622" name="T10"/>
                <a:gd fmla="*/ 1249 h 1253" name="T11"/>
                <a:gd fmla="*/ 37 w 1622" name="T12"/>
                <a:gd fmla="*/ 1015 h 1253" name="T13"/>
                <a:gd fmla="*/ 4 w 1622" name="T14"/>
                <a:gd fmla="*/ 969 h 1253" name="T15"/>
                <a:gd fmla="*/ 162 w 1622" name="T16"/>
                <a:gd fmla="*/ 37 h 12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3" w="1622">
                  <a:moveTo>
                    <a:pt x="162" y="37"/>
                  </a:moveTo>
                  <a:cubicBezTo>
                    <a:pt x="166" y="15"/>
                    <a:pt x="187" y="0"/>
                    <a:pt x="209" y="4"/>
                  </a:cubicBezTo>
                  <a:cubicBezTo>
                    <a:pt x="1585" y="238"/>
                    <a:pt x="1585" y="238"/>
                    <a:pt x="1585" y="238"/>
                  </a:cubicBezTo>
                  <a:cubicBezTo>
                    <a:pt x="1607" y="241"/>
                    <a:pt x="1622" y="262"/>
                    <a:pt x="1619" y="285"/>
                  </a:cubicBezTo>
                  <a:cubicBezTo>
                    <a:pt x="1460" y="1216"/>
                    <a:pt x="1460" y="1216"/>
                    <a:pt x="1460" y="1216"/>
                  </a:cubicBezTo>
                  <a:cubicBezTo>
                    <a:pt x="1456" y="1238"/>
                    <a:pt x="1435" y="1253"/>
                    <a:pt x="1413" y="1249"/>
                  </a:cubicBezTo>
                  <a:cubicBezTo>
                    <a:pt x="37" y="1015"/>
                    <a:pt x="37" y="1015"/>
                    <a:pt x="37" y="1015"/>
                  </a:cubicBezTo>
                  <a:cubicBezTo>
                    <a:pt x="15" y="1012"/>
                    <a:pt x="0" y="991"/>
                    <a:pt x="4" y="969"/>
                  </a:cubicBezTo>
                  <a:cubicBezTo>
                    <a:pt x="162" y="37"/>
                    <a:pt x="162" y="37"/>
                    <a:pt x="162" y="37"/>
                  </a:cubicBezTo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461" name="组合 460"/>
            <p:cNvGrpSpPr/>
            <p:nvPr/>
          </p:nvGrpSpPr>
          <p:grpSpPr>
            <a:xfrm>
              <a:off x="5083968" y="6359525"/>
              <a:ext cx="6088063" cy="4702175"/>
              <a:chOff x="5083968" y="6359525"/>
              <a:chExt cx="6088063" cy="4702175"/>
            </a:xfrm>
          </p:grpSpPr>
          <p:sp>
            <p:nvSpPr>
              <p:cNvPr id="462" name="Freeform 95"/>
              <p:cNvSpPr/>
              <p:nvPr/>
            </p:nvSpPr>
            <p:spPr bwMode="auto">
              <a:xfrm>
                <a:off x="5083968" y="6359525"/>
                <a:ext cx="6088063" cy="4702175"/>
              </a:xfrm>
              <a:custGeom>
                <a:gdLst>
                  <a:gd fmla="*/ 162 w 1622" name="T0"/>
                  <a:gd fmla="*/ 37 h 1253" name="T1"/>
                  <a:gd fmla="*/ 209 w 1622" name="T2"/>
                  <a:gd fmla="*/ 4 h 1253" name="T3"/>
                  <a:gd fmla="*/ 1585 w 1622" name="T4"/>
                  <a:gd fmla="*/ 238 h 1253" name="T5"/>
                  <a:gd fmla="*/ 1619 w 1622" name="T6"/>
                  <a:gd fmla="*/ 285 h 1253" name="T7"/>
                  <a:gd fmla="*/ 1460 w 1622" name="T8"/>
                  <a:gd fmla="*/ 1216 h 1253" name="T9"/>
                  <a:gd fmla="*/ 1413 w 1622" name="T10"/>
                  <a:gd fmla="*/ 1249 h 1253" name="T11"/>
                  <a:gd fmla="*/ 37 w 1622" name="T12"/>
                  <a:gd fmla="*/ 1015 h 1253" name="T13"/>
                  <a:gd fmla="*/ 4 w 1622" name="T14"/>
                  <a:gd fmla="*/ 969 h 1253" name="T15"/>
                  <a:gd fmla="*/ 162 w 1622" name="T16"/>
                  <a:gd fmla="*/ 37 h 12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53" w="1622">
                    <a:moveTo>
                      <a:pt x="162" y="37"/>
                    </a:moveTo>
                    <a:cubicBezTo>
                      <a:pt x="166" y="15"/>
                      <a:pt x="187" y="0"/>
                      <a:pt x="209" y="4"/>
                    </a:cubicBezTo>
                    <a:cubicBezTo>
                      <a:pt x="1585" y="238"/>
                      <a:pt x="1585" y="238"/>
                      <a:pt x="1585" y="238"/>
                    </a:cubicBezTo>
                    <a:cubicBezTo>
                      <a:pt x="1607" y="241"/>
                      <a:pt x="1622" y="262"/>
                      <a:pt x="1619" y="285"/>
                    </a:cubicBezTo>
                    <a:cubicBezTo>
                      <a:pt x="1460" y="1216"/>
                      <a:pt x="1460" y="1216"/>
                      <a:pt x="1460" y="1216"/>
                    </a:cubicBezTo>
                    <a:cubicBezTo>
                      <a:pt x="1456" y="1238"/>
                      <a:pt x="1435" y="1253"/>
                      <a:pt x="1413" y="1249"/>
                    </a:cubicBezTo>
                    <a:cubicBezTo>
                      <a:pt x="37" y="1015"/>
                      <a:pt x="37" y="1015"/>
                      <a:pt x="37" y="1015"/>
                    </a:cubicBezTo>
                    <a:cubicBezTo>
                      <a:pt x="15" y="1012"/>
                      <a:pt x="0" y="991"/>
                      <a:pt x="4" y="969"/>
                    </a:cubicBezTo>
                    <a:cubicBezTo>
                      <a:pt x="162" y="37"/>
                      <a:pt x="162" y="37"/>
                      <a:pt x="162" y="37"/>
                    </a:cubicBezTo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3" name="Freeform 96"/>
              <p:cNvSpPr/>
              <p:nvPr/>
            </p:nvSpPr>
            <p:spPr bwMode="auto">
              <a:xfrm>
                <a:off x="6085681" y="6757987"/>
                <a:ext cx="4613275" cy="4011613"/>
              </a:xfrm>
              <a:custGeom>
                <a:gdLst>
                  <a:gd fmla="*/ 1087 w 1229" name="T0"/>
                  <a:gd fmla="*/ 1032 h 1069" name="T1"/>
                  <a:gd fmla="*/ 1040 w 1229" name="T2"/>
                  <a:gd fmla="*/ 1066 h 1069" name="T3"/>
                  <a:gd fmla="*/ 37 w 1229" name="T4"/>
                  <a:gd fmla="*/ 895 h 1069" name="T5"/>
                  <a:gd fmla="*/ 4 w 1229" name="T6"/>
                  <a:gd fmla="*/ 848 h 1069" name="T7"/>
                  <a:gd fmla="*/ 142 w 1229" name="T8"/>
                  <a:gd fmla="*/ 37 h 1069" name="T9"/>
                  <a:gd fmla="*/ 189 w 1229" name="T10"/>
                  <a:gd fmla="*/ 4 h 1069" name="T11"/>
                  <a:gd fmla="*/ 1192 w 1229" name="T12"/>
                  <a:gd fmla="*/ 174 h 1069" name="T13"/>
                  <a:gd fmla="*/ 1225 w 1229" name="T14"/>
                  <a:gd fmla="*/ 221 h 1069" name="T15"/>
                  <a:gd fmla="*/ 1087 w 1229" name="T16"/>
                  <a:gd fmla="*/ 1032 h 106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69" w="1229">
                    <a:moveTo>
                      <a:pt x="1087" y="1032"/>
                    </a:moveTo>
                    <a:cubicBezTo>
                      <a:pt x="1083" y="1054"/>
                      <a:pt x="1062" y="1069"/>
                      <a:pt x="1040" y="1066"/>
                    </a:cubicBezTo>
                    <a:cubicBezTo>
                      <a:pt x="37" y="895"/>
                      <a:pt x="37" y="895"/>
                      <a:pt x="37" y="895"/>
                    </a:cubicBezTo>
                    <a:cubicBezTo>
                      <a:pt x="15" y="892"/>
                      <a:pt x="0" y="870"/>
                      <a:pt x="4" y="848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6" y="15"/>
                      <a:pt x="167" y="0"/>
                      <a:pt x="189" y="4"/>
                    </a:cubicBezTo>
                    <a:cubicBezTo>
                      <a:pt x="1192" y="174"/>
                      <a:pt x="1192" y="174"/>
                      <a:pt x="1192" y="174"/>
                    </a:cubicBezTo>
                    <a:cubicBezTo>
                      <a:pt x="1214" y="178"/>
                      <a:pt x="1229" y="199"/>
                      <a:pt x="1225" y="221"/>
                    </a:cubicBezTo>
                    <a:cubicBezTo>
                      <a:pt x="1087" y="1032"/>
                      <a:pt x="1087" y="1032"/>
                      <a:pt x="1087" y="1032"/>
                    </a:cubicBezTo>
                  </a:path>
                </a:pathLst>
              </a:custGeom>
              <a:solidFill>
                <a:srgbClr val="1413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4" name="Freeform 97"/>
              <p:cNvSpPr>
                <a:spLocks noEditPoints="1"/>
              </p:cNvSpPr>
              <p:nvPr/>
            </p:nvSpPr>
            <p:spPr bwMode="auto">
              <a:xfrm>
                <a:off x="6292056" y="6934200"/>
                <a:ext cx="4200525" cy="3662363"/>
              </a:xfrm>
              <a:custGeom>
                <a:gdLst>
                  <a:gd fmla="*/ 944 w 1119" name="T0"/>
                  <a:gd fmla="*/ 972 h 976" name="T1"/>
                  <a:gd fmla="*/ 36 w 1119" name="T2"/>
                  <a:gd fmla="*/ 818 h 976" name="T3"/>
                  <a:gd fmla="*/ 4 w 1119" name="T4"/>
                  <a:gd fmla="*/ 771 h 976" name="T5"/>
                  <a:gd fmla="*/ 128 w 1119" name="T6"/>
                  <a:gd fmla="*/ 37 h 976" name="T7"/>
                  <a:gd fmla="*/ 175 w 1119" name="T8"/>
                  <a:gd fmla="*/ 4 h 976" name="T9"/>
                  <a:gd fmla="*/ 1083 w 1119" name="T10"/>
                  <a:gd fmla="*/ 158 h 976" name="T11"/>
                  <a:gd fmla="*/ 1116 w 1119" name="T12"/>
                  <a:gd fmla="*/ 204 h 976" name="T13"/>
                  <a:gd fmla="*/ 991 w 1119" name="T14"/>
                  <a:gd fmla="*/ 939 h 976" name="T15"/>
                  <a:gd fmla="*/ 944 w 1119" name="T16"/>
                  <a:gd fmla="*/ 972 h 976" name="T17"/>
                  <a:gd fmla="*/ 174 w 1119" name="T18"/>
                  <a:gd fmla="*/ 10 h 976" name="T19"/>
                  <a:gd fmla="*/ 135 w 1119" name="T20"/>
                  <a:gd fmla="*/ 38 h 976" name="T21"/>
                  <a:gd fmla="*/ 10 w 1119" name="T22"/>
                  <a:gd fmla="*/ 772 h 976" name="T23"/>
                  <a:gd fmla="*/ 38 w 1119" name="T24"/>
                  <a:gd fmla="*/ 811 h 976" name="T25"/>
                  <a:gd fmla="*/ 946 w 1119" name="T26"/>
                  <a:gd fmla="*/ 965 h 976" name="T27"/>
                  <a:gd fmla="*/ 984 w 1119" name="T28"/>
                  <a:gd fmla="*/ 938 h 976" name="T29"/>
                  <a:gd fmla="*/ 1109 w 1119" name="T30"/>
                  <a:gd fmla="*/ 203 h 976" name="T31"/>
                  <a:gd fmla="*/ 1082 w 1119" name="T32"/>
                  <a:gd fmla="*/ 165 h 976" name="T33"/>
                  <a:gd fmla="*/ 174 w 1119" name="T34"/>
                  <a:gd fmla="*/ 10 h 97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76" w="1119">
                    <a:moveTo>
                      <a:pt x="944" y="972"/>
                    </a:moveTo>
                    <a:cubicBezTo>
                      <a:pt x="36" y="818"/>
                      <a:pt x="36" y="818"/>
                      <a:pt x="36" y="818"/>
                    </a:cubicBezTo>
                    <a:cubicBezTo>
                      <a:pt x="15" y="814"/>
                      <a:pt x="0" y="793"/>
                      <a:pt x="4" y="771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32" y="15"/>
                      <a:pt x="153" y="0"/>
                      <a:pt x="175" y="4"/>
                    </a:cubicBezTo>
                    <a:cubicBezTo>
                      <a:pt x="1083" y="158"/>
                      <a:pt x="1083" y="158"/>
                      <a:pt x="1083" y="158"/>
                    </a:cubicBezTo>
                    <a:cubicBezTo>
                      <a:pt x="1105" y="162"/>
                      <a:pt x="1119" y="183"/>
                      <a:pt x="1116" y="204"/>
                    </a:cubicBezTo>
                    <a:cubicBezTo>
                      <a:pt x="991" y="939"/>
                      <a:pt x="991" y="939"/>
                      <a:pt x="991" y="939"/>
                    </a:cubicBezTo>
                    <a:cubicBezTo>
                      <a:pt x="987" y="961"/>
                      <a:pt x="966" y="976"/>
                      <a:pt x="944" y="972"/>
                    </a:cubicBezTo>
                    <a:moveTo>
                      <a:pt x="174" y="10"/>
                    </a:moveTo>
                    <a:cubicBezTo>
                      <a:pt x="155" y="7"/>
                      <a:pt x="138" y="20"/>
                      <a:pt x="135" y="38"/>
                    </a:cubicBezTo>
                    <a:cubicBezTo>
                      <a:pt x="10" y="772"/>
                      <a:pt x="10" y="772"/>
                      <a:pt x="10" y="772"/>
                    </a:cubicBezTo>
                    <a:cubicBezTo>
                      <a:pt x="7" y="790"/>
                      <a:pt x="19" y="808"/>
                      <a:pt x="38" y="811"/>
                    </a:cubicBezTo>
                    <a:cubicBezTo>
                      <a:pt x="946" y="965"/>
                      <a:pt x="946" y="965"/>
                      <a:pt x="946" y="965"/>
                    </a:cubicBezTo>
                    <a:cubicBezTo>
                      <a:pt x="964" y="968"/>
                      <a:pt x="981" y="956"/>
                      <a:pt x="984" y="938"/>
                    </a:cubicBezTo>
                    <a:cubicBezTo>
                      <a:pt x="1109" y="203"/>
                      <a:pt x="1109" y="203"/>
                      <a:pt x="1109" y="203"/>
                    </a:cubicBezTo>
                    <a:cubicBezTo>
                      <a:pt x="1112" y="185"/>
                      <a:pt x="1100" y="168"/>
                      <a:pt x="1082" y="165"/>
                    </a:cubicBezTo>
                    <a:cubicBezTo>
                      <a:pt x="174" y="10"/>
                      <a:pt x="174" y="10"/>
                      <a:pt x="174" y="10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5" name="Freeform 98"/>
              <p:cNvSpPr/>
              <p:nvPr/>
            </p:nvSpPr>
            <p:spPr bwMode="auto">
              <a:xfrm>
                <a:off x="5736431" y="7459662"/>
                <a:ext cx="596900" cy="341313"/>
              </a:xfrm>
              <a:custGeom>
                <a:gdLst>
                  <a:gd fmla="*/ 155 w 159" name="T0"/>
                  <a:gd fmla="*/ 58 h 91" name="T1"/>
                  <a:gd fmla="*/ 114 w 159" name="T2"/>
                  <a:gd fmla="*/ 88 h 91" name="T3"/>
                  <a:gd fmla="*/ 32 w 159" name="T4"/>
                  <a:gd fmla="*/ 74 h 91" name="T5"/>
                  <a:gd fmla="*/ 3 w 159" name="T6"/>
                  <a:gd fmla="*/ 33 h 91" name="T7"/>
                  <a:gd fmla="*/ 44 w 159" name="T8"/>
                  <a:gd fmla="*/ 3 h 91" name="T9"/>
                  <a:gd fmla="*/ 126 w 159" name="T10"/>
                  <a:gd fmla="*/ 17 h 91" name="T11"/>
                  <a:gd fmla="*/ 155 w 159" name="T12"/>
                  <a:gd fmla="*/ 58 h 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1" w="159">
                    <a:moveTo>
                      <a:pt x="155" y="58"/>
                    </a:moveTo>
                    <a:cubicBezTo>
                      <a:pt x="152" y="78"/>
                      <a:pt x="134" y="91"/>
                      <a:pt x="114" y="8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13" y="70"/>
                      <a:pt x="0" y="52"/>
                      <a:pt x="3" y="33"/>
                    </a:cubicBezTo>
                    <a:cubicBezTo>
                      <a:pt x="7" y="13"/>
                      <a:pt x="25" y="0"/>
                      <a:pt x="44" y="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6" y="21"/>
                      <a:pt x="159" y="39"/>
                      <a:pt x="155" y="5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6" name="Freeform 99"/>
              <p:cNvSpPr/>
              <p:nvPr/>
            </p:nvSpPr>
            <p:spPr bwMode="auto">
              <a:xfrm>
                <a:off x="5796756" y="7113587"/>
                <a:ext cx="593725" cy="341313"/>
              </a:xfrm>
              <a:custGeom>
                <a:gdLst>
                  <a:gd fmla="*/ 155 w 158" name="T0"/>
                  <a:gd fmla="*/ 59 h 91" name="T1"/>
                  <a:gd fmla="*/ 114 w 158" name="T2"/>
                  <a:gd fmla="*/ 88 h 91" name="T3"/>
                  <a:gd fmla="*/ 32 w 158" name="T4"/>
                  <a:gd fmla="*/ 74 h 91" name="T5"/>
                  <a:gd fmla="*/ 3 w 158" name="T6"/>
                  <a:gd fmla="*/ 33 h 91" name="T7"/>
                  <a:gd fmla="*/ 44 w 158" name="T8"/>
                  <a:gd fmla="*/ 4 h 91" name="T9"/>
                  <a:gd fmla="*/ 126 w 158" name="T10"/>
                  <a:gd fmla="*/ 17 h 91" name="T11"/>
                  <a:gd fmla="*/ 155 w 158" name="T12"/>
                  <a:gd fmla="*/ 59 h 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1" w="158">
                    <a:moveTo>
                      <a:pt x="155" y="59"/>
                    </a:moveTo>
                    <a:cubicBezTo>
                      <a:pt x="152" y="78"/>
                      <a:pt x="133" y="91"/>
                      <a:pt x="114" y="8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13" y="70"/>
                      <a:pt x="0" y="52"/>
                      <a:pt x="3" y="33"/>
                    </a:cubicBezTo>
                    <a:cubicBezTo>
                      <a:pt x="6" y="13"/>
                      <a:pt x="25" y="0"/>
                      <a:pt x="44" y="4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5" y="21"/>
                      <a:pt x="158" y="39"/>
                      <a:pt x="155" y="59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7" name="Freeform 100"/>
              <p:cNvSpPr/>
              <p:nvPr/>
            </p:nvSpPr>
            <p:spPr bwMode="auto">
              <a:xfrm>
                <a:off x="5425281" y="9286875"/>
                <a:ext cx="596900" cy="338138"/>
              </a:xfrm>
              <a:custGeom>
                <a:gdLst>
                  <a:gd fmla="*/ 156 w 159" name="T0"/>
                  <a:gd fmla="*/ 58 h 90" name="T1"/>
                  <a:gd fmla="*/ 115 w 159" name="T2"/>
                  <a:gd fmla="*/ 87 h 90" name="T3"/>
                  <a:gd fmla="*/ 33 w 159" name="T4"/>
                  <a:gd fmla="*/ 73 h 90" name="T5"/>
                  <a:gd fmla="*/ 4 w 159" name="T6"/>
                  <a:gd fmla="*/ 32 h 90" name="T7"/>
                  <a:gd fmla="*/ 45 w 159" name="T8"/>
                  <a:gd fmla="*/ 3 h 90" name="T9"/>
                  <a:gd fmla="*/ 127 w 159" name="T10"/>
                  <a:gd fmla="*/ 17 h 90" name="T11"/>
                  <a:gd fmla="*/ 156 w 159" name="T12"/>
                  <a:gd fmla="*/ 58 h 9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0" w="159">
                    <a:moveTo>
                      <a:pt x="156" y="58"/>
                    </a:moveTo>
                    <a:cubicBezTo>
                      <a:pt x="152" y="77"/>
                      <a:pt x="134" y="90"/>
                      <a:pt x="115" y="87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13" y="70"/>
                      <a:pt x="0" y="51"/>
                      <a:pt x="4" y="32"/>
                    </a:cubicBezTo>
                    <a:cubicBezTo>
                      <a:pt x="7" y="13"/>
                      <a:pt x="25" y="0"/>
                      <a:pt x="45" y="3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46" y="20"/>
                      <a:pt x="159" y="38"/>
                      <a:pt x="156" y="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8" name="Freeform 101"/>
              <p:cNvSpPr/>
              <p:nvPr/>
            </p:nvSpPr>
            <p:spPr bwMode="auto">
              <a:xfrm>
                <a:off x="5485606" y="8942387"/>
                <a:ext cx="596900" cy="336550"/>
              </a:xfrm>
              <a:custGeom>
                <a:gdLst>
                  <a:gd fmla="*/ 155 w 159" name="T0"/>
                  <a:gd fmla="*/ 58 h 90" name="T1"/>
                  <a:gd fmla="*/ 114 w 159" name="T2"/>
                  <a:gd fmla="*/ 87 h 90" name="T3"/>
                  <a:gd fmla="*/ 32 w 159" name="T4"/>
                  <a:gd fmla="*/ 73 h 90" name="T5"/>
                  <a:gd fmla="*/ 3 w 159" name="T6"/>
                  <a:gd fmla="*/ 32 h 90" name="T7"/>
                  <a:gd fmla="*/ 44 w 159" name="T8"/>
                  <a:gd fmla="*/ 3 h 90" name="T9"/>
                  <a:gd fmla="*/ 126 w 159" name="T10"/>
                  <a:gd fmla="*/ 17 h 90" name="T11"/>
                  <a:gd fmla="*/ 155 w 159" name="T12"/>
                  <a:gd fmla="*/ 58 h 9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0" w="159">
                    <a:moveTo>
                      <a:pt x="155" y="58"/>
                    </a:moveTo>
                    <a:cubicBezTo>
                      <a:pt x="152" y="77"/>
                      <a:pt x="134" y="90"/>
                      <a:pt x="114" y="87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13" y="70"/>
                      <a:pt x="0" y="51"/>
                      <a:pt x="3" y="32"/>
                    </a:cubicBezTo>
                    <a:cubicBezTo>
                      <a:pt x="7" y="13"/>
                      <a:pt x="25" y="0"/>
                      <a:pt x="44" y="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6" y="20"/>
                      <a:pt x="159" y="39"/>
                      <a:pt x="155" y="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69" name="Freeform 102"/>
              <p:cNvSpPr/>
              <p:nvPr/>
            </p:nvSpPr>
            <p:spPr bwMode="auto">
              <a:xfrm>
                <a:off x="5760243" y="8115300"/>
                <a:ext cx="330200" cy="330200"/>
              </a:xfrm>
              <a:custGeom>
                <a:gdLst>
                  <a:gd fmla="*/ 4 w 88" name="T0"/>
                  <a:gd fmla="*/ 38 h 88" name="T1"/>
                  <a:gd fmla="*/ 51 w 88" name="T2"/>
                  <a:gd fmla="*/ 4 h 88" name="T3"/>
                  <a:gd fmla="*/ 84 w 88" name="T4"/>
                  <a:gd fmla="*/ 51 h 88" name="T5"/>
                  <a:gd fmla="*/ 37 w 88" name="T6"/>
                  <a:gd fmla="*/ 85 h 88" name="T7"/>
                  <a:gd fmla="*/ 4 w 88" name="T8"/>
                  <a:gd fmla="*/ 38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88">
                    <a:moveTo>
                      <a:pt x="4" y="38"/>
                    </a:moveTo>
                    <a:cubicBezTo>
                      <a:pt x="7" y="15"/>
                      <a:pt x="29" y="0"/>
                      <a:pt x="51" y="4"/>
                    </a:cubicBezTo>
                    <a:cubicBezTo>
                      <a:pt x="73" y="8"/>
                      <a:pt x="88" y="29"/>
                      <a:pt x="84" y="51"/>
                    </a:cubicBezTo>
                    <a:cubicBezTo>
                      <a:pt x="80" y="73"/>
                      <a:pt x="59" y="88"/>
                      <a:pt x="37" y="85"/>
                    </a:cubicBezTo>
                    <a:cubicBezTo>
                      <a:pt x="15" y="81"/>
                      <a:pt x="0" y="60"/>
                      <a:pt x="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0" name="Freeform 161"/>
              <p:cNvSpPr/>
              <p:nvPr/>
            </p:nvSpPr>
            <p:spPr bwMode="auto">
              <a:xfrm>
                <a:off x="6776243" y="7748587"/>
                <a:ext cx="1397000" cy="1320800"/>
              </a:xfrm>
              <a:custGeom>
                <a:gdLst>
                  <a:gd fmla="*/ 118 w 372" name="T0"/>
                  <a:gd fmla="*/ 0 h 352" name="T1"/>
                  <a:gd fmla="*/ 25 w 372" name="T2"/>
                  <a:gd fmla="*/ 102 h 352" name="T3"/>
                  <a:gd fmla="*/ 0 w 372" name="T4"/>
                  <a:gd fmla="*/ 129 h 352" name="T5"/>
                  <a:gd fmla="*/ 78 w 372" name="T6"/>
                  <a:gd fmla="*/ 200 h 352" name="T7"/>
                  <a:gd fmla="*/ 180 w 372" name="T8"/>
                  <a:gd fmla="*/ 294 h 352" name="T9"/>
                  <a:gd fmla="*/ 185 w 372" name="T10"/>
                  <a:gd fmla="*/ 299 h 352" name="T11"/>
                  <a:gd fmla="*/ 249 w 372" name="T12"/>
                  <a:gd fmla="*/ 324 h 352" name="T13"/>
                  <a:gd fmla="*/ 252 w 372" name="T14"/>
                  <a:gd fmla="*/ 324 h 352" name="T15"/>
                  <a:gd fmla="*/ 272 w 372" name="T16"/>
                  <a:gd fmla="*/ 323 h 352" name="T17"/>
                  <a:gd fmla="*/ 310 w 372" name="T18"/>
                  <a:gd fmla="*/ 315 h 352" name="T19"/>
                  <a:gd fmla="*/ 347 w 372" name="T20"/>
                  <a:gd fmla="*/ 348 h 352" name="T21"/>
                  <a:gd fmla="*/ 356 w 372" name="T22"/>
                  <a:gd fmla="*/ 352 h 352" name="T23"/>
                  <a:gd fmla="*/ 367 w 372" name="T24"/>
                  <a:gd fmla="*/ 348 h 352" name="T25"/>
                  <a:gd fmla="*/ 366 w 372" name="T26"/>
                  <a:gd fmla="*/ 327 h 352" name="T27"/>
                  <a:gd fmla="*/ 330 w 372" name="T28"/>
                  <a:gd fmla="*/ 294 h 352" name="T29"/>
                  <a:gd fmla="*/ 334 w 372" name="T30"/>
                  <a:gd fmla="*/ 255 h 352" name="T31"/>
                  <a:gd fmla="*/ 333 w 372" name="T32"/>
                  <a:gd fmla="*/ 235 h 352" name="T33"/>
                  <a:gd fmla="*/ 304 w 372" name="T34"/>
                  <a:gd fmla="*/ 171 h 352" name="T35"/>
                  <a:gd fmla="*/ 298 w 372" name="T36"/>
                  <a:gd fmla="*/ 166 h 352" name="T37"/>
                  <a:gd fmla="*/ 118 w 372" name="T38"/>
                  <a:gd fmla="*/ 0 h 35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2" w="372">
                    <a:moveTo>
                      <a:pt x="118" y="0"/>
                    </a:moveTo>
                    <a:cubicBezTo>
                      <a:pt x="25" y="102"/>
                      <a:pt x="25" y="102"/>
                      <a:pt x="25" y="102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78" y="200"/>
                      <a:pt x="78" y="200"/>
                      <a:pt x="78" y="200"/>
                    </a:cubicBezTo>
                    <a:cubicBezTo>
                      <a:pt x="180" y="294"/>
                      <a:pt x="180" y="294"/>
                      <a:pt x="180" y="294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200" y="313"/>
                      <a:pt x="228" y="324"/>
                      <a:pt x="249" y="324"/>
                    </a:cubicBezTo>
                    <a:cubicBezTo>
                      <a:pt x="250" y="324"/>
                      <a:pt x="251" y="324"/>
                      <a:pt x="252" y="324"/>
                    </a:cubicBezTo>
                    <a:cubicBezTo>
                      <a:pt x="272" y="323"/>
                      <a:pt x="272" y="323"/>
                      <a:pt x="272" y="323"/>
                    </a:cubicBezTo>
                    <a:cubicBezTo>
                      <a:pt x="286" y="322"/>
                      <a:pt x="300" y="319"/>
                      <a:pt x="310" y="315"/>
                    </a:cubicBezTo>
                    <a:cubicBezTo>
                      <a:pt x="347" y="348"/>
                      <a:pt x="347" y="348"/>
                      <a:pt x="347" y="348"/>
                    </a:cubicBezTo>
                    <a:cubicBezTo>
                      <a:pt x="349" y="351"/>
                      <a:pt x="353" y="352"/>
                      <a:pt x="356" y="352"/>
                    </a:cubicBezTo>
                    <a:cubicBezTo>
                      <a:pt x="360" y="352"/>
                      <a:pt x="364" y="351"/>
                      <a:pt x="367" y="348"/>
                    </a:cubicBezTo>
                    <a:cubicBezTo>
                      <a:pt x="372" y="342"/>
                      <a:pt x="372" y="333"/>
                      <a:pt x="366" y="327"/>
                    </a:cubicBezTo>
                    <a:cubicBezTo>
                      <a:pt x="330" y="294"/>
                      <a:pt x="330" y="294"/>
                      <a:pt x="330" y="294"/>
                    </a:cubicBezTo>
                    <a:cubicBezTo>
                      <a:pt x="333" y="283"/>
                      <a:pt x="335" y="269"/>
                      <a:pt x="334" y="255"/>
                    </a:cubicBezTo>
                    <a:cubicBezTo>
                      <a:pt x="333" y="235"/>
                      <a:pt x="333" y="235"/>
                      <a:pt x="333" y="235"/>
                    </a:cubicBezTo>
                    <a:cubicBezTo>
                      <a:pt x="332" y="214"/>
                      <a:pt x="319" y="185"/>
                      <a:pt x="304" y="171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1" name="Freeform 162"/>
              <p:cNvSpPr>
                <a:spLocks noEditPoints="1"/>
              </p:cNvSpPr>
              <p:nvPr/>
            </p:nvSpPr>
            <p:spPr bwMode="auto">
              <a:xfrm>
                <a:off x="5895181" y="6942137"/>
                <a:ext cx="468313" cy="506413"/>
              </a:xfrm>
              <a:custGeom>
                <a:gdLst>
                  <a:gd fmla="*/ 0 w 125" name="T0"/>
                  <a:gd fmla="*/ 118 h 135" name="T1"/>
                  <a:gd fmla="*/ 8 w 125" name="T2"/>
                  <a:gd fmla="*/ 135 h 135" name="T3"/>
                  <a:gd fmla="*/ 8 w 125" name="T4"/>
                  <a:gd fmla="*/ 135 h 135" name="T5"/>
                  <a:gd fmla="*/ 8 w 125" name="T6"/>
                  <a:gd fmla="*/ 135 h 135" name="T7"/>
                  <a:gd fmla="*/ 20 w 125" name="T8"/>
                  <a:gd fmla="*/ 122 h 135" name="T9"/>
                  <a:gd fmla="*/ 6 w 125" name="T10"/>
                  <a:gd fmla="*/ 120 h 135" name="T11"/>
                  <a:gd fmla="*/ 0 w 125" name="T12"/>
                  <a:gd fmla="*/ 118 h 135" name="T13"/>
                  <a:gd fmla="*/ 104 w 125" name="T14"/>
                  <a:gd fmla="*/ 0 h 135" name="T15"/>
                  <a:gd fmla="*/ 76 w 125" name="T16"/>
                  <a:gd fmla="*/ 12 h 135" name="T17"/>
                  <a:gd fmla="*/ 68 w 125" name="T18"/>
                  <a:gd fmla="*/ 20 h 135" name="T19"/>
                  <a:gd fmla="*/ 38 w 125" name="T20"/>
                  <a:gd fmla="*/ 53 h 135" name="T21"/>
                  <a:gd fmla="*/ 77 w 125" name="T22"/>
                  <a:gd fmla="*/ 60 h 135" name="T23"/>
                  <a:gd fmla="*/ 104 w 125" name="T24"/>
                  <a:gd fmla="*/ 30 h 135" name="T25"/>
                  <a:gd fmla="*/ 125 w 125" name="T26"/>
                  <a:gd fmla="*/ 7 h 135" name="T27"/>
                  <a:gd fmla="*/ 104 w 125" name="T28"/>
                  <a:gd fmla="*/ 0 h 13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35" w="125">
                    <a:moveTo>
                      <a:pt x="0" y="118"/>
                    </a:moveTo>
                    <a:cubicBezTo>
                      <a:pt x="1" y="124"/>
                      <a:pt x="4" y="130"/>
                      <a:pt x="8" y="135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4" y="119"/>
                      <a:pt x="2" y="119"/>
                      <a:pt x="0" y="118"/>
                    </a:cubicBezTo>
                    <a:moveTo>
                      <a:pt x="104" y="0"/>
                    </a:moveTo>
                    <a:cubicBezTo>
                      <a:pt x="93" y="0"/>
                      <a:pt x="83" y="4"/>
                      <a:pt x="76" y="1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0" y="29"/>
                      <a:pt x="49" y="41"/>
                      <a:pt x="38" y="53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19" y="2"/>
                      <a:pt x="111" y="0"/>
                      <a:pt x="104" y="0"/>
                    </a:cubicBez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2" name="Freeform 163"/>
              <p:cNvSpPr/>
              <p:nvPr/>
            </p:nvSpPr>
            <p:spPr bwMode="auto">
              <a:xfrm>
                <a:off x="5887243" y="7140575"/>
                <a:ext cx="296863" cy="258763"/>
              </a:xfrm>
              <a:custGeom>
                <a:gdLst>
                  <a:gd fmla="*/ 40 w 79" name="T0"/>
                  <a:gd fmla="*/ 0 h 69" name="T1"/>
                  <a:gd fmla="*/ 19 w 79" name="T2"/>
                  <a:gd fmla="*/ 24 h 69" name="T3"/>
                  <a:gd fmla="*/ 11 w 79" name="T4"/>
                  <a:gd fmla="*/ 32 h 69" name="T5"/>
                  <a:gd fmla="*/ 2 w 79" name="T6"/>
                  <a:gd fmla="*/ 65 h 69" name="T7"/>
                  <a:gd fmla="*/ 8 w 79" name="T8"/>
                  <a:gd fmla="*/ 67 h 69" name="T9"/>
                  <a:gd fmla="*/ 22 w 79" name="T10"/>
                  <a:gd fmla="*/ 69 h 69" name="T11"/>
                  <a:gd fmla="*/ 79 w 79" name="T12"/>
                  <a:gd fmla="*/ 7 h 69" name="T13"/>
                  <a:gd fmla="*/ 40 w 79" name="T14"/>
                  <a:gd fmla="*/ 0 h 6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" w="79">
                    <a:moveTo>
                      <a:pt x="40" y="0"/>
                    </a:moveTo>
                    <a:cubicBezTo>
                      <a:pt x="32" y="9"/>
                      <a:pt x="25" y="17"/>
                      <a:pt x="19" y="24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3" y="41"/>
                      <a:pt x="0" y="54"/>
                      <a:pt x="2" y="65"/>
                    </a:cubicBezTo>
                    <a:cubicBezTo>
                      <a:pt x="4" y="66"/>
                      <a:pt x="6" y="66"/>
                      <a:pt x="8" y="67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3" name="Freeform 164"/>
              <p:cNvSpPr/>
              <p:nvPr/>
            </p:nvSpPr>
            <p:spPr bwMode="auto">
              <a:xfrm>
                <a:off x="5925343" y="6967537"/>
                <a:ext cx="649288" cy="960438"/>
              </a:xfrm>
              <a:custGeom>
                <a:gdLst>
                  <a:gd fmla="*/ 117 w 173" name="T0"/>
                  <a:gd fmla="*/ 0 h 256" name="T1"/>
                  <a:gd fmla="*/ 117 w 173" name="T2"/>
                  <a:gd fmla="*/ 0 h 256" name="T3"/>
                  <a:gd fmla="*/ 96 w 173" name="T4"/>
                  <a:gd fmla="*/ 23 h 256" name="T5"/>
                  <a:gd fmla="*/ 69 w 173" name="T6"/>
                  <a:gd fmla="*/ 53 h 256" name="T7"/>
                  <a:gd fmla="*/ 92 w 173" name="T8"/>
                  <a:gd fmla="*/ 56 h 256" name="T9"/>
                  <a:gd fmla="*/ 121 w 173" name="T10"/>
                  <a:gd fmla="*/ 98 h 256" name="T11"/>
                  <a:gd fmla="*/ 86 w 173" name="T12"/>
                  <a:gd fmla="*/ 127 h 256" name="T13"/>
                  <a:gd fmla="*/ 80 w 173" name="T14"/>
                  <a:gd fmla="*/ 127 h 256" name="T15"/>
                  <a:gd fmla="*/ 12 w 173" name="T16"/>
                  <a:gd fmla="*/ 115 h 256" name="T17"/>
                  <a:gd fmla="*/ 0 w 173" name="T18"/>
                  <a:gd fmla="*/ 128 h 256" name="T19"/>
                  <a:gd fmla="*/ 0 w 173" name="T20"/>
                  <a:gd fmla="*/ 128 h 256" name="T21"/>
                  <a:gd fmla="*/ 4 w 173" name="T22"/>
                  <a:gd fmla="*/ 132 h 256" name="T23"/>
                  <a:gd fmla="*/ 9 w 173" name="T24"/>
                  <a:gd fmla="*/ 137 h 256" name="T25"/>
                  <a:gd fmla="*/ 76 w 173" name="T26"/>
                  <a:gd fmla="*/ 148 h 256" name="T27"/>
                  <a:gd fmla="*/ 105 w 173" name="T28"/>
                  <a:gd fmla="*/ 189 h 256" name="T29"/>
                  <a:gd fmla="*/ 91 w 173" name="T30"/>
                  <a:gd fmla="*/ 212 h 256" name="T31"/>
                  <a:gd fmla="*/ 138 w 173" name="T32"/>
                  <a:gd fmla="*/ 256 h 256" name="T33"/>
                  <a:gd fmla="*/ 173 w 173" name="T34"/>
                  <a:gd fmla="*/ 50 h 256" name="T35"/>
                  <a:gd fmla="*/ 122 w 173" name="T36"/>
                  <a:gd fmla="*/ 3 h 256" name="T37"/>
                  <a:gd fmla="*/ 117 w 173" name="T38"/>
                  <a:gd fmla="*/ 0 h 25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56" w="173">
                    <a:moveTo>
                      <a:pt x="117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111" y="60"/>
                      <a:pt x="124" y="78"/>
                      <a:pt x="121" y="98"/>
                    </a:cubicBezTo>
                    <a:cubicBezTo>
                      <a:pt x="118" y="115"/>
                      <a:pt x="103" y="127"/>
                      <a:pt x="86" y="127"/>
                    </a:cubicBezTo>
                    <a:cubicBezTo>
                      <a:pt x="84" y="127"/>
                      <a:pt x="82" y="127"/>
                      <a:pt x="80" y="127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9"/>
                      <a:pt x="2" y="130"/>
                      <a:pt x="4" y="132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76" y="148"/>
                      <a:pt x="76" y="148"/>
                      <a:pt x="76" y="148"/>
                    </a:cubicBezTo>
                    <a:cubicBezTo>
                      <a:pt x="96" y="152"/>
                      <a:pt x="109" y="170"/>
                      <a:pt x="105" y="189"/>
                    </a:cubicBezTo>
                    <a:cubicBezTo>
                      <a:pt x="104" y="199"/>
                      <a:pt x="99" y="207"/>
                      <a:pt x="91" y="212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0" y="2"/>
                      <a:pt x="119" y="1"/>
                      <a:pt x="117" y="0"/>
                    </a:cubicBez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4" name="Freeform 165"/>
              <p:cNvSpPr>
                <a:spLocks noEditPoints="1"/>
              </p:cNvSpPr>
              <p:nvPr/>
            </p:nvSpPr>
            <p:spPr bwMode="auto">
              <a:xfrm>
                <a:off x="6442868" y="7154862"/>
                <a:ext cx="776288" cy="1077913"/>
              </a:xfrm>
              <a:custGeom>
                <a:gdLst>
                  <a:gd fmla="*/ 198 w 489" name="T0"/>
                  <a:gd fmla="*/ 107 h 679" name="T1"/>
                  <a:gd fmla="*/ 116 w 489" name="T2"/>
                  <a:gd fmla="*/ 591 h 679" name="T3"/>
                  <a:gd fmla="*/ 191 w 489" name="T4"/>
                  <a:gd fmla="*/ 662 h 679" name="T5"/>
                  <a:gd fmla="*/ 210 w 489" name="T6"/>
                  <a:gd fmla="*/ 679 h 679" name="T7"/>
                  <a:gd fmla="*/ 489 w 489" name="T8"/>
                  <a:gd fmla="*/ 374 h 679" name="T9"/>
                  <a:gd fmla="*/ 470 w 489" name="T10"/>
                  <a:gd fmla="*/ 357 h 679" name="T11"/>
                  <a:gd fmla="*/ 198 w 489" name="T12"/>
                  <a:gd fmla="*/ 107 h 679" name="T13"/>
                  <a:gd fmla="*/ 83 w 489" name="T14"/>
                  <a:gd fmla="*/ 0 h 679" name="T15"/>
                  <a:gd fmla="*/ 0 w 489" name="T16"/>
                  <a:gd fmla="*/ 487 h 679" name="T17"/>
                  <a:gd fmla="*/ 101 w 489" name="T18"/>
                  <a:gd fmla="*/ 579 h 679" name="T19"/>
                  <a:gd fmla="*/ 184 w 489" name="T20"/>
                  <a:gd fmla="*/ 95 h 679" name="T21"/>
                  <a:gd fmla="*/ 83 w 489" name="T22"/>
                  <a:gd fmla="*/ 0 h 6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79" w="489">
                    <a:moveTo>
                      <a:pt x="198" y="107"/>
                    </a:moveTo>
                    <a:lnTo>
                      <a:pt x="116" y="591"/>
                    </a:lnTo>
                    <a:lnTo>
                      <a:pt x="191" y="662"/>
                    </a:lnTo>
                    <a:lnTo>
                      <a:pt x="210" y="679"/>
                    </a:lnTo>
                    <a:lnTo>
                      <a:pt x="489" y="374"/>
                    </a:lnTo>
                    <a:lnTo>
                      <a:pt x="470" y="357"/>
                    </a:lnTo>
                    <a:lnTo>
                      <a:pt x="198" y="107"/>
                    </a:lnTo>
                    <a:close/>
                    <a:moveTo>
                      <a:pt x="83" y="0"/>
                    </a:moveTo>
                    <a:lnTo>
                      <a:pt x="0" y="487"/>
                    </a:lnTo>
                    <a:lnTo>
                      <a:pt x="101" y="579"/>
                    </a:lnTo>
                    <a:lnTo>
                      <a:pt x="184" y="9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5" name="Freeform 166"/>
              <p:cNvSpPr>
                <a:spLocks noEditPoints="1"/>
              </p:cNvSpPr>
              <p:nvPr/>
            </p:nvSpPr>
            <p:spPr bwMode="auto">
              <a:xfrm>
                <a:off x="6442868" y="7154862"/>
                <a:ext cx="776288" cy="1077913"/>
              </a:xfrm>
              <a:custGeom>
                <a:gdLst>
                  <a:gd fmla="*/ 198 w 489" name="T0"/>
                  <a:gd fmla="*/ 107 h 679" name="T1"/>
                  <a:gd fmla="*/ 116 w 489" name="T2"/>
                  <a:gd fmla="*/ 591 h 679" name="T3"/>
                  <a:gd fmla="*/ 191 w 489" name="T4"/>
                  <a:gd fmla="*/ 662 h 679" name="T5"/>
                  <a:gd fmla="*/ 210 w 489" name="T6"/>
                  <a:gd fmla="*/ 679 h 679" name="T7"/>
                  <a:gd fmla="*/ 489 w 489" name="T8"/>
                  <a:gd fmla="*/ 374 h 679" name="T9"/>
                  <a:gd fmla="*/ 470 w 489" name="T10"/>
                  <a:gd fmla="*/ 357 h 679" name="T11"/>
                  <a:gd fmla="*/ 198 w 489" name="T12"/>
                  <a:gd fmla="*/ 107 h 679" name="T13"/>
                  <a:gd fmla="*/ 83 w 489" name="T14"/>
                  <a:gd fmla="*/ 0 h 679" name="T15"/>
                  <a:gd fmla="*/ 0 w 489" name="T16"/>
                  <a:gd fmla="*/ 487 h 679" name="T17"/>
                  <a:gd fmla="*/ 101 w 489" name="T18"/>
                  <a:gd fmla="*/ 579 h 679" name="T19"/>
                  <a:gd fmla="*/ 184 w 489" name="T20"/>
                  <a:gd fmla="*/ 95 h 679" name="T21"/>
                  <a:gd fmla="*/ 83 w 489" name="T22"/>
                  <a:gd fmla="*/ 0 h 6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79" w="489">
                    <a:moveTo>
                      <a:pt x="198" y="107"/>
                    </a:moveTo>
                    <a:lnTo>
                      <a:pt x="116" y="591"/>
                    </a:lnTo>
                    <a:lnTo>
                      <a:pt x="191" y="662"/>
                    </a:lnTo>
                    <a:lnTo>
                      <a:pt x="210" y="679"/>
                    </a:lnTo>
                    <a:lnTo>
                      <a:pt x="489" y="374"/>
                    </a:lnTo>
                    <a:lnTo>
                      <a:pt x="470" y="357"/>
                    </a:lnTo>
                    <a:lnTo>
                      <a:pt x="198" y="107"/>
                    </a:lnTo>
                    <a:moveTo>
                      <a:pt x="83" y="0"/>
                    </a:moveTo>
                    <a:lnTo>
                      <a:pt x="0" y="487"/>
                    </a:lnTo>
                    <a:lnTo>
                      <a:pt x="101" y="579"/>
                    </a:lnTo>
                    <a:lnTo>
                      <a:pt x="184" y="9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6" name="Freeform 167"/>
              <p:cNvSpPr/>
              <p:nvPr/>
            </p:nvSpPr>
            <p:spPr bwMode="auto">
              <a:xfrm>
                <a:off x="6603206" y="7305675"/>
                <a:ext cx="153988" cy="787400"/>
              </a:xfrm>
              <a:custGeom>
                <a:gdLst>
                  <a:gd fmla="*/ 83 w 97" name="T0"/>
                  <a:gd fmla="*/ 0 h 496" name="T1"/>
                  <a:gd fmla="*/ 0 w 97" name="T2"/>
                  <a:gd fmla="*/ 484 h 496" name="T3"/>
                  <a:gd fmla="*/ 15 w 97" name="T4"/>
                  <a:gd fmla="*/ 496 h 496" name="T5"/>
                  <a:gd fmla="*/ 97 w 97" name="T6"/>
                  <a:gd fmla="*/ 12 h 496" name="T7"/>
                  <a:gd fmla="*/ 83 w 97" name="T8"/>
                  <a:gd fmla="*/ 0 h 4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6" w="97">
                    <a:moveTo>
                      <a:pt x="83" y="0"/>
                    </a:moveTo>
                    <a:lnTo>
                      <a:pt x="0" y="484"/>
                    </a:lnTo>
                    <a:lnTo>
                      <a:pt x="15" y="496"/>
                    </a:lnTo>
                    <a:lnTo>
                      <a:pt x="97" y="1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7" name="Freeform 168"/>
              <p:cNvSpPr/>
              <p:nvPr/>
            </p:nvSpPr>
            <p:spPr bwMode="auto">
              <a:xfrm>
                <a:off x="6603206" y="7305675"/>
                <a:ext cx="153988" cy="787400"/>
              </a:xfrm>
              <a:custGeom>
                <a:gdLst>
                  <a:gd fmla="*/ 83 w 97" name="T0"/>
                  <a:gd fmla="*/ 0 h 496" name="T1"/>
                  <a:gd fmla="*/ 0 w 97" name="T2"/>
                  <a:gd fmla="*/ 484 h 496" name="T3"/>
                  <a:gd fmla="*/ 15 w 97" name="T4"/>
                  <a:gd fmla="*/ 496 h 496" name="T5"/>
                  <a:gd fmla="*/ 97 w 97" name="T6"/>
                  <a:gd fmla="*/ 12 h 496" name="T7"/>
                  <a:gd fmla="*/ 83 w 97" name="T8"/>
                  <a:gd fmla="*/ 0 h 4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6" w="97">
                    <a:moveTo>
                      <a:pt x="83" y="0"/>
                    </a:moveTo>
                    <a:lnTo>
                      <a:pt x="0" y="484"/>
                    </a:lnTo>
                    <a:lnTo>
                      <a:pt x="15" y="496"/>
                    </a:lnTo>
                    <a:lnTo>
                      <a:pt x="97" y="12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8" name="Freeform 169"/>
              <p:cNvSpPr/>
              <p:nvPr/>
            </p:nvSpPr>
            <p:spPr bwMode="auto">
              <a:xfrm>
                <a:off x="5958681" y="7481887"/>
                <a:ext cx="374650" cy="280988"/>
              </a:xfrm>
              <a:custGeom>
                <a:gdLst>
                  <a:gd fmla="*/ 0 w 100" name="T0"/>
                  <a:gd fmla="*/ 0 h 75" name="T1"/>
                  <a:gd fmla="*/ 82 w 100" name="T2"/>
                  <a:gd fmla="*/ 75 h 75" name="T3"/>
                  <a:gd fmla="*/ 96 w 100" name="T4"/>
                  <a:gd fmla="*/ 52 h 75" name="T5"/>
                  <a:gd fmla="*/ 67 w 100" name="T6"/>
                  <a:gd fmla="*/ 11 h 75" name="T7"/>
                  <a:gd fmla="*/ 0 w 100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100">
                    <a:moveTo>
                      <a:pt x="0" y="0"/>
                    </a:moveTo>
                    <a:cubicBezTo>
                      <a:pt x="82" y="75"/>
                      <a:pt x="82" y="75"/>
                      <a:pt x="82" y="75"/>
                    </a:cubicBezTo>
                    <a:cubicBezTo>
                      <a:pt x="90" y="70"/>
                      <a:pt x="95" y="62"/>
                      <a:pt x="96" y="52"/>
                    </a:cubicBezTo>
                    <a:cubicBezTo>
                      <a:pt x="100" y="33"/>
                      <a:pt x="87" y="15"/>
                      <a:pt x="67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79" name="Freeform 170"/>
              <p:cNvSpPr/>
              <p:nvPr/>
            </p:nvSpPr>
            <p:spPr bwMode="auto">
              <a:xfrm>
                <a:off x="5969793" y="7165975"/>
                <a:ext cx="420688" cy="277813"/>
              </a:xfrm>
              <a:custGeom>
                <a:gdLst>
                  <a:gd fmla="*/ 57 w 112" name="T0"/>
                  <a:gd fmla="*/ 0 h 74" name="T1"/>
                  <a:gd fmla="*/ 0 w 112" name="T2"/>
                  <a:gd fmla="*/ 62 h 74" name="T3"/>
                  <a:gd fmla="*/ 68 w 112" name="T4"/>
                  <a:gd fmla="*/ 74 h 74" name="T5"/>
                  <a:gd fmla="*/ 74 w 112" name="T6"/>
                  <a:gd fmla="*/ 74 h 74" name="T7"/>
                  <a:gd fmla="*/ 109 w 112" name="T8"/>
                  <a:gd fmla="*/ 45 h 74" name="T9"/>
                  <a:gd fmla="*/ 80 w 112" name="T10"/>
                  <a:gd fmla="*/ 3 h 74" name="T11"/>
                  <a:gd fmla="*/ 57 w 112" name="T12"/>
                  <a:gd fmla="*/ 0 h 7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4" w="112">
                    <a:moveTo>
                      <a:pt x="57" y="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0" y="74"/>
                      <a:pt x="72" y="74"/>
                      <a:pt x="74" y="74"/>
                    </a:cubicBezTo>
                    <a:cubicBezTo>
                      <a:pt x="91" y="74"/>
                      <a:pt x="106" y="62"/>
                      <a:pt x="109" y="45"/>
                    </a:cubicBezTo>
                    <a:cubicBezTo>
                      <a:pt x="112" y="25"/>
                      <a:pt x="99" y="7"/>
                      <a:pt x="80" y="3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0" name="Freeform 253"/>
              <p:cNvSpPr/>
              <p:nvPr/>
            </p:nvSpPr>
            <p:spPr bwMode="auto">
              <a:xfrm>
                <a:off x="7823994" y="8640762"/>
                <a:ext cx="296863" cy="282575"/>
              </a:xfrm>
              <a:custGeom>
                <a:gdLst>
                  <a:gd fmla="*/ 73 w 79" name="T0"/>
                  <a:gd fmla="*/ 48 h 75" name="T1"/>
                  <a:gd fmla="*/ 74 w 79" name="T2"/>
                  <a:gd fmla="*/ 69 h 75" name="T3"/>
                  <a:gd fmla="*/ 53 w 79" name="T4"/>
                  <a:gd fmla="*/ 70 h 75" name="T5"/>
                  <a:gd fmla="*/ 7 w 79" name="T6"/>
                  <a:gd fmla="*/ 26 h 75" name="T7"/>
                  <a:gd fmla="*/ 6 w 79" name="T8"/>
                  <a:gd fmla="*/ 6 h 75" name="T9"/>
                  <a:gd fmla="*/ 26 w 79" name="T10"/>
                  <a:gd fmla="*/ 5 h 75" name="T11"/>
                  <a:gd fmla="*/ 73 w 79" name="T12"/>
                  <a:gd fmla="*/ 48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79">
                    <a:moveTo>
                      <a:pt x="73" y="48"/>
                    </a:moveTo>
                    <a:cubicBezTo>
                      <a:pt x="79" y="54"/>
                      <a:pt x="79" y="63"/>
                      <a:pt x="74" y="69"/>
                    </a:cubicBezTo>
                    <a:cubicBezTo>
                      <a:pt x="68" y="75"/>
                      <a:pt x="59" y="75"/>
                      <a:pt x="53" y="7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" y="21"/>
                      <a:pt x="0" y="12"/>
                      <a:pt x="6" y="6"/>
                    </a:cubicBezTo>
                    <a:cubicBezTo>
                      <a:pt x="11" y="0"/>
                      <a:pt x="20" y="0"/>
                      <a:pt x="26" y="5"/>
                    </a:cubicBez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1" name="Freeform 254"/>
              <p:cNvSpPr/>
              <p:nvPr/>
            </p:nvSpPr>
            <p:spPr bwMode="auto">
              <a:xfrm>
                <a:off x="7400131" y="8216899"/>
                <a:ext cx="581025" cy="596900"/>
              </a:xfrm>
              <a:custGeom>
                <a:gdLst>
                  <a:gd fmla="*/ 0 w 155" name="T0"/>
                  <a:gd fmla="*/ 128 h 159" name="T1"/>
                  <a:gd fmla="*/ 5 w 155" name="T2"/>
                  <a:gd fmla="*/ 134 h 159" name="T3"/>
                  <a:gd fmla="*/ 72 w 155" name="T4"/>
                  <a:gd fmla="*/ 158 h 159" name="T5"/>
                  <a:gd fmla="*/ 92 w 155" name="T6"/>
                  <a:gd fmla="*/ 157 h 159" name="T7"/>
                  <a:gd fmla="*/ 143 w 155" name="T8"/>
                  <a:gd fmla="*/ 142 h 159" name="T9"/>
                  <a:gd fmla="*/ 154 w 155" name="T10"/>
                  <a:gd fmla="*/ 90 h 159" name="T11"/>
                  <a:gd fmla="*/ 153 w 155" name="T12"/>
                  <a:gd fmla="*/ 69 h 159" name="T13"/>
                  <a:gd fmla="*/ 123 w 155" name="T14"/>
                  <a:gd fmla="*/ 5 h 159" name="T15"/>
                  <a:gd fmla="*/ 118 w 155" name="T16"/>
                  <a:gd fmla="*/ 0 h 159" name="T17"/>
                  <a:gd fmla="*/ 0 w 155" name="T18"/>
                  <a:gd fmla="*/ 128 h 15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9" w="155">
                    <a:moveTo>
                      <a:pt x="0" y="128"/>
                    </a:moveTo>
                    <a:cubicBezTo>
                      <a:pt x="5" y="134"/>
                      <a:pt x="5" y="134"/>
                      <a:pt x="5" y="134"/>
                    </a:cubicBezTo>
                    <a:cubicBezTo>
                      <a:pt x="21" y="148"/>
                      <a:pt x="51" y="159"/>
                      <a:pt x="72" y="158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113" y="156"/>
                      <a:pt x="136" y="149"/>
                      <a:pt x="143" y="142"/>
                    </a:cubicBezTo>
                    <a:cubicBezTo>
                      <a:pt x="150" y="134"/>
                      <a:pt x="155" y="111"/>
                      <a:pt x="154" y="9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2" y="48"/>
                      <a:pt x="139" y="19"/>
                      <a:pt x="123" y="5"/>
                    </a:cubicBezTo>
                    <a:cubicBezTo>
                      <a:pt x="118" y="0"/>
                      <a:pt x="118" y="0"/>
                      <a:pt x="118" y="0"/>
                    </a:cubicBez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2" name="Freeform 255"/>
              <p:cNvSpPr/>
              <p:nvPr/>
            </p:nvSpPr>
            <p:spPr bwMode="auto">
              <a:xfrm>
                <a:off x="5826919" y="6772274"/>
                <a:ext cx="484188" cy="522288"/>
              </a:xfrm>
              <a:custGeom>
                <a:gdLst>
                  <a:gd fmla="*/ 80 w 129" name="T0"/>
                  <a:gd fmla="*/ 16 h 139" name="T1"/>
                  <a:gd fmla="*/ 72 w 129" name="T2"/>
                  <a:gd fmla="*/ 25 h 139" name="T3"/>
                  <a:gd fmla="*/ 20 w 129" name="T4"/>
                  <a:gd fmla="*/ 81 h 139" name="T5"/>
                  <a:gd fmla="*/ 13 w 129" name="T6"/>
                  <a:gd fmla="*/ 89 h 139" name="T7"/>
                  <a:gd fmla="*/ 12 w 129" name="T8"/>
                  <a:gd fmla="*/ 139 h 139" name="T9"/>
                  <a:gd fmla="*/ 129 w 129" name="T10"/>
                  <a:gd fmla="*/ 11 h 139" name="T11"/>
                  <a:gd fmla="*/ 80 w 129" name="T12"/>
                  <a:gd fmla="*/ 16 h 1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9" w="129">
                    <a:moveTo>
                      <a:pt x="80" y="16"/>
                    </a:moveTo>
                    <a:cubicBezTo>
                      <a:pt x="72" y="25"/>
                      <a:pt x="72" y="25"/>
                      <a:pt x="72" y="25"/>
                    </a:cubicBezTo>
                    <a:cubicBezTo>
                      <a:pt x="58" y="40"/>
                      <a:pt x="35" y="65"/>
                      <a:pt x="20" y="81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0" y="103"/>
                      <a:pt x="0" y="124"/>
                      <a:pt x="12" y="139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14" y="0"/>
                      <a:pt x="93" y="2"/>
                      <a:pt x="80" y="16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3" name="Freeform 256"/>
              <p:cNvSpPr/>
              <p:nvPr/>
            </p:nvSpPr>
            <p:spPr bwMode="auto">
              <a:xfrm>
                <a:off x="5871369" y="6900862"/>
                <a:ext cx="923925" cy="1150938"/>
              </a:xfrm>
              <a:custGeom>
                <a:gdLst>
                  <a:gd fmla="*/ 0 w 246" name="T0"/>
                  <a:gd fmla="*/ 105 h 307" name="T1"/>
                  <a:gd fmla="*/ 3 w 246" name="T2"/>
                  <a:gd fmla="*/ 109 h 307" name="T3"/>
                  <a:gd fmla="*/ 219 w 246" name="T4"/>
                  <a:gd fmla="*/ 307 h 307" name="T5"/>
                  <a:gd fmla="*/ 246 w 246" name="T6"/>
                  <a:gd fmla="*/ 278 h 307" name="T7"/>
                  <a:gd fmla="*/ 96 w 246" name="T8"/>
                  <a:gd fmla="*/ 0 h 307" name="T9"/>
                  <a:gd fmla="*/ 0 w 246" name="T10"/>
                  <a:gd fmla="*/ 105 h 30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7" w="246">
                    <a:moveTo>
                      <a:pt x="0" y="105"/>
                    </a:moveTo>
                    <a:cubicBezTo>
                      <a:pt x="1" y="106"/>
                      <a:pt x="2" y="108"/>
                      <a:pt x="3" y="109"/>
                    </a:cubicBezTo>
                    <a:cubicBezTo>
                      <a:pt x="219" y="307"/>
                      <a:pt x="219" y="307"/>
                      <a:pt x="219" y="307"/>
                    </a:cubicBezTo>
                    <a:cubicBezTo>
                      <a:pt x="246" y="278"/>
                      <a:pt x="246" y="278"/>
                      <a:pt x="246" y="278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4" name="Freeform 257"/>
              <p:cNvSpPr/>
              <p:nvPr/>
            </p:nvSpPr>
            <p:spPr bwMode="auto">
              <a:xfrm>
                <a:off x="6231731" y="6813549"/>
                <a:ext cx="904875" cy="1130300"/>
              </a:xfrm>
              <a:custGeom>
                <a:gdLst>
                  <a:gd fmla="*/ 26 w 241" name="T0"/>
                  <a:gd fmla="*/ 3 h 301" name="T1"/>
                  <a:gd fmla="*/ 21 w 241" name="T2"/>
                  <a:gd fmla="*/ 0 h 301" name="T3"/>
                  <a:gd fmla="*/ 0 w 241" name="T4"/>
                  <a:gd fmla="*/ 23 h 301" name="T5"/>
                  <a:gd fmla="*/ 150 w 241" name="T6"/>
                  <a:gd fmla="*/ 301 h 301" name="T7"/>
                  <a:gd fmla="*/ 241 w 241" name="T8"/>
                  <a:gd fmla="*/ 201 h 301" name="T9"/>
                  <a:gd fmla="*/ 26 w 241" name="T10"/>
                  <a:gd fmla="*/ 3 h 3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1" w="241">
                    <a:moveTo>
                      <a:pt x="26" y="3"/>
                    </a:moveTo>
                    <a:cubicBezTo>
                      <a:pt x="24" y="2"/>
                      <a:pt x="23" y="1"/>
                      <a:pt x="2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50" y="301"/>
                      <a:pt x="150" y="301"/>
                      <a:pt x="150" y="301"/>
                    </a:cubicBezTo>
                    <a:cubicBezTo>
                      <a:pt x="241" y="201"/>
                      <a:pt x="241" y="201"/>
                      <a:pt x="241" y="201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5" name="Freeform 258"/>
              <p:cNvSpPr/>
              <p:nvPr/>
            </p:nvSpPr>
            <p:spPr bwMode="auto">
              <a:xfrm>
                <a:off x="6814344" y="7597774"/>
                <a:ext cx="1028700" cy="1100138"/>
              </a:xfrm>
              <a:custGeom>
                <a:gdLst>
                  <a:gd fmla="*/ 0 w 648" name="T0"/>
                  <a:gd fmla="*/ 239 h 693" name="T1"/>
                  <a:gd fmla="*/ 128 w 648" name="T2"/>
                  <a:gd fmla="*/ 473 h 693" name="T3"/>
                  <a:gd fmla="*/ 369 w 648" name="T4"/>
                  <a:gd fmla="*/ 693 h 693" name="T5"/>
                  <a:gd fmla="*/ 648 w 648" name="T6"/>
                  <a:gd fmla="*/ 390 h 693" name="T7"/>
                  <a:gd fmla="*/ 222 w 648" name="T8"/>
                  <a:gd fmla="*/ 0 h 693" name="T9"/>
                  <a:gd fmla="*/ 0 w 648" name="T10"/>
                  <a:gd fmla="*/ 239 h 6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3" w="648">
                    <a:moveTo>
                      <a:pt x="0" y="239"/>
                    </a:moveTo>
                    <a:lnTo>
                      <a:pt x="128" y="473"/>
                    </a:lnTo>
                    <a:lnTo>
                      <a:pt x="369" y="693"/>
                    </a:lnTo>
                    <a:lnTo>
                      <a:pt x="648" y="390"/>
                    </a:lnTo>
                    <a:lnTo>
                      <a:pt x="222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6" name="Freeform 259"/>
              <p:cNvSpPr/>
              <p:nvPr/>
            </p:nvSpPr>
            <p:spPr bwMode="auto">
              <a:xfrm>
                <a:off x="6723856" y="7977187"/>
                <a:ext cx="293688" cy="371475"/>
              </a:xfrm>
              <a:custGeom>
                <a:gdLst>
                  <a:gd fmla="*/ 0 w 185" name="T0"/>
                  <a:gd fmla="*/ 64 h 234" name="T1"/>
                  <a:gd fmla="*/ 185 w 185" name="T2"/>
                  <a:gd fmla="*/ 234 h 234" name="T3"/>
                  <a:gd fmla="*/ 57 w 185" name="T4"/>
                  <a:gd fmla="*/ 0 h 234" name="T5"/>
                  <a:gd fmla="*/ 0 w 185" name="T6"/>
                  <a:gd fmla="*/ 64 h 23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34" w="185">
                    <a:moveTo>
                      <a:pt x="0" y="64"/>
                    </a:moveTo>
                    <a:lnTo>
                      <a:pt x="185" y="234"/>
                    </a:lnTo>
                    <a:lnTo>
                      <a:pt x="57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487" name="Freeform 260"/>
              <p:cNvSpPr/>
              <p:nvPr/>
            </p:nvSpPr>
            <p:spPr bwMode="auto">
              <a:xfrm>
                <a:off x="6693694" y="7567612"/>
                <a:ext cx="473075" cy="511175"/>
              </a:xfrm>
              <a:custGeom>
                <a:gdLst>
                  <a:gd fmla="*/ 279 w 298" name="T0"/>
                  <a:gd fmla="*/ 0 h 322" name="T1"/>
                  <a:gd fmla="*/ 0 w 298" name="T2"/>
                  <a:gd fmla="*/ 305 h 322" name="T3"/>
                  <a:gd fmla="*/ 19 w 298" name="T4"/>
                  <a:gd fmla="*/ 322 h 322" name="T5"/>
                  <a:gd fmla="*/ 298 w 298" name="T6"/>
                  <a:gd fmla="*/ 19 h 322" name="T7"/>
                  <a:gd fmla="*/ 279 w 298" name="T8"/>
                  <a:gd fmla="*/ 0 h 3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2" w="298">
                    <a:moveTo>
                      <a:pt x="279" y="0"/>
                    </a:moveTo>
                    <a:lnTo>
                      <a:pt x="0" y="305"/>
                    </a:lnTo>
                    <a:lnTo>
                      <a:pt x="19" y="322"/>
                    </a:lnTo>
                    <a:lnTo>
                      <a:pt x="298" y="1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4" name="组合 393"/>
          <p:cNvGrpSpPr/>
          <p:nvPr/>
        </p:nvGrpSpPr>
        <p:grpSpPr>
          <a:xfrm>
            <a:off x="8592561" y="13036063"/>
            <a:ext cx="6059507" cy="7579220"/>
            <a:chOff x="-6023384" y="4604622"/>
            <a:chExt cx="6059507" cy="7579220"/>
          </a:xfrm>
        </p:grpSpPr>
        <p:sp>
          <p:nvSpPr>
            <p:cNvPr id="405" name="平行四边形 404"/>
            <p:cNvSpPr/>
            <p:nvPr/>
          </p:nvSpPr>
          <p:spPr>
            <a:xfrm rot="16200000">
              <a:off x="-3935996" y="8211721"/>
              <a:ext cx="7579219" cy="365020"/>
            </a:xfrm>
            <a:prstGeom prst="parallelogram">
              <a:avLst>
                <a:gd fmla="val 66751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406" name="组合 405"/>
            <p:cNvGrpSpPr/>
            <p:nvPr/>
          </p:nvGrpSpPr>
          <p:grpSpPr>
            <a:xfrm>
              <a:off x="-6023384" y="4616803"/>
              <a:ext cx="5692258" cy="7463635"/>
              <a:chOff x="-6023384" y="4616803"/>
              <a:chExt cx="5692258" cy="7463635"/>
            </a:xfrm>
          </p:grpSpPr>
          <p:grpSp>
            <p:nvGrpSpPr>
              <p:cNvPr id="407" name="组合 406"/>
              <p:cNvGrpSpPr/>
              <p:nvPr/>
            </p:nvGrpSpPr>
            <p:grpSpPr>
              <a:xfrm>
                <a:off x="-6023384" y="4616803"/>
                <a:ext cx="5692258" cy="7463635"/>
                <a:chOff x="6573295" y="8679697"/>
                <a:chExt cx="5692258" cy="7463635"/>
              </a:xfrm>
            </p:grpSpPr>
            <p:sp>
              <p:nvSpPr>
                <p:cNvPr id="417" name="圆角矩形 416"/>
                <p:cNvSpPr/>
                <p:nvPr/>
              </p:nvSpPr>
              <p:spPr>
                <a:xfrm>
                  <a:off x="6573295" y="8679697"/>
                  <a:ext cx="5692258" cy="7463635"/>
                </a:xfrm>
                <a:prstGeom prst="roundRect">
                  <a:avLst>
                    <a:gd fmla="val 0" name="adj"/>
                  </a:avLst>
                </a:prstGeom>
                <a:gradFill>
                  <a:gsLst>
                    <a:gs pos="0">
                      <a:srgbClr val="FF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8" name="椭圆 417"/>
                <p:cNvSpPr/>
                <p:nvPr/>
              </p:nvSpPr>
              <p:spPr>
                <a:xfrm>
                  <a:off x="7517048" y="9911068"/>
                  <a:ext cx="3764981" cy="3764981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9" name="矩形 418"/>
                <p:cNvSpPr/>
                <p:nvPr/>
              </p:nvSpPr>
              <p:spPr>
                <a:xfrm>
                  <a:off x="7172245" y="11140085"/>
                  <a:ext cx="4246880" cy="1310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en-US" i="1" lang="zh-CN" smtClean="0" sz="8000">
                      <a:solidFill>
                        <a:prstClr val="white"/>
                      </a:solidFill>
                      <a:latin charset="-120" panose="00000900000000000000" pitchFamily="2" typeface="蒙纳简超刚黑"/>
                      <a:ea charset="-120" panose="00000900000000000000" pitchFamily="2" typeface="蒙纳简超刚黑"/>
                    </a:rPr>
                    <a:t>英語詞彙</a:t>
                  </a:r>
                </a:p>
              </p:txBody>
            </p:sp>
            <p:sp>
              <p:nvSpPr>
                <p:cNvPr id="420" name="文本框 419"/>
                <p:cNvSpPr txBox="1"/>
                <p:nvPr/>
              </p:nvSpPr>
              <p:spPr>
                <a:xfrm>
                  <a:off x="7967497" y="12505265"/>
                  <a:ext cx="2921745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36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6000高频词</a:t>
                  </a:r>
                </a:p>
              </p:txBody>
            </p:sp>
            <p:sp>
              <p:nvSpPr>
                <p:cNvPr id="422" name="矩形 421"/>
                <p:cNvSpPr/>
                <p:nvPr/>
              </p:nvSpPr>
              <p:spPr>
                <a:xfrm>
                  <a:off x="8328291" y="10483385"/>
                  <a:ext cx="2161128" cy="518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zh-CN" i="1" lang="en-US" smtClean="0" sz="2800">
                      <a:solidFill>
                        <a:prstClr val="white"/>
                      </a:solidFill>
                    </a:rPr>
                    <a:t>English words</a:t>
                  </a:r>
                </a:p>
              </p:txBody>
            </p:sp>
          </p:grpSp>
          <p:sp>
            <p:nvSpPr>
              <p:cNvPr id="408" name="矩形 407"/>
              <p:cNvSpPr/>
              <p:nvPr/>
            </p:nvSpPr>
            <p:spPr>
              <a:xfrm>
                <a:off x="-5718892" y="4973360"/>
                <a:ext cx="86868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i="1" lang="zh-CN">
                    <a:solidFill>
                      <a:prstClr val="white"/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新詞彙</a:t>
                </a: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9202157" y="-9811729"/>
            <a:ext cx="8126672" cy="45723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9202157" y="-5232552"/>
            <a:ext cx="8126672" cy="45723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202157" y="-653375"/>
            <a:ext cx="8126672" cy="457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202157" y="3925801"/>
            <a:ext cx="8126672" cy="4572396"/>
          </a:xfrm>
          <a:prstGeom prst="rect">
            <a:avLst/>
          </a:prstGeom>
        </p:spPr>
      </p:pic>
    </p:spTree>
    <p:extLst>
      <p:ext uri="{BB962C8B-B14F-4D97-AF65-F5344CB8AC3E}">
        <p14:creationId val="1863490225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3903558" y="850573"/>
            <a:ext cx="11658259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你这么一说好像是的</a:t>
            </a:r>
          </a:p>
          <a:p>
            <a:pPr>
              <a:lnSpc>
                <a:spcPct val="150000"/>
              </a:lnSpc>
            </a:pPr>
            <a:r>
              <a:rPr altLang="en-US" lang="zh-CN" smtClean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有的单词要先翻译成汉语，有的就不用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487153" y="6036268"/>
            <a:ext cx="10996348" cy="1120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mtClean="0"/>
              <a:t>那听力你又是怎么练的？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11700000">
              <a:off x="7227" y="2585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109575" y="4500563"/>
            <a:ext cx="2522538" cy="4608512"/>
            <a:chOff x="8258" y="2835"/>
            <a:chExt cx="1589" cy="2903"/>
          </a:xfr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grpSpPr>
        <p:sp>
          <p:nvSpPr>
            <p:cNvPr id="42" name="AutoShape 3"/>
            <p:cNvSpPr>
              <a:spLocks noChangeArrowheads="1" noChangeAspect="1" noTextEdit="1"/>
            </p:cNvSpPr>
            <p:nvPr/>
          </p:nvSpPr>
          <p:spPr bwMode="auto">
            <a:xfrm>
              <a:off x="8302" y="2835"/>
              <a:ext cx="1501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5"/>
            <p:cNvSpPr/>
            <p:nvPr/>
          </p:nvSpPr>
          <p:spPr bwMode="auto">
            <a:xfrm>
              <a:off x="8258" y="3752"/>
              <a:ext cx="365" cy="729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138" y="4570"/>
              <a:ext cx="198" cy="1079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8758" y="4570"/>
              <a:ext cx="198" cy="107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8492" y="2835"/>
              <a:ext cx="1121" cy="939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9485" y="3739"/>
              <a:ext cx="362" cy="729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8563" y="4264"/>
              <a:ext cx="984" cy="5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9058" y="4264"/>
              <a:ext cx="491" cy="526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0" y="2848"/>
              <a:ext cx="548" cy="1696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9051" y="2848"/>
              <a:ext cx="540" cy="1696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510" y="3673"/>
              <a:ext cx="548" cy="897"/>
            </a:xfrm>
            <a:custGeom>
              <a:gdLst>
                <a:gd fmla="*/ 2 w 548" name="T0"/>
                <a:gd fmla="*/ 0 h 897" name="T1"/>
                <a:gd fmla="*/ 548 w 548" name="T2"/>
                <a:gd fmla="*/ 137 h 897" name="T3"/>
                <a:gd fmla="*/ 548 w 548" name="T4"/>
                <a:gd fmla="*/ 897 h 897" name="T5"/>
                <a:gd fmla="*/ 0 w 548" name="T6"/>
                <a:gd fmla="*/ 897 h 897" name="T7"/>
                <a:gd fmla="*/ 2 w 548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8">
                  <a:moveTo>
                    <a:pt x="2" y="0"/>
                  </a:moveTo>
                  <a:lnTo>
                    <a:pt x="548" y="137"/>
                  </a:lnTo>
                  <a:lnTo>
                    <a:pt x="548" y="897"/>
                  </a:lnTo>
                  <a:lnTo>
                    <a:pt x="0" y="8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58" y="3673"/>
              <a:ext cx="542" cy="897"/>
            </a:xfrm>
            <a:custGeom>
              <a:gdLst>
                <a:gd fmla="*/ 542 w 542" name="T0"/>
                <a:gd fmla="*/ 0 h 897" name="T1"/>
                <a:gd fmla="*/ 0 w 542" name="T2"/>
                <a:gd fmla="*/ 137 h 897" name="T3"/>
                <a:gd fmla="*/ 0 w 542" name="T4"/>
                <a:gd fmla="*/ 897 h 897" name="T5"/>
                <a:gd fmla="*/ 542 w 542" name="T6"/>
                <a:gd fmla="*/ 897 h 897" name="T7"/>
                <a:gd fmla="*/ 542 w 542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2">
                  <a:moveTo>
                    <a:pt x="542" y="0"/>
                  </a:moveTo>
                  <a:lnTo>
                    <a:pt x="0" y="137"/>
                  </a:lnTo>
                  <a:lnTo>
                    <a:pt x="0" y="897"/>
                  </a:lnTo>
                  <a:lnTo>
                    <a:pt x="542" y="897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8470" y="2983"/>
              <a:ext cx="290" cy="432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297" y="2961"/>
              <a:ext cx="325" cy="448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  <a:gd fmla="*/ 107 w 109" name="T6"/>
                <a:gd fmla="*/ 0 h 2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auto">
            <a:xfrm>
              <a:off x="8762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21"/>
            <p:cNvSpPr>
              <a:spLocks noChangeArrowheads="1"/>
            </p:cNvSpPr>
            <p:nvPr/>
          </p:nvSpPr>
          <p:spPr bwMode="auto">
            <a:xfrm>
              <a:off x="8782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auto">
            <a:xfrm>
              <a:off x="9197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9217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8749" y="3221"/>
              <a:ext cx="123" cy="44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9202" y="3218"/>
              <a:ext cx="123" cy="51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9527" y="3407"/>
              <a:ext cx="165" cy="164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8410" y="3407"/>
              <a:ext cx="164" cy="164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935" y="3641"/>
              <a:ext cx="227" cy="23"/>
            </a:xfrm>
            <a:prstGeom prst="roundRect">
              <a:avLst/>
            </a:pr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8687" y="2879"/>
              <a:ext cx="718" cy="217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565" y="5590"/>
              <a:ext cx="391" cy="146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9138" y="5590"/>
              <a:ext cx="391" cy="146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625" y="3008"/>
              <a:ext cx="742" cy="213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749" y="2968"/>
              <a:ext cx="570" cy="175"/>
            </a:xfrm>
            <a:custGeom>
              <a:gdLst>
                <a:gd fmla="*/ 570 w 570" name="T0"/>
                <a:gd fmla="*/ 49 h 175" name="T1"/>
                <a:gd fmla="*/ 375 w 570" name="T2"/>
                <a:gd fmla="*/ 175 h 175" name="T3"/>
                <a:gd fmla="*/ 419 w 570" name="T4"/>
                <a:gd fmla="*/ 91 h 175" name="T5"/>
                <a:gd fmla="*/ 165 w 570" name="T6"/>
                <a:gd fmla="*/ 170 h 175" name="T7"/>
                <a:gd fmla="*/ 278 w 570" name="T8"/>
                <a:gd fmla="*/ 71 h 175" name="T9"/>
                <a:gd fmla="*/ 0 w 570" name="T10"/>
                <a:gd fmla="*/ 100 h 175" name="T11"/>
                <a:gd fmla="*/ 335 w 570" name="T12"/>
                <a:gd fmla="*/ 0 h 175" name="T13"/>
                <a:gd fmla="*/ 305 w 570" name="T14"/>
                <a:gd fmla="*/ 80 h 175" name="T15"/>
                <a:gd fmla="*/ 492 w 570" name="T16"/>
                <a:gd fmla="*/ 42 h 175" name="T17"/>
                <a:gd fmla="*/ 486 w 570" name="T18"/>
                <a:gd fmla="*/ 73 h 175" name="T19"/>
                <a:gd fmla="*/ 570 w 570" name="T20"/>
                <a:gd fmla="*/ 49 h 17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5" w="570">
                  <a:moveTo>
                    <a:pt x="570" y="49"/>
                  </a:moveTo>
                  <a:lnTo>
                    <a:pt x="375" y="175"/>
                  </a:lnTo>
                  <a:lnTo>
                    <a:pt x="419" y="91"/>
                  </a:lnTo>
                  <a:lnTo>
                    <a:pt x="165" y="170"/>
                  </a:lnTo>
                  <a:lnTo>
                    <a:pt x="278" y="71"/>
                  </a:lnTo>
                  <a:lnTo>
                    <a:pt x="0" y="100"/>
                  </a:lnTo>
                  <a:lnTo>
                    <a:pt x="335" y="0"/>
                  </a:lnTo>
                  <a:lnTo>
                    <a:pt x="305" y="80"/>
                  </a:lnTo>
                  <a:lnTo>
                    <a:pt x="492" y="42"/>
                  </a:lnTo>
                  <a:lnTo>
                    <a:pt x="486" y="73"/>
                  </a:lnTo>
                  <a:lnTo>
                    <a:pt x="570" y="49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8486" y="3673"/>
              <a:ext cx="576" cy="137"/>
            </a:xfrm>
            <a:custGeom>
              <a:gdLst>
                <a:gd fmla="*/ 31 w 576" name="T0"/>
                <a:gd fmla="*/ 0 h 137" name="T1"/>
                <a:gd fmla="*/ 0 w 576" name="T2"/>
                <a:gd fmla="*/ 84 h 137" name="T3"/>
                <a:gd fmla="*/ 576 w 576" name="T4"/>
                <a:gd fmla="*/ 137 h 137" name="T5"/>
                <a:gd fmla="*/ 31 w 576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6">
                  <a:moveTo>
                    <a:pt x="31" y="0"/>
                  </a:moveTo>
                  <a:lnTo>
                    <a:pt x="0" y="84"/>
                  </a:lnTo>
                  <a:lnTo>
                    <a:pt x="576" y="13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058" y="3673"/>
              <a:ext cx="577" cy="137"/>
            </a:xfrm>
            <a:custGeom>
              <a:gdLst>
                <a:gd fmla="*/ 544 w 577" name="T0"/>
                <a:gd fmla="*/ 0 h 137" name="T1"/>
                <a:gd fmla="*/ 577 w 577" name="T2"/>
                <a:gd fmla="*/ 84 h 137" name="T3"/>
                <a:gd fmla="*/ 0 w 577" name="T4"/>
                <a:gd fmla="*/ 137 h 137" name="T5"/>
                <a:gd fmla="*/ 544 w 577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7">
                  <a:moveTo>
                    <a:pt x="544" y="0"/>
                  </a:moveTo>
                  <a:lnTo>
                    <a:pt x="577" y="84"/>
                  </a:lnTo>
                  <a:lnTo>
                    <a:pt x="0" y="13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16" name="组合 115"/>
          <p:cNvGrpSpPr/>
          <p:nvPr/>
        </p:nvGrpSpPr>
        <p:grpSpPr>
          <a:xfrm rot="20930696">
            <a:off x="13988190" y="-246587"/>
            <a:ext cx="3213108" cy="2356280"/>
            <a:chOff x="393045" y="31750"/>
            <a:chExt cx="4333875" cy="3178176"/>
          </a:xfrm>
        </p:grpSpPr>
        <p:sp>
          <p:nvSpPr>
            <p:cNvPr id="117" name="Freeform 49"/>
            <p:cNvSpPr>
              <a:spLocks noEditPoints="1"/>
            </p:cNvSpPr>
            <p:nvPr/>
          </p:nvSpPr>
          <p:spPr bwMode="auto">
            <a:xfrm>
              <a:off x="858182" y="1581151"/>
              <a:ext cx="3065463" cy="1628775"/>
            </a:xfrm>
            <a:custGeom>
              <a:gdLst>
                <a:gd fmla="*/ 1600 w 1931" name="T0"/>
                <a:gd fmla="*/ 830 h 1026" name="T1"/>
                <a:gd fmla="*/ 1600 w 1931" name="T2"/>
                <a:gd fmla="*/ 830 h 1026" name="T3"/>
                <a:gd fmla="*/ 1600 w 1931" name="T4"/>
                <a:gd fmla="*/ 830 h 1026" name="T5"/>
                <a:gd fmla="*/ 1600 w 1931" name="T6"/>
                <a:gd fmla="*/ 830 h 1026" name="T7"/>
                <a:gd fmla="*/ 1478 w 1931" name="T8"/>
                <a:gd fmla="*/ 707 h 1026" name="T9"/>
                <a:gd fmla="*/ 1478 w 1931" name="T10"/>
                <a:gd fmla="*/ 705 h 1026" name="T11"/>
                <a:gd fmla="*/ 1478 w 1931" name="T12"/>
                <a:gd fmla="*/ 707 h 1026" name="T13"/>
                <a:gd fmla="*/ 1478 w 1931" name="T14"/>
                <a:gd fmla="*/ 707 h 1026" name="T15"/>
                <a:gd fmla="*/ 0 w 1931" name="T16"/>
                <a:gd fmla="*/ 0 h 1026" name="T17"/>
                <a:gd fmla="*/ 293 w 1931" name="T18"/>
                <a:gd fmla="*/ 849 h 1026" name="T19"/>
                <a:gd fmla="*/ 563 w 1931" name="T20"/>
                <a:gd fmla="*/ 979 h 1026" name="T21"/>
                <a:gd fmla="*/ 1331 w 1931" name="T22"/>
                <a:gd fmla="*/ 714 h 1026" name="T23"/>
                <a:gd fmla="*/ 1310 w 1931" name="T24"/>
                <a:gd fmla="*/ 847 h 1026" name="T25"/>
                <a:gd fmla="*/ 1281 w 1931" name="T26"/>
                <a:gd fmla="*/ 1026 h 1026" name="T27"/>
                <a:gd fmla="*/ 1461 w 1931" name="T28"/>
                <a:gd fmla="*/ 998 h 1026" name="T29"/>
                <a:gd fmla="*/ 1726 w 1931" name="T30"/>
                <a:gd fmla="*/ 955 h 1026" name="T31"/>
                <a:gd fmla="*/ 1726 w 1931" name="T32"/>
                <a:gd fmla="*/ 955 h 1026" name="T33"/>
                <a:gd fmla="*/ 1726 w 1931" name="T34"/>
                <a:gd fmla="*/ 955 h 1026" name="T35"/>
                <a:gd fmla="*/ 1931 w 1931" name="T36"/>
                <a:gd fmla="*/ 747 h 1026" name="T37"/>
                <a:gd fmla="*/ 1915 w 1931" name="T38"/>
                <a:gd fmla="*/ 324 h 1026" name="T39"/>
                <a:gd fmla="*/ 0 w 1931" name="T40"/>
                <a:gd fmla="*/ 0 h 102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26" w="1931">
                  <a:moveTo>
                    <a:pt x="1600" y="830"/>
                  </a:moveTo>
                  <a:lnTo>
                    <a:pt x="1600" y="830"/>
                  </a:lnTo>
                  <a:lnTo>
                    <a:pt x="1600" y="830"/>
                  </a:lnTo>
                  <a:lnTo>
                    <a:pt x="1600" y="830"/>
                  </a:lnTo>
                  <a:close/>
                  <a:moveTo>
                    <a:pt x="1478" y="707"/>
                  </a:moveTo>
                  <a:lnTo>
                    <a:pt x="1478" y="705"/>
                  </a:lnTo>
                  <a:lnTo>
                    <a:pt x="1478" y="707"/>
                  </a:lnTo>
                  <a:lnTo>
                    <a:pt x="1478" y="707"/>
                  </a:lnTo>
                  <a:close/>
                  <a:moveTo>
                    <a:pt x="0" y="0"/>
                  </a:moveTo>
                  <a:lnTo>
                    <a:pt x="293" y="849"/>
                  </a:lnTo>
                  <a:lnTo>
                    <a:pt x="563" y="979"/>
                  </a:lnTo>
                  <a:lnTo>
                    <a:pt x="1331" y="714"/>
                  </a:lnTo>
                  <a:lnTo>
                    <a:pt x="1310" y="847"/>
                  </a:lnTo>
                  <a:lnTo>
                    <a:pt x="1281" y="1026"/>
                  </a:lnTo>
                  <a:lnTo>
                    <a:pt x="1461" y="998"/>
                  </a:lnTo>
                  <a:lnTo>
                    <a:pt x="1726" y="955"/>
                  </a:lnTo>
                  <a:lnTo>
                    <a:pt x="1726" y="955"/>
                  </a:lnTo>
                  <a:lnTo>
                    <a:pt x="1726" y="955"/>
                  </a:lnTo>
                  <a:lnTo>
                    <a:pt x="1931" y="747"/>
                  </a:lnTo>
                  <a:lnTo>
                    <a:pt x="1915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47"/>
            <p:cNvSpPr/>
            <p:nvPr/>
          </p:nvSpPr>
          <p:spPr bwMode="auto">
            <a:xfrm>
              <a:off x="613707" y="174625"/>
              <a:ext cx="3284538" cy="1890713"/>
            </a:xfrm>
            <a:custGeom>
              <a:gdLst>
                <a:gd fmla="*/ 1544 w 2069" name="T0"/>
                <a:gd fmla="*/ 0 h 1191" name="T1"/>
                <a:gd fmla="*/ 0 w 2069" name="T2"/>
                <a:gd fmla="*/ 534 h 1191" name="T3"/>
                <a:gd fmla="*/ 33 w 2069" name="T4"/>
                <a:gd fmla="*/ 631 h 1191" name="T5"/>
                <a:gd fmla="*/ 69 w 2069" name="T6"/>
                <a:gd fmla="*/ 726 h 1191" name="T7"/>
                <a:gd fmla="*/ 102 w 2069" name="T8"/>
                <a:gd fmla="*/ 716 h 1191" name="T9"/>
                <a:gd fmla="*/ 154 w 2069" name="T10"/>
                <a:gd fmla="*/ 867 h 1191" name="T11"/>
                <a:gd fmla="*/ 2069 w 2069" name="T12"/>
                <a:gd fmla="*/ 1191 h 1191" name="T13"/>
                <a:gd fmla="*/ 2055 w 2069" name="T14"/>
                <a:gd fmla="*/ 900 h 1191" name="T15"/>
                <a:gd fmla="*/ 1880 w 2069" name="T16"/>
                <a:gd fmla="*/ 1075 h 1191" name="T17"/>
                <a:gd fmla="*/ 1577 w 2069" name="T18"/>
                <a:gd fmla="*/ 205 h 1191" name="T19"/>
                <a:gd fmla="*/ 712 w 2069" name="T20"/>
                <a:gd fmla="*/ 503 h 1191" name="T21"/>
                <a:gd fmla="*/ 1610 w 2069" name="T22"/>
                <a:gd fmla="*/ 194 h 1191" name="T23"/>
                <a:gd fmla="*/ 1575 w 2069" name="T24"/>
                <a:gd fmla="*/ 92 h 1191" name="T25"/>
                <a:gd fmla="*/ 1544 w 2069" name="T26"/>
                <a:gd fmla="*/ 0 h 11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91" w="2069">
                  <a:moveTo>
                    <a:pt x="1544" y="0"/>
                  </a:moveTo>
                  <a:lnTo>
                    <a:pt x="0" y="534"/>
                  </a:lnTo>
                  <a:lnTo>
                    <a:pt x="33" y="631"/>
                  </a:lnTo>
                  <a:lnTo>
                    <a:pt x="69" y="726"/>
                  </a:lnTo>
                  <a:lnTo>
                    <a:pt x="102" y="716"/>
                  </a:lnTo>
                  <a:lnTo>
                    <a:pt x="154" y="867"/>
                  </a:lnTo>
                  <a:lnTo>
                    <a:pt x="2069" y="1191"/>
                  </a:lnTo>
                  <a:lnTo>
                    <a:pt x="2055" y="900"/>
                  </a:lnTo>
                  <a:lnTo>
                    <a:pt x="1880" y="1075"/>
                  </a:lnTo>
                  <a:lnTo>
                    <a:pt x="1577" y="205"/>
                  </a:lnTo>
                  <a:lnTo>
                    <a:pt x="712" y="503"/>
                  </a:lnTo>
                  <a:lnTo>
                    <a:pt x="1610" y="194"/>
                  </a:lnTo>
                  <a:lnTo>
                    <a:pt x="1575" y="92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48"/>
            <p:cNvSpPr/>
            <p:nvPr/>
          </p:nvSpPr>
          <p:spPr bwMode="auto">
            <a:xfrm>
              <a:off x="613707" y="174625"/>
              <a:ext cx="3284538" cy="1890713"/>
            </a:xfrm>
            <a:custGeom>
              <a:gdLst>
                <a:gd fmla="*/ 1544 w 2069" name="T0"/>
                <a:gd fmla="*/ 0 h 1191" name="T1"/>
                <a:gd fmla="*/ 0 w 2069" name="T2"/>
                <a:gd fmla="*/ 534 h 1191" name="T3"/>
                <a:gd fmla="*/ 33 w 2069" name="T4"/>
                <a:gd fmla="*/ 631 h 1191" name="T5"/>
                <a:gd fmla="*/ 69 w 2069" name="T6"/>
                <a:gd fmla="*/ 726 h 1191" name="T7"/>
                <a:gd fmla="*/ 102 w 2069" name="T8"/>
                <a:gd fmla="*/ 716 h 1191" name="T9"/>
                <a:gd fmla="*/ 154 w 2069" name="T10"/>
                <a:gd fmla="*/ 867 h 1191" name="T11"/>
                <a:gd fmla="*/ 2069 w 2069" name="T12"/>
                <a:gd fmla="*/ 1191 h 1191" name="T13"/>
                <a:gd fmla="*/ 2055 w 2069" name="T14"/>
                <a:gd fmla="*/ 900 h 1191" name="T15"/>
                <a:gd fmla="*/ 1880 w 2069" name="T16"/>
                <a:gd fmla="*/ 1075 h 1191" name="T17"/>
                <a:gd fmla="*/ 1577 w 2069" name="T18"/>
                <a:gd fmla="*/ 205 h 1191" name="T19"/>
                <a:gd fmla="*/ 712 w 2069" name="T20"/>
                <a:gd fmla="*/ 503 h 1191" name="T21"/>
                <a:gd fmla="*/ 1610 w 2069" name="T22"/>
                <a:gd fmla="*/ 194 h 1191" name="T23"/>
                <a:gd fmla="*/ 1575 w 2069" name="T24"/>
                <a:gd fmla="*/ 92 h 1191" name="T25"/>
                <a:gd fmla="*/ 1544 w 2069" name="T26"/>
                <a:gd fmla="*/ 0 h 11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91" w="2069">
                  <a:moveTo>
                    <a:pt x="1544" y="0"/>
                  </a:moveTo>
                  <a:lnTo>
                    <a:pt x="0" y="534"/>
                  </a:lnTo>
                  <a:lnTo>
                    <a:pt x="33" y="631"/>
                  </a:lnTo>
                  <a:lnTo>
                    <a:pt x="69" y="726"/>
                  </a:lnTo>
                  <a:lnTo>
                    <a:pt x="102" y="716"/>
                  </a:lnTo>
                  <a:lnTo>
                    <a:pt x="154" y="867"/>
                  </a:lnTo>
                  <a:lnTo>
                    <a:pt x="2069" y="1191"/>
                  </a:lnTo>
                  <a:lnTo>
                    <a:pt x="2055" y="900"/>
                  </a:lnTo>
                  <a:lnTo>
                    <a:pt x="1880" y="1075"/>
                  </a:lnTo>
                  <a:lnTo>
                    <a:pt x="1577" y="205"/>
                  </a:lnTo>
                  <a:lnTo>
                    <a:pt x="712" y="503"/>
                  </a:lnTo>
                  <a:lnTo>
                    <a:pt x="1610" y="194"/>
                  </a:lnTo>
                  <a:lnTo>
                    <a:pt x="1575" y="92"/>
                  </a:lnTo>
                  <a:lnTo>
                    <a:pt x="15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51"/>
            <p:cNvSpPr/>
            <p:nvPr/>
          </p:nvSpPr>
          <p:spPr bwMode="auto">
            <a:xfrm>
              <a:off x="3876020" y="1344612"/>
              <a:ext cx="506413" cy="1392238"/>
            </a:xfrm>
            <a:custGeom>
              <a:gdLst>
                <a:gd fmla="*/ 69 w 135" name="T0"/>
                <a:gd fmla="*/ 0 h 371" name="T1"/>
                <a:gd fmla="*/ 0 w 135" name="T2"/>
                <a:gd fmla="*/ 69 h 371" name="T3"/>
                <a:gd fmla="*/ 6 w 135" name="T4"/>
                <a:gd fmla="*/ 192 h 371" name="T5"/>
                <a:gd fmla="*/ 13 w 135" name="T6"/>
                <a:gd fmla="*/ 371 h 371" name="T7"/>
                <a:gd fmla="*/ 135 w 135" name="T8"/>
                <a:gd fmla="*/ 250 h 371" name="T9"/>
                <a:gd fmla="*/ 125 w 135" name="T10"/>
                <a:gd fmla="*/ 22 h 371" name="T11"/>
                <a:gd fmla="*/ 69 w 135" name="T12"/>
                <a:gd fmla="*/ 0 h 3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1" w="135">
                  <a:moveTo>
                    <a:pt x="69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13" y="371"/>
                    <a:pt x="13" y="371"/>
                    <a:pt x="13" y="371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91" y="0"/>
                    <a:pt x="69" y="0"/>
                    <a:pt x="69" y="0"/>
                  </a:cubicBezTo>
                </a:path>
              </a:pathLst>
            </a:custGeom>
            <a:solidFill>
              <a:srgbClr val="1F1F1F">
                <a:alpha val="3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52"/>
            <p:cNvSpPr>
              <a:spLocks noEditPoints="1"/>
            </p:cNvSpPr>
            <p:nvPr/>
          </p:nvSpPr>
          <p:spPr bwMode="auto">
            <a:xfrm>
              <a:off x="4344332" y="1427162"/>
              <a:ext cx="382588" cy="855663"/>
            </a:xfrm>
            <a:custGeom>
              <a:gdLst>
                <a:gd fmla="*/ 102 w 102" name="T0"/>
                <a:gd fmla="*/ 136 h 228" name="T1"/>
                <a:gd fmla="*/ 75 w 102" name="T2"/>
                <a:gd fmla="*/ 109 h 228" name="T3"/>
                <a:gd fmla="*/ 24 w 102" name="T4"/>
                <a:gd fmla="*/ 58 h 228" name="T5"/>
                <a:gd fmla="*/ 23 w 102" name="T6"/>
                <a:gd fmla="*/ 57 h 228" name="T7"/>
                <a:gd fmla="*/ 3 w 102" name="T8"/>
                <a:gd fmla="*/ 37 h 228" name="T9"/>
                <a:gd fmla="*/ 102 w 102" name="T10"/>
                <a:gd fmla="*/ 136 h 228" name="T11"/>
                <a:gd fmla="*/ 0 w 102" name="T12"/>
                <a:gd fmla="*/ 0 h 228" name="T13"/>
                <a:gd fmla="*/ 10 w 102" name="T14"/>
                <a:gd fmla="*/ 228 h 228" name="T15"/>
                <a:gd fmla="*/ 102 w 102" name="T16"/>
                <a:gd fmla="*/ 136 h 228" name="T17"/>
                <a:gd fmla="*/ 102 w 102" name="T18"/>
                <a:gd fmla="*/ 136 h 228" name="T19"/>
                <a:gd fmla="*/ 44 w 102" name="T20"/>
                <a:gd fmla="*/ 36 h 228" name="T21"/>
                <a:gd fmla="*/ 0 w 102" name="T22"/>
                <a:gd fmla="*/ 0 h 2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8" w="102">
                  <a:moveTo>
                    <a:pt x="102" y="136"/>
                  </a:moveTo>
                  <a:cubicBezTo>
                    <a:pt x="75" y="109"/>
                    <a:pt x="75" y="109"/>
                    <a:pt x="75" y="10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02" y="136"/>
                    <a:pt x="102" y="136"/>
                    <a:pt x="102" y="136"/>
                  </a:cubicBezTo>
                  <a:moveTo>
                    <a:pt x="0" y="0"/>
                  </a:moveTo>
                  <a:cubicBezTo>
                    <a:pt x="10" y="228"/>
                    <a:pt x="10" y="228"/>
                    <a:pt x="10" y="228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6"/>
                    <a:pt x="102" y="93"/>
                    <a:pt x="44" y="36"/>
                  </a:cubicBezTo>
                  <a:cubicBezTo>
                    <a:pt x="28" y="19"/>
                    <a:pt x="13" y="8"/>
                    <a:pt x="0" y="0"/>
                  </a:cubicBezTo>
                </a:path>
              </a:pathLst>
            </a:custGeom>
            <a:solidFill>
              <a:srgbClr val="1F1F1F">
                <a:alpha val="30000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63"/>
            <p:cNvSpPr/>
            <p:nvPr/>
          </p:nvSpPr>
          <p:spPr bwMode="auto">
            <a:xfrm>
              <a:off x="599420" y="354012"/>
              <a:ext cx="2957513" cy="1909763"/>
            </a:xfrm>
            <a:custGeom>
              <a:gdLst>
                <a:gd fmla="*/ 1863 w 1863" name="T0"/>
                <a:gd fmla="*/ 1201 h 1203" name="T1"/>
                <a:gd fmla="*/ 1447 w 1863" name="T2"/>
                <a:gd fmla="*/ 0 h 1203" name="T3"/>
                <a:gd fmla="*/ 0 w 1863" name="T4"/>
                <a:gd fmla="*/ 501 h 1203" name="T5"/>
                <a:gd fmla="*/ 1858 w 1863" name="T6"/>
                <a:gd fmla="*/ 1203 h 1203" name="T7"/>
                <a:gd fmla="*/ 1863 w 1863" name="T8"/>
                <a:gd fmla="*/ 1201 h 12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3" w="1863">
                  <a:moveTo>
                    <a:pt x="1863" y="1201"/>
                  </a:moveTo>
                  <a:lnTo>
                    <a:pt x="1447" y="0"/>
                  </a:lnTo>
                  <a:lnTo>
                    <a:pt x="0" y="501"/>
                  </a:lnTo>
                  <a:lnTo>
                    <a:pt x="1858" y="1203"/>
                  </a:lnTo>
                  <a:lnTo>
                    <a:pt x="1863" y="1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64"/>
            <p:cNvSpPr/>
            <p:nvPr/>
          </p:nvSpPr>
          <p:spPr bwMode="auto">
            <a:xfrm>
              <a:off x="553382" y="1149350"/>
              <a:ext cx="2995613" cy="1812925"/>
            </a:xfrm>
            <a:custGeom>
              <a:gdLst>
                <a:gd fmla="*/ 29 w 1887" name="T0"/>
                <a:gd fmla="*/ 0 h 1142" name="T1"/>
                <a:gd fmla="*/ 0 w 1887" name="T2"/>
                <a:gd fmla="*/ 10 h 1142" name="T3"/>
                <a:gd fmla="*/ 346 w 1887" name="T4"/>
                <a:gd fmla="*/ 1012 h 1142" name="T5"/>
                <a:gd fmla="*/ 615 w 1887" name="T6"/>
                <a:gd fmla="*/ 1142 h 1142" name="T7"/>
                <a:gd fmla="*/ 1887 w 1887" name="T8"/>
                <a:gd fmla="*/ 702 h 1142" name="T9"/>
                <a:gd fmla="*/ 29 w 1887" name="T10"/>
                <a:gd fmla="*/ 0 h 11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42" w="1887">
                  <a:moveTo>
                    <a:pt x="29" y="0"/>
                  </a:moveTo>
                  <a:lnTo>
                    <a:pt x="0" y="10"/>
                  </a:lnTo>
                  <a:lnTo>
                    <a:pt x="346" y="1012"/>
                  </a:lnTo>
                  <a:lnTo>
                    <a:pt x="615" y="1142"/>
                  </a:lnTo>
                  <a:lnTo>
                    <a:pt x="1887" y="70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65"/>
            <p:cNvSpPr/>
            <p:nvPr/>
          </p:nvSpPr>
          <p:spPr bwMode="auto">
            <a:xfrm>
              <a:off x="1102657" y="2647950"/>
              <a:ext cx="427038" cy="314325"/>
            </a:xfrm>
            <a:custGeom>
              <a:gdLst>
                <a:gd fmla="*/ 198 w 269" name="T0"/>
                <a:gd fmla="*/ 0 h 198" name="T1"/>
                <a:gd fmla="*/ 0 w 269" name="T2"/>
                <a:gd fmla="*/ 68 h 198" name="T3"/>
                <a:gd fmla="*/ 269 w 269" name="T4"/>
                <a:gd fmla="*/ 198 h 198" name="T5"/>
                <a:gd fmla="*/ 198 w 269" name="T6"/>
                <a:gd fmla="*/ 0 h 19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8" w="269">
                  <a:moveTo>
                    <a:pt x="198" y="0"/>
                  </a:moveTo>
                  <a:lnTo>
                    <a:pt x="0" y="68"/>
                  </a:lnTo>
                  <a:lnTo>
                    <a:pt x="269" y="19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8DA3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66"/>
            <p:cNvSpPr/>
            <p:nvPr/>
          </p:nvSpPr>
          <p:spPr bwMode="auto">
            <a:xfrm>
              <a:off x="445432" y="174625"/>
              <a:ext cx="2503488" cy="1009650"/>
            </a:xfrm>
            <a:custGeom>
              <a:gdLst>
                <a:gd fmla="*/ 0 w 1577" name="T0"/>
                <a:gd fmla="*/ 539 h 636" name="T1"/>
                <a:gd fmla="*/ 35 w 1577" name="T2"/>
                <a:gd fmla="*/ 636 h 636" name="T3"/>
                <a:gd fmla="*/ 1577 w 1577" name="T4"/>
                <a:gd fmla="*/ 101 h 636" name="T5"/>
                <a:gd fmla="*/ 1541 w 1577" name="T6"/>
                <a:gd fmla="*/ 0 h 636" name="T7"/>
                <a:gd fmla="*/ 0 w 1577" name="T8"/>
                <a:gd fmla="*/ 539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1577">
                  <a:moveTo>
                    <a:pt x="0" y="539"/>
                  </a:moveTo>
                  <a:lnTo>
                    <a:pt x="35" y="636"/>
                  </a:lnTo>
                  <a:lnTo>
                    <a:pt x="1577" y="101"/>
                  </a:lnTo>
                  <a:lnTo>
                    <a:pt x="1541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4F8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67"/>
            <p:cNvSpPr/>
            <p:nvPr/>
          </p:nvSpPr>
          <p:spPr bwMode="auto">
            <a:xfrm>
              <a:off x="393045" y="31750"/>
              <a:ext cx="2498725" cy="998538"/>
            </a:xfrm>
            <a:custGeom>
              <a:gdLst>
                <a:gd fmla="*/ 1544 w 1574" name="T0"/>
                <a:gd fmla="*/ 0 h 629" name="T1"/>
                <a:gd fmla="*/ 0 w 1574" name="T2"/>
                <a:gd fmla="*/ 534 h 629" name="T3"/>
                <a:gd fmla="*/ 33 w 1574" name="T4"/>
                <a:gd fmla="*/ 629 h 629" name="T5"/>
                <a:gd fmla="*/ 1574 w 1574" name="T6"/>
                <a:gd fmla="*/ 90 h 629" name="T7"/>
                <a:gd fmla="*/ 1544 w 1574" name="T8"/>
                <a:gd fmla="*/ 0 h 6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9" w="1574">
                  <a:moveTo>
                    <a:pt x="1544" y="0"/>
                  </a:moveTo>
                  <a:lnTo>
                    <a:pt x="0" y="534"/>
                  </a:lnTo>
                  <a:lnTo>
                    <a:pt x="33" y="629"/>
                  </a:lnTo>
                  <a:lnTo>
                    <a:pt x="1574" y="90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5B9A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108"/>
            <p:cNvSpPr/>
            <p:nvPr/>
          </p:nvSpPr>
          <p:spPr bwMode="auto">
            <a:xfrm>
              <a:off x="2715557" y="2332037"/>
              <a:ext cx="660400" cy="657225"/>
            </a:xfrm>
            <a:custGeom>
              <a:gdLst>
                <a:gd fmla="*/ 416 w 416" name="T0"/>
                <a:gd fmla="*/ 371 h 414" name="T1"/>
                <a:gd fmla="*/ 43 w 416" name="T2"/>
                <a:gd fmla="*/ 0 h 414" name="T3"/>
                <a:gd fmla="*/ 0 w 416" name="T4"/>
                <a:gd fmla="*/ 265 h 414" name="T5"/>
                <a:gd fmla="*/ 151 w 416" name="T6"/>
                <a:gd fmla="*/ 414 h 414" name="T7"/>
                <a:gd fmla="*/ 416 w 416" name="T8"/>
                <a:gd fmla="*/ 371 h 4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2" w="416">
                  <a:moveTo>
                    <a:pt x="416" y="371"/>
                  </a:moveTo>
                  <a:lnTo>
                    <a:pt x="43" y="0"/>
                  </a:lnTo>
                  <a:lnTo>
                    <a:pt x="0" y="265"/>
                  </a:lnTo>
                  <a:lnTo>
                    <a:pt x="151" y="414"/>
                  </a:lnTo>
                  <a:lnTo>
                    <a:pt x="416" y="371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109"/>
            <p:cNvSpPr/>
            <p:nvPr/>
          </p:nvSpPr>
          <p:spPr bwMode="auto">
            <a:xfrm>
              <a:off x="2671107" y="2752725"/>
              <a:ext cx="165100" cy="280988"/>
            </a:xfrm>
            <a:custGeom>
              <a:gdLst>
                <a:gd fmla="*/ 28 w 104" name="T0"/>
                <a:gd fmla="*/ 0 h 177" name="T1"/>
                <a:gd fmla="*/ 0 w 104" name="T2"/>
                <a:gd fmla="*/ 177 h 177" name="T3"/>
                <a:gd fmla="*/ 104 w 104" name="T4"/>
                <a:gd fmla="*/ 75 h 177" name="T5"/>
                <a:gd fmla="*/ 28 w 104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104">
                  <a:moveTo>
                    <a:pt x="28" y="0"/>
                  </a:moveTo>
                  <a:lnTo>
                    <a:pt x="0" y="177"/>
                  </a:lnTo>
                  <a:lnTo>
                    <a:pt x="104" y="7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110"/>
            <p:cNvSpPr/>
            <p:nvPr/>
          </p:nvSpPr>
          <p:spPr bwMode="auto">
            <a:xfrm>
              <a:off x="2671107" y="2871787"/>
              <a:ext cx="284163" cy="161925"/>
            </a:xfrm>
            <a:custGeom>
              <a:gdLst>
                <a:gd fmla="*/ 104 w 179" name="T0"/>
                <a:gd fmla="*/ 0 h 102" name="T1"/>
                <a:gd fmla="*/ 0 w 179" name="T2"/>
                <a:gd fmla="*/ 102 h 102" name="T3"/>
                <a:gd fmla="*/ 179 w 179" name="T4"/>
                <a:gd fmla="*/ 74 h 102" name="T5"/>
                <a:gd fmla="*/ 104 w 179" name="T6"/>
                <a:gd fmla="*/ 0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179">
                  <a:moveTo>
                    <a:pt x="104" y="0"/>
                  </a:moveTo>
                  <a:lnTo>
                    <a:pt x="0" y="102"/>
                  </a:lnTo>
                  <a:lnTo>
                    <a:pt x="179" y="7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B58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111"/>
            <p:cNvSpPr/>
            <p:nvPr/>
          </p:nvSpPr>
          <p:spPr bwMode="auto">
            <a:xfrm>
              <a:off x="2783820" y="1201737"/>
              <a:ext cx="1222375" cy="1223963"/>
            </a:xfrm>
            <a:custGeom>
              <a:gdLst>
                <a:gd fmla="*/ 711 w 770" name="T0"/>
                <a:gd fmla="*/ 0 h 771" name="T1"/>
                <a:gd fmla="*/ 0 w 770" name="T2"/>
                <a:gd fmla="*/ 712 h 771" name="T3"/>
                <a:gd fmla="*/ 59 w 770" name="T4"/>
                <a:gd fmla="*/ 771 h 771" name="T5"/>
                <a:gd fmla="*/ 770 w 770" name="T6"/>
                <a:gd fmla="*/ 60 h 771" name="T7"/>
                <a:gd fmla="*/ 711 w 770" name="T8"/>
                <a:gd fmla="*/ 0 h 7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1" w="770">
                  <a:moveTo>
                    <a:pt x="711" y="0"/>
                  </a:moveTo>
                  <a:lnTo>
                    <a:pt x="0" y="712"/>
                  </a:lnTo>
                  <a:lnTo>
                    <a:pt x="59" y="771"/>
                  </a:lnTo>
                  <a:lnTo>
                    <a:pt x="770" y="6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112"/>
            <p:cNvSpPr/>
            <p:nvPr/>
          </p:nvSpPr>
          <p:spPr bwMode="auto">
            <a:xfrm>
              <a:off x="2877482" y="1296987"/>
              <a:ext cx="1335088" cy="1331913"/>
            </a:xfrm>
            <a:custGeom>
              <a:gdLst>
                <a:gd fmla="*/ 839 w 841" name="T0"/>
                <a:gd fmla="*/ 127 h 839" name="T1"/>
                <a:gd fmla="*/ 711 w 841" name="T2"/>
                <a:gd fmla="*/ 0 h 839" name="T3"/>
                <a:gd fmla="*/ 0 w 841" name="T4"/>
                <a:gd fmla="*/ 711 h 839" name="T5"/>
                <a:gd fmla="*/ 130 w 841" name="T6"/>
                <a:gd fmla="*/ 839 h 839" name="T7"/>
                <a:gd fmla="*/ 841 w 841" name="T8"/>
                <a:gd fmla="*/ 127 h 839" name="T9"/>
                <a:gd fmla="*/ 839 w 841" name="T10"/>
                <a:gd fmla="*/ 127 h 8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9" w="841">
                  <a:moveTo>
                    <a:pt x="839" y="127"/>
                  </a:moveTo>
                  <a:lnTo>
                    <a:pt x="711" y="0"/>
                  </a:lnTo>
                  <a:lnTo>
                    <a:pt x="0" y="711"/>
                  </a:lnTo>
                  <a:lnTo>
                    <a:pt x="130" y="839"/>
                  </a:lnTo>
                  <a:lnTo>
                    <a:pt x="841" y="127"/>
                  </a:lnTo>
                  <a:lnTo>
                    <a:pt x="839" y="127"/>
                  </a:lnTo>
                  <a:close/>
                </a:path>
              </a:pathLst>
            </a:custGeom>
            <a:solidFill>
              <a:srgbClr val="C439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113"/>
            <p:cNvSpPr/>
            <p:nvPr/>
          </p:nvSpPr>
          <p:spPr bwMode="auto">
            <a:xfrm>
              <a:off x="3083857" y="1498600"/>
              <a:ext cx="1320800" cy="1325563"/>
            </a:xfrm>
            <a:custGeom>
              <a:gdLst>
                <a:gd fmla="*/ 711 w 832" name="T0"/>
                <a:gd fmla="*/ 0 h 835" name="T1"/>
                <a:gd fmla="*/ 0 w 832" name="T2"/>
                <a:gd fmla="*/ 712 h 835" name="T3"/>
                <a:gd fmla="*/ 120 w 832" name="T4"/>
                <a:gd fmla="*/ 835 h 835" name="T5"/>
                <a:gd fmla="*/ 832 w 832" name="T6"/>
                <a:gd fmla="*/ 123 h 835" name="T7"/>
                <a:gd fmla="*/ 711 w 832" name="T8"/>
                <a:gd fmla="*/ 0 h 8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5" w="832">
                  <a:moveTo>
                    <a:pt x="711" y="0"/>
                  </a:moveTo>
                  <a:lnTo>
                    <a:pt x="0" y="712"/>
                  </a:lnTo>
                  <a:lnTo>
                    <a:pt x="120" y="835"/>
                  </a:lnTo>
                  <a:lnTo>
                    <a:pt x="832" y="12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534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114"/>
            <p:cNvSpPr/>
            <p:nvPr/>
          </p:nvSpPr>
          <p:spPr bwMode="auto">
            <a:xfrm>
              <a:off x="3274357" y="1693862"/>
              <a:ext cx="1231900" cy="1227138"/>
            </a:xfrm>
            <a:custGeom>
              <a:gdLst>
                <a:gd fmla="*/ 776 w 776" name="T0"/>
                <a:gd fmla="*/ 62 h 773" name="T1"/>
                <a:gd fmla="*/ 712 w 776" name="T2"/>
                <a:gd fmla="*/ 0 h 773" name="T3"/>
                <a:gd fmla="*/ 0 w 776" name="T4"/>
                <a:gd fmla="*/ 712 h 773" name="T5"/>
                <a:gd fmla="*/ 64 w 776" name="T6"/>
                <a:gd fmla="*/ 773 h 773" name="T7"/>
                <a:gd fmla="*/ 776 w 776" name="T8"/>
                <a:gd fmla="*/ 62 h 7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3" w="776">
                  <a:moveTo>
                    <a:pt x="776" y="62"/>
                  </a:moveTo>
                  <a:lnTo>
                    <a:pt x="712" y="0"/>
                  </a:lnTo>
                  <a:lnTo>
                    <a:pt x="0" y="712"/>
                  </a:lnTo>
                  <a:lnTo>
                    <a:pt x="64" y="773"/>
                  </a:lnTo>
                  <a:lnTo>
                    <a:pt x="776" y="62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115"/>
            <p:cNvSpPr/>
            <p:nvPr/>
          </p:nvSpPr>
          <p:spPr bwMode="auto">
            <a:xfrm>
              <a:off x="3912532" y="1201737"/>
              <a:ext cx="593725" cy="590550"/>
            </a:xfrm>
            <a:custGeom>
              <a:gdLst>
                <a:gd fmla="*/ 0 w 158" name="T0"/>
                <a:gd fmla="*/ 0 h 157" name="T1"/>
                <a:gd fmla="*/ 100 w 158" name="T2"/>
                <a:gd fmla="*/ 57 h 157" name="T3"/>
                <a:gd fmla="*/ 158 w 158" name="T4"/>
                <a:gd fmla="*/ 157 h 157" name="T5"/>
                <a:gd fmla="*/ 0 w 158" name="T6"/>
                <a:gd fmla="*/ 0 h 1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7" w="158">
                  <a:moveTo>
                    <a:pt x="0" y="0"/>
                  </a:moveTo>
                  <a:cubicBezTo>
                    <a:pt x="0" y="0"/>
                    <a:pt x="43" y="0"/>
                    <a:pt x="100" y="57"/>
                  </a:cubicBezTo>
                  <a:cubicBezTo>
                    <a:pt x="158" y="115"/>
                    <a:pt x="158" y="157"/>
                    <a:pt x="158" y="1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116"/>
            <p:cNvSpPr/>
            <p:nvPr/>
          </p:nvSpPr>
          <p:spPr bwMode="auto">
            <a:xfrm>
              <a:off x="2783820" y="2301875"/>
              <a:ext cx="225425" cy="225425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117"/>
            <p:cNvSpPr/>
            <p:nvPr/>
          </p:nvSpPr>
          <p:spPr bwMode="auto">
            <a:xfrm>
              <a:off x="2982257" y="2500312"/>
              <a:ext cx="222250" cy="225425"/>
            </a:xfrm>
            <a:custGeom>
              <a:gdLst>
                <a:gd fmla="*/ 0 w 140" name="T0"/>
                <a:gd fmla="*/ 17 h 142" name="T1"/>
                <a:gd fmla="*/ 123 w 140" name="T2"/>
                <a:gd fmla="*/ 142 h 142" name="T3"/>
                <a:gd fmla="*/ 140 w 140" name="T4"/>
                <a:gd fmla="*/ 0 h 142" name="T5"/>
                <a:gd fmla="*/ 0 w 140" name="T6"/>
                <a:gd fmla="*/ 17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0">
                  <a:moveTo>
                    <a:pt x="0" y="17"/>
                  </a:moveTo>
                  <a:lnTo>
                    <a:pt x="123" y="142"/>
                  </a:lnTo>
                  <a:lnTo>
                    <a:pt x="14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118"/>
            <p:cNvSpPr/>
            <p:nvPr/>
          </p:nvSpPr>
          <p:spPr bwMode="auto">
            <a:xfrm>
              <a:off x="3177520" y="2695575"/>
              <a:ext cx="225425" cy="225425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171"/>
            <p:cNvSpPr/>
            <p:nvPr/>
          </p:nvSpPr>
          <p:spPr bwMode="auto">
            <a:xfrm>
              <a:off x="1402695" y="1289050"/>
              <a:ext cx="638175" cy="822325"/>
            </a:xfrm>
            <a:custGeom>
              <a:gdLst>
                <a:gd fmla="*/ 40 w 170" name="T0"/>
                <a:gd fmla="*/ 79 h 219" name="T1"/>
                <a:gd fmla="*/ 5 w 170" name="T2"/>
                <a:gd fmla="*/ 90 h 219" name="T3"/>
                <a:gd fmla="*/ 10 w 170" name="T4"/>
                <a:gd fmla="*/ 36 h 219" name="T5"/>
                <a:gd fmla="*/ 50 w 170" name="T6"/>
                <a:gd fmla="*/ 4 h 219" name="T7"/>
                <a:gd fmla="*/ 82 w 170" name="T8"/>
                <a:gd fmla="*/ 2 h 219" name="T9"/>
                <a:gd fmla="*/ 110 w 170" name="T10"/>
                <a:gd fmla="*/ 17 h 219" name="T11"/>
                <a:gd fmla="*/ 126 w 170" name="T12"/>
                <a:gd fmla="*/ 42 h 219" name="T13"/>
                <a:gd fmla="*/ 128 w 170" name="T14"/>
                <a:gd fmla="*/ 81 h 219" name="T15"/>
                <a:gd fmla="*/ 107 w 170" name="T16"/>
                <a:gd fmla="*/ 138 h 219" name="T17"/>
                <a:gd fmla="*/ 93 w 170" name="T18"/>
                <a:gd fmla="*/ 167 h 219" name="T19"/>
                <a:gd fmla="*/ 160 w 170" name="T20"/>
                <a:gd fmla="*/ 146 h 219" name="T21"/>
                <a:gd fmla="*/ 170 w 170" name="T22"/>
                <a:gd fmla="*/ 179 h 219" name="T23"/>
                <a:gd fmla="*/ 40 w 170" name="T24"/>
                <a:gd fmla="*/ 219 h 219" name="T25"/>
                <a:gd fmla="*/ 34 w 170" name="T26"/>
                <a:gd fmla="*/ 202 h 219" name="T27"/>
                <a:gd fmla="*/ 74 w 170" name="T28"/>
                <a:gd fmla="*/ 125 h 219" name="T29"/>
                <a:gd fmla="*/ 92 w 170" name="T30"/>
                <a:gd fmla="*/ 82 h 219" name="T31"/>
                <a:gd fmla="*/ 92 w 170" name="T32"/>
                <a:gd fmla="*/ 56 h 219" name="T33"/>
                <a:gd fmla="*/ 79 w 170" name="T34"/>
                <a:gd fmla="*/ 40 h 219" name="T35"/>
                <a:gd fmla="*/ 58 w 170" name="T36"/>
                <a:gd fmla="*/ 39 h 219" name="T37"/>
                <a:gd fmla="*/ 41 w 170" name="T38"/>
                <a:gd fmla="*/ 53 h 219" name="T39"/>
                <a:gd fmla="*/ 40 w 170" name="T40"/>
                <a:gd fmla="*/ 79 h 2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19" w="170">
                  <a:moveTo>
                    <a:pt x="40" y="79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0" y="69"/>
                    <a:pt x="1" y="51"/>
                    <a:pt x="10" y="36"/>
                  </a:cubicBezTo>
                  <a:cubicBezTo>
                    <a:pt x="18" y="21"/>
                    <a:pt x="31" y="10"/>
                    <a:pt x="50" y="4"/>
                  </a:cubicBezTo>
                  <a:cubicBezTo>
                    <a:pt x="61" y="1"/>
                    <a:pt x="72" y="0"/>
                    <a:pt x="82" y="2"/>
                  </a:cubicBezTo>
                  <a:cubicBezTo>
                    <a:pt x="93" y="4"/>
                    <a:pt x="102" y="9"/>
                    <a:pt x="110" y="17"/>
                  </a:cubicBezTo>
                  <a:cubicBezTo>
                    <a:pt x="118" y="24"/>
                    <a:pt x="123" y="33"/>
                    <a:pt x="126" y="42"/>
                  </a:cubicBezTo>
                  <a:cubicBezTo>
                    <a:pt x="130" y="53"/>
                    <a:pt x="130" y="66"/>
                    <a:pt x="128" y="81"/>
                  </a:cubicBezTo>
                  <a:cubicBezTo>
                    <a:pt x="126" y="96"/>
                    <a:pt x="119" y="115"/>
                    <a:pt x="107" y="138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40" y="219"/>
                    <a:pt x="40" y="219"/>
                    <a:pt x="40" y="219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84" y="106"/>
                    <a:pt x="90" y="92"/>
                    <a:pt x="92" y="82"/>
                  </a:cubicBezTo>
                  <a:cubicBezTo>
                    <a:pt x="94" y="71"/>
                    <a:pt x="94" y="63"/>
                    <a:pt x="92" y="56"/>
                  </a:cubicBezTo>
                  <a:cubicBezTo>
                    <a:pt x="89" y="49"/>
                    <a:pt x="85" y="43"/>
                    <a:pt x="79" y="40"/>
                  </a:cubicBezTo>
                  <a:cubicBezTo>
                    <a:pt x="72" y="37"/>
                    <a:pt x="66" y="36"/>
                    <a:pt x="58" y="39"/>
                  </a:cubicBezTo>
                  <a:cubicBezTo>
                    <a:pt x="50" y="41"/>
                    <a:pt x="45" y="46"/>
                    <a:pt x="41" y="53"/>
                  </a:cubicBezTo>
                  <a:cubicBezTo>
                    <a:pt x="38" y="61"/>
                    <a:pt x="38" y="69"/>
                    <a:pt x="40" y="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172"/>
            <p:cNvSpPr>
              <a:spLocks noEditPoints="1"/>
            </p:cNvSpPr>
            <p:nvPr/>
          </p:nvSpPr>
          <p:spPr bwMode="auto">
            <a:xfrm>
              <a:off x="2017057" y="1077912"/>
              <a:ext cx="544513" cy="769938"/>
            </a:xfrm>
            <a:custGeom>
              <a:gdLst>
                <a:gd fmla="*/ 104 w 343" name="T0"/>
                <a:gd fmla="*/ 26 h 485" name="T1"/>
                <a:gd fmla="*/ 190 w 343" name="T2"/>
                <a:gd fmla="*/ 0 h 485" name="T3"/>
                <a:gd fmla="*/ 279 w 343" name="T4"/>
                <a:gd fmla="*/ 289 h 485" name="T5"/>
                <a:gd fmla="*/ 320 w 343" name="T6"/>
                <a:gd fmla="*/ 277 h 485" name="T7"/>
                <a:gd fmla="*/ 343 w 343" name="T8"/>
                <a:gd fmla="*/ 355 h 485" name="T9"/>
                <a:gd fmla="*/ 303 w 343" name="T10"/>
                <a:gd fmla="*/ 367 h 485" name="T11"/>
                <a:gd fmla="*/ 331 w 343" name="T12"/>
                <a:gd fmla="*/ 459 h 485" name="T13"/>
                <a:gd fmla="*/ 249 w 343" name="T14"/>
                <a:gd fmla="*/ 485 h 485" name="T15"/>
                <a:gd fmla="*/ 220 w 343" name="T16"/>
                <a:gd fmla="*/ 393 h 485" name="T17"/>
                <a:gd fmla="*/ 26 w 343" name="T18"/>
                <a:gd fmla="*/ 452 h 485" name="T19"/>
                <a:gd fmla="*/ 0 w 343" name="T20"/>
                <a:gd fmla="*/ 374 h 485" name="T21"/>
                <a:gd fmla="*/ 104 w 343" name="T22"/>
                <a:gd fmla="*/ 26 h 485" name="T23"/>
                <a:gd fmla="*/ 197 w 343" name="T24"/>
                <a:gd fmla="*/ 315 h 485" name="T25"/>
                <a:gd fmla="*/ 149 w 343" name="T26"/>
                <a:gd fmla="*/ 164 h 485" name="T27"/>
                <a:gd fmla="*/ 95 w 343" name="T28"/>
                <a:gd fmla="*/ 346 h 485" name="T29"/>
                <a:gd fmla="*/ 197 w 343" name="T30"/>
                <a:gd fmla="*/ 315 h 48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85" w="343">
                  <a:moveTo>
                    <a:pt x="104" y="26"/>
                  </a:moveTo>
                  <a:lnTo>
                    <a:pt x="190" y="0"/>
                  </a:lnTo>
                  <a:lnTo>
                    <a:pt x="279" y="289"/>
                  </a:lnTo>
                  <a:lnTo>
                    <a:pt x="320" y="277"/>
                  </a:lnTo>
                  <a:lnTo>
                    <a:pt x="343" y="355"/>
                  </a:lnTo>
                  <a:lnTo>
                    <a:pt x="303" y="367"/>
                  </a:lnTo>
                  <a:lnTo>
                    <a:pt x="331" y="459"/>
                  </a:lnTo>
                  <a:lnTo>
                    <a:pt x="249" y="485"/>
                  </a:lnTo>
                  <a:lnTo>
                    <a:pt x="220" y="393"/>
                  </a:lnTo>
                  <a:lnTo>
                    <a:pt x="26" y="452"/>
                  </a:lnTo>
                  <a:lnTo>
                    <a:pt x="0" y="374"/>
                  </a:lnTo>
                  <a:lnTo>
                    <a:pt x="104" y="26"/>
                  </a:lnTo>
                  <a:close/>
                  <a:moveTo>
                    <a:pt x="197" y="315"/>
                  </a:moveTo>
                  <a:lnTo>
                    <a:pt x="149" y="164"/>
                  </a:lnTo>
                  <a:lnTo>
                    <a:pt x="95" y="346"/>
                  </a:lnTo>
                  <a:lnTo>
                    <a:pt x="197" y="3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109708950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3903558" y="850573"/>
            <a:ext cx="11658259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看看美剧</a:t>
            </a:r>
          </a:p>
          <a:p>
            <a:pPr>
              <a:lnSpc>
                <a:spcPct val="150000"/>
              </a:lnSpc>
            </a:pPr>
            <a:r>
              <a:rPr altLang="en-US" lang="zh-CN" smtClean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有时听两篇VOA、BBC之类的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11700000">
              <a:off x="7227" y="2585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109575" y="4500563"/>
            <a:ext cx="2522538" cy="4608512"/>
            <a:chOff x="8258" y="2835"/>
            <a:chExt cx="1589" cy="2903"/>
          </a:xfr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grpSpPr>
        <p:sp>
          <p:nvSpPr>
            <p:cNvPr id="42" name="AutoShape 3"/>
            <p:cNvSpPr>
              <a:spLocks noChangeArrowheads="1" noChangeAspect="1" noTextEdit="1"/>
            </p:cNvSpPr>
            <p:nvPr/>
          </p:nvSpPr>
          <p:spPr bwMode="auto">
            <a:xfrm>
              <a:off x="8302" y="2835"/>
              <a:ext cx="1501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5"/>
            <p:cNvSpPr/>
            <p:nvPr/>
          </p:nvSpPr>
          <p:spPr bwMode="auto">
            <a:xfrm>
              <a:off x="8258" y="3752"/>
              <a:ext cx="365" cy="729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138" y="4570"/>
              <a:ext cx="198" cy="1079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8758" y="4570"/>
              <a:ext cx="198" cy="107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8492" y="2835"/>
              <a:ext cx="1121" cy="939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9485" y="3739"/>
              <a:ext cx="362" cy="729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8563" y="4264"/>
              <a:ext cx="984" cy="5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9058" y="4264"/>
              <a:ext cx="491" cy="526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0" y="2848"/>
              <a:ext cx="548" cy="1696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9051" y="2848"/>
              <a:ext cx="540" cy="1696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510" y="3673"/>
              <a:ext cx="548" cy="897"/>
            </a:xfrm>
            <a:custGeom>
              <a:gdLst>
                <a:gd fmla="*/ 2 w 548" name="T0"/>
                <a:gd fmla="*/ 0 h 897" name="T1"/>
                <a:gd fmla="*/ 548 w 548" name="T2"/>
                <a:gd fmla="*/ 137 h 897" name="T3"/>
                <a:gd fmla="*/ 548 w 548" name="T4"/>
                <a:gd fmla="*/ 897 h 897" name="T5"/>
                <a:gd fmla="*/ 0 w 548" name="T6"/>
                <a:gd fmla="*/ 897 h 897" name="T7"/>
                <a:gd fmla="*/ 2 w 548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8">
                  <a:moveTo>
                    <a:pt x="2" y="0"/>
                  </a:moveTo>
                  <a:lnTo>
                    <a:pt x="548" y="137"/>
                  </a:lnTo>
                  <a:lnTo>
                    <a:pt x="548" y="897"/>
                  </a:lnTo>
                  <a:lnTo>
                    <a:pt x="0" y="8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58" y="3673"/>
              <a:ext cx="542" cy="897"/>
            </a:xfrm>
            <a:custGeom>
              <a:gdLst>
                <a:gd fmla="*/ 542 w 542" name="T0"/>
                <a:gd fmla="*/ 0 h 897" name="T1"/>
                <a:gd fmla="*/ 0 w 542" name="T2"/>
                <a:gd fmla="*/ 137 h 897" name="T3"/>
                <a:gd fmla="*/ 0 w 542" name="T4"/>
                <a:gd fmla="*/ 897 h 897" name="T5"/>
                <a:gd fmla="*/ 542 w 542" name="T6"/>
                <a:gd fmla="*/ 897 h 897" name="T7"/>
                <a:gd fmla="*/ 542 w 542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2">
                  <a:moveTo>
                    <a:pt x="542" y="0"/>
                  </a:moveTo>
                  <a:lnTo>
                    <a:pt x="0" y="137"/>
                  </a:lnTo>
                  <a:lnTo>
                    <a:pt x="0" y="897"/>
                  </a:lnTo>
                  <a:lnTo>
                    <a:pt x="542" y="897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8470" y="2983"/>
              <a:ext cx="290" cy="432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297" y="2961"/>
              <a:ext cx="325" cy="448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  <a:gd fmla="*/ 107 w 109" name="T6"/>
                <a:gd fmla="*/ 0 h 2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auto">
            <a:xfrm>
              <a:off x="8762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21"/>
            <p:cNvSpPr>
              <a:spLocks noChangeArrowheads="1"/>
            </p:cNvSpPr>
            <p:nvPr/>
          </p:nvSpPr>
          <p:spPr bwMode="auto">
            <a:xfrm>
              <a:off x="8782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auto">
            <a:xfrm>
              <a:off x="9197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9217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8749" y="3221"/>
              <a:ext cx="123" cy="44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9202" y="3218"/>
              <a:ext cx="123" cy="51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9527" y="3407"/>
              <a:ext cx="165" cy="164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8410" y="3407"/>
              <a:ext cx="164" cy="164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935" y="3641"/>
              <a:ext cx="227" cy="23"/>
            </a:xfrm>
            <a:prstGeom prst="roundRect">
              <a:avLst/>
            </a:pr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8687" y="2879"/>
              <a:ext cx="718" cy="217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565" y="5590"/>
              <a:ext cx="391" cy="146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9138" y="5590"/>
              <a:ext cx="391" cy="146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625" y="3008"/>
              <a:ext cx="742" cy="213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749" y="2968"/>
              <a:ext cx="570" cy="175"/>
            </a:xfrm>
            <a:custGeom>
              <a:gdLst>
                <a:gd fmla="*/ 570 w 570" name="T0"/>
                <a:gd fmla="*/ 49 h 175" name="T1"/>
                <a:gd fmla="*/ 375 w 570" name="T2"/>
                <a:gd fmla="*/ 175 h 175" name="T3"/>
                <a:gd fmla="*/ 419 w 570" name="T4"/>
                <a:gd fmla="*/ 91 h 175" name="T5"/>
                <a:gd fmla="*/ 165 w 570" name="T6"/>
                <a:gd fmla="*/ 170 h 175" name="T7"/>
                <a:gd fmla="*/ 278 w 570" name="T8"/>
                <a:gd fmla="*/ 71 h 175" name="T9"/>
                <a:gd fmla="*/ 0 w 570" name="T10"/>
                <a:gd fmla="*/ 100 h 175" name="T11"/>
                <a:gd fmla="*/ 335 w 570" name="T12"/>
                <a:gd fmla="*/ 0 h 175" name="T13"/>
                <a:gd fmla="*/ 305 w 570" name="T14"/>
                <a:gd fmla="*/ 80 h 175" name="T15"/>
                <a:gd fmla="*/ 492 w 570" name="T16"/>
                <a:gd fmla="*/ 42 h 175" name="T17"/>
                <a:gd fmla="*/ 486 w 570" name="T18"/>
                <a:gd fmla="*/ 73 h 175" name="T19"/>
                <a:gd fmla="*/ 570 w 570" name="T20"/>
                <a:gd fmla="*/ 49 h 17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5" w="570">
                  <a:moveTo>
                    <a:pt x="570" y="49"/>
                  </a:moveTo>
                  <a:lnTo>
                    <a:pt x="375" y="175"/>
                  </a:lnTo>
                  <a:lnTo>
                    <a:pt x="419" y="91"/>
                  </a:lnTo>
                  <a:lnTo>
                    <a:pt x="165" y="170"/>
                  </a:lnTo>
                  <a:lnTo>
                    <a:pt x="278" y="71"/>
                  </a:lnTo>
                  <a:lnTo>
                    <a:pt x="0" y="100"/>
                  </a:lnTo>
                  <a:lnTo>
                    <a:pt x="335" y="0"/>
                  </a:lnTo>
                  <a:lnTo>
                    <a:pt x="305" y="80"/>
                  </a:lnTo>
                  <a:lnTo>
                    <a:pt x="492" y="42"/>
                  </a:lnTo>
                  <a:lnTo>
                    <a:pt x="486" y="73"/>
                  </a:lnTo>
                  <a:lnTo>
                    <a:pt x="570" y="49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8486" y="3673"/>
              <a:ext cx="576" cy="137"/>
            </a:xfrm>
            <a:custGeom>
              <a:gdLst>
                <a:gd fmla="*/ 31 w 576" name="T0"/>
                <a:gd fmla="*/ 0 h 137" name="T1"/>
                <a:gd fmla="*/ 0 w 576" name="T2"/>
                <a:gd fmla="*/ 84 h 137" name="T3"/>
                <a:gd fmla="*/ 576 w 576" name="T4"/>
                <a:gd fmla="*/ 137 h 137" name="T5"/>
                <a:gd fmla="*/ 31 w 576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6">
                  <a:moveTo>
                    <a:pt x="31" y="0"/>
                  </a:moveTo>
                  <a:lnTo>
                    <a:pt x="0" y="84"/>
                  </a:lnTo>
                  <a:lnTo>
                    <a:pt x="576" y="13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058" y="3673"/>
              <a:ext cx="577" cy="137"/>
            </a:xfrm>
            <a:custGeom>
              <a:gdLst>
                <a:gd fmla="*/ 544 w 577" name="T0"/>
                <a:gd fmla="*/ 0 h 137" name="T1"/>
                <a:gd fmla="*/ 577 w 577" name="T2"/>
                <a:gd fmla="*/ 84 h 137" name="T3"/>
                <a:gd fmla="*/ 0 w 577" name="T4"/>
                <a:gd fmla="*/ 137 h 137" name="T5"/>
                <a:gd fmla="*/ 544 w 577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7">
                  <a:moveTo>
                    <a:pt x="544" y="0"/>
                  </a:moveTo>
                  <a:lnTo>
                    <a:pt x="577" y="84"/>
                  </a:lnTo>
                  <a:lnTo>
                    <a:pt x="0" y="13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894352" y="5260153"/>
            <a:ext cx="13474111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lang="zh-CN" sz="4000"/>
              <a:t>看字幕全都懂，不看完全听不懂？</a:t>
            </a:r>
          </a:p>
          <a:p>
            <a:r>
              <a:rPr altLang="en-US" lang="zh-CN" sz="4000"/>
              <a:t>今天BBC明天VOA，却还是听不懂？</a:t>
            </a:r>
          </a:p>
          <a:p>
            <a:r>
              <a:rPr altLang="en-US" lang="zh-CN" sz="4000"/>
              <a:t>甚至，学了很久的外语，一到要讲外语时就浑身僵硬！？</a:t>
            </a:r>
          </a:p>
        </p:txBody>
      </p:sp>
      <p:grpSp>
        <p:nvGrpSpPr>
          <p:cNvPr id="107" name="组合 106"/>
          <p:cNvGrpSpPr/>
          <p:nvPr/>
        </p:nvGrpSpPr>
        <p:grpSpPr>
          <a:xfrm rot="19480132">
            <a:off x="14921040" y="-590239"/>
            <a:ext cx="5511393" cy="3666298"/>
            <a:chOff x="866597" y="2785074"/>
            <a:chExt cx="7684195" cy="5111692"/>
          </a:xfrm>
        </p:grpSpPr>
        <p:sp>
          <p:nvSpPr>
            <p:cNvPr id="108" name="任意多边形 107"/>
            <p:cNvSpPr/>
            <p:nvPr/>
          </p:nvSpPr>
          <p:spPr>
            <a:xfrm>
              <a:off x="866597" y="4500564"/>
              <a:ext cx="7684195" cy="3396202"/>
            </a:xfrm>
            <a:custGeom>
              <a:gdLst>
                <a:gd fmla="*/ 581646 w 7684195" name="connsiteX0"/>
                <a:gd fmla="*/ 0 h 5308183" name="connsiteY0"/>
                <a:gd fmla="*/ 581646 w 7684195" name="connsiteX1"/>
                <a:gd fmla="*/ 808074 h 5308183" name="connsiteY1"/>
                <a:gd fmla="*/ 135079 w 7684195" name="connsiteX2"/>
                <a:gd fmla="*/ 1403498 h 5308183" name="connsiteY2"/>
                <a:gd fmla="*/ 220139 w 7684195" name="connsiteX3"/>
                <a:gd fmla="*/ 2743200 h 5308183" name="connsiteY3"/>
                <a:gd fmla="*/ 2155265 w 7684195" name="connsiteX4"/>
                <a:gd fmla="*/ 3189767 h 5308183" name="connsiteY4"/>
                <a:gd fmla="*/ 2516772 w 7684195" name="connsiteX5"/>
                <a:gd fmla="*/ 2317898 h 5308183" name="connsiteY5"/>
                <a:gd fmla="*/ 1002518 w 7684195" name="connsiteX6"/>
                <a:gd fmla="*/ 1666653 h 5308183" name="connsiteY6"/>
                <a:gd fmla="*/ 815562 w 7684195" name="connsiteX7"/>
                <a:gd fmla="*/ 4359349 h 5308183" name="connsiteY7"/>
                <a:gd fmla="*/ 5812865 w 7684195" name="connsiteX8"/>
                <a:gd fmla="*/ 5295014 h 5308183" name="connsiteY8"/>
                <a:gd fmla="*/ 7684195 w 7684195" name="connsiteX9"/>
                <a:gd fmla="*/ 4933507 h 530818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308183" w="7684195">
                  <a:moveTo>
                    <a:pt x="581646" y="0"/>
                  </a:moveTo>
                  <a:cubicBezTo>
                    <a:pt x="618860" y="287079"/>
                    <a:pt x="665599" y="507483"/>
                    <a:pt x="581646" y="808074"/>
                  </a:cubicBezTo>
                  <a:cubicBezTo>
                    <a:pt x="497693" y="1108665"/>
                    <a:pt x="271530" y="1071452"/>
                    <a:pt x="135079" y="1403498"/>
                  </a:cubicBezTo>
                  <a:cubicBezTo>
                    <a:pt x="-1372" y="1735544"/>
                    <a:pt x="-116559" y="2445489"/>
                    <a:pt x="220139" y="2743200"/>
                  </a:cubicBezTo>
                  <a:cubicBezTo>
                    <a:pt x="556837" y="3040911"/>
                    <a:pt x="1772493" y="3260651"/>
                    <a:pt x="2155265" y="3189767"/>
                  </a:cubicBezTo>
                  <a:cubicBezTo>
                    <a:pt x="2538037" y="3118883"/>
                    <a:pt x="2708897" y="2571750"/>
                    <a:pt x="2516772" y="2317898"/>
                  </a:cubicBezTo>
                  <a:cubicBezTo>
                    <a:pt x="2324648" y="2064046"/>
                    <a:pt x="1381303" y="1555011"/>
                    <a:pt x="1002518" y="1666653"/>
                  </a:cubicBezTo>
                  <a:cubicBezTo>
                    <a:pt x="623733" y="1778295"/>
                    <a:pt x="13838" y="3754622"/>
                    <a:pt x="815562" y="4359349"/>
                  </a:cubicBezTo>
                  <a:cubicBezTo>
                    <a:pt x="1617286" y="4964076"/>
                    <a:pt x="4668093" y="5199321"/>
                    <a:pt x="5812865" y="5295014"/>
                  </a:cubicBezTo>
                  <a:cubicBezTo>
                    <a:pt x="6957637" y="5390707"/>
                    <a:pt x="7684195" y="4933507"/>
                    <a:pt x="7684195" y="49335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1248317" y="2785074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10" name="圆角矩形 109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任意多边形 110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任意多边形 111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3" name="圆角矩形 112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4" name="圆角矩形 113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6" name="矩形 115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 rot="17592300">
            <a:off x="14498934" y="-229462"/>
            <a:ext cx="1711089" cy="4945319"/>
            <a:chOff x="3773760" y="1777693"/>
            <a:chExt cx="2385666" cy="6894952"/>
          </a:xfrm>
        </p:grpSpPr>
        <p:grpSp>
          <p:nvGrpSpPr>
            <p:cNvPr id="118" name="组合 117"/>
            <p:cNvGrpSpPr/>
            <p:nvPr/>
          </p:nvGrpSpPr>
          <p:grpSpPr>
            <a:xfrm flipH="1">
              <a:off x="3773760" y="1777693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20" name="圆角矩形 119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任意多边形 121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圆角矩形 122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圆角矩形 123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任意多边形 124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矩形 125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9" name="任意多边形 118"/>
            <p:cNvSpPr/>
            <p:nvPr/>
          </p:nvSpPr>
          <p:spPr>
            <a:xfrm rot="20822484">
              <a:off x="4767268" y="3352219"/>
              <a:ext cx="1392158" cy="5320426"/>
            </a:xfrm>
            <a:custGeom>
              <a:gdLst>
                <a:gd fmla="*/ 300778 w 1392158" name="connsiteX0"/>
                <a:gd fmla="*/ 0 h 5320426" name="connsiteY0"/>
                <a:gd fmla="*/ 5810 w 1392158" name="connsiteX1"/>
                <a:gd fmla="*/ 1209368 h 5320426" name="connsiteY1"/>
                <a:gd fmla="*/ 536752 w 1392158" name="connsiteX2"/>
                <a:gd fmla="*/ 2861187 h 5320426" name="connsiteY2"/>
                <a:gd fmla="*/ 241784 w 1392158" name="connsiteX3"/>
                <a:gd fmla="*/ 5102942 h 5320426" name="connsiteY3"/>
                <a:gd fmla="*/ 1392158 w 1392158" name="connsiteX4"/>
                <a:gd fmla="*/ 5250426 h 532042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20426" w="1392158">
                  <a:moveTo>
                    <a:pt x="300778" y="0"/>
                  </a:moveTo>
                  <a:cubicBezTo>
                    <a:pt x="133629" y="366252"/>
                    <a:pt x="-33519" y="732504"/>
                    <a:pt x="5810" y="1209368"/>
                  </a:cubicBezTo>
                  <a:cubicBezTo>
                    <a:pt x="45139" y="1686232"/>
                    <a:pt x="497423" y="2212258"/>
                    <a:pt x="536752" y="2861187"/>
                  </a:cubicBezTo>
                  <a:cubicBezTo>
                    <a:pt x="576081" y="3510116"/>
                    <a:pt x="99216" y="4704736"/>
                    <a:pt x="241784" y="5102942"/>
                  </a:cubicBezTo>
                  <a:cubicBezTo>
                    <a:pt x="384352" y="5501148"/>
                    <a:pt x="1102106" y="5225845"/>
                    <a:pt x="1392158" y="525042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val="1665976062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-6895990" y="-854219"/>
            <a:ext cx="22924543" cy="10331803"/>
            <a:chOff x="-6895990" y="-854219"/>
            <a:chExt cx="22924543" cy="10331803"/>
          </a:xfrm>
        </p:grpSpPr>
        <p:sp>
          <p:nvSpPr>
            <p:cNvPr id="3853" name="矩形 3852"/>
            <p:cNvSpPr/>
            <p:nvPr/>
          </p:nvSpPr>
          <p:spPr>
            <a:xfrm rot="5967241">
              <a:off x="5293624" y="-57502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51" name="矩形 3850"/>
            <p:cNvSpPr/>
            <p:nvPr/>
          </p:nvSpPr>
          <p:spPr>
            <a:xfrm>
              <a:off x="12649571" y="-854219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40" name="任意多边形 339"/>
            <p:cNvSpPr/>
            <p:nvPr/>
          </p:nvSpPr>
          <p:spPr>
            <a:xfrm rot="2893235">
              <a:off x="9859145" y="-130076"/>
              <a:ext cx="1089430" cy="402796"/>
            </a:xfrm>
            <a:custGeom>
              <a:rect b="b" l="l" r="r" t="t"/>
              <a:pathLst>
                <a:path h="402796" w="1089430">
                  <a:moveTo>
                    <a:pt x="762000" y="8575"/>
                  </a:moveTo>
                  <a:lnTo>
                    <a:pt x="891415" y="8575"/>
                  </a:lnTo>
                  <a:lnTo>
                    <a:pt x="891415" y="165465"/>
                  </a:lnTo>
                  <a:cubicBezTo>
                    <a:pt x="889974" y="201480"/>
                    <a:pt x="901282" y="218790"/>
                    <a:pt x="925338" y="217395"/>
                  </a:cubicBezTo>
                  <a:cubicBezTo>
                    <a:pt x="949896" y="217350"/>
                    <a:pt x="962176" y="195123"/>
                    <a:pt x="962176" y="150715"/>
                  </a:cubicBezTo>
                  <a:lnTo>
                    <a:pt x="962176" y="8575"/>
                  </a:lnTo>
                  <a:lnTo>
                    <a:pt x="1089430" y="8576"/>
                  </a:lnTo>
                  <a:lnTo>
                    <a:pt x="1089430" y="45238"/>
                  </a:lnTo>
                  <a:lnTo>
                    <a:pt x="866607" y="310303"/>
                  </a:lnTo>
                  <a:lnTo>
                    <a:pt x="789423" y="280439"/>
                  </a:lnTo>
                  <a:cubicBezTo>
                    <a:pt x="771142" y="259973"/>
                    <a:pt x="762000" y="229652"/>
                    <a:pt x="762000" y="189475"/>
                  </a:cubicBezTo>
                  <a:close/>
                  <a:moveTo>
                    <a:pt x="510166" y="107746"/>
                  </a:moveTo>
                  <a:cubicBezTo>
                    <a:pt x="503837" y="117745"/>
                    <a:pt x="501016" y="132743"/>
                    <a:pt x="501702" y="152740"/>
                  </a:cubicBezTo>
                  <a:cubicBezTo>
                    <a:pt x="503029" y="184776"/>
                    <a:pt x="516257" y="202052"/>
                    <a:pt x="541388" y="204567"/>
                  </a:cubicBezTo>
                  <a:cubicBezTo>
                    <a:pt x="565238" y="204453"/>
                    <a:pt x="578500" y="185782"/>
                    <a:pt x="581176" y="148555"/>
                  </a:cubicBezTo>
                  <a:cubicBezTo>
                    <a:pt x="579895" y="112608"/>
                    <a:pt x="566061" y="94006"/>
                    <a:pt x="539672" y="92749"/>
                  </a:cubicBezTo>
                  <a:cubicBezTo>
                    <a:pt x="526330" y="92749"/>
                    <a:pt x="516494" y="97748"/>
                    <a:pt x="510166" y="107746"/>
                  </a:cubicBezTo>
                  <a:close/>
                  <a:moveTo>
                    <a:pt x="410635" y="40055"/>
                  </a:moveTo>
                  <a:cubicBezTo>
                    <a:pt x="433217" y="14872"/>
                    <a:pt x="466351" y="1521"/>
                    <a:pt x="510038" y="0"/>
                  </a:cubicBezTo>
                  <a:cubicBezTo>
                    <a:pt x="548865" y="1579"/>
                    <a:pt x="575448" y="16624"/>
                    <a:pt x="589786" y="45139"/>
                  </a:cubicBezTo>
                  <a:lnTo>
                    <a:pt x="589786" y="8576"/>
                  </a:lnTo>
                  <a:lnTo>
                    <a:pt x="704108" y="8575"/>
                  </a:lnTo>
                  <a:lnTo>
                    <a:pt x="704108" y="246311"/>
                  </a:lnTo>
                  <a:cubicBezTo>
                    <a:pt x="712729" y="353419"/>
                    <a:pt x="660250" y="405543"/>
                    <a:pt x="546670" y="402685"/>
                  </a:cubicBezTo>
                  <a:cubicBezTo>
                    <a:pt x="451156" y="401176"/>
                    <a:pt x="398802" y="369540"/>
                    <a:pt x="389609" y="307777"/>
                  </a:cubicBezTo>
                  <a:lnTo>
                    <a:pt x="516863" y="307777"/>
                  </a:lnTo>
                  <a:cubicBezTo>
                    <a:pt x="516863" y="314248"/>
                    <a:pt x="518532" y="319153"/>
                    <a:pt x="521871" y="322491"/>
                  </a:cubicBezTo>
                  <a:cubicBezTo>
                    <a:pt x="525987" y="325578"/>
                    <a:pt x="532882" y="327122"/>
                    <a:pt x="542554" y="327122"/>
                  </a:cubicBezTo>
                  <a:cubicBezTo>
                    <a:pt x="568302" y="327122"/>
                    <a:pt x="581176" y="311366"/>
                    <a:pt x="581176" y="279856"/>
                  </a:cubicBezTo>
                  <a:lnTo>
                    <a:pt x="581176" y="262775"/>
                  </a:lnTo>
                  <a:cubicBezTo>
                    <a:pt x="567342" y="284292"/>
                    <a:pt x="542131" y="295051"/>
                    <a:pt x="505544" y="295051"/>
                  </a:cubicBezTo>
                  <a:cubicBezTo>
                    <a:pt x="422697" y="290524"/>
                    <a:pt x="379033" y="242538"/>
                    <a:pt x="374552" y="151093"/>
                  </a:cubicBezTo>
                  <a:cubicBezTo>
                    <a:pt x="376027" y="102249"/>
                    <a:pt x="388055" y="65236"/>
                    <a:pt x="410635" y="40055"/>
                  </a:cubicBezTo>
                  <a:close/>
                  <a:moveTo>
                    <a:pt x="175355" y="115103"/>
                  </a:moveTo>
                  <a:lnTo>
                    <a:pt x="270281" y="25047"/>
                  </a:lnTo>
                  <a:lnTo>
                    <a:pt x="295788" y="34927"/>
                  </a:lnTo>
                  <a:cubicBezTo>
                    <a:pt x="316106" y="57444"/>
                    <a:pt x="326653" y="90827"/>
                    <a:pt x="327430" y="135075"/>
                  </a:cubicBezTo>
                  <a:lnTo>
                    <a:pt x="327430" y="307982"/>
                  </a:lnTo>
                  <a:lnTo>
                    <a:pt x="200176" y="307982"/>
                  </a:lnTo>
                  <a:lnTo>
                    <a:pt x="200176" y="148898"/>
                  </a:lnTo>
                  <a:close/>
                  <a:moveTo>
                    <a:pt x="0" y="281461"/>
                  </a:moveTo>
                  <a:lnTo>
                    <a:pt x="129415" y="158686"/>
                  </a:lnTo>
                  <a:lnTo>
                    <a:pt x="129415" y="307982"/>
                  </a:lnTo>
                  <a:lnTo>
                    <a:pt x="0" y="307982"/>
                  </a:lnTo>
                  <a:close/>
                </a:path>
              </a:pathLst>
            </a:custGeom>
            <a:solidFill>
              <a:srgbClr val="EEDC00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srgbClr val="EEDC00"/>
                </a:solidFill>
              </a:endParaRPr>
            </a:p>
          </p:txBody>
        </p:sp>
        <p:sp>
          <p:nvSpPr>
            <p:cNvPr id="3857" name="矩形 3856"/>
            <p:cNvSpPr/>
            <p:nvPr/>
          </p:nvSpPr>
          <p:spPr>
            <a:xfrm rot="20892204">
              <a:off x="8256652" y="-534893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0" name="矩形 3859"/>
            <p:cNvSpPr/>
            <p:nvPr/>
          </p:nvSpPr>
          <p:spPr>
            <a:xfrm rot="1124729">
              <a:off x="6603198" y="-378498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50" name="任意多边形 349"/>
            <p:cNvSpPr/>
            <p:nvPr/>
          </p:nvSpPr>
          <p:spPr>
            <a:xfrm rot="10800000">
              <a:off x="14897860" y="-51162"/>
              <a:ext cx="710124" cy="138058"/>
            </a:xfrm>
            <a:custGeom>
              <a:rect b="b" l="l" r="r" t="t"/>
              <a:pathLst>
                <a:path h="138058" w="710124">
                  <a:moveTo>
                    <a:pt x="612747" y="122127"/>
                  </a:moveTo>
                  <a:lnTo>
                    <a:pt x="521343" y="17710"/>
                  </a:lnTo>
                  <a:lnTo>
                    <a:pt x="677835" y="0"/>
                  </a:lnTo>
                  <a:lnTo>
                    <a:pt x="710124" y="36886"/>
                  </a:lnTo>
                  <a:close/>
                  <a:moveTo>
                    <a:pt x="399333" y="130921"/>
                  </a:moveTo>
                  <a:cubicBezTo>
                    <a:pt x="369214" y="127360"/>
                    <a:pt x="339290" y="109189"/>
                    <a:pt x="309561" y="76408"/>
                  </a:cubicBezTo>
                  <a:lnTo>
                    <a:pt x="281898" y="44807"/>
                  </a:lnTo>
                  <a:lnTo>
                    <a:pt x="518239" y="18061"/>
                  </a:lnTo>
                  <a:lnTo>
                    <a:pt x="490276" y="97775"/>
                  </a:lnTo>
                  <a:cubicBezTo>
                    <a:pt x="459766" y="123434"/>
                    <a:pt x="429452" y="134482"/>
                    <a:pt x="399333" y="130921"/>
                  </a:cubicBezTo>
                  <a:close/>
                  <a:moveTo>
                    <a:pt x="89726" y="138058"/>
                  </a:moveTo>
                  <a:lnTo>
                    <a:pt x="0" y="138058"/>
                  </a:lnTo>
                  <a:lnTo>
                    <a:pt x="48178" y="71256"/>
                  </a:lnTo>
                  <a:lnTo>
                    <a:pt x="230429" y="50632"/>
                  </a:lnTo>
                  <a:lnTo>
                    <a:pt x="143294" y="126908"/>
                  </a:lnTo>
                  <a:cubicBezTo>
                    <a:pt x="133579" y="115810"/>
                    <a:pt x="124610" y="110806"/>
                    <a:pt x="116387" y="111897"/>
                  </a:cubicBezTo>
                  <a:cubicBezTo>
                    <a:pt x="108292" y="112266"/>
                    <a:pt x="100614" y="115629"/>
                    <a:pt x="93353" y="121985"/>
                  </a:cubicBezTo>
                  <a:close/>
                  <a:moveTo>
                    <a:pt x="299566" y="138058"/>
                  </a:moveTo>
                  <a:lnTo>
                    <a:pt x="143329" y="138058"/>
                  </a:lnTo>
                  <a:lnTo>
                    <a:pt x="143532" y="137959"/>
                  </a:lnTo>
                  <a:cubicBezTo>
                    <a:pt x="214231" y="98013"/>
                    <a:pt x="265907" y="96691"/>
                    <a:pt x="298561" y="133993"/>
                  </a:cubicBezTo>
                  <a:close/>
                </a:path>
              </a:pathLst>
            </a:cu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9" name="任意多边形 348"/>
            <p:cNvSpPr/>
            <p:nvPr/>
          </p:nvSpPr>
          <p:spPr>
            <a:xfrm rot="10578940">
              <a:off x="408833" y="-56901"/>
              <a:ext cx="1059520" cy="163226"/>
            </a:xfrm>
            <a:custGeom>
              <a:rect b="b" l="l" r="r" t="t"/>
              <a:pathLst>
                <a:path h="163226" w="1059520">
                  <a:moveTo>
                    <a:pt x="113455" y="158342"/>
                  </a:moveTo>
                  <a:lnTo>
                    <a:pt x="0" y="119839"/>
                  </a:lnTo>
                  <a:lnTo>
                    <a:pt x="86568" y="0"/>
                  </a:lnTo>
                  <a:lnTo>
                    <a:pt x="202119" y="13076"/>
                  </a:lnTo>
                  <a:close/>
                  <a:moveTo>
                    <a:pt x="484355" y="163226"/>
                  </a:moveTo>
                  <a:lnTo>
                    <a:pt x="374452" y="163226"/>
                  </a:lnTo>
                  <a:lnTo>
                    <a:pt x="385028" y="64145"/>
                  </a:lnTo>
                  <a:lnTo>
                    <a:pt x="324554" y="163226"/>
                  </a:lnTo>
                  <a:lnTo>
                    <a:pt x="190712" y="163226"/>
                  </a:lnTo>
                  <a:lnTo>
                    <a:pt x="206657" y="13590"/>
                  </a:lnTo>
                  <a:lnTo>
                    <a:pt x="290911" y="23124"/>
                  </a:lnTo>
                  <a:lnTo>
                    <a:pt x="288191" y="63477"/>
                  </a:lnTo>
                  <a:lnTo>
                    <a:pt x="311557" y="25461"/>
                  </a:lnTo>
                  <a:lnTo>
                    <a:pt x="485405" y="45135"/>
                  </a:lnTo>
                  <a:close/>
                  <a:moveTo>
                    <a:pt x="884719" y="163226"/>
                  </a:moveTo>
                  <a:lnTo>
                    <a:pt x="763613" y="163226"/>
                  </a:lnTo>
                  <a:lnTo>
                    <a:pt x="745167" y="140796"/>
                  </a:lnTo>
                  <a:cubicBezTo>
                    <a:pt x="731676" y="136254"/>
                    <a:pt x="719613" y="138581"/>
                    <a:pt x="708976" y="147775"/>
                  </a:cubicBezTo>
                  <a:lnTo>
                    <a:pt x="696836" y="163226"/>
                  </a:lnTo>
                  <a:lnTo>
                    <a:pt x="557780" y="163226"/>
                  </a:lnTo>
                  <a:lnTo>
                    <a:pt x="558708" y="154961"/>
                  </a:lnTo>
                  <a:cubicBezTo>
                    <a:pt x="567609" y="131063"/>
                    <a:pt x="578741" y="111188"/>
                    <a:pt x="592102" y="95337"/>
                  </a:cubicBezTo>
                  <a:lnTo>
                    <a:pt x="635841" y="62159"/>
                  </a:lnTo>
                  <a:lnTo>
                    <a:pt x="812548" y="82156"/>
                  </a:lnTo>
                  <a:lnTo>
                    <a:pt x="837792" y="95316"/>
                  </a:lnTo>
                  <a:cubicBezTo>
                    <a:pt x="855389" y="108413"/>
                    <a:pt x="868845" y="123275"/>
                    <a:pt x="878159" y="139901"/>
                  </a:cubicBezTo>
                  <a:close/>
                  <a:moveTo>
                    <a:pt x="1059520" y="163226"/>
                  </a:moveTo>
                  <a:lnTo>
                    <a:pt x="981462" y="163226"/>
                  </a:lnTo>
                  <a:lnTo>
                    <a:pt x="989523" y="139471"/>
                  </a:lnTo>
                  <a:close/>
                </a:path>
              </a:pathLst>
            </a:custGeom>
            <a:solidFill>
              <a:srgbClr val="F1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47" name="任意多边形 346"/>
            <p:cNvSpPr/>
            <p:nvPr/>
          </p:nvSpPr>
          <p:spPr>
            <a:xfrm rot="10800000">
              <a:off x="3197050" y="-223028"/>
              <a:ext cx="1730475" cy="564177"/>
            </a:xfrm>
            <a:custGeom>
              <a:rect b="b" l="l" r="r" t="t"/>
              <a:pathLst>
                <a:path h="564177" w="1730475">
                  <a:moveTo>
                    <a:pt x="171011" y="127600"/>
                  </a:moveTo>
                  <a:cubicBezTo>
                    <a:pt x="180709" y="124906"/>
                    <a:pt x="188049" y="117992"/>
                    <a:pt x="193031" y="106856"/>
                  </a:cubicBezTo>
                  <a:lnTo>
                    <a:pt x="108781" y="69156"/>
                  </a:lnTo>
                  <a:cubicBezTo>
                    <a:pt x="103367" y="90658"/>
                    <a:pt x="112055" y="108613"/>
                    <a:pt x="134844" y="123019"/>
                  </a:cubicBezTo>
                  <a:cubicBezTo>
                    <a:pt x="149257" y="128767"/>
                    <a:pt x="161313" y="130294"/>
                    <a:pt x="171011" y="127600"/>
                  </a:cubicBezTo>
                  <a:close/>
                  <a:moveTo>
                    <a:pt x="709039" y="132581"/>
                  </a:moveTo>
                  <a:lnTo>
                    <a:pt x="592883" y="80605"/>
                  </a:lnTo>
                  <a:lnTo>
                    <a:pt x="594221" y="66220"/>
                  </a:lnTo>
                  <a:lnTo>
                    <a:pt x="700159" y="78209"/>
                  </a:lnTo>
                  <a:close/>
                  <a:moveTo>
                    <a:pt x="175488" y="215513"/>
                  </a:moveTo>
                  <a:cubicBezTo>
                    <a:pt x="153681" y="214042"/>
                    <a:pt x="130141" y="208676"/>
                    <a:pt x="104868" y="199415"/>
                  </a:cubicBezTo>
                  <a:cubicBezTo>
                    <a:pt x="29035" y="160579"/>
                    <a:pt x="-5671" y="104874"/>
                    <a:pt x="753" y="32302"/>
                  </a:cubicBezTo>
                  <a:lnTo>
                    <a:pt x="9069" y="0"/>
                  </a:lnTo>
                  <a:lnTo>
                    <a:pt x="162165" y="17326"/>
                  </a:lnTo>
                  <a:lnTo>
                    <a:pt x="221261" y="43769"/>
                  </a:lnTo>
                  <a:lnTo>
                    <a:pt x="221917" y="24087"/>
                  </a:lnTo>
                  <a:lnTo>
                    <a:pt x="336415" y="37045"/>
                  </a:lnTo>
                  <a:lnTo>
                    <a:pt x="340401" y="58913"/>
                  </a:lnTo>
                  <a:cubicBezTo>
                    <a:pt x="339541" y="79095"/>
                    <a:pt x="334395" y="100650"/>
                    <a:pt x="324962" y="123579"/>
                  </a:cubicBezTo>
                  <a:cubicBezTo>
                    <a:pt x="290733" y="189280"/>
                    <a:pt x="240909" y="219925"/>
                    <a:pt x="175488" y="215513"/>
                  </a:cubicBezTo>
                  <a:close/>
                  <a:moveTo>
                    <a:pt x="501636" y="271240"/>
                  </a:moveTo>
                  <a:cubicBezTo>
                    <a:pt x="518165" y="270421"/>
                    <a:pt x="532087" y="256112"/>
                    <a:pt x="543399" y="228312"/>
                  </a:cubicBezTo>
                  <a:cubicBezTo>
                    <a:pt x="555273" y="198528"/>
                    <a:pt x="550255" y="177356"/>
                    <a:pt x="528343" y="164795"/>
                  </a:cubicBezTo>
                  <a:cubicBezTo>
                    <a:pt x="506526" y="155158"/>
                    <a:pt x="486795" y="166784"/>
                    <a:pt x="469147" y="199671"/>
                  </a:cubicBezTo>
                  <a:cubicBezTo>
                    <a:pt x="455634" y="233006"/>
                    <a:pt x="460664" y="255636"/>
                    <a:pt x="484237" y="267562"/>
                  </a:cubicBezTo>
                  <a:cubicBezTo>
                    <a:pt x="490326" y="270287"/>
                    <a:pt x="496126" y="271513"/>
                    <a:pt x="501636" y="271240"/>
                  </a:cubicBezTo>
                  <a:close/>
                  <a:moveTo>
                    <a:pt x="897161" y="331766"/>
                  </a:moveTo>
                  <a:cubicBezTo>
                    <a:pt x="905298" y="330910"/>
                    <a:pt x="910023" y="327319"/>
                    <a:pt x="911339" y="320993"/>
                  </a:cubicBezTo>
                  <a:cubicBezTo>
                    <a:pt x="916345" y="306725"/>
                    <a:pt x="910239" y="295738"/>
                    <a:pt x="893019" y="288032"/>
                  </a:cubicBezTo>
                  <a:cubicBezTo>
                    <a:pt x="864299" y="275181"/>
                    <a:pt x="842319" y="287266"/>
                    <a:pt x="827081" y="324288"/>
                  </a:cubicBezTo>
                  <a:cubicBezTo>
                    <a:pt x="833099" y="322371"/>
                    <a:pt x="844912" y="322985"/>
                    <a:pt x="862519" y="326129"/>
                  </a:cubicBezTo>
                  <a:cubicBezTo>
                    <a:pt x="877477" y="330743"/>
                    <a:pt x="889025" y="332622"/>
                    <a:pt x="897161" y="331766"/>
                  </a:cubicBezTo>
                  <a:close/>
                  <a:moveTo>
                    <a:pt x="530552" y="377677"/>
                  </a:moveTo>
                  <a:cubicBezTo>
                    <a:pt x="512703" y="377004"/>
                    <a:pt x="493655" y="372553"/>
                    <a:pt x="473405" y="364325"/>
                  </a:cubicBezTo>
                  <a:cubicBezTo>
                    <a:pt x="438609" y="347026"/>
                    <a:pt x="420489" y="322435"/>
                    <a:pt x="419049" y="290551"/>
                  </a:cubicBezTo>
                  <a:lnTo>
                    <a:pt x="404115" y="323926"/>
                  </a:lnTo>
                  <a:lnTo>
                    <a:pt x="299763" y="277231"/>
                  </a:lnTo>
                  <a:lnTo>
                    <a:pt x="396865" y="60231"/>
                  </a:lnTo>
                  <a:lnTo>
                    <a:pt x="405123" y="44820"/>
                  </a:lnTo>
                  <a:lnTo>
                    <a:pt x="539045" y="59976"/>
                  </a:lnTo>
                  <a:lnTo>
                    <a:pt x="522777" y="79822"/>
                  </a:lnTo>
                  <a:lnTo>
                    <a:pt x="515799" y="95413"/>
                  </a:lnTo>
                  <a:cubicBezTo>
                    <a:pt x="537217" y="81423"/>
                    <a:pt x="564623" y="81900"/>
                    <a:pt x="598019" y="96843"/>
                  </a:cubicBezTo>
                  <a:cubicBezTo>
                    <a:pt x="671791" y="134814"/>
                    <a:pt x="692047" y="196449"/>
                    <a:pt x="658787" y="281749"/>
                  </a:cubicBezTo>
                  <a:cubicBezTo>
                    <a:pt x="626843" y="347721"/>
                    <a:pt x="584098" y="379697"/>
                    <a:pt x="530552" y="377677"/>
                  </a:cubicBezTo>
                  <a:close/>
                  <a:moveTo>
                    <a:pt x="898432" y="525014"/>
                  </a:moveTo>
                  <a:cubicBezTo>
                    <a:pt x="865856" y="530128"/>
                    <a:pt x="823989" y="521239"/>
                    <a:pt x="772831" y="498347"/>
                  </a:cubicBezTo>
                  <a:cubicBezTo>
                    <a:pt x="672840" y="458339"/>
                    <a:pt x="644622" y="400218"/>
                    <a:pt x="688179" y="323986"/>
                  </a:cubicBezTo>
                  <a:lnTo>
                    <a:pt x="742971" y="201538"/>
                  </a:lnTo>
                  <a:cubicBezTo>
                    <a:pt x="752557" y="187113"/>
                    <a:pt x="752602" y="174695"/>
                    <a:pt x="743107" y="164284"/>
                  </a:cubicBezTo>
                  <a:lnTo>
                    <a:pt x="749327" y="150383"/>
                  </a:lnTo>
                  <a:lnTo>
                    <a:pt x="868707" y="203802"/>
                  </a:lnTo>
                  <a:lnTo>
                    <a:pt x="859492" y="232709"/>
                  </a:lnTo>
                  <a:cubicBezTo>
                    <a:pt x="889303" y="220897"/>
                    <a:pt x="925989" y="224737"/>
                    <a:pt x="969550" y="244229"/>
                  </a:cubicBezTo>
                  <a:cubicBezTo>
                    <a:pt x="1033597" y="276220"/>
                    <a:pt x="1054617" y="318681"/>
                    <a:pt x="1032610" y="371614"/>
                  </a:cubicBezTo>
                  <a:cubicBezTo>
                    <a:pt x="1009923" y="422313"/>
                    <a:pt x="953434" y="433198"/>
                    <a:pt x="863141" y="404268"/>
                  </a:cubicBezTo>
                  <a:cubicBezTo>
                    <a:pt x="821263" y="391316"/>
                    <a:pt x="797989" y="390058"/>
                    <a:pt x="793319" y="400494"/>
                  </a:cubicBezTo>
                  <a:cubicBezTo>
                    <a:pt x="789939" y="410680"/>
                    <a:pt x="797289" y="420483"/>
                    <a:pt x="815370" y="429901"/>
                  </a:cubicBezTo>
                  <a:cubicBezTo>
                    <a:pt x="834483" y="437126"/>
                    <a:pt x="848261" y="433070"/>
                    <a:pt x="856702" y="417733"/>
                  </a:cubicBezTo>
                  <a:lnTo>
                    <a:pt x="968286" y="467664"/>
                  </a:lnTo>
                  <a:cubicBezTo>
                    <a:pt x="954293" y="500783"/>
                    <a:pt x="931008" y="519900"/>
                    <a:pt x="898432" y="525014"/>
                  </a:cubicBezTo>
                  <a:close/>
                  <a:moveTo>
                    <a:pt x="1339283" y="564177"/>
                  </a:moveTo>
                  <a:lnTo>
                    <a:pt x="1197503" y="564177"/>
                  </a:lnTo>
                  <a:lnTo>
                    <a:pt x="1218796" y="516592"/>
                  </a:lnTo>
                  <a:cubicBezTo>
                    <a:pt x="1234821" y="484306"/>
                    <a:pt x="1231570" y="463887"/>
                    <a:pt x="1209043" y="455335"/>
                  </a:cubicBezTo>
                  <a:cubicBezTo>
                    <a:pt x="1186607" y="445345"/>
                    <a:pt x="1166320" y="460618"/>
                    <a:pt x="1148182" y="501152"/>
                  </a:cubicBezTo>
                  <a:lnTo>
                    <a:pt x="1119981" y="564177"/>
                  </a:lnTo>
                  <a:lnTo>
                    <a:pt x="980567" y="564177"/>
                  </a:lnTo>
                  <a:lnTo>
                    <a:pt x="1096262" y="305626"/>
                  </a:lnTo>
                  <a:lnTo>
                    <a:pt x="1204559" y="354085"/>
                  </a:lnTo>
                  <a:lnTo>
                    <a:pt x="1186976" y="393378"/>
                  </a:lnTo>
                  <a:cubicBezTo>
                    <a:pt x="1216713" y="370535"/>
                    <a:pt x="1253308" y="369624"/>
                    <a:pt x="1296760" y="390646"/>
                  </a:cubicBezTo>
                  <a:cubicBezTo>
                    <a:pt x="1362894" y="421892"/>
                    <a:pt x="1379551" y="474188"/>
                    <a:pt x="1346731" y="547534"/>
                  </a:cubicBezTo>
                  <a:close/>
                  <a:moveTo>
                    <a:pt x="1730475" y="564177"/>
                  </a:moveTo>
                  <a:lnTo>
                    <a:pt x="1673564" y="564177"/>
                  </a:lnTo>
                  <a:lnTo>
                    <a:pt x="1618807" y="539675"/>
                  </a:lnTo>
                  <a:cubicBezTo>
                    <a:pt x="1621450" y="533768"/>
                    <a:pt x="1621930" y="528609"/>
                    <a:pt x="1620246" y="524198"/>
                  </a:cubicBezTo>
                  <a:cubicBezTo>
                    <a:pt x="1617750" y="519699"/>
                    <a:pt x="1612087" y="515474"/>
                    <a:pt x="1603258" y="511524"/>
                  </a:cubicBezTo>
                  <a:cubicBezTo>
                    <a:pt x="1579756" y="501007"/>
                    <a:pt x="1561570" y="510130"/>
                    <a:pt x="1548699" y="538892"/>
                  </a:cubicBezTo>
                  <a:lnTo>
                    <a:pt x="1541723" y="554484"/>
                  </a:lnTo>
                  <a:cubicBezTo>
                    <a:pt x="1563139" y="540493"/>
                    <a:pt x="1590545" y="540970"/>
                    <a:pt x="1623941" y="555914"/>
                  </a:cubicBezTo>
                  <a:lnTo>
                    <a:pt x="1635312" y="564177"/>
                  </a:lnTo>
                  <a:lnTo>
                    <a:pt x="1402707" y="564177"/>
                  </a:lnTo>
                  <a:lnTo>
                    <a:pt x="1422788" y="519301"/>
                  </a:lnTo>
                  <a:cubicBezTo>
                    <a:pt x="1458666" y="418013"/>
                    <a:pt x="1527859" y="391870"/>
                    <a:pt x="1630365" y="440869"/>
                  </a:cubicBezTo>
                  <a:cubicBezTo>
                    <a:pt x="1673649" y="461064"/>
                    <a:pt x="1704007" y="483727"/>
                    <a:pt x="1721440" y="508857"/>
                  </a:cubicBezTo>
                  <a:close/>
                </a:path>
              </a:pathLst>
            </a:cu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3833" name="矩形 3832"/>
            <p:cNvSpPr/>
            <p:nvPr/>
          </p:nvSpPr>
          <p:spPr>
            <a:xfrm rot="19128110">
              <a:off x="7813373" y="164424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34" name="矩形 3833"/>
            <p:cNvSpPr/>
            <p:nvPr/>
          </p:nvSpPr>
          <p:spPr>
            <a:xfrm rot="2273147">
              <a:off x="5419197" y="2271520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35" name="矩形 3834"/>
            <p:cNvSpPr/>
            <p:nvPr/>
          </p:nvSpPr>
          <p:spPr>
            <a:xfrm>
              <a:off x="7127932" y="687795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36" name="矩形 3835"/>
            <p:cNvSpPr/>
            <p:nvPr/>
          </p:nvSpPr>
          <p:spPr>
            <a:xfrm rot="10036312">
              <a:off x="6484876" y="342695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37" name="矩形 3836"/>
            <p:cNvSpPr/>
            <p:nvPr/>
          </p:nvSpPr>
          <p:spPr>
            <a:xfrm rot="1974427">
              <a:off x="148348" y="340074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38" name="矩形 3837"/>
            <p:cNvSpPr/>
            <p:nvPr/>
          </p:nvSpPr>
          <p:spPr>
            <a:xfrm rot="19547332">
              <a:off x="-222157" y="158427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39" name="矩形 3838"/>
            <p:cNvSpPr/>
            <p:nvPr/>
          </p:nvSpPr>
          <p:spPr>
            <a:xfrm>
              <a:off x="1134835" y="249801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50" name="矩形 3849"/>
            <p:cNvSpPr/>
            <p:nvPr/>
          </p:nvSpPr>
          <p:spPr>
            <a:xfrm rot="21392106">
              <a:off x="10929566" y="226120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54" name="矩形 3853"/>
            <p:cNvSpPr/>
            <p:nvPr/>
          </p:nvSpPr>
          <p:spPr>
            <a:xfrm rot="880180">
              <a:off x="2491467" y="122803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55" name="矩形 3854"/>
            <p:cNvSpPr/>
            <p:nvPr/>
          </p:nvSpPr>
          <p:spPr>
            <a:xfrm rot="20623272">
              <a:off x="12794075" y="333609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56" name="矩形 3855"/>
            <p:cNvSpPr/>
            <p:nvPr/>
          </p:nvSpPr>
          <p:spPr>
            <a:xfrm>
              <a:off x="15463975" y="3310747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58" name="矩形 3857"/>
            <p:cNvSpPr/>
            <p:nvPr/>
          </p:nvSpPr>
          <p:spPr>
            <a:xfrm rot="20982472">
              <a:off x="11914667" y="16692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59" name="矩形 3858"/>
            <p:cNvSpPr/>
            <p:nvPr/>
          </p:nvSpPr>
          <p:spPr>
            <a:xfrm>
              <a:off x="14065366" y="206684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62" name="矩形 3861"/>
            <p:cNvSpPr/>
            <p:nvPr/>
          </p:nvSpPr>
          <p:spPr>
            <a:xfrm rot="20892204">
              <a:off x="3522104" y="2724010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3" name="矩形 3862"/>
            <p:cNvSpPr/>
            <p:nvPr/>
          </p:nvSpPr>
          <p:spPr>
            <a:xfrm rot="1843052">
              <a:off x="5719078" y="158582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64" name="矩形 3863"/>
            <p:cNvSpPr/>
            <p:nvPr/>
          </p:nvSpPr>
          <p:spPr>
            <a:xfrm rot="19128110">
              <a:off x="7813373" y="6929462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65" name="矩形 3864"/>
            <p:cNvSpPr/>
            <p:nvPr/>
          </p:nvSpPr>
          <p:spPr>
            <a:xfrm rot="2273147">
              <a:off x="5419196" y="7556739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7073984" y="5830472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67" name="矩形 3866"/>
            <p:cNvSpPr/>
            <p:nvPr/>
          </p:nvSpPr>
          <p:spPr>
            <a:xfrm rot="10036312">
              <a:off x="6484876" y="871217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68" name="矩形 3867"/>
            <p:cNvSpPr/>
            <p:nvPr/>
          </p:nvSpPr>
          <p:spPr>
            <a:xfrm rot="1974427">
              <a:off x="148347" y="868596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9" name="矩形 3868"/>
            <p:cNvSpPr/>
            <p:nvPr/>
          </p:nvSpPr>
          <p:spPr>
            <a:xfrm rot="19547332">
              <a:off x="-222157" y="68694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70" name="矩形 3869"/>
            <p:cNvSpPr/>
            <p:nvPr/>
          </p:nvSpPr>
          <p:spPr>
            <a:xfrm>
              <a:off x="1134835" y="7783236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71" name="矩形 3870"/>
            <p:cNvSpPr/>
            <p:nvPr/>
          </p:nvSpPr>
          <p:spPr>
            <a:xfrm rot="1124729">
              <a:off x="50783" y="476780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72" name="矩形 3871"/>
            <p:cNvSpPr/>
            <p:nvPr/>
          </p:nvSpPr>
          <p:spPr>
            <a:xfrm rot="19128110">
              <a:off x="13599475" y="5413896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73" name="矩形 3872"/>
            <p:cNvSpPr/>
            <p:nvPr/>
          </p:nvSpPr>
          <p:spPr>
            <a:xfrm rot="21392106">
              <a:off x="10929567" y="7546425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74" name="矩形 3873"/>
            <p:cNvSpPr/>
            <p:nvPr/>
          </p:nvSpPr>
          <p:spPr>
            <a:xfrm>
              <a:off x="12860088" y="4314905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75" name="矩形 3874"/>
            <p:cNvSpPr/>
            <p:nvPr/>
          </p:nvSpPr>
          <p:spPr>
            <a:xfrm rot="2609512">
              <a:off x="9352400" y="5244265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76" name="矩形 3875"/>
            <p:cNvSpPr/>
            <p:nvPr/>
          </p:nvSpPr>
          <p:spPr>
            <a:xfrm rot="5967241">
              <a:off x="5293624" y="471019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77" name="矩形 3876"/>
            <p:cNvSpPr/>
            <p:nvPr/>
          </p:nvSpPr>
          <p:spPr>
            <a:xfrm rot="880180">
              <a:off x="2491467" y="651325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78" name="矩形 3877"/>
            <p:cNvSpPr/>
            <p:nvPr/>
          </p:nvSpPr>
          <p:spPr>
            <a:xfrm rot="20623272">
              <a:off x="12794075" y="862131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79" name="矩形 3878"/>
            <p:cNvSpPr/>
            <p:nvPr/>
          </p:nvSpPr>
          <p:spPr>
            <a:xfrm>
              <a:off x="15463975" y="8595967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80" name="矩形 3879"/>
            <p:cNvSpPr/>
            <p:nvPr/>
          </p:nvSpPr>
          <p:spPr>
            <a:xfrm rot="20892204">
              <a:off x="8256653" y="475032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81" name="矩形 3880"/>
            <p:cNvSpPr/>
            <p:nvPr/>
          </p:nvSpPr>
          <p:spPr>
            <a:xfrm rot="20982472">
              <a:off x="11914667" y="695451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82" name="矩形 3881"/>
            <p:cNvSpPr/>
            <p:nvPr/>
          </p:nvSpPr>
          <p:spPr>
            <a:xfrm>
              <a:off x="14065366" y="735206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83" name="矩形 3882"/>
            <p:cNvSpPr/>
            <p:nvPr/>
          </p:nvSpPr>
          <p:spPr>
            <a:xfrm rot="1124729">
              <a:off x="11471104" y="485467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84" name="矩形 3883"/>
            <p:cNvSpPr/>
            <p:nvPr/>
          </p:nvSpPr>
          <p:spPr>
            <a:xfrm rot="1446427">
              <a:off x="2161868" y="484062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85" name="矩形 3884"/>
            <p:cNvSpPr/>
            <p:nvPr/>
          </p:nvSpPr>
          <p:spPr>
            <a:xfrm rot="20892204">
              <a:off x="3522104" y="8009229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86" name="矩形 3885"/>
            <p:cNvSpPr/>
            <p:nvPr/>
          </p:nvSpPr>
          <p:spPr>
            <a:xfrm rot="1843052">
              <a:off x="5719078" y="6871043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24" name="Freeform 1126"/>
            <p:cNvSpPr>
              <a:spLocks noEditPoints="1"/>
            </p:cNvSpPr>
            <p:nvPr/>
          </p:nvSpPr>
          <p:spPr bwMode="auto">
            <a:xfrm>
              <a:off x="-6895990" y="2537724"/>
              <a:ext cx="79375" cy="76200"/>
            </a:xfrm>
            <a:custGeom>
              <a:gdLst>
                <a:gd fmla="*/ 21 w 21" name="T0"/>
                <a:gd fmla="*/ 11 h 20" name="T1"/>
                <a:gd fmla="*/ 7 w 21" name="T2"/>
                <a:gd fmla="*/ 11 h 20" name="T3"/>
                <a:gd fmla="*/ 11 w 21" name="T4"/>
                <a:gd fmla="*/ 15 h 20" name="T5"/>
                <a:gd fmla="*/ 14 w 21" name="T6"/>
                <a:gd fmla="*/ 13 h 20" name="T7"/>
                <a:gd fmla="*/ 20 w 21" name="T8"/>
                <a:gd fmla="*/ 13 h 20" name="T9"/>
                <a:gd fmla="*/ 18 w 21" name="T10"/>
                <a:gd fmla="*/ 17 h 20" name="T11"/>
                <a:gd fmla="*/ 11 w 21" name="T12"/>
                <a:gd fmla="*/ 20 h 20" name="T13"/>
                <a:gd fmla="*/ 2 w 21" name="T14"/>
                <a:gd fmla="*/ 16 h 20" name="T15"/>
                <a:gd fmla="*/ 0 w 21" name="T16"/>
                <a:gd fmla="*/ 10 h 20" name="T17"/>
                <a:gd fmla="*/ 3 w 21" name="T18"/>
                <a:gd fmla="*/ 3 h 20" name="T19"/>
                <a:gd fmla="*/ 10 w 21" name="T20"/>
                <a:gd fmla="*/ 0 h 20" name="T21"/>
                <a:gd fmla="*/ 19 w 21" name="T22"/>
                <a:gd fmla="*/ 4 h 20" name="T23"/>
                <a:gd fmla="*/ 21 w 21" name="T24"/>
                <a:gd fmla="*/ 10 h 20" name="T25"/>
                <a:gd fmla="*/ 21 w 21" name="T26"/>
                <a:gd fmla="*/ 11 h 20" name="T27"/>
                <a:gd fmla="*/ 14 w 21" name="T28"/>
                <a:gd fmla="*/ 7 h 20" name="T29"/>
                <a:gd fmla="*/ 11 w 21" name="T30"/>
                <a:gd fmla="*/ 4 h 20" name="T31"/>
                <a:gd fmla="*/ 8 w 21" name="T32"/>
                <a:gd fmla="*/ 5 h 20" name="T33"/>
                <a:gd fmla="*/ 7 w 21" name="T34"/>
                <a:gd fmla="*/ 7 h 20" name="T35"/>
                <a:gd fmla="*/ 14 w 21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21">
                  <a:moveTo>
                    <a:pt x="2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8" y="15"/>
                    <a:pt x="11" y="15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7" y="20"/>
                    <a:pt x="4" y="19"/>
                    <a:pt x="2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4" y="0"/>
                    <a:pt x="17" y="1"/>
                    <a:pt x="19" y="4"/>
                  </a:cubicBezTo>
                  <a:cubicBezTo>
                    <a:pt x="20" y="6"/>
                    <a:pt x="21" y="8"/>
                    <a:pt x="21" y="10"/>
                  </a:cubicBezTo>
                  <a:lnTo>
                    <a:pt x="21" y="11"/>
                  </a:lnTo>
                  <a:close/>
                  <a:moveTo>
                    <a:pt x="14" y="7"/>
                  </a:moveTo>
                  <a:cubicBezTo>
                    <a:pt x="14" y="5"/>
                    <a:pt x="13" y="4"/>
                    <a:pt x="11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7" y="6"/>
                    <a:pt x="7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5" name="Freeform 1187"/>
            <p:cNvSpPr>
              <a:spLocks noEditPoints="1"/>
            </p:cNvSpPr>
            <p:nvPr/>
          </p:nvSpPr>
          <p:spPr bwMode="auto">
            <a:xfrm>
              <a:off x="-6862652" y="2977462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7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7 h 15" name="T11"/>
                <a:gd fmla="*/ 7 w 13" name="T12"/>
                <a:gd fmla="*/ 13 h 15" name="T13"/>
                <a:gd fmla="*/ 12 w 13" name="T14"/>
                <a:gd fmla="*/ 8 h 15" name="T15"/>
                <a:gd fmla="*/ 7 w 13" name="T16"/>
                <a:gd fmla="*/ 1 h 15" name="T17"/>
                <a:gd fmla="*/ 2 w 13" name="T18"/>
                <a:gd fmla="*/ 7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7"/>
                  </a:moveTo>
                  <a:cubicBezTo>
                    <a:pt x="2" y="11"/>
                    <a:pt x="4" y="13"/>
                    <a:pt x="7" y="13"/>
                  </a:cubicBezTo>
                  <a:cubicBezTo>
                    <a:pt x="10" y="13"/>
                    <a:pt x="12" y="11"/>
                    <a:pt x="12" y="8"/>
                  </a:cubicBezTo>
                  <a:cubicBezTo>
                    <a:pt x="12" y="4"/>
                    <a:pt x="10" y="1"/>
                    <a:pt x="7" y="1"/>
                  </a:cubicBezTo>
                  <a:cubicBezTo>
                    <a:pt x="4" y="1"/>
                    <a:pt x="2" y="4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458" name="文本框 457"/>
          <p:cNvSpPr txBox="1"/>
          <p:nvPr/>
        </p:nvSpPr>
        <p:spPr>
          <a:xfrm>
            <a:off x="1536379" y="1340784"/>
            <a:ext cx="13228969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z="7500">
                <a:solidFill>
                  <a:srgbClr val="FFEF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0000900000000000000" pitchFamily="2" typeface="蒙纳简超刚黑"/>
                <a:ea charset="-120" panose="00000900000000000000" pitchFamily="2" typeface="蒙纳简超刚黑"/>
              </a:rPr>
              <a:t>你和他的區別，就在於方法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520614" y="3630083"/>
            <a:ext cx="4205753" cy="1200329"/>
            <a:chOff x="1178156" y="843296"/>
            <a:chExt cx="4205753" cy="1200329"/>
          </a:xfrm>
        </p:grpSpPr>
        <p:sp>
          <p:nvSpPr>
            <p:cNvPr id="457" name="平行四边形 456"/>
            <p:cNvSpPr/>
            <p:nvPr/>
          </p:nvSpPr>
          <p:spPr>
            <a:xfrm>
              <a:off x="1865713" y="989713"/>
              <a:ext cx="3018984" cy="1037686"/>
            </a:xfrm>
            <a:prstGeom prst="parallelogram">
              <a:avLst>
                <a:gd fmla="val 36426" name="adj"/>
              </a:avLst>
            </a:prstGeom>
            <a:solidFill>
              <a:srgbClr val="010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50">
                <a:solidFill>
                  <a:prstClr val="white"/>
                </a:solidFill>
              </a:endParaRPr>
            </a:p>
          </p:txBody>
        </p:sp>
        <p:sp>
          <p:nvSpPr>
            <p:cNvPr id="459" name="矩形 458"/>
            <p:cNvSpPr/>
            <p:nvPr/>
          </p:nvSpPr>
          <p:spPr>
            <a:xfrm>
              <a:off x="1178155" y="843296"/>
              <a:ext cx="4205753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7200">
                  <a:solidFill>
                    <a:prstClr val="white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6个月</a:t>
              </a:r>
            </a:p>
          </p:txBody>
        </p:sp>
      </p:grpSp>
      <p:grpSp>
        <p:nvGrpSpPr>
          <p:cNvPr id="2936" name="Group 4"/>
          <p:cNvGrpSpPr>
            <a:grpSpLocks noChangeAspect="1"/>
          </p:cNvGrpSpPr>
          <p:nvPr/>
        </p:nvGrpSpPr>
        <p:grpSpPr>
          <a:xfrm>
            <a:off x="2078162" y="3019385"/>
            <a:ext cx="2488331" cy="4793999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2937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39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0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1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2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3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4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5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6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7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8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49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0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1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2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3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4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5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6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7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8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59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0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1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2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3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4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5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6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7" name="Freeform 34"/>
            <p:cNvSpPr/>
            <p:nvPr/>
          </p:nvSpPr>
          <p:spPr bwMode="auto">
            <a:xfrm rot="11700000">
              <a:off x="7227" y="2585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8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69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0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1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2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3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74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2975" name="图片 29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480" y="3140335"/>
            <a:ext cx="2439977" cy="4720245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5231045" y="5089851"/>
            <a:ext cx="6385770" cy="474302"/>
            <a:chOff x="5184237" y="4769332"/>
            <a:chExt cx="6385770" cy="474302"/>
          </a:xfrm>
        </p:grpSpPr>
        <p:sp>
          <p:nvSpPr>
            <p:cNvPr id="2" name="矩形 1"/>
            <p:cNvSpPr/>
            <p:nvPr/>
          </p:nvSpPr>
          <p:spPr>
            <a:xfrm>
              <a:off x="5184237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6" name="矩形 2975"/>
            <p:cNvSpPr/>
            <p:nvPr/>
          </p:nvSpPr>
          <p:spPr>
            <a:xfrm>
              <a:off x="5642393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7" name="矩形 2976"/>
            <p:cNvSpPr/>
            <p:nvPr/>
          </p:nvSpPr>
          <p:spPr>
            <a:xfrm>
              <a:off x="6558705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8" name="矩形 2977"/>
            <p:cNvSpPr/>
            <p:nvPr/>
          </p:nvSpPr>
          <p:spPr>
            <a:xfrm>
              <a:off x="7475017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79" name="矩形 2978"/>
            <p:cNvSpPr/>
            <p:nvPr/>
          </p:nvSpPr>
          <p:spPr>
            <a:xfrm>
              <a:off x="8391329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0" name="矩形 2979"/>
            <p:cNvSpPr/>
            <p:nvPr/>
          </p:nvSpPr>
          <p:spPr>
            <a:xfrm>
              <a:off x="9307641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1" name="矩形 2980"/>
            <p:cNvSpPr/>
            <p:nvPr/>
          </p:nvSpPr>
          <p:spPr>
            <a:xfrm>
              <a:off x="10223953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2" name="矩形 2981"/>
            <p:cNvSpPr/>
            <p:nvPr/>
          </p:nvSpPr>
          <p:spPr>
            <a:xfrm>
              <a:off x="10682109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右箭头 4"/>
            <p:cNvSpPr/>
            <p:nvPr/>
          </p:nvSpPr>
          <p:spPr>
            <a:xfrm>
              <a:off x="11140269" y="4769332"/>
              <a:ext cx="429738" cy="474302"/>
            </a:xfrm>
            <a:prstGeom prst="rightArrow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3" name="矩形 2982"/>
            <p:cNvSpPr/>
            <p:nvPr/>
          </p:nvSpPr>
          <p:spPr>
            <a:xfrm>
              <a:off x="6100549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4" name="矩形 2983"/>
            <p:cNvSpPr/>
            <p:nvPr/>
          </p:nvSpPr>
          <p:spPr>
            <a:xfrm>
              <a:off x="7016861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5" name="矩形 2984"/>
            <p:cNvSpPr/>
            <p:nvPr/>
          </p:nvSpPr>
          <p:spPr>
            <a:xfrm>
              <a:off x="7933173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6" name="矩形 2985"/>
            <p:cNvSpPr/>
            <p:nvPr/>
          </p:nvSpPr>
          <p:spPr>
            <a:xfrm>
              <a:off x="8849485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87" name="矩形 2986"/>
            <p:cNvSpPr/>
            <p:nvPr/>
          </p:nvSpPr>
          <p:spPr>
            <a:xfrm>
              <a:off x="9765797" y="4887998"/>
              <a:ext cx="236970" cy="2369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50" name="等腰三角形 449"/>
          <p:cNvSpPr/>
          <p:nvPr/>
        </p:nvSpPr>
        <p:spPr>
          <a:xfrm rot="10800000">
            <a:off x="43541" y="-8251"/>
            <a:ext cx="16214646" cy="564121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40915" y="3673667"/>
            <a:ext cx="2659380" cy="1234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en-US" i="1" lang="zh-CN" smtClean="0" sz="7500">
                <a:solidFill>
                  <a:srgbClr val="FFEF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0000900000000000000" pitchFamily="2" typeface="蒙纳简超刚黑"/>
                <a:ea charset="-120" panose="00000900000000000000" pitchFamily="2" typeface="蒙纳简超刚黑"/>
              </a:rPr>
              <a:t>方法+</a:t>
            </a:r>
          </a:p>
        </p:txBody>
      </p:sp>
    </p:spTree>
    <p:extLst>
      <p:ext uri="{BB962C8B-B14F-4D97-AF65-F5344CB8AC3E}">
        <p14:creationId val="1661354684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9" name="组合 118"/>
          <p:cNvGrpSpPr/>
          <p:nvPr/>
        </p:nvGrpSpPr>
        <p:grpSpPr>
          <a:xfrm>
            <a:off x="-221785" y="-970314"/>
            <a:ext cx="16250338" cy="10447898"/>
            <a:chOff x="-221785" y="-970314"/>
            <a:chExt cx="16250338" cy="10447898"/>
          </a:xfrm>
        </p:grpSpPr>
        <p:sp>
          <p:nvSpPr>
            <p:cNvPr id="120" name="矩形 119"/>
            <p:cNvSpPr/>
            <p:nvPr/>
          </p:nvSpPr>
          <p:spPr>
            <a:xfrm rot="19128110">
              <a:off x="7813373" y="164424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21" name="矩形 120"/>
            <p:cNvSpPr/>
            <p:nvPr/>
          </p:nvSpPr>
          <p:spPr>
            <a:xfrm rot="2273147">
              <a:off x="5419197" y="2271520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122" name="矩形 121"/>
            <p:cNvSpPr/>
            <p:nvPr/>
          </p:nvSpPr>
          <p:spPr>
            <a:xfrm>
              <a:off x="7073981" y="545253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23" name="矩形 122"/>
            <p:cNvSpPr/>
            <p:nvPr/>
          </p:nvSpPr>
          <p:spPr>
            <a:xfrm rot="10036312">
              <a:off x="6484875" y="342695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26" name="矩形 125"/>
            <p:cNvSpPr/>
            <p:nvPr/>
          </p:nvSpPr>
          <p:spPr>
            <a:xfrm rot="1974427">
              <a:off x="148348" y="340074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27" name="矩形 126"/>
            <p:cNvSpPr/>
            <p:nvPr/>
          </p:nvSpPr>
          <p:spPr>
            <a:xfrm rot="19547332">
              <a:off x="-222157" y="158427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134836" y="249801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29" name="矩形 128"/>
            <p:cNvSpPr/>
            <p:nvPr/>
          </p:nvSpPr>
          <p:spPr>
            <a:xfrm rot="1124729">
              <a:off x="50783" y="-517411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130" name="矩形 129"/>
            <p:cNvSpPr/>
            <p:nvPr/>
          </p:nvSpPr>
          <p:spPr>
            <a:xfrm rot="19128110">
              <a:off x="13599478" y="128677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31" name="矩形 130"/>
            <p:cNvSpPr/>
            <p:nvPr/>
          </p:nvSpPr>
          <p:spPr>
            <a:xfrm rot="21392106">
              <a:off x="10929565" y="2261208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132" name="矩形 131"/>
            <p:cNvSpPr/>
            <p:nvPr/>
          </p:nvSpPr>
          <p:spPr>
            <a:xfrm>
              <a:off x="12860087" y="-97031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33" name="矩形 132"/>
            <p:cNvSpPr/>
            <p:nvPr/>
          </p:nvSpPr>
          <p:spPr>
            <a:xfrm rot="2609512">
              <a:off x="9352399" y="-40954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34" name="矩形 133"/>
            <p:cNvSpPr/>
            <p:nvPr/>
          </p:nvSpPr>
          <p:spPr>
            <a:xfrm rot="5967241">
              <a:off x="5293624" y="-57502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35" name="矩形 134"/>
            <p:cNvSpPr/>
            <p:nvPr/>
          </p:nvSpPr>
          <p:spPr>
            <a:xfrm rot="880180">
              <a:off x="2491466" y="122803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36" name="矩形 135"/>
            <p:cNvSpPr/>
            <p:nvPr/>
          </p:nvSpPr>
          <p:spPr>
            <a:xfrm rot="20623272">
              <a:off x="12794074" y="333609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37" name="矩形 136"/>
            <p:cNvSpPr/>
            <p:nvPr/>
          </p:nvSpPr>
          <p:spPr>
            <a:xfrm>
              <a:off x="15463975" y="331074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38" name="矩形 137"/>
            <p:cNvSpPr/>
            <p:nvPr/>
          </p:nvSpPr>
          <p:spPr>
            <a:xfrm rot="20892204">
              <a:off x="8256650" y="-534893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39" name="矩形 138"/>
            <p:cNvSpPr/>
            <p:nvPr/>
          </p:nvSpPr>
          <p:spPr>
            <a:xfrm rot="20982472">
              <a:off x="11914667" y="16692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40" name="矩形 139"/>
            <p:cNvSpPr/>
            <p:nvPr/>
          </p:nvSpPr>
          <p:spPr>
            <a:xfrm>
              <a:off x="14065366" y="206684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41" name="矩形 140"/>
            <p:cNvSpPr/>
            <p:nvPr/>
          </p:nvSpPr>
          <p:spPr>
            <a:xfrm rot="1124729">
              <a:off x="11471104" y="-430543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142" name="矩形 141"/>
            <p:cNvSpPr/>
            <p:nvPr/>
          </p:nvSpPr>
          <p:spPr>
            <a:xfrm rot="1446427">
              <a:off x="2161868" y="-44458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43" name="矩形 142"/>
            <p:cNvSpPr/>
            <p:nvPr/>
          </p:nvSpPr>
          <p:spPr>
            <a:xfrm rot="20892204">
              <a:off x="3522104" y="2724010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44" name="矩形 143"/>
            <p:cNvSpPr/>
            <p:nvPr/>
          </p:nvSpPr>
          <p:spPr>
            <a:xfrm rot="1843052">
              <a:off x="5719078" y="158582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45" name="矩形 144"/>
            <p:cNvSpPr/>
            <p:nvPr/>
          </p:nvSpPr>
          <p:spPr>
            <a:xfrm rot="19128110">
              <a:off x="7813373" y="6929462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46" name="矩形 145"/>
            <p:cNvSpPr/>
            <p:nvPr/>
          </p:nvSpPr>
          <p:spPr>
            <a:xfrm rot="2273147">
              <a:off x="5419197" y="7556739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147" name="矩形 146"/>
            <p:cNvSpPr/>
            <p:nvPr/>
          </p:nvSpPr>
          <p:spPr>
            <a:xfrm>
              <a:off x="7073981" y="5830472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48" name="矩形 147"/>
            <p:cNvSpPr/>
            <p:nvPr/>
          </p:nvSpPr>
          <p:spPr>
            <a:xfrm rot="10036312">
              <a:off x="6484875" y="871217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49" name="矩形 148"/>
            <p:cNvSpPr/>
            <p:nvPr/>
          </p:nvSpPr>
          <p:spPr>
            <a:xfrm rot="1974427">
              <a:off x="148347" y="868596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50" name="矩形 149"/>
            <p:cNvSpPr/>
            <p:nvPr/>
          </p:nvSpPr>
          <p:spPr>
            <a:xfrm rot="19547332">
              <a:off x="-222157" y="68694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51" name="矩形 150"/>
            <p:cNvSpPr/>
            <p:nvPr/>
          </p:nvSpPr>
          <p:spPr>
            <a:xfrm>
              <a:off x="1134836" y="7783236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52" name="矩形 151"/>
            <p:cNvSpPr/>
            <p:nvPr/>
          </p:nvSpPr>
          <p:spPr>
            <a:xfrm rot="1124729">
              <a:off x="50784" y="476780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153" name="矩形 152"/>
            <p:cNvSpPr/>
            <p:nvPr/>
          </p:nvSpPr>
          <p:spPr>
            <a:xfrm rot="19128110">
              <a:off x="13599475" y="5413896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54" name="矩形 153"/>
            <p:cNvSpPr/>
            <p:nvPr/>
          </p:nvSpPr>
          <p:spPr>
            <a:xfrm rot="21392106">
              <a:off x="10929566" y="7546425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2860087" y="431490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56" name="矩形 155"/>
            <p:cNvSpPr/>
            <p:nvPr/>
          </p:nvSpPr>
          <p:spPr>
            <a:xfrm rot="2609512">
              <a:off x="9352399" y="5244265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57" name="矩形 156"/>
            <p:cNvSpPr/>
            <p:nvPr/>
          </p:nvSpPr>
          <p:spPr>
            <a:xfrm rot="5967241">
              <a:off x="5293623" y="4710198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58" name="矩形 157"/>
            <p:cNvSpPr/>
            <p:nvPr/>
          </p:nvSpPr>
          <p:spPr>
            <a:xfrm rot="880180">
              <a:off x="2491466" y="651325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59" name="矩形 158"/>
            <p:cNvSpPr/>
            <p:nvPr/>
          </p:nvSpPr>
          <p:spPr>
            <a:xfrm rot="20623272">
              <a:off x="12794076" y="862131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60" name="矩形 159"/>
            <p:cNvSpPr/>
            <p:nvPr/>
          </p:nvSpPr>
          <p:spPr>
            <a:xfrm>
              <a:off x="15463975" y="8595966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61" name="矩形 160"/>
            <p:cNvSpPr/>
            <p:nvPr/>
          </p:nvSpPr>
          <p:spPr>
            <a:xfrm rot="20892204">
              <a:off x="8256650" y="475032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62" name="矩形 161"/>
            <p:cNvSpPr/>
            <p:nvPr/>
          </p:nvSpPr>
          <p:spPr>
            <a:xfrm rot="20982472">
              <a:off x="11914666" y="695451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63" name="矩形 162"/>
            <p:cNvSpPr/>
            <p:nvPr/>
          </p:nvSpPr>
          <p:spPr>
            <a:xfrm>
              <a:off x="14065366" y="735206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64" name="矩形 163"/>
            <p:cNvSpPr/>
            <p:nvPr/>
          </p:nvSpPr>
          <p:spPr>
            <a:xfrm rot="1124729">
              <a:off x="11471104" y="485467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165" name="矩形 164"/>
            <p:cNvSpPr/>
            <p:nvPr/>
          </p:nvSpPr>
          <p:spPr>
            <a:xfrm rot="1446427">
              <a:off x="2161868" y="484062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66" name="矩形 165"/>
            <p:cNvSpPr/>
            <p:nvPr/>
          </p:nvSpPr>
          <p:spPr>
            <a:xfrm rot="20892204">
              <a:off x="3522104" y="8009229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67" name="矩形 166"/>
            <p:cNvSpPr/>
            <p:nvPr/>
          </p:nvSpPr>
          <p:spPr>
            <a:xfrm rot="1843052">
              <a:off x="5719077" y="6871043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464646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</p:grpSp>
      <p:sp>
        <p:nvSpPr>
          <p:cNvPr id="168" name="文本框 167"/>
          <p:cNvSpPr txBox="1"/>
          <p:nvPr/>
        </p:nvSpPr>
        <p:spPr>
          <a:xfrm>
            <a:off x="4405638" y="2962740"/>
            <a:ext cx="1094842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外语的掌握程度有里程碑事件</a:t>
            </a:r>
          </a:p>
        </p:txBody>
      </p:sp>
      <p:sp>
        <p:nvSpPr>
          <p:cNvPr id="169" name="文本框 168"/>
          <p:cNvSpPr txBox="1"/>
          <p:nvPr/>
        </p:nvSpPr>
        <p:spPr>
          <a:xfrm>
            <a:off x="4405638" y="5007313"/>
            <a:ext cx="1094842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学习外语的高效的行为和原则</a:t>
            </a:r>
          </a:p>
        </p:txBody>
      </p:sp>
      <p:sp>
        <p:nvSpPr>
          <p:cNvPr id="170" name="文本框 169"/>
          <p:cNvSpPr txBox="1"/>
          <p:nvPr/>
        </p:nvSpPr>
        <p:spPr>
          <a:xfrm>
            <a:off x="4405638" y="7051886"/>
            <a:ext cx="1094842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8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学好外语必备的心理状态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595778" y="2998669"/>
            <a:ext cx="841327" cy="683618"/>
            <a:chOff x="2904416" y="3106071"/>
            <a:chExt cx="841327" cy="683618"/>
          </a:xfrm>
        </p:grpSpPr>
        <p:sp>
          <p:nvSpPr>
            <p:cNvPr id="171" name="椭圆 170"/>
            <p:cNvSpPr/>
            <p:nvPr/>
          </p:nvSpPr>
          <p:spPr>
            <a:xfrm>
              <a:off x="2904416" y="3106071"/>
              <a:ext cx="683618" cy="683618"/>
            </a:xfrm>
            <a:prstGeom prst="ellipse">
              <a:avLst/>
            </a:prstGeom>
            <a:solidFill>
              <a:srgbClr val="FFEF00"/>
            </a:solidFill>
            <a:ln w="63500"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endParaRPr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3002793" y="3120288"/>
              <a:ext cx="7429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1</a:t>
              </a:r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3595778" y="5053562"/>
            <a:ext cx="841327" cy="683618"/>
            <a:chOff x="2904416" y="3106071"/>
            <a:chExt cx="841327" cy="683618"/>
          </a:xfrm>
        </p:grpSpPr>
        <p:sp>
          <p:nvSpPr>
            <p:cNvPr id="178" name="椭圆 177"/>
            <p:cNvSpPr/>
            <p:nvPr/>
          </p:nvSpPr>
          <p:spPr>
            <a:xfrm>
              <a:off x="2904416" y="3106071"/>
              <a:ext cx="683618" cy="683618"/>
            </a:xfrm>
            <a:prstGeom prst="ellipse">
              <a:avLst/>
            </a:prstGeom>
            <a:solidFill>
              <a:srgbClr val="FFEF00"/>
            </a:solidFill>
            <a:ln w="63500"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endParaRPr>
            </a:p>
          </p:txBody>
        </p:sp>
        <p:sp>
          <p:nvSpPr>
            <p:cNvPr id="179" name="文本框 178"/>
            <p:cNvSpPr txBox="1"/>
            <p:nvPr/>
          </p:nvSpPr>
          <p:spPr>
            <a:xfrm>
              <a:off x="3002793" y="3120287"/>
              <a:ext cx="7429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2</a:t>
              </a:r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3595778" y="7105920"/>
            <a:ext cx="841327" cy="683618"/>
            <a:chOff x="2904416" y="3106071"/>
            <a:chExt cx="841327" cy="683618"/>
          </a:xfrm>
        </p:grpSpPr>
        <p:sp>
          <p:nvSpPr>
            <p:cNvPr id="181" name="椭圆 180"/>
            <p:cNvSpPr/>
            <p:nvPr/>
          </p:nvSpPr>
          <p:spPr>
            <a:xfrm>
              <a:off x="2904416" y="3106071"/>
              <a:ext cx="683618" cy="683618"/>
            </a:xfrm>
            <a:prstGeom prst="ellipse">
              <a:avLst/>
            </a:prstGeom>
            <a:solidFill>
              <a:srgbClr val="FFEF00"/>
            </a:solidFill>
            <a:ln w="63500">
              <a:solidFill>
                <a:schemeClr val="bg1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endParaRPr>
            </a:p>
          </p:txBody>
        </p:sp>
        <p:sp>
          <p:nvSpPr>
            <p:cNvPr id="182" name="文本框 181"/>
            <p:cNvSpPr txBox="1"/>
            <p:nvPr/>
          </p:nvSpPr>
          <p:spPr>
            <a:xfrm>
              <a:off x="3002793" y="3120287"/>
              <a:ext cx="742950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3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3</a:t>
              </a:r>
            </a:p>
          </p:txBody>
        </p:sp>
      </p:grpSp>
      <p:sp>
        <p:nvSpPr>
          <p:cNvPr id="183" name="文本框 182"/>
          <p:cNvSpPr txBox="1"/>
          <p:nvPr/>
        </p:nvSpPr>
        <p:spPr>
          <a:xfrm>
            <a:off x="1317105" y="941619"/>
            <a:ext cx="13228969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i="1" lang="en-US" smtClean="0" sz="7500">
                <a:solidFill>
                  <a:srgbClr val="FFEF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0000900000000000000" pitchFamily="2" typeface="蒙纳简超刚黑"/>
                <a:ea charset="-120" panose="00000900000000000000" pitchFamily="2" typeface="蒙纳简超刚黑"/>
              </a:rPr>
              <a:t>6個月學會外語的秘訣</a:t>
            </a:r>
          </a:p>
        </p:txBody>
      </p:sp>
    </p:spTree>
    <p:extLst>
      <p:ext uri="{BB962C8B-B14F-4D97-AF65-F5344CB8AC3E}">
        <p14:creationId val="2473027156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" name="任意多边形 94"/>
          <p:cNvSpPr/>
          <p:nvPr/>
        </p:nvSpPr>
        <p:spPr>
          <a:xfrm flipH="1">
            <a:off x="-1" y="598350"/>
            <a:ext cx="8915548" cy="1051200"/>
          </a:xfrm>
          <a:custGeom>
            <a:gdLst>
              <a:gd fmla="*/ 8915548 w 8915548" name="connsiteX0"/>
              <a:gd fmla="*/ 0 h 1051200" name="connsiteY0"/>
              <a:gd fmla="*/ 1665577 w 8915548" name="connsiteX1"/>
              <a:gd fmla="*/ 0 h 1051200" name="connsiteY1"/>
              <a:gd fmla="*/ 1149847 w 8915548" name="connsiteX2"/>
              <a:gd fmla="*/ 0 h 1051200" name="connsiteY2"/>
              <a:gd fmla="*/ 0 w 8915548" name="connsiteX3"/>
              <a:gd fmla="*/ 0 h 1051200" name="connsiteY3"/>
              <a:gd fmla="*/ 525600 w 8915548" name="connsiteX4"/>
              <a:gd fmla="*/ 525600 h 1051200" name="connsiteY4"/>
              <a:gd fmla="*/ 0 w 8915548" name="connsiteX5"/>
              <a:gd fmla="*/ 1051200 h 1051200" name="connsiteY5"/>
              <a:gd fmla="*/ 1665577 w 8915548" name="connsiteX6"/>
              <a:gd fmla="*/ 1051200 h 1051200" name="connsiteY6"/>
              <a:gd fmla="*/ 1666600 w 8915548" name="connsiteX7"/>
              <a:gd fmla="*/ 1050177 h 1051200" name="connsiteY7"/>
              <a:gd fmla="*/ 8915548 w 8915548" name="connsiteX8"/>
              <a:gd fmla="*/ 1050177 h 10512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1200" w="8915548">
                <a:moveTo>
                  <a:pt x="8915548" y="0"/>
                </a:moveTo>
                <a:lnTo>
                  <a:pt x="1665577" y="0"/>
                </a:lnTo>
                <a:lnTo>
                  <a:pt x="1149847" y="0"/>
                </a:lnTo>
                <a:lnTo>
                  <a:pt x="0" y="0"/>
                </a:lnTo>
                <a:lnTo>
                  <a:pt x="525600" y="525600"/>
                </a:lnTo>
                <a:lnTo>
                  <a:pt x="0" y="1051200"/>
                </a:lnTo>
                <a:lnTo>
                  <a:pt x="1665577" y="1051200"/>
                </a:lnTo>
                <a:lnTo>
                  <a:pt x="1666600" y="1050177"/>
                </a:lnTo>
                <a:lnTo>
                  <a:pt x="8915548" y="105017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algn="tl" dir="2700000" dist="127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874434" y="759376"/>
            <a:ext cx="75964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外语的掌握程度有里程碑事件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262655" y="750898"/>
            <a:ext cx="559769" cy="769441"/>
            <a:chOff x="262655" y="750898"/>
            <a:chExt cx="559769" cy="769441"/>
          </a:xfrm>
        </p:grpSpPr>
        <p:sp>
          <p:nvSpPr>
            <p:cNvPr id="98" name="矩形 97"/>
            <p:cNvSpPr/>
            <p:nvPr/>
          </p:nvSpPr>
          <p:spPr>
            <a:xfrm>
              <a:off x="262655" y="750898"/>
              <a:ext cx="517843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4400">
                  <a:ln w="63500">
                    <a:solidFill>
                      <a:schemeClr val="bg1"/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1</a:t>
              </a:r>
            </a:p>
          </p:txBody>
        </p:sp>
        <p:sp>
          <p:nvSpPr>
            <p:cNvPr id="99" name="矩形 98"/>
            <p:cNvSpPr/>
            <p:nvPr/>
          </p:nvSpPr>
          <p:spPr>
            <a:xfrm>
              <a:off x="262655" y="750898"/>
              <a:ext cx="517843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z="4400">
                  <a:solidFill>
                    <a:prstClr val="black">
                      <a:lumMod val="85000"/>
                      <a:lumOff val="15000"/>
                    </a:prst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1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346602" y="1810576"/>
            <a:ext cx="13228969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mtClean="0" sz="7500">
                <a:solidFill>
                  <a:srgbClr val="FFEF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0000900000000000000" pitchFamily="2" typeface="蒙纳简超刚黑"/>
                <a:ea charset="-120" panose="00000900000000000000" pitchFamily="2" typeface="蒙纳简超刚黑"/>
              </a:rPr>
              <a:t>听力</a:t>
            </a:r>
          </a:p>
        </p:txBody>
      </p:sp>
      <p:grpSp>
        <p:nvGrpSpPr>
          <p:cNvPr id="101" name="组合 100"/>
          <p:cNvGrpSpPr/>
          <p:nvPr/>
        </p:nvGrpSpPr>
        <p:grpSpPr>
          <a:xfrm rot="19480132">
            <a:off x="14075094" y="-1788063"/>
            <a:ext cx="7658916" cy="5094876"/>
            <a:chOff x="866597" y="2785074"/>
            <a:chExt cx="7684195" cy="5111692"/>
          </a:xfrm>
        </p:grpSpPr>
        <p:sp>
          <p:nvSpPr>
            <p:cNvPr id="102" name="任意多边形 101"/>
            <p:cNvSpPr/>
            <p:nvPr/>
          </p:nvSpPr>
          <p:spPr>
            <a:xfrm>
              <a:off x="866597" y="4500564"/>
              <a:ext cx="7684195" cy="3396202"/>
            </a:xfrm>
            <a:custGeom>
              <a:gdLst>
                <a:gd fmla="*/ 581646 w 7684195" name="connsiteX0"/>
                <a:gd fmla="*/ 0 h 5308183" name="connsiteY0"/>
                <a:gd fmla="*/ 581646 w 7684195" name="connsiteX1"/>
                <a:gd fmla="*/ 808074 h 5308183" name="connsiteY1"/>
                <a:gd fmla="*/ 135079 w 7684195" name="connsiteX2"/>
                <a:gd fmla="*/ 1403498 h 5308183" name="connsiteY2"/>
                <a:gd fmla="*/ 220139 w 7684195" name="connsiteX3"/>
                <a:gd fmla="*/ 2743200 h 5308183" name="connsiteY3"/>
                <a:gd fmla="*/ 2155265 w 7684195" name="connsiteX4"/>
                <a:gd fmla="*/ 3189767 h 5308183" name="connsiteY4"/>
                <a:gd fmla="*/ 2516772 w 7684195" name="connsiteX5"/>
                <a:gd fmla="*/ 2317898 h 5308183" name="connsiteY5"/>
                <a:gd fmla="*/ 1002518 w 7684195" name="connsiteX6"/>
                <a:gd fmla="*/ 1666653 h 5308183" name="connsiteY6"/>
                <a:gd fmla="*/ 815562 w 7684195" name="connsiteX7"/>
                <a:gd fmla="*/ 4359349 h 5308183" name="connsiteY7"/>
                <a:gd fmla="*/ 5812865 w 7684195" name="connsiteX8"/>
                <a:gd fmla="*/ 5295014 h 5308183" name="connsiteY8"/>
                <a:gd fmla="*/ 7684195 w 7684195" name="connsiteX9"/>
                <a:gd fmla="*/ 4933507 h 530818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308183" w="7684195">
                  <a:moveTo>
                    <a:pt x="581646" y="0"/>
                  </a:moveTo>
                  <a:cubicBezTo>
                    <a:pt x="618860" y="287079"/>
                    <a:pt x="665599" y="507483"/>
                    <a:pt x="581646" y="808074"/>
                  </a:cubicBezTo>
                  <a:cubicBezTo>
                    <a:pt x="497693" y="1108665"/>
                    <a:pt x="271530" y="1071452"/>
                    <a:pt x="135079" y="1403498"/>
                  </a:cubicBezTo>
                  <a:cubicBezTo>
                    <a:pt x="-1372" y="1735544"/>
                    <a:pt x="-116559" y="2445489"/>
                    <a:pt x="220139" y="2743200"/>
                  </a:cubicBezTo>
                  <a:cubicBezTo>
                    <a:pt x="556837" y="3040911"/>
                    <a:pt x="1772493" y="3260651"/>
                    <a:pt x="2155265" y="3189767"/>
                  </a:cubicBezTo>
                  <a:cubicBezTo>
                    <a:pt x="2538037" y="3118883"/>
                    <a:pt x="2708897" y="2571750"/>
                    <a:pt x="2516772" y="2317898"/>
                  </a:cubicBezTo>
                  <a:cubicBezTo>
                    <a:pt x="2324648" y="2064046"/>
                    <a:pt x="1381303" y="1555011"/>
                    <a:pt x="1002518" y="1666653"/>
                  </a:cubicBezTo>
                  <a:cubicBezTo>
                    <a:pt x="623733" y="1778295"/>
                    <a:pt x="13838" y="3754622"/>
                    <a:pt x="815562" y="4359349"/>
                  </a:cubicBezTo>
                  <a:cubicBezTo>
                    <a:pt x="1617286" y="4964076"/>
                    <a:pt x="4668093" y="5199321"/>
                    <a:pt x="5812865" y="5295014"/>
                  </a:cubicBezTo>
                  <a:cubicBezTo>
                    <a:pt x="6957637" y="5390707"/>
                    <a:pt x="7684195" y="4933507"/>
                    <a:pt x="7684195" y="49335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1248317" y="2785074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04" name="圆角矩形 10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5" name="任意多边形 10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6" name="任意多边形 10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8" name="圆角矩形 10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9" name="任意多边形 108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0" name="矩形 109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17592300">
            <a:off x="13539298" y="-2078538"/>
            <a:ext cx="2377818" cy="6872270"/>
            <a:chOff x="3773760" y="1777693"/>
            <a:chExt cx="2385666" cy="6894952"/>
          </a:xfrm>
        </p:grpSpPr>
        <p:grpSp>
          <p:nvGrpSpPr>
            <p:cNvPr id="112" name="组合 111"/>
            <p:cNvGrpSpPr/>
            <p:nvPr/>
          </p:nvGrpSpPr>
          <p:grpSpPr>
            <a:xfrm flipH="1">
              <a:off x="3773760" y="1777693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14" name="圆角矩形 11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7" name="圆角矩形 11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8" name="圆角矩形 11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4" name="任意多边形 123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13" name="任意多边形 112"/>
            <p:cNvSpPr/>
            <p:nvPr/>
          </p:nvSpPr>
          <p:spPr>
            <a:xfrm rot="20822484">
              <a:off x="4767268" y="3352219"/>
              <a:ext cx="1392158" cy="5320426"/>
            </a:xfrm>
            <a:custGeom>
              <a:gdLst>
                <a:gd fmla="*/ 300778 w 1392158" name="connsiteX0"/>
                <a:gd fmla="*/ 0 h 5320426" name="connsiteY0"/>
                <a:gd fmla="*/ 5810 w 1392158" name="connsiteX1"/>
                <a:gd fmla="*/ 1209368 h 5320426" name="connsiteY1"/>
                <a:gd fmla="*/ 536752 w 1392158" name="connsiteX2"/>
                <a:gd fmla="*/ 2861187 h 5320426" name="connsiteY2"/>
                <a:gd fmla="*/ 241784 w 1392158" name="connsiteX3"/>
                <a:gd fmla="*/ 5102942 h 5320426" name="connsiteY3"/>
                <a:gd fmla="*/ 1392158 w 1392158" name="connsiteX4"/>
                <a:gd fmla="*/ 5250426 h 532042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20426" w="1392158">
                  <a:moveTo>
                    <a:pt x="300778" y="0"/>
                  </a:moveTo>
                  <a:cubicBezTo>
                    <a:pt x="133629" y="366252"/>
                    <a:pt x="-33519" y="732504"/>
                    <a:pt x="5810" y="1209368"/>
                  </a:cubicBezTo>
                  <a:cubicBezTo>
                    <a:pt x="45139" y="1686232"/>
                    <a:pt x="497423" y="2212258"/>
                    <a:pt x="536752" y="2861187"/>
                  </a:cubicBezTo>
                  <a:cubicBezTo>
                    <a:pt x="576081" y="3510116"/>
                    <a:pt x="99216" y="4704736"/>
                    <a:pt x="241784" y="5102942"/>
                  </a:cubicBezTo>
                  <a:cubicBezTo>
                    <a:pt x="384352" y="5501148"/>
                    <a:pt x="1102106" y="5225845"/>
                    <a:pt x="1392158" y="525042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01192" y="3282054"/>
            <a:ext cx="5935393" cy="5292239"/>
            <a:chOff x="4892541" y="3448936"/>
            <a:chExt cx="5935393" cy="5292239"/>
          </a:xfrm>
        </p:grpSpPr>
        <p:sp>
          <p:nvSpPr>
            <p:cNvPr id="178" name="矩形 177"/>
            <p:cNvSpPr/>
            <p:nvPr/>
          </p:nvSpPr>
          <p:spPr>
            <a:xfrm>
              <a:off x="5847083" y="3458937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听的模糊</a:t>
              </a:r>
            </a:p>
          </p:txBody>
        </p:sp>
        <p:sp>
          <p:nvSpPr>
            <p:cNvPr id="188" name="矩形 187"/>
            <p:cNvSpPr/>
            <p:nvPr/>
          </p:nvSpPr>
          <p:spPr>
            <a:xfrm>
              <a:off x="5847084" y="4392275"/>
              <a:ext cx="36372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开始慢慢变得清楚</a:t>
              </a:r>
            </a:p>
          </p:txBody>
        </p:sp>
        <p:sp>
          <p:nvSpPr>
            <p:cNvPr id="189" name="矩形 188"/>
            <p:cNvSpPr/>
            <p:nvPr/>
          </p:nvSpPr>
          <p:spPr>
            <a:xfrm>
              <a:off x="5847084" y="5325611"/>
              <a:ext cx="36372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把节奏听的很明显</a:t>
              </a:r>
            </a:p>
          </p:txBody>
        </p:sp>
        <p:sp>
          <p:nvSpPr>
            <p:cNvPr id="190" name="矩形 189"/>
            <p:cNvSpPr/>
            <p:nvPr/>
          </p:nvSpPr>
          <p:spPr>
            <a:xfrm>
              <a:off x="5847083" y="6258948"/>
              <a:ext cx="49326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能预测对方下半句说什么</a:t>
              </a:r>
            </a:p>
          </p:txBody>
        </p:sp>
        <p:sp>
          <p:nvSpPr>
            <p:cNvPr id="191" name="矩形 190"/>
            <p:cNvSpPr/>
            <p:nvPr/>
          </p:nvSpPr>
          <p:spPr>
            <a:xfrm>
              <a:off x="5847084" y="7192285"/>
              <a:ext cx="36372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直接听懂外语意思</a:t>
              </a:r>
            </a:p>
          </p:txBody>
        </p:sp>
        <p:sp>
          <p:nvSpPr>
            <p:cNvPr id="192" name="矩形 191"/>
            <p:cNvSpPr/>
            <p:nvPr/>
          </p:nvSpPr>
          <p:spPr>
            <a:xfrm>
              <a:off x="5847083" y="8125622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开口说话</a:t>
              </a:r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4892541" y="3448936"/>
              <a:ext cx="646745" cy="534148"/>
              <a:chOff x="2904416" y="3106071"/>
              <a:chExt cx="841327" cy="694855"/>
            </a:xfrm>
          </p:grpSpPr>
          <p:sp>
            <p:nvSpPr>
              <p:cNvPr id="194" name="椭圆 193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195" name="文本框 194"/>
              <p:cNvSpPr txBox="1"/>
              <p:nvPr/>
            </p:nvSpPr>
            <p:spPr>
              <a:xfrm>
                <a:off x="3002794" y="3120286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1</a:t>
                </a:r>
              </a:p>
            </p:txBody>
          </p:sp>
        </p:grpSp>
        <p:grpSp>
          <p:nvGrpSpPr>
            <p:cNvPr id="196" name="组合 195"/>
            <p:cNvGrpSpPr/>
            <p:nvPr/>
          </p:nvGrpSpPr>
          <p:grpSpPr>
            <a:xfrm>
              <a:off x="4892541" y="4355241"/>
              <a:ext cx="646745" cy="534148"/>
              <a:chOff x="2904416" y="3106071"/>
              <a:chExt cx="841327" cy="694855"/>
            </a:xfrm>
          </p:grpSpPr>
          <p:sp>
            <p:nvSpPr>
              <p:cNvPr id="197" name="椭圆 196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198" name="文本框 197"/>
              <p:cNvSpPr txBox="1"/>
              <p:nvPr/>
            </p:nvSpPr>
            <p:spPr>
              <a:xfrm>
                <a:off x="3002794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2</a:t>
                </a:r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4892541" y="5286611"/>
              <a:ext cx="646745" cy="534148"/>
              <a:chOff x="2904416" y="3106071"/>
              <a:chExt cx="841327" cy="694855"/>
            </a:xfrm>
          </p:grpSpPr>
          <p:sp>
            <p:nvSpPr>
              <p:cNvPr id="200" name="椭圆 199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201" name="文本框 200"/>
              <p:cNvSpPr txBox="1"/>
              <p:nvPr/>
            </p:nvSpPr>
            <p:spPr>
              <a:xfrm>
                <a:off x="3002794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3</a:t>
                </a:r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4892541" y="6221915"/>
              <a:ext cx="646745" cy="534148"/>
              <a:chOff x="2904416" y="3106071"/>
              <a:chExt cx="841327" cy="694855"/>
            </a:xfrm>
          </p:grpSpPr>
          <p:sp>
            <p:nvSpPr>
              <p:cNvPr id="203" name="椭圆 202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204" name="文本框 203"/>
              <p:cNvSpPr txBox="1"/>
              <p:nvPr/>
            </p:nvSpPr>
            <p:spPr>
              <a:xfrm>
                <a:off x="3002794" y="3120288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4</a:t>
                </a:r>
              </a:p>
            </p:txBody>
          </p:sp>
        </p:grpSp>
        <p:grpSp>
          <p:nvGrpSpPr>
            <p:cNvPr id="205" name="组合 204"/>
            <p:cNvGrpSpPr/>
            <p:nvPr/>
          </p:nvGrpSpPr>
          <p:grpSpPr>
            <a:xfrm>
              <a:off x="4892541" y="7195955"/>
              <a:ext cx="646745" cy="534148"/>
              <a:chOff x="2904416" y="3106071"/>
              <a:chExt cx="841327" cy="694855"/>
            </a:xfrm>
          </p:grpSpPr>
          <p:sp>
            <p:nvSpPr>
              <p:cNvPr id="206" name="椭圆 205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207" name="文本框 206"/>
              <p:cNvSpPr txBox="1"/>
              <p:nvPr/>
            </p:nvSpPr>
            <p:spPr>
              <a:xfrm>
                <a:off x="3002794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5</a:t>
                </a: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4892541" y="8129292"/>
              <a:ext cx="646745" cy="534148"/>
              <a:chOff x="2904416" y="3106071"/>
              <a:chExt cx="841327" cy="694855"/>
            </a:xfrm>
          </p:grpSpPr>
          <p:sp>
            <p:nvSpPr>
              <p:cNvPr id="209" name="椭圆 208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210" name="文本框 209"/>
              <p:cNvSpPr txBox="1"/>
              <p:nvPr/>
            </p:nvSpPr>
            <p:spPr>
              <a:xfrm>
                <a:off x="3002794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val="2726426839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1346602" y="324676"/>
            <a:ext cx="5306434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z="7500">
                <a:solidFill>
                  <a:srgbClr val="FFEF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0000900000000000000" pitchFamily="2" typeface="蒙纳简超刚黑"/>
                <a:ea charset="-120" panose="00000900000000000000" pitchFamily="2" typeface="蒙纳简超刚黑"/>
              </a:rPr>
              <a:t>发音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483902" y="3634492"/>
            <a:ext cx="6185454" cy="1234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ctr">
              <a:defRPr i="1" sz="7500">
                <a:solidFill>
                  <a:srgbClr val="FFEF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0000900000000000000" pitchFamily="2" typeface="蒙纳简超刚黑"/>
                <a:ea charset="-120" panose="00000900000000000000" pitchFamily="2" typeface="蒙纳简超刚黑"/>
              </a:defRPr>
            </a:lvl1pPr>
          </a:lstStyle>
          <a:p>
            <a:r>
              <a:rPr altLang="en-US" lang="zh-CN" smtClean="0"/>
              <a:t>詞彙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73031">
            <a:off x="-956503" y="6121161"/>
            <a:ext cx="2643529" cy="3308400"/>
          </a:xfrm>
          <a:prstGeom prst="rect">
            <a:avLst/>
          </a:prstGeom>
          <a:effectLst>
            <a:outerShdw algn="tl" dir="1980000" dist="152400" rotWithShape="0">
              <a:prstClr val="black">
                <a:alpha val="3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2025694" y="1571171"/>
            <a:ext cx="4608106" cy="3425565"/>
            <a:chOff x="4892541" y="3448936"/>
            <a:chExt cx="4608106" cy="3425565"/>
          </a:xfrm>
        </p:grpSpPr>
        <p:sp>
          <p:nvSpPr>
            <p:cNvPr id="32" name="矩形 31"/>
            <p:cNvSpPr/>
            <p:nvPr/>
          </p:nvSpPr>
          <p:spPr>
            <a:xfrm>
              <a:off x="5847083" y="3458937"/>
              <a:ext cx="23418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几乎不会说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5847083" y="4392274"/>
              <a:ext cx="27736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练的嘴巴酸疼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847083" y="5325611"/>
              <a:ext cx="361823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能模仿50%的发音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5847083" y="6258949"/>
              <a:ext cx="32054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发音准确而舒服</a:t>
              </a: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892541" y="3448936"/>
              <a:ext cx="646745" cy="534148"/>
              <a:chOff x="2904416" y="3106071"/>
              <a:chExt cx="841327" cy="69485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002793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1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892541" y="4355241"/>
              <a:ext cx="646745" cy="534148"/>
              <a:chOff x="2904416" y="3106071"/>
              <a:chExt cx="841327" cy="694855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3002793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2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892541" y="5286611"/>
              <a:ext cx="646745" cy="534148"/>
              <a:chOff x="2904416" y="3106071"/>
              <a:chExt cx="841327" cy="694855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51" name="文本框 50"/>
              <p:cNvSpPr txBox="1"/>
              <p:nvPr/>
            </p:nvSpPr>
            <p:spPr>
              <a:xfrm>
                <a:off x="3002793" y="3120286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3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4892541" y="6221915"/>
              <a:ext cx="646745" cy="534148"/>
              <a:chOff x="2904416" y="3106071"/>
              <a:chExt cx="841327" cy="69485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002793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4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9364340" y="5283132"/>
            <a:ext cx="5499376" cy="3425565"/>
            <a:chOff x="4892541" y="3448936"/>
            <a:chExt cx="5499376" cy="3425565"/>
          </a:xfrm>
        </p:grpSpPr>
        <p:sp>
          <p:nvSpPr>
            <p:cNvPr id="57" name="矩形 56"/>
            <p:cNvSpPr/>
            <p:nvPr/>
          </p:nvSpPr>
          <p:spPr>
            <a:xfrm>
              <a:off x="5847082" y="3458937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完全不会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5847082" y="4392273"/>
              <a:ext cx="1910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好像听过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5847082" y="5325611"/>
              <a:ext cx="45008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听或看的时候明白意思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5847082" y="6258948"/>
              <a:ext cx="4069080" cy="6096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altLang="en-US" lang="zh-CN" smtClean="0" sz="34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能从脑子里拿出来用</a:t>
              </a: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4892541" y="3448936"/>
              <a:ext cx="646745" cy="534148"/>
              <a:chOff x="2904416" y="3106071"/>
              <a:chExt cx="841327" cy="694855"/>
            </a:xfrm>
          </p:grpSpPr>
          <p:sp>
            <p:nvSpPr>
              <p:cNvPr id="71" name="椭圆 70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002792" y="3120287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1</a:t>
                </a: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4892541" y="4355241"/>
              <a:ext cx="646745" cy="534148"/>
              <a:chOff x="2904416" y="3106071"/>
              <a:chExt cx="841327" cy="694855"/>
            </a:xfrm>
          </p:grpSpPr>
          <p:sp>
            <p:nvSpPr>
              <p:cNvPr id="69" name="椭圆 68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3002792" y="3120288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2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4892541" y="5286611"/>
              <a:ext cx="646745" cy="534148"/>
              <a:chOff x="2904416" y="3106071"/>
              <a:chExt cx="841327" cy="694855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3002792" y="3120289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3</a:t>
                </a: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4892541" y="6221915"/>
              <a:ext cx="646745" cy="534148"/>
              <a:chOff x="2904416" y="3106071"/>
              <a:chExt cx="841327" cy="694855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2904416" y="3106071"/>
                <a:ext cx="683618" cy="683618"/>
              </a:xfrm>
              <a:prstGeom prst="ellipse">
                <a:avLst/>
              </a:prstGeom>
              <a:solidFill>
                <a:srgbClr val="FFEF00"/>
              </a:solidFill>
              <a:ln w="63500">
                <a:solidFill>
                  <a:schemeClr val="bg1"/>
                </a:solidFill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4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3002792" y="3120288"/>
                <a:ext cx="742950" cy="674057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4</a:t>
                </a:r>
              </a:p>
            </p:txBody>
          </p:sp>
        </p:grpSp>
      </p:grpSp>
    </p:spTree>
    <p:extLst>
      <p:ext uri="{BB962C8B-B14F-4D97-AF65-F5344CB8AC3E}">
        <p14:creationId val="3206338142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 flipH="1">
            <a:off x="-398583" y="598350"/>
            <a:ext cx="8915548" cy="1051200"/>
          </a:xfrm>
          <a:custGeom>
            <a:gdLst>
              <a:gd fmla="*/ 8915548 w 8915548" name="connsiteX0"/>
              <a:gd fmla="*/ 0 h 1051200" name="connsiteY0"/>
              <a:gd fmla="*/ 1665577 w 8915548" name="connsiteX1"/>
              <a:gd fmla="*/ 0 h 1051200" name="connsiteY1"/>
              <a:gd fmla="*/ 1149847 w 8915548" name="connsiteX2"/>
              <a:gd fmla="*/ 0 h 1051200" name="connsiteY2"/>
              <a:gd fmla="*/ 0 w 8915548" name="connsiteX3"/>
              <a:gd fmla="*/ 0 h 1051200" name="connsiteY3"/>
              <a:gd fmla="*/ 525600 w 8915548" name="connsiteX4"/>
              <a:gd fmla="*/ 525600 h 1051200" name="connsiteY4"/>
              <a:gd fmla="*/ 0 w 8915548" name="connsiteX5"/>
              <a:gd fmla="*/ 1051200 h 1051200" name="connsiteY5"/>
              <a:gd fmla="*/ 1665577 w 8915548" name="connsiteX6"/>
              <a:gd fmla="*/ 1051200 h 1051200" name="connsiteY6"/>
              <a:gd fmla="*/ 1666600 w 8915548" name="connsiteX7"/>
              <a:gd fmla="*/ 1050177 h 1051200" name="connsiteY7"/>
              <a:gd fmla="*/ 8915548 w 8915548" name="connsiteX8"/>
              <a:gd fmla="*/ 1050177 h 10512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1200" w="8915548">
                <a:moveTo>
                  <a:pt x="8915548" y="0"/>
                </a:moveTo>
                <a:lnTo>
                  <a:pt x="1665577" y="0"/>
                </a:lnTo>
                <a:lnTo>
                  <a:pt x="1149847" y="0"/>
                </a:lnTo>
                <a:lnTo>
                  <a:pt x="0" y="0"/>
                </a:lnTo>
                <a:lnTo>
                  <a:pt x="525600" y="525600"/>
                </a:lnTo>
                <a:lnTo>
                  <a:pt x="0" y="1051200"/>
                </a:lnTo>
                <a:lnTo>
                  <a:pt x="1665577" y="1051200"/>
                </a:lnTo>
                <a:lnTo>
                  <a:pt x="1666600" y="1050177"/>
                </a:lnTo>
                <a:lnTo>
                  <a:pt x="8915548" y="105017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algn="tl" dir="2700000" dist="127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4434" y="759376"/>
            <a:ext cx="75964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学习外语的高效行为和原则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61319" y="754779"/>
            <a:ext cx="559769" cy="769441"/>
            <a:chOff x="728788" y="2646602"/>
            <a:chExt cx="559769" cy="769441"/>
          </a:xfrm>
        </p:grpSpPr>
        <p:sp>
          <p:nvSpPr>
            <p:cNvPr id="5" name="矩形 4"/>
            <p:cNvSpPr/>
            <p:nvPr/>
          </p:nvSpPr>
          <p:spPr>
            <a:xfrm>
              <a:off x="728788" y="2646602"/>
              <a:ext cx="517843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4400">
                  <a:ln w="63500">
                    <a:solidFill>
                      <a:prstClr val="white"/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2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28788" y="2646602"/>
              <a:ext cx="517843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4400">
                  <a:solidFill>
                    <a:prstClr val="black">
                      <a:lumMod val="85000"/>
                      <a:lumOff val="15000"/>
                    </a:prst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2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3576984" y="2459536"/>
            <a:ext cx="780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从和你有密切联系的外语内容学起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527431" y="2375553"/>
            <a:ext cx="2049553" cy="835666"/>
            <a:chOff x="2784731" y="3289953"/>
            <a:chExt cx="2049553" cy="835666"/>
          </a:xfrm>
        </p:grpSpPr>
        <p:sp>
          <p:nvSpPr>
            <p:cNvPr id="7" name="平行四边形 6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矩形 8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原則一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856" y="4668192"/>
            <a:ext cx="9573362" cy="30378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9377" y="2813479"/>
            <a:ext cx="2356324" cy="479833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25874" y="3792742"/>
            <a:ext cx="13906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Computer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305550" y="4192852"/>
            <a:ext cx="190500" cy="3791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10431502" y="5553300"/>
            <a:ext cx="190500" cy="3791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0401322" y="5101586"/>
            <a:ext cx="13906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Money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8569506" y="4739916"/>
            <a:ext cx="190500" cy="3791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8539326" y="4288201"/>
            <a:ext cx="13906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Paper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4568983" y="4572000"/>
            <a:ext cx="190500" cy="3791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538804" y="4120285"/>
            <a:ext cx="13906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Pencil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386484" y="6343755"/>
            <a:ext cx="190500" cy="3791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2846695" y="5932448"/>
            <a:ext cx="139065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Rubbish</a:t>
            </a:r>
          </a:p>
        </p:txBody>
      </p:sp>
    </p:spTree>
    <p:extLst>
      <p:ext uri="{BB962C8B-B14F-4D97-AF65-F5344CB8AC3E}">
        <p14:creationId val="546158993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2905216" y="719226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把外语当沟通工具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55663" y="635243"/>
            <a:ext cx="2049553" cy="835666"/>
            <a:chOff x="2784731" y="3289953"/>
            <a:chExt cx="2049553" cy="835666"/>
          </a:xfrm>
        </p:grpSpPr>
        <p:sp>
          <p:nvSpPr>
            <p:cNvPr id="7" name="平行四边形 6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原則二</a:t>
              </a:r>
            </a:p>
          </p:txBody>
        </p:sp>
      </p:grpSp>
      <p:grpSp>
        <p:nvGrpSpPr>
          <p:cNvPr id="3114" name="组合 3113"/>
          <p:cNvGrpSpPr/>
          <p:nvPr/>
        </p:nvGrpSpPr>
        <p:grpSpPr>
          <a:xfrm>
            <a:off x="5930850" y="9144000"/>
            <a:ext cx="3273425" cy="5984875"/>
            <a:chOff x="6491288" y="1579563"/>
            <a:chExt cx="3273425" cy="5984875"/>
          </a:xfrm>
        </p:grpSpPr>
        <p:sp>
          <p:nvSpPr>
            <p:cNvPr id="3252" name="AutoShape 711"/>
            <p:cNvSpPr>
              <a:spLocks noChangeArrowheads="1" noChangeAspect="1" noTextEdit="1"/>
            </p:cNvSpPr>
            <p:nvPr/>
          </p:nvSpPr>
          <p:spPr bwMode="auto">
            <a:xfrm>
              <a:off x="6581775" y="1579563"/>
              <a:ext cx="3092450" cy="598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3" name="Freeform 713"/>
            <p:cNvSpPr/>
            <p:nvPr/>
          </p:nvSpPr>
          <p:spPr bwMode="auto">
            <a:xfrm>
              <a:off x="6491288" y="3468688"/>
              <a:ext cx="752475" cy="1503363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4" name="Rectangle 714"/>
            <p:cNvSpPr>
              <a:spLocks noChangeArrowheads="1"/>
            </p:cNvSpPr>
            <p:nvPr/>
          </p:nvSpPr>
          <p:spPr bwMode="auto">
            <a:xfrm>
              <a:off x="8304213" y="5156201"/>
              <a:ext cx="406400" cy="222408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5" name="Rectangle 715"/>
            <p:cNvSpPr>
              <a:spLocks noChangeArrowheads="1"/>
            </p:cNvSpPr>
            <p:nvPr/>
          </p:nvSpPr>
          <p:spPr bwMode="auto">
            <a:xfrm>
              <a:off x="7521575" y="5156201"/>
              <a:ext cx="406400" cy="2224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6" name="Oval 716"/>
            <p:cNvSpPr>
              <a:spLocks noChangeArrowheads="1"/>
            </p:cNvSpPr>
            <p:nvPr/>
          </p:nvSpPr>
          <p:spPr bwMode="auto">
            <a:xfrm>
              <a:off x="6972300" y="1579563"/>
              <a:ext cx="2311400" cy="1935163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8" name="Freeform 717"/>
            <p:cNvSpPr/>
            <p:nvPr/>
          </p:nvSpPr>
          <p:spPr bwMode="auto">
            <a:xfrm>
              <a:off x="9020175" y="3443288"/>
              <a:ext cx="744538" cy="1503363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59" name="Oval 718"/>
            <p:cNvSpPr>
              <a:spLocks noChangeArrowheads="1"/>
            </p:cNvSpPr>
            <p:nvPr/>
          </p:nvSpPr>
          <p:spPr bwMode="auto">
            <a:xfrm>
              <a:off x="7119938" y="4524376"/>
              <a:ext cx="2027238" cy="10858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63" name="Freeform 719"/>
            <p:cNvSpPr/>
            <p:nvPr/>
          </p:nvSpPr>
          <p:spPr bwMode="auto">
            <a:xfrm>
              <a:off x="8139113" y="4524376"/>
              <a:ext cx="1012825" cy="1085850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2" name="Freeform 720"/>
            <p:cNvSpPr/>
            <p:nvPr/>
          </p:nvSpPr>
          <p:spPr bwMode="auto">
            <a:xfrm>
              <a:off x="7010400" y="1606551"/>
              <a:ext cx="1128713" cy="3497263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3" name="Freeform 721"/>
            <p:cNvSpPr/>
            <p:nvPr/>
          </p:nvSpPr>
          <p:spPr bwMode="auto">
            <a:xfrm>
              <a:off x="8124825" y="1606551"/>
              <a:ext cx="1112838" cy="3497263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4" name="Freeform 722"/>
            <p:cNvSpPr/>
            <p:nvPr/>
          </p:nvSpPr>
          <p:spPr bwMode="auto">
            <a:xfrm>
              <a:off x="7010400" y="3308351"/>
              <a:ext cx="1128713" cy="1847850"/>
            </a:xfrm>
            <a:custGeom>
              <a:gdLst>
                <a:gd fmla="*/ 2 w 711" name="T0"/>
                <a:gd fmla="*/ 0 h 1164" name="T1"/>
                <a:gd fmla="*/ 711 w 711" name="T2"/>
                <a:gd fmla="*/ 177 h 1164" name="T3"/>
                <a:gd fmla="*/ 711 w 711" name="T4"/>
                <a:gd fmla="*/ 1164 h 1164" name="T5"/>
                <a:gd fmla="*/ 0 w 711" name="T6"/>
                <a:gd fmla="*/ 1164 h 1164" name="T7"/>
                <a:gd fmla="*/ 2 w 711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1">
                  <a:moveTo>
                    <a:pt x="2" y="0"/>
                  </a:moveTo>
                  <a:lnTo>
                    <a:pt x="711" y="177"/>
                  </a:lnTo>
                  <a:lnTo>
                    <a:pt x="711" y="1164"/>
                  </a:lnTo>
                  <a:lnTo>
                    <a:pt x="0" y="116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5" name="Freeform 723"/>
            <p:cNvSpPr/>
            <p:nvPr/>
          </p:nvSpPr>
          <p:spPr bwMode="auto">
            <a:xfrm>
              <a:off x="8139113" y="3308351"/>
              <a:ext cx="1117600" cy="1847850"/>
            </a:xfrm>
            <a:custGeom>
              <a:gdLst>
                <a:gd fmla="*/ 704 w 704" name="T0"/>
                <a:gd fmla="*/ 0 h 1164" name="T1"/>
                <a:gd fmla="*/ 0 w 704" name="T2"/>
                <a:gd fmla="*/ 177 h 1164" name="T3"/>
                <a:gd fmla="*/ 0 w 704" name="T4"/>
                <a:gd fmla="*/ 1164 h 1164" name="T5"/>
                <a:gd fmla="*/ 704 w 704" name="T6"/>
                <a:gd fmla="*/ 1164 h 1164" name="T7"/>
                <a:gd fmla="*/ 704 w 704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4">
                  <a:moveTo>
                    <a:pt x="704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4" y="116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6" name="Freeform 724"/>
            <p:cNvSpPr/>
            <p:nvPr/>
          </p:nvSpPr>
          <p:spPr bwMode="auto">
            <a:xfrm>
              <a:off x="6927850" y="1884363"/>
              <a:ext cx="598488" cy="890588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7" name="Freeform 725"/>
            <p:cNvSpPr/>
            <p:nvPr/>
          </p:nvSpPr>
          <p:spPr bwMode="auto">
            <a:xfrm>
              <a:off x="8632825" y="1838326"/>
              <a:ext cx="668338" cy="925513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8" name="Freeform 726"/>
            <p:cNvSpPr/>
            <p:nvPr/>
          </p:nvSpPr>
          <p:spPr bwMode="auto">
            <a:xfrm>
              <a:off x="7927975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  <a:gd fmla="*/ 140 w 143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79" name="Freeform 727"/>
            <p:cNvSpPr/>
            <p:nvPr/>
          </p:nvSpPr>
          <p:spPr bwMode="auto">
            <a:xfrm>
              <a:off x="7927975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0" name="Oval 728"/>
            <p:cNvSpPr>
              <a:spLocks noChangeArrowheads="1"/>
            </p:cNvSpPr>
            <p:nvPr/>
          </p:nvSpPr>
          <p:spPr bwMode="auto">
            <a:xfrm>
              <a:off x="7529513" y="2522538"/>
              <a:ext cx="236538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1" name="Oval 729"/>
            <p:cNvSpPr>
              <a:spLocks noChangeArrowheads="1"/>
            </p:cNvSpPr>
            <p:nvPr/>
          </p:nvSpPr>
          <p:spPr bwMode="auto">
            <a:xfrm>
              <a:off x="7570788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2" name="Oval 730"/>
            <p:cNvSpPr>
              <a:spLocks noChangeArrowheads="1"/>
            </p:cNvSpPr>
            <p:nvPr/>
          </p:nvSpPr>
          <p:spPr bwMode="auto">
            <a:xfrm>
              <a:off x="8424863" y="2522538"/>
              <a:ext cx="23812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4" name="Oval 731"/>
            <p:cNvSpPr>
              <a:spLocks noChangeArrowheads="1"/>
            </p:cNvSpPr>
            <p:nvPr/>
          </p:nvSpPr>
          <p:spPr bwMode="auto">
            <a:xfrm>
              <a:off x="8466138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6" name="Freeform 732"/>
            <p:cNvSpPr/>
            <p:nvPr/>
          </p:nvSpPr>
          <p:spPr bwMode="auto">
            <a:xfrm>
              <a:off x="7504113" y="2376488"/>
              <a:ext cx="250825" cy="90488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88" name="Freeform 733"/>
            <p:cNvSpPr/>
            <p:nvPr/>
          </p:nvSpPr>
          <p:spPr bwMode="auto">
            <a:xfrm>
              <a:off x="8435975" y="2368551"/>
              <a:ext cx="252413" cy="104775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0" name="Oval 734"/>
            <p:cNvSpPr>
              <a:spLocks noChangeArrowheads="1"/>
            </p:cNvSpPr>
            <p:nvPr/>
          </p:nvSpPr>
          <p:spPr bwMode="auto">
            <a:xfrm>
              <a:off x="9105900" y="2759076"/>
              <a:ext cx="338138" cy="338138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2" name="Oval 735"/>
            <p:cNvSpPr>
              <a:spLocks noChangeArrowheads="1"/>
            </p:cNvSpPr>
            <p:nvPr/>
          </p:nvSpPr>
          <p:spPr bwMode="auto">
            <a:xfrm>
              <a:off x="6804025" y="2759076"/>
              <a:ext cx="338138" cy="338138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4" name="Freeform 736"/>
            <p:cNvSpPr/>
            <p:nvPr/>
          </p:nvSpPr>
          <p:spPr bwMode="auto">
            <a:xfrm>
              <a:off x="7977188" y="3055938"/>
              <a:ext cx="477838" cy="233363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6" name="Oval 737"/>
            <p:cNvSpPr>
              <a:spLocks noChangeArrowheads="1"/>
            </p:cNvSpPr>
            <p:nvPr/>
          </p:nvSpPr>
          <p:spPr bwMode="auto">
            <a:xfrm>
              <a:off x="7375525" y="1670051"/>
              <a:ext cx="1477963" cy="446088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98" name="Freeform 738"/>
            <p:cNvSpPr/>
            <p:nvPr/>
          </p:nvSpPr>
          <p:spPr bwMode="auto">
            <a:xfrm>
              <a:off x="7123113" y="7259638"/>
              <a:ext cx="804863" cy="301625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0" name="Freeform 739"/>
            <p:cNvSpPr/>
            <p:nvPr/>
          </p:nvSpPr>
          <p:spPr bwMode="auto">
            <a:xfrm>
              <a:off x="8304213" y="7259638"/>
              <a:ext cx="806450" cy="301625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2" name="Freeform 740"/>
            <p:cNvSpPr/>
            <p:nvPr/>
          </p:nvSpPr>
          <p:spPr bwMode="auto">
            <a:xfrm>
              <a:off x="7246938" y="1936751"/>
              <a:ext cx="1528763" cy="439738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4" name="Freeform 741"/>
            <p:cNvSpPr/>
            <p:nvPr/>
          </p:nvSpPr>
          <p:spPr bwMode="auto">
            <a:xfrm>
              <a:off x="7504113" y="1854201"/>
              <a:ext cx="1173163" cy="360363"/>
            </a:xfrm>
            <a:custGeom>
              <a:gdLst>
                <a:gd fmla="*/ 739 w 739" name="T0"/>
                <a:gd fmla="*/ 64 h 227" name="T1"/>
                <a:gd fmla="*/ 485 w 739" name="T2"/>
                <a:gd fmla="*/ 227 h 227" name="T3"/>
                <a:gd fmla="*/ 542 w 739" name="T4"/>
                <a:gd fmla="*/ 118 h 227" name="T5"/>
                <a:gd fmla="*/ 213 w 739" name="T6"/>
                <a:gd fmla="*/ 220 h 227" name="T7"/>
                <a:gd fmla="*/ 360 w 739" name="T8"/>
                <a:gd fmla="*/ 92 h 227" name="T9"/>
                <a:gd fmla="*/ 0 w 739" name="T10"/>
                <a:gd fmla="*/ 130 h 227" name="T11"/>
                <a:gd fmla="*/ 433 w 739" name="T12"/>
                <a:gd fmla="*/ 0 h 227" name="T13"/>
                <a:gd fmla="*/ 395 w 739" name="T14"/>
                <a:gd fmla="*/ 104 h 227" name="T15"/>
                <a:gd fmla="*/ 637 w 739" name="T16"/>
                <a:gd fmla="*/ 54 h 227" name="T17"/>
                <a:gd fmla="*/ 630 w 739" name="T18"/>
                <a:gd fmla="*/ 94 h 227" name="T19"/>
                <a:gd fmla="*/ 739 w 739" name="T20"/>
                <a:gd fmla="*/ 64 h 2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739">
                  <a:moveTo>
                    <a:pt x="739" y="64"/>
                  </a:moveTo>
                  <a:lnTo>
                    <a:pt x="485" y="227"/>
                  </a:lnTo>
                  <a:lnTo>
                    <a:pt x="542" y="118"/>
                  </a:lnTo>
                  <a:lnTo>
                    <a:pt x="213" y="220"/>
                  </a:lnTo>
                  <a:lnTo>
                    <a:pt x="360" y="92"/>
                  </a:lnTo>
                  <a:lnTo>
                    <a:pt x="0" y="130"/>
                  </a:lnTo>
                  <a:lnTo>
                    <a:pt x="433" y="0"/>
                  </a:lnTo>
                  <a:lnTo>
                    <a:pt x="395" y="104"/>
                  </a:lnTo>
                  <a:lnTo>
                    <a:pt x="637" y="54"/>
                  </a:lnTo>
                  <a:lnTo>
                    <a:pt x="630" y="94"/>
                  </a:lnTo>
                  <a:lnTo>
                    <a:pt x="739" y="64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6" name="Freeform 742"/>
            <p:cNvSpPr/>
            <p:nvPr/>
          </p:nvSpPr>
          <p:spPr bwMode="auto">
            <a:xfrm>
              <a:off x="6961188" y="3308351"/>
              <a:ext cx="1185863" cy="280988"/>
            </a:xfrm>
            <a:custGeom>
              <a:gdLst>
                <a:gd fmla="*/ 41 w 747" name="T0"/>
                <a:gd fmla="*/ 0 h 177" name="T1"/>
                <a:gd fmla="*/ 0 w 747" name="T2"/>
                <a:gd fmla="*/ 109 h 177" name="T3"/>
                <a:gd fmla="*/ 747 w 747" name="T4"/>
                <a:gd fmla="*/ 177 h 177" name="T5"/>
                <a:gd fmla="*/ 41 w 747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7">
                  <a:moveTo>
                    <a:pt x="41" y="0"/>
                  </a:moveTo>
                  <a:lnTo>
                    <a:pt x="0" y="109"/>
                  </a:lnTo>
                  <a:lnTo>
                    <a:pt x="747" y="1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08" name="Freeform 743"/>
            <p:cNvSpPr/>
            <p:nvPr/>
          </p:nvSpPr>
          <p:spPr bwMode="auto">
            <a:xfrm>
              <a:off x="8139113" y="3308351"/>
              <a:ext cx="1189038" cy="280988"/>
            </a:xfrm>
            <a:custGeom>
              <a:gdLst>
                <a:gd fmla="*/ 706 w 749" name="T0"/>
                <a:gd fmla="*/ 0 h 177" name="T1"/>
                <a:gd fmla="*/ 749 w 749" name="T2"/>
                <a:gd fmla="*/ 109 h 177" name="T3"/>
                <a:gd fmla="*/ 0 w 749" name="T4"/>
                <a:gd fmla="*/ 177 h 177" name="T5"/>
                <a:gd fmla="*/ 706 w 749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9">
                  <a:moveTo>
                    <a:pt x="706" y="0"/>
                  </a:moveTo>
                  <a:lnTo>
                    <a:pt x="749" y="109"/>
                  </a:lnTo>
                  <a:lnTo>
                    <a:pt x="0" y="17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110" name="组合 3109"/>
          <p:cNvGrpSpPr/>
          <p:nvPr/>
        </p:nvGrpSpPr>
        <p:grpSpPr>
          <a:xfrm>
            <a:off x="9677093" y="9598819"/>
            <a:ext cx="4600287" cy="5984875"/>
            <a:chOff x="10474612" y="1579563"/>
            <a:chExt cx="4600287" cy="5984875"/>
          </a:xfrm>
        </p:grpSpPr>
        <p:sp>
          <p:nvSpPr>
            <p:cNvPr id="755" name="AutoShape 711"/>
            <p:cNvSpPr>
              <a:spLocks noChangeArrowheads="1" noChangeAspect="1" noTextEdit="1"/>
            </p:cNvSpPr>
            <p:nvPr/>
          </p:nvSpPr>
          <p:spPr bwMode="auto">
            <a:xfrm>
              <a:off x="11229181" y="1579563"/>
              <a:ext cx="3092450" cy="598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7" name="Rectangle 714"/>
            <p:cNvSpPr>
              <a:spLocks noChangeArrowheads="1"/>
            </p:cNvSpPr>
            <p:nvPr/>
          </p:nvSpPr>
          <p:spPr bwMode="auto">
            <a:xfrm>
              <a:off x="12951619" y="5156201"/>
              <a:ext cx="406400" cy="222408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8" name="Rectangle 715"/>
            <p:cNvSpPr>
              <a:spLocks noChangeArrowheads="1"/>
            </p:cNvSpPr>
            <p:nvPr/>
          </p:nvSpPr>
          <p:spPr bwMode="auto">
            <a:xfrm>
              <a:off x="12168981" y="5156201"/>
              <a:ext cx="406400" cy="2224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9" name="Oval 716"/>
            <p:cNvSpPr>
              <a:spLocks noChangeArrowheads="1"/>
            </p:cNvSpPr>
            <p:nvPr/>
          </p:nvSpPr>
          <p:spPr bwMode="auto">
            <a:xfrm>
              <a:off x="11619706" y="1579563"/>
              <a:ext cx="2311400" cy="1935163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0" name="Freeform 717"/>
            <p:cNvSpPr/>
            <p:nvPr/>
          </p:nvSpPr>
          <p:spPr bwMode="auto">
            <a:xfrm rot="1591386">
              <a:off x="14062075" y="2030570"/>
              <a:ext cx="1012824" cy="2045083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1" name="Oval 718"/>
            <p:cNvSpPr>
              <a:spLocks noChangeArrowheads="1"/>
            </p:cNvSpPr>
            <p:nvPr/>
          </p:nvSpPr>
          <p:spPr bwMode="auto">
            <a:xfrm>
              <a:off x="11767344" y="4524376"/>
              <a:ext cx="2027238" cy="10858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2" name="Freeform 719"/>
            <p:cNvSpPr/>
            <p:nvPr/>
          </p:nvSpPr>
          <p:spPr bwMode="auto">
            <a:xfrm>
              <a:off x="12786519" y="4524376"/>
              <a:ext cx="1012825" cy="1085850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3" name="Freeform 720"/>
            <p:cNvSpPr/>
            <p:nvPr/>
          </p:nvSpPr>
          <p:spPr bwMode="auto">
            <a:xfrm>
              <a:off x="11657806" y="1606551"/>
              <a:ext cx="1128713" cy="3497263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4" name="Freeform 721"/>
            <p:cNvSpPr/>
            <p:nvPr/>
          </p:nvSpPr>
          <p:spPr bwMode="auto">
            <a:xfrm>
              <a:off x="12772231" y="1606551"/>
              <a:ext cx="1112838" cy="3497263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5" name="Freeform 722"/>
            <p:cNvSpPr/>
            <p:nvPr/>
          </p:nvSpPr>
          <p:spPr bwMode="auto">
            <a:xfrm>
              <a:off x="11657806" y="3308351"/>
              <a:ext cx="1128713" cy="1847850"/>
            </a:xfrm>
            <a:custGeom>
              <a:gdLst>
                <a:gd fmla="*/ 2 w 711" name="T0"/>
                <a:gd fmla="*/ 0 h 1164" name="T1"/>
                <a:gd fmla="*/ 711 w 711" name="T2"/>
                <a:gd fmla="*/ 177 h 1164" name="T3"/>
                <a:gd fmla="*/ 711 w 711" name="T4"/>
                <a:gd fmla="*/ 1164 h 1164" name="T5"/>
                <a:gd fmla="*/ 0 w 711" name="T6"/>
                <a:gd fmla="*/ 1164 h 1164" name="T7"/>
                <a:gd fmla="*/ 2 w 711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1">
                  <a:moveTo>
                    <a:pt x="2" y="0"/>
                  </a:moveTo>
                  <a:lnTo>
                    <a:pt x="711" y="177"/>
                  </a:lnTo>
                  <a:lnTo>
                    <a:pt x="711" y="1164"/>
                  </a:lnTo>
                  <a:lnTo>
                    <a:pt x="0" y="116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6" name="Freeform 723"/>
            <p:cNvSpPr/>
            <p:nvPr/>
          </p:nvSpPr>
          <p:spPr bwMode="auto">
            <a:xfrm>
              <a:off x="12786519" y="3308351"/>
              <a:ext cx="1117600" cy="1847850"/>
            </a:xfrm>
            <a:custGeom>
              <a:gdLst>
                <a:gd fmla="*/ 704 w 704" name="T0"/>
                <a:gd fmla="*/ 0 h 1164" name="T1"/>
                <a:gd fmla="*/ 0 w 704" name="T2"/>
                <a:gd fmla="*/ 177 h 1164" name="T3"/>
                <a:gd fmla="*/ 0 w 704" name="T4"/>
                <a:gd fmla="*/ 1164 h 1164" name="T5"/>
                <a:gd fmla="*/ 704 w 704" name="T6"/>
                <a:gd fmla="*/ 1164 h 1164" name="T7"/>
                <a:gd fmla="*/ 704 w 704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4">
                  <a:moveTo>
                    <a:pt x="704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4" y="116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7" name="Freeform 724"/>
            <p:cNvSpPr/>
            <p:nvPr/>
          </p:nvSpPr>
          <p:spPr bwMode="auto">
            <a:xfrm>
              <a:off x="11575256" y="1884363"/>
              <a:ext cx="598488" cy="890588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8" name="Freeform 725"/>
            <p:cNvSpPr/>
            <p:nvPr/>
          </p:nvSpPr>
          <p:spPr bwMode="auto">
            <a:xfrm>
              <a:off x="13280231" y="1838326"/>
              <a:ext cx="668338" cy="925513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9" name="Freeform 726"/>
            <p:cNvSpPr/>
            <p:nvPr/>
          </p:nvSpPr>
          <p:spPr bwMode="auto">
            <a:xfrm>
              <a:off x="12575381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  <a:gd fmla="*/ 140 w 143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0" name="Freeform 727"/>
            <p:cNvSpPr/>
            <p:nvPr/>
          </p:nvSpPr>
          <p:spPr bwMode="auto">
            <a:xfrm>
              <a:off x="12575381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1" name="Oval 728"/>
            <p:cNvSpPr>
              <a:spLocks noChangeArrowheads="1"/>
            </p:cNvSpPr>
            <p:nvPr/>
          </p:nvSpPr>
          <p:spPr bwMode="auto">
            <a:xfrm>
              <a:off x="12176919" y="2522538"/>
              <a:ext cx="236538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2" name="Oval 729"/>
            <p:cNvSpPr>
              <a:spLocks noChangeArrowheads="1"/>
            </p:cNvSpPr>
            <p:nvPr/>
          </p:nvSpPr>
          <p:spPr bwMode="auto">
            <a:xfrm>
              <a:off x="12218194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3" name="Oval 730"/>
            <p:cNvSpPr>
              <a:spLocks noChangeArrowheads="1"/>
            </p:cNvSpPr>
            <p:nvPr/>
          </p:nvSpPr>
          <p:spPr bwMode="auto">
            <a:xfrm>
              <a:off x="13072269" y="2522538"/>
              <a:ext cx="23812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4" name="Oval 731"/>
            <p:cNvSpPr>
              <a:spLocks noChangeArrowheads="1"/>
            </p:cNvSpPr>
            <p:nvPr/>
          </p:nvSpPr>
          <p:spPr bwMode="auto">
            <a:xfrm>
              <a:off x="13113544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5" name="Freeform 732"/>
            <p:cNvSpPr/>
            <p:nvPr/>
          </p:nvSpPr>
          <p:spPr bwMode="auto">
            <a:xfrm>
              <a:off x="12151519" y="2376488"/>
              <a:ext cx="250825" cy="90488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6" name="Freeform 733"/>
            <p:cNvSpPr/>
            <p:nvPr/>
          </p:nvSpPr>
          <p:spPr bwMode="auto">
            <a:xfrm>
              <a:off x="13083381" y="2368551"/>
              <a:ext cx="252413" cy="104775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7" name="Oval 734"/>
            <p:cNvSpPr>
              <a:spLocks noChangeArrowheads="1"/>
            </p:cNvSpPr>
            <p:nvPr/>
          </p:nvSpPr>
          <p:spPr bwMode="auto">
            <a:xfrm>
              <a:off x="13753306" y="2759076"/>
              <a:ext cx="338138" cy="338138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8" name="Oval 735"/>
            <p:cNvSpPr>
              <a:spLocks noChangeArrowheads="1"/>
            </p:cNvSpPr>
            <p:nvPr/>
          </p:nvSpPr>
          <p:spPr bwMode="auto">
            <a:xfrm>
              <a:off x="11451431" y="2759076"/>
              <a:ext cx="338138" cy="338138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9" name="Freeform 736"/>
            <p:cNvSpPr/>
            <p:nvPr/>
          </p:nvSpPr>
          <p:spPr bwMode="auto">
            <a:xfrm>
              <a:off x="12624594" y="3055938"/>
              <a:ext cx="477838" cy="233363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0" name="Oval 737"/>
            <p:cNvSpPr>
              <a:spLocks noChangeArrowheads="1"/>
            </p:cNvSpPr>
            <p:nvPr/>
          </p:nvSpPr>
          <p:spPr bwMode="auto">
            <a:xfrm>
              <a:off x="12022931" y="1670051"/>
              <a:ext cx="1477963" cy="446088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1" name="Freeform 738"/>
            <p:cNvSpPr/>
            <p:nvPr/>
          </p:nvSpPr>
          <p:spPr bwMode="auto">
            <a:xfrm>
              <a:off x="11770519" y="7259638"/>
              <a:ext cx="804863" cy="301625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2" name="Freeform 739"/>
            <p:cNvSpPr/>
            <p:nvPr/>
          </p:nvSpPr>
          <p:spPr bwMode="auto">
            <a:xfrm>
              <a:off x="12951619" y="7259638"/>
              <a:ext cx="806450" cy="301625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3" name="Freeform 740"/>
            <p:cNvSpPr/>
            <p:nvPr/>
          </p:nvSpPr>
          <p:spPr bwMode="auto">
            <a:xfrm>
              <a:off x="11894344" y="1936751"/>
              <a:ext cx="1528763" cy="439738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4" name="Freeform 741"/>
            <p:cNvSpPr/>
            <p:nvPr/>
          </p:nvSpPr>
          <p:spPr bwMode="auto">
            <a:xfrm>
              <a:off x="12151519" y="1854201"/>
              <a:ext cx="1173163" cy="360363"/>
            </a:xfrm>
            <a:custGeom>
              <a:gdLst>
                <a:gd fmla="*/ 739 w 739" name="T0"/>
                <a:gd fmla="*/ 64 h 227" name="T1"/>
                <a:gd fmla="*/ 485 w 739" name="T2"/>
                <a:gd fmla="*/ 227 h 227" name="T3"/>
                <a:gd fmla="*/ 542 w 739" name="T4"/>
                <a:gd fmla="*/ 118 h 227" name="T5"/>
                <a:gd fmla="*/ 213 w 739" name="T6"/>
                <a:gd fmla="*/ 220 h 227" name="T7"/>
                <a:gd fmla="*/ 360 w 739" name="T8"/>
                <a:gd fmla="*/ 92 h 227" name="T9"/>
                <a:gd fmla="*/ 0 w 739" name="T10"/>
                <a:gd fmla="*/ 130 h 227" name="T11"/>
                <a:gd fmla="*/ 433 w 739" name="T12"/>
                <a:gd fmla="*/ 0 h 227" name="T13"/>
                <a:gd fmla="*/ 395 w 739" name="T14"/>
                <a:gd fmla="*/ 104 h 227" name="T15"/>
                <a:gd fmla="*/ 637 w 739" name="T16"/>
                <a:gd fmla="*/ 54 h 227" name="T17"/>
                <a:gd fmla="*/ 630 w 739" name="T18"/>
                <a:gd fmla="*/ 94 h 227" name="T19"/>
                <a:gd fmla="*/ 739 w 739" name="T20"/>
                <a:gd fmla="*/ 64 h 2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739">
                  <a:moveTo>
                    <a:pt x="739" y="64"/>
                  </a:moveTo>
                  <a:lnTo>
                    <a:pt x="485" y="227"/>
                  </a:lnTo>
                  <a:lnTo>
                    <a:pt x="542" y="118"/>
                  </a:lnTo>
                  <a:lnTo>
                    <a:pt x="213" y="220"/>
                  </a:lnTo>
                  <a:lnTo>
                    <a:pt x="360" y="92"/>
                  </a:lnTo>
                  <a:lnTo>
                    <a:pt x="0" y="130"/>
                  </a:lnTo>
                  <a:lnTo>
                    <a:pt x="433" y="0"/>
                  </a:lnTo>
                  <a:lnTo>
                    <a:pt x="395" y="104"/>
                  </a:lnTo>
                  <a:lnTo>
                    <a:pt x="637" y="54"/>
                  </a:lnTo>
                  <a:lnTo>
                    <a:pt x="630" y="94"/>
                  </a:lnTo>
                  <a:lnTo>
                    <a:pt x="739" y="64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5" name="Freeform 742"/>
            <p:cNvSpPr/>
            <p:nvPr/>
          </p:nvSpPr>
          <p:spPr bwMode="auto">
            <a:xfrm>
              <a:off x="11608594" y="3308351"/>
              <a:ext cx="1185863" cy="280988"/>
            </a:xfrm>
            <a:custGeom>
              <a:gdLst>
                <a:gd fmla="*/ 41 w 747" name="T0"/>
                <a:gd fmla="*/ 0 h 177" name="T1"/>
                <a:gd fmla="*/ 0 w 747" name="T2"/>
                <a:gd fmla="*/ 109 h 177" name="T3"/>
                <a:gd fmla="*/ 747 w 747" name="T4"/>
                <a:gd fmla="*/ 177 h 177" name="T5"/>
                <a:gd fmla="*/ 41 w 747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7">
                  <a:moveTo>
                    <a:pt x="41" y="0"/>
                  </a:moveTo>
                  <a:lnTo>
                    <a:pt x="0" y="109"/>
                  </a:lnTo>
                  <a:lnTo>
                    <a:pt x="747" y="1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6" name="Freeform 743"/>
            <p:cNvSpPr/>
            <p:nvPr/>
          </p:nvSpPr>
          <p:spPr bwMode="auto">
            <a:xfrm>
              <a:off x="12786519" y="3308351"/>
              <a:ext cx="1189038" cy="280988"/>
            </a:xfrm>
            <a:custGeom>
              <a:gdLst>
                <a:gd fmla="*/ 706 w 749" name="T0"/>
                <a:gd fmla="*/ 0 h 177" name="T1"/>
                <a:gd fmla="*/ 749 w 749" name="T2"/>
                <a:gd fmla="*/ 109 h 177" name="T3"/>
                <a:gd fmla="*/ 0 w 749" name="T4"/>
                <a:gd fmla="*/ 177 h 177" name="T5"/>
                <a:gd fmla="*/ 706 w 749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9">
                  <a:moveTo>
                    <a:pt x="706" y="0"/>
                  </a:moveTo>
                  <a:lnTo>
                    <a:pt x="749" y="109"/>
                  </a:lnTo>
                  <a:lnTo>
                    <a:pt x="0" y="17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7" name="Freeform 717"/>
            <p:cNvSpPr/>
            <p:nvPr/>
          </p:nvSpPr>
          <p:spPr bwMode="auto">
            <a:xfrm flipH="1" rot="20008614">
              <a:off x="10474612" y="2030569"/>
              <a:ext cx="1012824" cy="2045083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735" name="组合 734"/>
          <p:cNvGrpSpPr/>
          <p:nvPr/>
        </p:nvGrpSpPr>
        <p:grpSpPr>
          <a:xfrm>
            <a:off x="1423730" y="2428961"/>
            <a:ext cx="4597607" cy="5546674"/>
            <a:chOff x="8105768" y="394731"/>
            <a:chExt cx="5277227" cy="6366585"/>
          </a:xfrm>
        </p:grpSpPr>
        <p:grpSp>
          <p:nvGrpSpPr>
            <p:cNvPr id="3112" name="组合 3111"/>
            <p:cNvGrpSpPr/>
            <p:nvPr/>
          </p:nvGrpSpPr>
          <p:grpSpPr>
            <a:xfrm>
              <a:off x="10969825" y="888848"/>
              <a:ext cx="2413170" cy="3797606"/>
              <a:chOff x="1530941" y="1579563"/>
              <a:chExt cx="3803059" cy="5984875"/>
            </a:xfr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grpSpPr>
          <p:sp>
            <p:nvSpPr>
              <p:cNvPr id="789" name="AutoShape 711"/>
              <p:cNvSpPr>
                <a:spLocks noChangeArrowheads="1" noChangeAspect="1" noTextEdit="1"/>
              </p:cNvSpPr>
              <p:nvPr/>
            </p:nvSpPr>
            <p:spPr bwMode="auto">
              <a:xfrm>
                <a:off x="2151062" y="1579563"/>
                <a:ext cx="3092450" cy="598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1" name="Rectangle 714"/>
              <p:cNvSpPr>
                <a:spLocks noChangeArrowheads="1"/>
              </p:cNvSpPr>
              <p:nvPr/>
            </p:nvSpPr>
            <p:spPr bwMode="auto">
              <a:xfrm>
                <a:off x="3873500" y="5156201"/>
                <a:ext cx="406400" cy="222408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2" name="Rectangle 715"/>
              <p:cNvSpPr>
                <a:spLocks noChangeArrowheads="1"/>
              </p:cNvSpPr>
              <p:nvPr/>
            </p:nvSpPr>
            <p:spPr bwMode="auto">
              <a:xfrm>
                <a:off x="3090862" y="5156201"/>
                <a:ext cx="406400" cy="2224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3" name="Oval 716"/>
              <p:cNvSpPr>
                <a:spLocks noChangeArrowheads="1"/>
              </p:cNvSpPr>
              <p:nvPr/>
            </p:nvSpPr>
            <p:spPr bwMode="auto">
              <a:xfrm>
                <a:off x="2541587" y="1579563"/>
                <a:ext cx="2311400" cy="1935163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4" name="Freeform 717"/>
              <p:cNvSpPr/>
              <p:nvPr/>
            </p:nvSpPr>
            <p:spPr bwMode="auto">
              <a:xfrm>
                <a:off x="4589462" y="3443288"/>
                <a:ext cx="744538" cy="150336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5" name="Oval 718"/>
              <p:cNvSpPr>
                <a:spLocks noChangeArrowheads="1"/>
              </p:cNvSpPr>
              <p:nvPr/>
            </p:nvSpPr>
            <p:spPr bwMode="auto">
              <a:xfrm>
                <a:off x="2689225" y="4524376"/>
                <a:ext cx="2027238" cy="10858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6" name="Freeform 719"/>
              <p:cNvSpPr/>
              <p:nvPr/>
            </p:nvSpPr>
            <p:spPr bwMode="auto">
              <a:xfrm>
                <a:off x="3708400" y="4524376"/>
                <a:ext cx="1012825" cy="1085850"/>
              </a:xfrm>
              <a:custGeom>
                <a:gdLst>
                  <a:gd fmla="*/ 0 w 269" name="T0"/>
                  <a:gd fmla="*/ 0 h 289" name="T1"/>
                  <a:gd fmla="*/ 0 w 269" name="T2"/>
                  <a:gd fmla="*/ 289 h 289" name="T3"/>
                  <a:gd fmla="*/ 269 w 269" name="T4"/>
                  <a:gd fmla="*/ 144 h 289" name="T5"/>
                  <a:gd fmla="*/ 0 w 269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69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148" y="289"/>
                      <a:pt x="269" y="224"/>
                      <a:pt x="269" y="144"/>
                    </a:cubicBezTo>
                    <a:cubicBezTo>
                      <a:pt x="269" y="64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7" name="Freeform 720"/>
              <p:cNvSpPr/>
              <p:nvPr/>
            </p:nvSpPr>
            <p:spPr bwMode="auto">
              <a:xfrm>
                <a:off x="2579687" y="1606551"/>
                <a:ext cx="1128713" cy="3497263"/>
              </a:xfrm>
              <a:custGeom>
                <a:gdLst>
                  <a:gd fmla="*/ 300 w 300" name="T0"/>
                  <a:gd fmla="*/ 26 h 931" name="T1"/>
                  <a:gd fmla="*/ 300 w 300" name="T2"/>
                  <a:gd fmla="*/ 923 h 931" name="T3"/>
                  <a:gd fmla="*/ 0 w 300" name="T4"/>
                  <a:gd fmla="*/ 636 h 931" name="T5"/>
                  <a:gd fmla="*/ 0 w 300" name="T6"/>
                  <a:gd fmla="*/ 300 h 931" name="T7"/>
                  <a:gd fmla="*/ 300 w 300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300">
                    <a:moveTo>
                      <a:pt x="300" y="26"/>
                    </a:moveTo>
                    <a:cubicBezTo>
                      <a:pt x="300" y="923"/>
                      <a:pt x="300" y="923"/>
                      <a:pt x="300" y="923"/>
                    </a:cubicBezTo>
                    <a:cubicBezTo>
                      <a:pt x="300" y="923"/>
                      <a:pt x="20" y="931"/>
                      <a:pt x="0" y="636"/>
                    </a:cubicBezTo>
                    <a:cubicBezTo>
                      <a:pt x="0" y="516"/>
                      <a:pt x="0" y="423"/>
                      <a:pt x="0" y="300"/>
                    </a:cubicBezTo>
                    <a:cubicBezTo>
                      <a:pt x="16" y="0"/>
                      <a:pt x="300" y="26"/>
                      <a:pt x="300" y="26"/>
                    </a:cubicBez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8" name="Freeform 721"/>
              <p:cNvSpPr/>
              <p:nvPr/>
            </p:nvSpPr>
            <p:spPr bwMode="auto">
              <a:xfrm>
                <a:off x="3694112" y="1606551"/>
                <a:ext cx="1112838" cy="3497263"/>
              </a:xfrm>
              <a:custGeom>
                <a:gdLst>
                  <a:gd fmla="*/ 0 w 296" name="T0"/>
                  <a:gd fmla="*/ 26 h 931" name="T1"/>
                  <a:gd fmla="*/ 0 w 296" name="T2"/>
                  <a:gd fmla="*/ 923 h 931" name="T3"/>
                  <a:gd fmla="*/ 296 w 296" name="T4"/>
                  <a:gd fmla="*/ 636 h 931" name="T5"/>
                  <a:gd fmla="*/ 296 w 296" name="T6"/>
                  <a:gd fmla="*/ 300 h 931" name="T7"/>
                  <a:gd fmla="*/ 0 w 296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296">
                    <a:moveTo>
                      <a:pt x="0" y="26"/>
                    </a:moveTo>
                    <a:cubicBezTo>
                      <a:pt x="0" y="923"/>
                      <a:pt x="0" y="923"/>
                      <a:pt x="0" y="923"/>
                    </a:cubicBezTo>
                    <a:cubicBezTo>
                      <a:pt x="0" y="923"/>
                      <a:pt x="275" y="931"/>
                      <a:pt x="296" y="636"/>
                    </a:cubicBezTo>
                    <a:cubicBezTo>
                      <a:pt x="296" y="516"/>
                      <a:pt x="296" y="423"/>
                      <a:pt x="296" y="300"/>
                    </a:cubicBezTo>
                    <a:cubicBezTo>
                      <a:pt x="282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799" name="Freeform 722"/>
              <p:cNvSpPr/>
              <p:nvPr/>
            </p:nvSpPr>
            <p:spPr bwMode="auto">
              <a:xfrm>
                <a:off x="2579687" y="3308351"/>
                <a:ext cx="1128713" cy="1847850"/>
              </a:xfrm>
              <a:custGeom>
                <a:gdLst>
                  <a:gd fmla="*/ 2 w 711" name="T0"/>
                  <a:gd fmla="*/ 0 h 1164" name="T1"/>
                  <a:gd fmla="*/ 711 w 711" name="T2"/>
                  <a:gd fmla="*/ 177 h 1164" name="T3"/>
                  <a:gd fmla="*/ 711 w 711" name="T4"/>
                  <a:gd fmla="*/ 1164 h 1164" name="T5"/>
                  <a:gd fmla="*/ 0 w 711" name="T6"/>
                  <a:gd fmla="*/ 1164 h 1164" name="T7"/>
                  <a:gd fmla="*/ 2 w 711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11">
                    <a:moveTo>
                      <a:pt x="2" y="0"/>
                    </a:moveTo>
                    <a:lnTo>
                      <a:pt x="711" y="177"/>
                    </a:lnTo>
                    <a:lnTo>
                      <a:pt x="711" y="1164"/>
                    </a:lnTo>
                    <a:lnTo>
                      <a:pt x="0" y="116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0" name="Freeform 723"/>
              <p:cNvSpPr/>
              <p:nvPr/>
            </p:nvSpPr>
            <p:spPr bwMode="auto">
              <a:xfrm>
                <a:off x="3708400" y="3308351"/>
                <a:ext cx="1117600" cy="1847850"/>
              </a:xfrm>
              <a:custGeom>
                <a:gdLst>
                  <a:gd fmla="*/ 704 w 704" name="T0"/>
                  <a:gd fmla="*/ 0 h 1164" name="T1"/>
                  <a:gd fmla="*/ 0 w 704" name="T2"/>
                  <a:gd fmla="*/ 177 h 1164" name="T3"/>
                  <a:gd fmla="*/ 0 w 704" name="T4"/>
                  <a:gd fmla="*/ 1164 h 1164" name="T5"/>
                  <a:gd fmla="*/ 704 w 704" name="T6"/>
                  <a:gd fmla="*/ 1164 h 1164" name="T7"/>
                  <a:gd fmla="*/ 704 w 704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04">
                    <a:moveTo>
                      <a:pt x="704" y="0"/>
                    </a:moveTo>
                    <a:lnTo>
                      <a:pt x="0" y="177"/>
                    </a:lnTo>
                    <a:lnTo>
                      <a:pt x="0" y="1164"/>
                    </a:lnTo>
                    <a:lnTo>
                      <a:pt x="704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1" name="Freeform 724"/>
              <p:cNvSpPr/>
              <p:nvPr/>
            </p:nvSpPr>
            <p:spPr bwMode="auto">
              <a:xfrm>
                <a:off x="2497137" y="1884363"/>
                <a:ext cx="598488" cy="890588"/>
              </a:xfrm>
              <a:custGeom>
                <a:gdLst>
                  <a:gd fmla="*/ 102 w 159" name="T0"/>
                  <a:gd fmla="*/ 0 h 237" name="T1"/>
                  <a:gd fmla="*/ 22 w 159" name="T2"/>
                  <a:gd fmla="*/ 108 h 237" name="T3"/>
                  <a:gd fmla="*/ 22 w 159" name="T4"/>
                  <a:gd fmla="*/ 237 h 237" name="T5"/>
                  <a:gd fmla="*/ 159 w 159" name="T6"/>
                  <a:gd fmla="*/ 25 h 237" name="T7"/>
                  <a:gd fmla="*/ 102 w 159" name="T8"/>
                  <a:gd fmla="*/ 0 h 2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6" w="159">
                    <a:moveTo>
                      <a:pt x="102" y="0"/>
                    </a:moveTo>
                    <a:cubicBezTo>
                      <a:pt x="102" y="0"/>
                      <a:pt x="43" y="43"/>
                      <a:pt x="22" y="108"/>
                    </a:cubicBezTo>
                    <a:cubicBezTo>
                      <a:pt x="0" y="174"/>
                      <a:pt x="22" y="237"/>
                      <a:pt x="22" y="237"/>
                    </a:cubicBezTo>
                    <a:cubicBezTo>
                      <a:pt x="159" y="25"/>
                      <a:pt x="159" y="25"/>
                      <a:pt x="159" y="2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2" name="Freeform 725"/>
              <p:cNvSpPr/>
              <p:nvPr/>
            </p:nvSpPr>
            <p:spPr bwMode="auto">
              <a:xfrm>
                <a:off x="4202112" y="1838326"/>
                <a:ext cx="668338" cy="925513"/>
              </a:xfrm>
              <a:custGeom>
                <a:gdLst>
                  <a:gd fmla="*/ 43 w 178" name="T0"/>
                  <a:gd fmla="*/ 0 h 246" name="T1"/>
                  <a:gd fmla="*/ 148 w 178" name="T2"/>
                  <a:gd fmla="*/ 96 h 246" name="T3"/>
                  <a:gd fmla="*/ 166 w 178" name="T4"/>
                  <a:gd fmla="*/ 246 h 246" name="T5"/>
                  <a:gd fmla="*/ 0 w 178" name="T6"/>
                  <a:gd fmla="*/ 33 h 246" name="T7"/>
                  <a:gd fmla="*/ 43 w 178" name="T8"/>
                  <a:gd fmla="*/ 0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78">
                    <a:moveTo>
                      <a:pt x="43" y="0"/>
                    </a:moveTo>
                    <a:cubicBezTo>
                      <a:pt x="43" y="0"/>
                      <a:pt x="118" y="34"/>
                      <a:pt x="148" y="96"/>
                    </a:cubicBezTo>
                    <a:cubicBezTo>
                      <a:pt x="178" y="158"/>
                      <a:pt x="166" y="246"/>
                      <a:pt x="166" y="246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3" name="Freeform 726"/>
              <p:cNvSpPr/>
              <p:nvPr/>
            </p:nvSpPr>
            <p:spPr bwMode="auto">
              <a:xfrm>
                <a:off x="3497262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  <a:gd fmla="*/ 140 w 143" name="T6"/>
                  <a:gd fmla="*/ 0 h 2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4" name="Freeform 727"/>
              <p:cNvSpPr/>
              <p:nvPr/>
            </p:nvSpPr>
            <p:spPr bwMode="auto">
              <a:xfrm>
                <a:off x="3497262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5" name="Oval 728"/>
              <p:cNvSpPr>
                <a:spLocks noChangeArrowheads="1"/>
              </p:cNvSpPr>
              <p:nvPr/>
            </p:nvSpPr>
            <p:spPr bwMode="auto">
              <a:xfrm>
                <a:off x="3098800" y="2522538"/>
                <a:ext cx="236538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6" name="Oval 729"/>
              <p:cNvSpPr>
                <a:spLocks noChangeArrowheads="1"/>
              </p:cNvSpPr>
              <p:nvPr/>
            </p:nvSpPr>
            <p:spPr bwMode="auto">
              <a:xfrm>
                <a:off x="3125062" y="2574495"/>
                <a:ext cx="147637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7" name="Oval 730"/>
              <p:cNvSpPr>
                <a:spLocks noChangeArrowheads="1"/>
              </p:cNvSpPr>
              <p:nvPr/>
            </p:nvSpPr>
            <p:spPr bwMode="auto">
              <a:xfrm>
                <a:off x="3994150" y="2522538"/>
                <a:ext cx="238125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8" name="Oval 731"/>
              <p:cNvSpPr>
                <a:spLocks noChangeArrowheads="1"/>
              </p:cNvSpPr>
              <p:nvPr/>
            </p:nvSpPr>
            <p:spPr bwMode="auto">
              <a:xfrm>
                <a:off x="4020412" y="2574495"/>
                <a:ext cx="147637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09" name="Freeform 732"/>
              <p:cNvSpPr/>
              <p:nvPr/>
            </p:nvSpPr>
            <p:spPr bwMode="auto">
              <a:xfrm>
                <a:off x="3073400" y="2376488"/>
                <a:ext cx="250825" cy="90488"/>
              </a:xfrm>
              <a:custGeom>
                <a:gdLst>
                  <a:gd fmla="*/ 0 w 67" name="T0"/>
                  <a:gd fmla="*/ 24 h 24" name="T1"/>
                  <a:gd fmla="*/ 67 w 67" name="T2"/>
                  <a:gd fmla="*/ 20 h 24" name="T3"/>
                  <a:gd fmla="*/ 33 w 67" name="T4"/>
                  <a:gd fmla="*/ 2 h 24" name="T5"/>
                  <a:gd fmla="*/ 0 w 67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7">
                    <a:moveTo>
                      <a:pt x="0" y="24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4" y="0"/>
                      <a:pt x="33" y="2"/>
                    </a:cubicBezTo>
                    <a:cubicBezTo>
                      <a:pt x="1" y="3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0" name="Freeform 733"/>
              <p:cNvSpPr/>
              <p:nvPr/>
            </p:nvSpPr>
            <p:spPr bwMode="auto">
              <a:xfrm>
                <a:off x="4005262" y="2368551"/>
                <a:ext cx="252413" cy="104775"/>
              </a:xfrm>
              <a:custGeom>
                <a:gdLst>
                  <a:gd fmla="*/ 0 w 67" name="T0"/>
                  <a:gd fmla="*/ 20 h 28" name="T1"/>
                  <a:gd fmla="*/ 67 w 67" name="T2"/>
                  <a:gd fmla="*/ 28 h 28" name="T3"/>
                  <a:gd fmla="*/ 36 w 67" name="T4"/>
                  <a:gd fmla="*/ 4 h 28" name="T5"/>
                  <a:gd fmla="*/ 0 w 67" name="T6"/>
                  <a:gd fmla="*/ 20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7">
                    <a:moveTo>
                      <a:pt x="0" y="20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8"/>
                      <a:pt x="36" y="4"/>
                    </a:cubicBezTo>
                    <a:cubicBezTo>
                      <a:pt x="4" y="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1" name="Oval 734"/>
              <p:cNvSpPr>
                <a:spLocks noChangeArrowheads="1"/>
              </p:cNvSpPr>
              <p:nvPr/>
            </p:nvSpPr>
            <p:spPr bwMode="auto">
              <a:xfrm>
                <a:off x="4675187" y="2759076"/>
                <a:ext cx="338138" cy="338138"/>
              </a:xfrm>
              <a:prstGeom prst="ellipse">
                <a:avLst/>
              </a:pr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2" name="Oval 735"/>
              <p:cNvSpPr>
                <a:spLocks noChangeArrowheads="1"/>
              </p:cNvSpPr>
              <p:nvPr/>
            </p:nvSpPr>
            <p:spPr bwMode="auto">
              <a:xfrm>
                <a:off x="2373312" y="2759076"/>
                <a:ext cx="338138" cy="338138"/>
              </a:xfrm>
              <a:prstGeom prst="ellipse">
                <a:avLst/>
              </a:pr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3" name="Freeform 736"/>
              <p:cNvSpPr/>
              <p:nvPr/>
            </p:nvSpPr>
            <p:spPr bwMode="auto">
              <a:xfrm>
                <a:off x="3546475" y="3055938"/>
                <a:ext cx="477838" cy="233363"/>
              </a:xfrm>
              <a:custGeom>
                <a:gdLst>
                  <a:gd fmla="*/ 7 w 127" name="T0"/>
                  <a:gd fmla="*/ 38 h 62" name="T1"/>
                  <a:gd fmla="*/ 122 w 127" name="T2"/>
                  <a:gd fmla="*/ 14 h 62" name="T3"/>
                  <a:gd fmla="*/ 114 w 127" name="T4"/>
                  <a:gd fmla="*/ 6 h 62" name="T5"/>
                  <a:gd fmla="*/ 13 w 127" name="T6"/>
                  <a:gd fmla="*/ 27 h 62" name="T7"/>
                  <a:gd fmla="*/ 7 w 127" name="T8"/>
                  <a:gd fmla="*/ 38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27">
                    <a:moveTo>
                      <a:pt x="7" y="38"/>
                    </a:moveTo>
                    <a:cubicBezTo>
                      <a:pt x="47" y="62"/>
                      <a:pt x="94" y="49"/>
                      <a:pt x="122" y="14"/>
                    </a:cubicBezTo>
                    <a:cubicBezTo>
                      <a:pt x="127" y="8"/>
                      <a:pt x="119" y="0"/>
                      <a:pt x="114" y="6"/>
                    </a:cubicBezTo>
                    <a:cubicBezTo>
                      <a:pt x="89" y="36"/>
                      <a:pt x="48" y="49"/>
                      <a:pt x="13" y="27"/>
                    </a:cubicBezTo>
                    <a:cubicBezTo>
                      <a:pt x="6" y="23"/>
                      <a:pt x="0" y="34"/>
                      <a:pt x="7" y="38"/>
                    </a:cubicBezTo>
                    <a:close/>
                  </a:path>
                </a:pathLst>
              </a:custGeom>
              <a:solidFill>
                <a:srgbClr val="B191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4" name="Oval 737"/>
              <p:cNvSpPr>
                <a:spLocks noChangeArrowheads="1"/>
              </p:cNvSpPr>
              <p:nvPr/>
            </p:nvSpPr>
            <p:spPr bwMode="auto">
              <a:xfrm>
                <a:off x="2944812" y="1670051"/>
                <a:ext cx="1477963" cy="446088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5" name="Freeform 738"/>
              <p:cNvSpPr/>
              <p:nvPr/>
            </p:nvSpPr>
            <p:spPr bwMode="auto">
              <a:xfrm>
                <a:off x="2692400" y="7259638"/>
                <a:ext cx="804863" cy="301625"/>
              </a:xfrm>
              <a:custGeom>
                <a:gdLst>
                  <a:gd fmla="*/ 147 w 214" name="T0"/>
                  <a:gd fmla="*/ 4 h 80" name="T1"/>
                  <a:gd fmla="*/ 214 w 214" name="T2"/>
                  <a:gd fmla="*/ 4 h 80" name="T3"/>
                  <a:gd fmla="*/ 214 w 214" name="T4"/>
                  <a:gd fmla="*/ 80 h 80" name="T5"/>
                  <a:gd fmla="*/ 14 w 214" name="T6"/>
                  <a:gd fmla="*/ 80 h 80" name="T7"/>
                  <a:gd fmla="*/ 14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147" y="4"/>
                    </a:moveTo>
                    <a:cubicBezTo>
                      <a:pt x="207" y="4"/>
                      <a:pt x="214" y="4"/>
                      <a:pt x="214" y="4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0" y="0"/>
                      <a:pt x="147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6" name="Freeform 739"/>
              <p:cNvSpPr/>
              <p:nvPr/>
            </p:nvSpPr>
            <p:spPr bwMode="auto">
              <a:xfrm>
                <a:off x="3873500" y="7259638"/>
                <a:ext cx="806450" cy="301625"/>
              </a:xfrm>
              <a:custGeom>
                <a:gdLst>
                  <a:gd fmla="*/ 67 w 214" name="T0"/>
                  <a:gd fmla="*/ 4 h 80" name="T1"/>
                  <a:gd fmla="*/ 0 w 214" name="T2"/>
                  <a:gd fmla="*/ 4 h 80" name="T3"/>
                  <a:gd fmla="*/ 0 w 214" name="T4"/>
                  <a:gd fmla="*/ 80 h 80" name="T5"/>
                  <a:gd fmla="*/ 199 w 214" name="T6"/>
                  <a:gd fmla="*/ 80 h 80" name="T7"/>
                  <a:gd fmla="*/ 6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67" y="4"/>
                    </a:moveTo>
                    <a:cubicBezTo>
                      <a:pt x="7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9" y="80"/>
                      <a:pt x="199" y="80"/>
                      <a:pt x="199" y="80"/>
                    </a:cubicBezTo>
                    <a:cubicBezTo>
                      <a:pt x="199" y="80"/>
                      <a:pt x="214" y="0"/>
                      <a:pt x="67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7" name="Freeform 740"/>
              <p:cNvSpPr/>
              <p:nvPr/>
            </p:nvSpPr>
            <p:spPr bwMode="auto">
              <a:xfrm>
                <a:off x="2816225" y="1936751"/>
                <a:ext cx="1528763" cy="439738"/>
              </a:xfrm>
              <a:custGeom>
                <a:gdLst>
                  <a:gd fmla="*/ 406 w 406" name="T0"/>
                  <a:gd fmla="*/ 0 h 117" name="T1"/>
                  <a:gd fmla="*/ 206 w 406" name="T2"/>
                  <a:gd fmla="*/ 117 h 117" name="T3"/>
                  <a:gd fmla="*/ 233 w 406" name="T4"/>
                  <a:gd fmla="*/ 74 h 117" name="T5"/>
                  <a:gd fmla="*/ 51 w 406" name="T6"/>
                  <a:gd fmla="*/ 101 h 117" name="T7"/>
                  <a:gd fmla="*/ 145 w 406" name="T8"/>
                  <a:gd fmla="*/ 42 h 117" name="T9"/>
                  <a:gd fmla="*/ 0 w 406" name="T10"/>
                  <a:gd fmla="*/ 70 h 117" name="T11"/>
                  <a:gd fmla="*/ 71 w 406" name="T12"/>
                  <a:gd fmla="*/ 8 h 117" name="T13"/>
                  <a:gd fmla="*/ 406 w 406" name="T14"/>
                  <a:gd fmla="*/ 0 h 1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7" w="406">
                    <a:moveTo>
                      <a:pt x="406" y="0"/>
                    </a:moveTo>
                    <a:cubicBezTo>
                      <a:pt x="406" y="0"/>
                      <a:pt x="352" y="93"/>
                      <a:pt x="206" y="117"/>
                    </a:cubicBezTo>
                    <a:cubicBezTo>
                      <a:pt x="221" y="94"/>
                      <a:pt x="233" y="74"/>
                      <a:pt x="233" y="74"/>
                    </a:cubicBezTo>
                    <a:cubicBezTo>
                      <a:pt x="233" y="74"/>
                      <a:pt x="183" y="104"/>
                      <a:pt x="51" y="101"/>
                    </a:cubicBezTo>
                    <a:cubicBezTo>
                      <a:pt x="70" y="89"/>
                      <a:pt x="145" y="42"/>
                      <a:pt x="145" y="4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1" y="8"/>
                      <a:pt x="71" y="8"/>
                      <a:pt x="71" y="8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8" name="Freeform 741"/>
              <p:cNvSpPr/>
              <p:nvPr/>
            </p:nvSpPr>
            <p:spPr bwMode="auto">
              <a:xfrm>
                <a:off x="3073400" y="1854201"/>
                <a:ext cx="1173163" cy="360363"/>
              </a:xfrm>
              <a:custGeom>
                <a:gdLst>
                  <a:gd fmla="*/ 739 w 739" name="T0"/>
                  <a:gd fmla="*/ 64 h 227" name="T1"/>
                  <a:gd fmla="*/ 485 w 739" name="T2"/>
                  <a:gd fmla="*/ 227 h 227" name="T3"/>
                  <a:gd fmla="*/ 542 w 739" name="T4"/>
                  <a:gd fmla="*/ 118 h 227" name="T5"/>
                  <a:gd fmla="*/ 213 w 739" name="T6"/>
                  <a:gd fmla="*/ 220 h 227" name="T7"/>
                  <a:gd fmla="*/ 360 w 739" name="T8"/>
                  <a:gd fmla="*/ 92 h 227" name="T9"/>
                  <a:gd fmla="*/ 0 w 739" name="T10"/>
                  <a:gd fmla="*/ 130 h 227" name="T11"/>
                  <a:gd fmla="*/ 433 w 739" name="T12"/>
                  <a:gd fmla="*/ 0 h 227" name="T13"/>
                  <a:gd fmla="*/ 395 w 739" name="T14"/>
                  <a:gd fmla="*/ 104 h 227" name="T15"/>
                  <a:gd fmla="*/ 637 w 739" name="T16"/>
                  <a:gd fmla="*/ 54 h 227" name="T17"/>
                  <a:gd fmla="*/ 630 w 739" name="T18"/>
                  <a:gd fmla="*/ 94 h 227" name="T19"/>
                  <a:gd fmla="*/ 739 w 739" name="T20"/>
                  <a:gd fmla="*/ 64 h 2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6" w="739">
                    <a:moveTo>
                      <a:pt x="739" y="64"/>
                    </a:moveTo>
                    <a:lnTo>
                      <a:pt x="485" y="227"/>
                    </a:lnTo>
                    <a:lnTo>
                      <a:pt x="542" y="118"/>
                    </a:lnTo>
                    <a:lnTo>
                      <a:pt x="213" y="220"/>
                    </a:lnTo>
                    <a:lnTo>
                      <a:pt x="360" y="92"/>
                    </a:lnTo>
                    <a:lnTo>
                      <a:pt x="0" y="130"/>
                    </a:lnTo>
                    <a:lnTo>
                      <a:pt x="433" y="0"/>
                    </a:lnTo>
                    <a:lnTo>
                      <a:pt x="395" y="104"/>
                    </a:lnTo>
                    <a:lnTo>
                      <a:pt x="637" y="54"/>
                    </a:lnTo>
                    <a:lnTo>
                      <a:pt x="630" y="94"/>
                    </a:lnTo>
                    <a:lnTo>
                      <a:pt x="739" y="64"/>
                    </a:lnTo>
                    <a:close/>
                  </a:path>
                </a:pathLst>
              </a:custGeom>
              <a:solidFill>
                <a:srgbClr val="FCBF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19" name="Freeform 742"/>
              <p:cNvSpPr/>
              <p:nvPr/>
            </p:nvSpPr>
            <p:spPr bwMode="auto">
              <a:xfrm>
                <a:off x="2530475" y="3308351"/>
                <a:ext cx="1185863" cy="280988"/>
              </a:xfrm>
              <a:custGeom>
                <a:gdLst>
                  <a:gd fmla="*/ 41 w 747" name="T0"/>
                  <a:gd fmla="*/ 0 h 177" name="T1"/>
                  <a:gd fmla="*/ 0 w 747" name="T2"/>
                  <a:gd fmla="*/ 109 h 177" name="T3"/>
                  <a:gd fmla="*/ 747 w 747" name="T4"/>
                  <a:gd fmla="*/ 177 h 177" name="T5"/>
                  <a:gd fmla="*/ 41 w 747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7">
                    <a:moveTo>
                      <a:pt x="41" y="0"/>
                    </a:moveTo>
                    <a:lnTo>
                      <a:pt x="0" y="109"/>
                    </a:lnTo>
                    <a:lnTo>
                      <a:pt x="747" y="17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3D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20" name="Freeform 743"/>
              <p:cNvSpPr/>
              <p:nvPr/>
            </p:nvSpPr>
            <p:spPr bwMode="auto">
              <a:xfrm>
                <a:off x="3708400" y="3308351"/>
                <a:ext cx="1189038" cy="280988"/>
              </a:xfrm>
              <a:custGeom>
                <a:gdLst>
                  <a:gd fmla="*/ 706 w 749" name="T0"/>
                  <a:gd fmla="*/ 0 h 177" name="T1"/>
                  <a:gd fmla="*/ 749 w 749" name="T2"/>
                  <a:gd fmla="*/ 109 h 177" name="T3"/>
                  <a:gd fmla="*/ 0 w 749" name="T4"/>
                  <a:gd fmla="*/ 177 h 177" name="T5"/>
                  <a:gd fmla="*/ 706 w 749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9">
                    <a:moveTo>
                      <a:pt x="706" y="0"/>
                    </a:moveTo>
                    <a:lnTo>
                      <a:pt x="749" y="109"/>
                    </a:lnTo>
                    <a:lnTo>
                      <a:pt x="0" y="177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  <p:sp>
            <p:nvSpPr>
              <p:cNvPr id="821" name="Freeform 717"/>
              <p:cNvSpPr/>
              <p:nvPr/>
            </p:nvSpPr>
            <p:spPr bwMode="auto">
              <a:xfrm flipH="1" rot="20008614">
                <a:off x="1530941" y="2206035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600"/>
              </a:p>
            </p:txBody>
          </p:sp>
        </p:grpSp>
        <p:grpSp>
          <p:nvGrpSpPr>
            <p:cNvPr id="824" name="组合 823"/>
            <p:cNvGrpSpPr/>
            <p:nvPr/>
          </p:nvGrpSpPr>
          <p:grpSpPr>
            <a:xfrm>
              <a:off x="9851073" y="394731"/>
              <a:ext cx="1146582" cy="1090871"/>
              <a:chOff x="12950418" y="364151"/>
              <a:chExt cx="1146582" cy="109087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825" name="矩形 824"/>
              <p:cNvSpPr/>
              <p:nvPr/>
            </p:nvSpPr>
            <p:spPr>
              <a:xfrm rot="2700000">
                <a:off x="12950418" y="364151"/>
                <a:ext cx="1090871" cy="1090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826" name="等腰三角形 825"/>
              <p:cNvSpPr/>
              <p:nvPr/>
            </p:nvSpPr>
            <p:spPr>
              <a:xfrm flipV="1" rot="18900000">
                <a:off x="13829004" y="1197400"/>
                <a:ext cx="267996" cy="2310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</p:grpSp>
        <p:sp>
          <p:nvSpPr>
            <p:cNvPr id="828" name="文本框 827"/>
            <p:cNvSpPr txBox="1"/>
            <p:nvPr/>
          </p:nvSpPr>
          <p:spPr>
            <a:xfrm>
              <a:off x="9840002" y="526088"/>
              <a:ext cx="1149515" cy="94461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/>
                <a:t>Balabala</a:t>
              </a:r>
            </a:p>
            <a:p>
              <a:pPr algn="ctr"/>
              <a:r>
                <a:rPr altLang="zh-CN" lang="en-US" smtClean="0" sz="1600"/>
                <a:t>Balabala</a:t>
              </a:r>
            </a:p>
            <a:p>
              <a:pPr algn="ctr"/>
              <a:r>
                <a:rPr altLang="zh-CN" lang="en-US" smtClean="0" sz="1600"/>
                <a:t>…….</a:t>
              </a:r>
            </a:p>
          </p:txBody>
        </p:sp>
        <p:grpSp>
          <p:nvGrpSpPr>
            <p:cNvPr id="734" name="组合 733"/>
            <p:cNvGrpSpPr/>
            <p:nvPr/>
          </p:nvGrpSpPr>
          <p:grpSpPr>
            <a:xfrm>
              <a:off x="9527900" y="2738591"/>
              <a:ext cx="1976438" cy="4022725"/>
              <a:chOff x="9045575" y="3025775"/>
              <a:chExt cx="1976438" cy="4022725"/>
            </a:xfr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grpSpPr>
          <p:grpSp>
            <p:nvGrpSpPr>
              <p:cNvPr id="3116" name="Group 746"/>
              <p:cNvGrpSpPr>
                <a:grpSpLocks noChangeAspect="1"/>
              </p:cNvGrpSpPr>
              <p:nvPr/>
            </p:nvGrpSpPr>
            <p:grpSpPr>
              <a:xfrm>
                <a:off x="9045575" y="3025775"/>
                <a:ext cx="1976438" cy="4022725"/>
                <a:chOff x="5698" y="1906"/>
                <a:chExt cx="1245" cy="2534"/>
              </a:xfrm>
            </p:grpSpPr>
            <p:sp>
              <p:nvSpPr>
                <p:cNvPr id="3118" name="AutoShape 745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5698" y="1906"/>
                  <a:ext cx="1245" cy="2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20" name="Freeform 747"/>
                <p:cNvSpPr/>
                <p:nvPr/>
              </p:nvSpPr>
              <p:spPr bwMode="auto">
                <a:xfrm>
                  <a:off x="6678" y="2782"/>
                  <a:ext cx="300" cy="605"/>
                </a:xfrm>
                <a:custGeom>
                  <a:gdLst>
                    <a:gd fmla="*/ 28 w 198" name="T0"/>
                    <a:gd fmla="*/ 86 h 400" name="T1"/>
                    <a:gd fmla="*/ 26 w 198" name="T2"/>
                    <a:gd fmla="*/ 86 h 400" name="T3"/>
                    <a:gd fmla="*/ 43 w 198" name="T4"/>
                    <a:gd fmla="*/ 102 h 400" name="T5"/>
                    <a:gd fmla="*/ 53 w 198" name="T6"/>
                    <a:gd fmla="*/ 113 h 400" name="T7"/>
                    <a:gd fmla="*/ 59 w 198" name="T8"/>
                    <a:gd fmla="*/ 121 h 400" name="T9"/>
                    <a:gd fmla="*/ 61 w 198" name="T10"/>
                    <a:gd fmla="*/ 123 h 400" name="T11"/>
                    <a:gd fmla="*/ 81 w 198" name="T12"/>
                    <a:gd fmla="*/ 158 h 400" name="T13"/>
                    <a:gd fmla="*/ 85 w 198" name="T14"/>
                    <a:gd fmla="*/ 170 h 400" name="T15"/>
                    <a:gd fmla="*/ 90 w 198" name="T16"/>
                    <a:gd fmla="*/ 190 h 400" name="T17"/>
                    <a:gd fmla="*/ 91 w 198" name="T18"/>
                    <a:gd fmla="*/ 204 h 400" name="T19"/>
                    <a:gd fmla="*/ 89 w 198" name="T20"/>
                    <a:gd fmla="*/ 224 h 400" name="T21"/>
                    <a:gd fmla="*/ 19 w 198" name="T22"/>
                    <a:gd fmla="*/ 323 h 400" name="T23"/>
                    <a:gd fmla="*/ 19 w 198" name="T24"/>
                    <a:gd fmla="*/ 383 h 400" name="T25"/>
                    <a:gd fmla="*/ 79 w 198" name="T26"/>
                    <a:gd fmla="*/ 383 h 400" name="T27"/>
                    <a:gd fmla="*/ 161 w 198" name="T28"/>
                    <a:gd fmla="*/ 133 h 400" name="T29"/>
                    <a:gd fmla="*/ 70 w 198" name="T30"/>
                    <a:gd fmla="*/ 14 h 400" name="T31"/>
                    <a:gd fmla="*/ 13 w 198" name="T32"/>
                    <a:gd fmla="*/ 29 h 400" name="T33"/>
                    <a:gd fmla="*/ 28 w 198" name="T34"/>
                    <a:gd fmla="*/ 86 h 40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00" w="198">
                      <a:moveTo>
                        <a:pt x="28" y="86"/>
                      </a:moveTo>
                      <a:cubicBezTo>
                        <a:pt x="11" y="73"/>
                        <a:pt x="22" y="82"/>
                        <a:pt x="26" y="86"/>
                      </a:cubicBezTo>
                      <a:cubicBezTo>
                        <a:pt x="32" y="91"/>
                        <a:pt x="38" y="97"/>
                        <a:pt x="43" y="102"/>
                      </a:cubicBezTo>
                      <a:cubicBezTo>
                        <a:pt x="47" y="106"/>
                        <a:pt x="50" y="110"/>
                        <a:pt x="53" y="113"/>
                      </a:cubicBezTo>
                      <a:cubicBezTo>
                        <a:pt x="55" y="116"/>
                        <a:pt x="57" y="118"/>
                        <a:pt x="59" y="121"/>
                      </a:cubicBezTo>
                      <a:cubicBezTo>
                        <a:pt x="53" y="112"/>
                        <a:pt x="60" y="122"/>
                        <a:pt x="61" y="123"/>
                      </a:cubicBezTo>
                      <a:cubicBezTo>
                        <a:pt x="68" y="134"/>
                        <a:pt x="75" y="146"/>
                        <a:pt x="81" y="158"/>
                      </a:cubicBezTo>
                      <a:cubicBezTo>
                        <a:pt x="78" y="151"/>
                        <a:pt x="84" y="167"/>
                        <a:pt x="85" y="170"/>
                      </a:cubicBezTo>
                      <a:cubicBezTo>
                        <a:pt x="87" y="176"/>
                        <a:pt x="89" y="183"/>
                        <a:pt x="90" y="190"/>
                      </a:cubicBezTo>
                      <a:cubicBezTo>
                        <a:pt x="89" y="183"/>
                        <a:pt x="91" y="201"/>
                        <a:pt x="91" y="204"/>
                      </a:cubicBezTo>
                      <a:cubicBezTo>
                        <a:pt x="91" y="216"/>
                        <a:pt x="91" y="215"/>
                        <a:pt x="89" y="224"/>
                      </a:cubicBezTo>
                      <a:cubicBezTo>
                        <a:pt x="80" y="265"/>
                        <a:pt x="51" y="296"/>
                        <a:pt x="19" y="323"/>
                      </a:cubicBezTo>
                      <a:cubicBezTo>
                        <a:pt x="2" y="338"/>
                        <a:pt x="4" y="367"/>
                        <a:pt x="19" y="383"/>
                      </a:cubicBezTo>
                      <a:cubicBezTo>
                        <a:pt x="36" y="400"/>
                        <a:pt x="61" y="398"/>
                        <a:pt x="79" y="383"/>
                      </a:cubicBezTo>
                      <a:cubicBezTo>
                        <a:pt x="151" y="320"/>
                        <a:pt x="198" y="228"/>
                        <a:pt x="161" y="133"/>
                      </a:cubicBezTo>
                      <a:cubicBezTo>
                        <a:pt x="142" y="86"/>
                        <a:pt x="110" y="45"/>
                        <a:pt x="70" y="14"/>
                      </a:cubicBezTo>
                      <a:cubicBezTo>
                        <a:pt x="52" y="0"/>
                        <a:pt x="23" y="11"/>
                        <a:pt x="13" y="29"/>
                      </a:cubicBezTo>
                      <a:cubicBezTo>
                        <a:pt x="0" y="51"/>
                        <a:pt x="10" y="73"/>
                        <a:pt x="28" y="86"/>
                      </a:cubicBez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22" name="Oval 748"/>
                <p:cNvSpPr>
                  <a:spLocks noChangeArrowheads="1"/>
                </p:cNvSpPr>
                <p:nvPr/>
              </p:nvSpPr>
              <p:spPr bwMode="auto">
                <a:xfrm>
                  <a:off x="5913" y="3218"/>
                  <a:ext cx="816" cy="43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24" name="Freeform 749"/>
                <p:cNvSpPr/>
                <p:nvPr/>
              </p:nvSpPr>
              <p:spPr bwMode="auto">
                <a:xfrm>
                  <a:off x="6324" y="3218"/>
                  <a:ext cx="407" cy="436"/>
                </a:xfrm>
                <a:custGeom>
                  <a:gdLst>
                    <a:gd fmla="*/ 0 w 269" name="T0"/>
                    <a:gd fmla="*/ 0 h 289" name="T1"/>
                    <a:gd fmla="*/ 0 w 269" name="T2"/>
                    <a:gd fmla="*/ 289 h 289" name="T3"/>
                    <a:gd fmla="*/ 269 w 269" name="T4"/>
                    <a:gd fmla="*/ 144 h 289" name="T5"/>
                    <a:gd fmla="*/ 0 w 269" name="T6"/>
                    <a:gd fmla="*/ 0 h 28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89" w="269">
                      <a:moveTo>
                        <a:pt x="0" y="0"/>
                      </a:moveTo>
                      <a:cubicBezTo>
                        <a:pt x="0" y="289"/>
                        <a:pt x="0" y="289"/>
                        <a:pt x="0" y="289"/>
                      </a:cubicBezTo>
                      <a:cubicBezTo>
                        <a:pt x="148" y="289"/>
                        <a:pt x="269" y="224"/>
                        <a:pt x="269" y="144"/>
                      </a:cubicBezTo>
                      <a:cubicBezTo>
                        <a:pt x="269" y="64"/>
                        <a:pt x="14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26" name="Freeform 750"/>
                <p:cNvSpPr/>
                <p:nvPr/>
              </p:nvSpPr>
              <p:spPr bwMode="auto">
                <a:xfrm>
                  <a:off x="5869" y="2044"/>
                  <a:ext cx="455" cy="1406"/>
                </a:xfrm>
                <a:custGeom>
                  <a:gdLst>
                    <a:gd fmla="*/ 300 w 300" name="T0"/>
                    <a:gd fmla="*/ 26 h 931" name="T1"/>
                    <a:gd fmla="*/ 300 w 300" name="T2"/>
                    <a:gd fmla="*/ 923 h 931" name="T3"/>
                    <a:gd fmla="*/ 0 w 300" name="T4"/>
                    <a:gd fmla="*/ 636 h 931" name="T5"/>
                    <a:gd fmla="*/ 0 w 300" name="T6"/>
                    <a:gd fmla="*/ 300 h 931" name="T7"/>
                    <a:gd fmla="*/ 300 w 300" name="T8"/>
                    <a:gd fmla="*/ 26 h 9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1" w="300">
                      <a:moveTo>
                        <a:pt x="300" y="26"/>
                      </a:moveTo>
                      <a:cubicBezTo>
                        <a:pt x="300" y="923"/>
                        <a:pt x="300" y="923"/>
                        <a:pt x="300" y="923"/>
                      </a:cubicBezTo>
                      <a:cubicBezTo>
                        <a:pt x="300" y="923"/>
                        <a:pt x="20" y="931"/>
                        <a:pt x="0" y="636"/>
                      </a:cubicBezTo>
                      <a:cubicBezTo>
                        <a:pt x="0" y="516"/>
                        <a:pt x="0" y="423"/>
                        <a:pt x="0" y="300"/>
                      </a:cubicBezTo>
                      <a:cubicBezTo>
                        <a:pt x="16" y="0"/>
                        <a:pt x="300" y="26"/>
                        <a:pt x="300" y="26"/>
                      </a:cubicBezTo>
                      <a:close/>
                    </a:path>
                  </a:pathLst>
                </a:custGeom>
                <a:solidFill>
                  <a:srgbClr val="ECC19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28" name="Freeform 751"/>
                <p:cNvSpPr/>
                <p:nvPr/>
              </p:nvSpPr>
              <p:spPr bwMode="auto">
                <a:xfrm>
                  <a:off x="6324" y="2044"/>
                  <a:ext cx="448" cy="1406"/>
                </a:xfrm>
                <a:custGeom>
                  <a:gdLst>
                    <a:gd fmla="*/ 0 w 296" name="T0"/>
                    <a:gd fmla="*/ 26 h 931" name="T1"/>
                    <a:gd fmla="*/ 0 w 296" name="T2"/>
                    <a:gd fmla="*/ 923 h 931" name="T3"/>
                    <a:gd fmla="*/ 296 w 296" name="T4"/>
                    <a:gd fmla="*/ 636 h 931" name="T5"/>
                    <a:gd fmla="*/ 296 w 296" name="T6"/>
                    <a:gd fmla="*/ 300 h 931" name="T7"/>
                    <a:gd fmla="*/ 0 w 296" name="T8"/>
                    <a:gd fmla="*/ 26 h 9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1" w="296">
                      <a:moveTo>
                        <a:pt x="0" y="26"/>
                      </a:moveTo>
                      <a:cubicBezTo>
                        <a:pt x="0" y="923"/>
                        <a:pt x="0" y="923"/>
                        <a:pt x="0" y="923"/>
                      </a:cubicBezTo>
                      <a:cubicBezTo>
                        <a:pt x="0" y="923"/>
                        <a:pt x="275" y="931"/>
                        <a:pt x="296" y="636"/>
                      </a:cubicBezTo>
                      <a:cubicBezTo>
                        <a:pt x="296" y="516"/>
                        <a:pt x="296" y="423"/>
                        <a:pt x="296" y="300"/>
                      </a:cubicBezTo>
                      <a:cubicBezTo>
                        <a:pt x="282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30" name="Freeform 752"/>
                <p:cNvSpPr/>
                <p:nvPr/>
              </p:nvSpPr>
              <p:spPr bwMode="auto">
                <a:xfrm>
                  <a:off x="5869" y="2728"/>
                  <a:ext cx="455" cy="743"/>
                </a:xfrm>
                <a:custGeom>
                  <a:gdLst>
                    <a:gd fmla="*/ 2 w 455" name="T0"/>
                    <a:gd fmla="*/ 0 h 743" name="T1"/>
                    <a:gd fmla="*/ 455 w 455" name="T2"/>
                    <a:gd fmla="*/ 113 h 743" name="T3"/>
                    <a:gd fmla="*/ 455 w 455" name="T4"/>
                    <a:gd fmla="*/ 743 h 743" name="T5"/>
                    <a:gd fmla="*/ 0 w 455" name="T6"/>
                    <a:gd fmla="*/ 743 h 743" name="T7"/>
                    <a:gd fmla="*/ 2 w 455" name="T8"/>
                    <a:gd fmla="*/ 0 h 7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43" w="455">
                      <a:moveTo>
                        <a:pt x="2" y="0"/>
                      </a:moveTo>
                      <a:lnTo>
                        <a:pt x="455" y="113"/>
                      </a:lnTo>
                      <a:lnTo>
                        <a:pt x="455" y="743"/>
                      </a:lnTo>
                      <a:lnTo>
                        <a:pt x="0" y="74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32" name="Freeform 753"/>
                <p:cNvSpPr/>
                <p:nvPr/>
              </p:nvSpPr>
              <p:spPr bwMode="auto">
                <a:xfrm>
                  <a:off x="6324" y="2728"/>
                  <a:ext cx="449" cy="743"/>
                </a:xfrm>
                <a:custGeom>
                  <a:gdLst>
                    <a:gd fmla="*/ 449 w 449" name="T0"/>
                    <a:gd fmla="*/ 0 h 743" name="T1"/>
                    <a:gd fmla="*/ 0 w 449" name="T2"/>
                    <a:gd fmla="*/ 113 h 743" name="T3"/>
                    <a:gd fmla="*/ 0 w 449" name="T4"/>
                    <a:gd fmla="*/ 743 h 743" name="T5"/>
                    <a:gd fmla="*/ 449 w 449" name="T6"/>
                    <a:gd fmla="*/ 743 h 743" name="T7"/>
                    <a:gd fmla="*/ 449 w 449" name="T8"/>
                    <a:gd fmla="*/ 0 h 7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43" w="449">
                      <a:moveTo>
                        <a:pt x="449" y="0"/>
                      </a:moveTo>
                      <a:lnTo>
                        <a:pt x="0" y="113"/>
                      </a:lnTo>
                      <a:lnTo>
                        <a:pt x="0" y="743"/>
                      </a:lnTo>
                      <a:lnTo>
                        <a:pt x="449" y="743"/>
                      </a:lnTo>
                      <a:lnTo>
                        <a:pt x="449" y="0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3134" name="Rectangle 754"/>
                <p:cNvSpPr>
                  <a:spLocks noChangeArrowheads="1"/>
                </p:cNvSpPr>
                <p:nvPr/>
              </p:nvSpPr>
              <p:spPr bwMode="auto">
                <a:xfrm>
                  <a:off x="6075" y="3471"/>
                  <a:ext cx="164" cy="89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04" name="Rectangle 755"/>
                <p:cNvSpPr>
                  <a:spLocks noChangeArrowheads="1"/>
                </p:cNvSpPr>
                <p:nvPr/>
              </p:nvSpPr>
              <p:spPr bwMode="auto">
                <a:xfrm>
                  <a:off x="6390" y="3471"/>
                  <a:ext cx="164" cy="89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05" name="Freeform 756"/>
                <p:cNvSpPr/>
                <p:nvPr/>
              </p:nvSpPr>
              <p:spPr bwMode="auto">
                <a:xfrm>
                  <a:off x="5915" y="4318"/>
                  <a:ext cx="324" cy="120"/>
                </a:xfrm>
                <a:custGeom>
                  <a:gdLst>
                    <a:gd fmla="*/ 147 w 214" name="T0"/>
                    <a:gd fmla="*/ 4 h 80" name="T1"/>
                    <a:gd fmla="*/ 214 w 214" name="T2"/>
                    <a:gd fmla="*/ 4 h 80" name="T3"/>
                    <a:gd fmla="*/ 214 w 214" name="T4"/>
                    <a:gd fmla="*/ 80 h 80" name="T5"/>
                    <a:gd fmla="*/ 14 w 214" name="T6"/>
                    <a:gd fmla="*/ 80 h 80" name="T7"/>
                    <a:gd fmla="*/ 147 w 214" name="T8"/>
                    <a:gd fmla="*/ 4 h 8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0" w="214">
                      <a:moveTo>
                        <a:pt x="147" y="4"/>
                      </a:moveTo>
                      <a:cubicBezTo>
                        <a:pt x="207" y="4"/>
                        <a:pt x="214" y="4"/>
                        <a:pt x="214" y="4"/>
                      </a:cubicBezTo>
                      <a:cubicBezTo>
                        <a:pt x="214" y="80"/>
                        <a:pt x="214" y="80"/>
                        <a:pt x="214" y="80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4" y="80"/>
                        <a:pt x="0" y="0"/>
                        <a:pt x="147" y="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06" name="Freeform 757"/>
                <p:cNvSpPr/>
                <p:nvPr/>
              </p:nvSpPr>
              <p:spPr bwMode="auto">
                <a:xfrm>
                  <a:off x="6390" y="4318"/>
                  <a:ext cx="324" cy="120"/>
                </a:xfrm>
                <a:custGeom>
                  <a:gdLst>
                    <a:gd fmla="*/ 67 w 214" name="T0"/>
                    <a:gd fmla="*/ 4 h 80" name="T1"/>
                    <a:gd fmla="*/ 0 w 214" name="T2"/>
                    <a:gd fmla="*/ 4 h 80" name="T3"/>
                    <a:gd fmla="*/ 0 w 214" name="T4"/>
                    <a:gd fmla="*/ 80 h 80" name="T5"/>
                    <a:gd fmla="*/ 199 w 214" name="T6"/>
                    <a:gd fmla="*/ 80 h 80" name="T7"/>
                    <a:gd fmla="*/ 67 w 214" name="T8"/>
                    <a:gd fmla="*/ 4 h 8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0" w="214">
                      <a:moveTo>
                        <a:pt x="67" y="4"/>
                      </a:moveTo>
                      <a:cubicBezTo>
                        <a:pt x="7" y="4"/>
                        <a:pt x="0" y="4"/>
                        <a:pt x="0" y="4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199" y="80"/>
                        <a:pt x="199" y="80"/>
                        <a:pt x="199" y="80"/>
                      </a:cubicBezTo>
                      <a:cubicBezTo>
                        <a:pt x="199" y="80"/>
                        <a:pt x="214" y="0"/>
                        <a:pt x="67" y="4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07" name="Freeform 758"/>
                <p:cNvSpPr/>
                <p:nvPr/>
              </p:nvSpPr>
              <p:spPr bwMode="auto">
                <a:xfrm>
                  <a:off x="6158" y="1908"/>
                  <a:ext cx="482" cy="265"/>
                </a:xfrm>
                <a:custGeom>
                  <a:gdLst>
                    <a:gd fmla="*/ 318 w 318" name="T0"/>
                    <a:gd fmla="*/ 176 h 176" name="T1"/>
                    <a:gd fmla="*/ 0 w 318" name="T2"/>
                    <a:gd fmla="*/ 0 h 176" name="T3"/>
                    <a:gd fmla="*/ 28 w 318" name="T4"/>
                    <a:gd fmla="*/ 121 h 176" name="T5"/>
                    <a:gd fmla="*/ 318 w 318" name="T6"/>
                    <a:gd fmla="*/ 176 h 176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76" w="318">
                      <a:moveTo>
                        <a:pt x="318" y="176"/>
                      </a:moveTo>
                      <a:cubicBezTo>
                        <a:pt x="215" y="29"/>
                        <a:pt x="0" y="0"/>
                        <a:pt x="0" y="0"/>
                      </a:cubicBezTo>
                      <a:cubicBezTo>
                        <a:pt x="28" y="121"/>
                        <a:pt x="28" y="121"/>
                        <a:pt x="28" y="121"/>
                      </a:cubicBezTo>
                      <a:cubicBezTo>
                        <a:pt x="28" y="121"/>
                        <a:pt x="235" y="161"/>
                        <a:pt x="318" y="176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08" name="Freeform 759"/>
                <p:cNvSpPr/>
                <p:nvPr/>
              </p:nvSpPr>
              <p:spPr bwMode="auto">
                <a:xfrm>
                  <a:off x="5912" y="1954"/>
                  <a:ext cx="539" cy="244"/>
                </a:xfrm>
                <a:custGeom>
                  <a:gdLst>
                    <a:gd fmla="*/ 356 w 356" name="T0"/>
                    <a:gd fmla="*/ 86 h 161" name="T1"/>
                    <a:gd fmla="*/ 0 w 356" name="T2"/>
                    <a:gd fmla="*/ 65 h 161" name="T3"/>
                    <a:gd fmla="*/ 49 w 356" name="T4"/>
                    <a:gd fmla="*/ 161 h 161" name="T5"/>
                    <a:gd fmla="*/ 356 w 356" name="T6"/>
                    <a:gd fmla="*/ 86 h 16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61" w="356">
                      <a:moveTo>
                        <a:pt x="356" y="86"/>
                      </a:moveTo>
                      <a:cubicBezTo>
                        <a:pt x="199" y="0"/>
                        <a:pt x="0" y="65"/>
                        <a:pt x="0" y="65"/>
                      </a:cubicBezTo>
                      <a:cubicBezTo>
                        <a:pt x="49" y="161"/>
                        <a:pt x="49" y="161"/>
                        <a:pt x="49" y="161"/>
                      </a:cubicBezTo>
                      <a:cubicBezTo>
                        <a:pt x="49" y="161"/>
                        <a:pt x="275" y="110"/>
                        <a:pt x="356" y="86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09" name="Freeform 760"/>
                <p:cNvSpPr/>
                <p:nvPr/>
              </p:nvSpPr>
              <p:spPr bwMode="auto">
                <a:xfrm>
                  <a:off x="5986" y="2069"/>
                  <a:ext cx="642" cy="295"/>
                </a:xfrm>
                <a:custGeom>
                  <a:gdLst>
                    <a:gd fmla="*/ 0 w 424" name="T0"/>
                    <a:gd fmla="*/ 85 h 195" name="T1"/>
                    <a:gd fmla="*/ 278 w 424" name="T2"/>
                    <a:gd fmla="*/ 191 h 195" name="T3"/>
                    <a:gd fmla="*/ 257 w 424" name="T4"/>
                    <a:gd fmla="*/ 118 h 195" name="T5"/>
                    <a:gd fmla="*/ 390 w 424" name="T6"/>
                    <a:gd fmla="*/ 178 h 195" name="T7"/>
                    <a:gd fmla="*/ 398 w 424" name="T8"/>
                    <a:gd fmla="*/ 83 h 195" name="T9"/>
                    <a:gd fmla="*/ 424 w 424" name="T10"/>
                    <a:gd fmla="*/ 69 h 195" name="T11"/>
                    <a:gd fmla="*/ 214 w 424" name="T12"/>
                    <a:gd fmla="*/ 0 h 195" name="T13"/>
                    <a:gd fmla="*/ 0 w 424" name="T14"/>
                    <a:gd fmla="*/ 85 h 19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95" w="422">
                      <a:moveTo>
                        <a:pt x="0" y="85"/>
                      </a:moveTo>
                      <a:cubicBezTo>
                        <a:pt x="0" y="85"/>
                        <a:pt x="119" y="195"/>
                        <a:pt x="278" y="191"/>
                      </a:cubicBezTo>
                      <a:cubicBezTo>
                        <a:pt x="274" y="176"/>
                        <a:pt x="257" y="118"/>
                        <a:pt x="257" y="118"/>
                      </a:cubicBezTo>
                      <a:cubicBezTo>
                        <a:pt x="257" y="118"/>
                        <a:pt x="296" y="165"/>
                        <a:pt x="390" y="178"/>
                      </a:cubicBezTo>
                      <a:cubicBezTo>
                        <a:pt x="391" y="167"/>
                        <a:pt x="398" y="83"/>
                        <a:pt x="398" y="83"/>
                      </a:cubicBezTo>
                      <a:cubicBezTo>
                        <a:pt x="424" y="69"/>
                        <a:pt x="424" y="69"/>
                        <a:pt x="424" y="69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0" name="Freeform 761"/>
                <p:cNvSpPr/>
                <p:nvPr/>
              </p:nvSpPr>
              <p:spPr bwMode="auto">
                <a:xfrm>
                  <a:off x="5836" y="2155"/>
                  <a:ext cx="241" cy="358"/>
                </a:xfrm>
                <a:custGeom>
                  <a:gdLst>
                    <a:gd fmla="*/ 102 w 159" name="T0"/>
                    <a:gd fmla="*/ 0 h 237" name="T1"/>
                    <a:gd fmla="*/ 22 w 159" name="T2"/>
                    <a:gd fmla="*/ 108 h 237" name="T3"/>
                    <a:gd fmla="*/ 22 w 159" name="T4"/>
                    <a:gd fmla="*/ 237 h 237" name="T5"/>
                    <a:gd fmla="*/ 159 w 159" name="T6"/>
                    <a:gd fmla="*/ 25 h 237" name="T7"/>
                    <a:gd fmla="*/ 102 w 159" name="T8"/>
                    <a:gd fmla="*/ 0 h 2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36" w="159">
                      <a:moveTo>
                        <a:pt x="102" y="0"/>
                      </a:moveTo>
                      <a:cubicBezTo>
                        <a:pt x="102" y="0"/>
                        <a:pt x="43" y="43"/>
                        <a:pt x="22" y="108"/>
                      </a:cubicBezTo>
                      <a:cubicBezTo>
                        <a:pt x="0" y="174"/>
                        <a:pt x="22" y="237"/>
                        <a:pt x="22" y="237"/>
                      </a:cubicBezTo>
                      <a:cubicBezTo>
                        <a:pt x="159" y="25"/>
                        <a:pt x="159" y="25"/>
                        <a:pt x="159" y="25"/>
                      </a:cubicBez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1" name="Freeform 762"/>
                <p:cNvSpPr/>
                <p:nvPr/>
              </p:nvSpPr>
              <p:spPr bwMode="auto">
                <a:xfrm>
                  <a:off x="6522" y="2137"/>
                  <a:ext cx="270" cy="372"/>
                </a:xfrm>
                <a:custGeom>
                  <a:gdLst>
                    <a:gd fmla="*/ 43 w 178" name="T0"/>
                    <a:gd fmla="*/ 0 h 246" name="T1"/>
                    <a:gd fmla="*/ 148 w 178" name="T2"/>
                    <a:gd fmla="*/ 96 h 246" name="T3"/>
                    <a:gd fmla="*/ 166 w 178" name="T4"/>
                    <a:gd fmla="*/ 246 h 246" name="T5"/>
                    <a:gd fmla="*/ 0 w 178" name="T6"/>
                    <a:gd fmla="*/ 33 h 246" name="T7"/>
                    <a:gd fmla="*/ 43 w 178" name="T8"/>
                    <a:gd fmla="*/ 0 h 2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6" w="178">
                      <a:moveTo>
                        <a:pt x="43" y="0"/>
                      </a:moveTo>
                      <a:cubicBezTo>
                        <a:pt x="43" y="0"/>
                        <a:pt x="118" y="34"/>
                        <a:pt x="148" y="96"/>
                      </a:cubicBezTo>
                      <a:cubicBezTo>
                        <a:pt x="178" y="158"/>
                        <a:pt x="166" y="246"/>
                        <a:pt x="166" y="246"/>
                      </a:cubicBezTo>
                      <a:cubicBezTo>
                        <a:pt x="0" y="33"/>
                        <a:pt x="0" y="33"/>
                        <a:pt x="0" y="33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2" name="Freeform 763"/>
                <p:cNvSpPr/>
                <p:nvPr/>
              </p:nvSpPr>
              <p:spPr bwMode="auto">
                <a:xfrm>
                  <a:off x="6239" y="2438"/>
                  <a:ext cx="91" cy="169"/>
                </a:xfrm>
                <a:custGeom>
                  <a:gdLst>
                    <a:gd fmla="*/ 89 w 91" name="T0"/>
                    <a:gd fmla="*/ 0 h 169" name="T1"/>
                    <a:gd fmla="*/ 0 w 91" name="T2"/>
                    <a:gd fmla="*/ 169 h 169" name="T3"/>
                    <a:gd fmla="*/ 91 w 91" name="T4"/>
                    <a:gd fmla="*/ 169 h 169" name="T5"/>
                    <a:gd fmla="*/ 89 w 91" name="T6"/>
                    <a:gd fmla="*/ 0 h 16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69" w="91">
                      <a:moveTo>
                        <a:pt x="89" y="0"/>
                      </a:moveTo>
                      <a:lnTo>
                        <a:pt x="0" y="169"/>
                      </a:lnTo>
                      <a:lnTo>
                        <a:pt x="91" y="169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3" name="Freeform 764"/>
                <p:cNvSpPr/>
                <p:nvPr/>
              </p:nvSpPr>
              <p:spPr bwMode="auto">
                <a:xfrm>
                  <a:off x="6239" y="2438"/>
                  <a:ext cx="91" cy="169"/>
                </a:xfrm>
                <a:custGeom>
                  <a:gdLst>
                    <a:gd fmla="*/ 89 w 91" name="T0"/>
                    <a:gd fmla="*/ 0 h 169" name="T1"/>
                    <a:gd fmla="*/ 0 w 91" name="T2"/>
                    <a:gd fmla="*/ 169 h 169" name="T3"/>
                    <a:gd fmla="*/ 91 w 91" name="T4"/>
                    <a:gd fmla="*/ 169 h 169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69" w="91">
                      <a:moveTo>
                        <a:pt x="89" y="0"/>
                      </a:moveTo>
                      <a:lnTo>
                        <a:pt x="0" y="169"/>
                      </a:lnTo>
                      <a:lnTo>
                        <a:pt x="91" y="16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4" name="Oval 765"/>
                <p:cNvSpPr>
                  <a:spLocks noChangeArrowheads="1"/>
                </p:cNvSpPr>
                <p:nvPr/>
              </p:nvSpPr>
              <p:spPr bwMode="auto">
                <a:xfrm>
                  <a:off x="6078" y="2412"/>
                  <a:ext cx="96" cy="9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5" name="Oval 766"/>
                <p:cNvSpPr>
                  <a:spLocks noChangeArrowheads="1"/>
                </p:cNvSpPr>
                <p:nvPr/>
              </p:nvSpPr>
              <p:spPr bwMode="auto">
                <a:xfrm>
                  <a:off x="6095" y="2430"/>
                  <a:ext cx="59" cy="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6" name="Oval 767"/>
                <p:cNvSpPr>
                  <a:spLocks noChangeArrowheads="1"/>
                </p:cNvSpPr>
                <p:nvPr/>
              </p:nvSpPr>
              <p:spPr bwMode="auto">
                <a:xfrm>
                  <a:off x="6439" y="2412"/>
                  <a:ext cx="95" cy="9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7" name="Oval 768"/>
                <p:cNvSpPr>
                  <a:spLocks noChangeArrowheads="1"/>
                </p:cNvSpPr>
                <p:nvPr/>
              </p:nvSpPr>
              <p:spPr bwMode="auto">
                <a:xfrm>
                  <a:off x="6455" y="2430"/>
                  <a:ext cx="59" cy="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8" name="Freeform 769"/>
                <p:cNvSpPr/>
                <p:nvPr/>
              </p:nvSpPr>
              <p:spPr bwMode="auto">
                <a:xfrm>
                  <a:off x="6068" y="2365"/>
                  <a:ext cx="101" cy="37"/>
                </a:xfrm>
                <a:custGeom>
                  <a:gdLst>
                    <a:gd fmla="*/ 0 w 67" name="T0"/>
                    <a:gd fmla="*/ 24 h 24" name="T1"/>
                    <a:gd fmla="*/ 67 w 67" name="T2"/>
                    <a:gd fmla="*/ 20 h 24" name="T3"/>
                    <a:gd fmla="*/ 33 w 67" name="T4"/>
                    <a:gd fmla="*/ 2 h 24" name="T5"/>
                    <a:gd fmla="*/ 0 w 67" name="T6"/>
                    <a:gd fmla="*/ 24 h 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4" w="67">
                      <a:moveTo>
                        <a:pt x="0" y="24"/>
                      </a:move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67" y="20"/>
                        <a:pt x="64" y="0"/>
                        <a:pt x="33" y="2"/>
                      </a:cubicBezTo>
                      <a:cubicBezTo>
                        <a:pt x="1" y="3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19" name="Freeform 770"/>
                <p:cNvSpPr/>
                <p:nvPr/>
              </p:nvSpPr>
              <p:spPr bwMode="auto">
                <a:xfrm>
                  <a:off x="6443" y="2362"/>
                  <a:ext cx="102" cy="43"/>
                </a:xfrm>
                <a:custGeom>
                  <a:gdLst>
                    <a:gd fmla="*/ 0 w 67" name="T0"/>
                    <a:gd fmla="*/ 20 h 28" name="T1"/>
                    <a:gd fmla="*/ 67 w 67" name="T2"/>
                    <a:gd fmla="*/ 28 h 28" name="T3"/>
                    <a:gd fmla="*/ 36 w 67" name="T4"/>
                    <a:gd fmla="*/ 4 h 28" name="T5"/>
                    <a:gd fmla="*/ 0 w 67" name="T6"/>
                    <a:gd fmla="*/ 20 h 2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8" w="67">
                      <a:moveTo>
                        <a:pt x="0" y="20"/>
                      </a:move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7" y="28"/>
                        <a:pt x="67" y="8"/>
                        <a:pt x="36" y="4"/>
                      </a:cubicBezTo>
                      <a:cubicBezTo>
                        <a:pt x="4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0" name="Oval 771"/>
                <p:cNvSpPr>
                  <a:spLocks noChangeArrowheads="1"/>
                </p:cNvSpPr>
                <p:nvPr/>
              </p:nvSpPr>
              <p:spPr bwMode="auto">
                <a:xfrm>
                  <a:off x="6713" y="2507"/>
                  <a:ext cx="136" cy="136"/>
                </a:xfrm>
                <a:prstGeom prst="ellipse">
                  <a:avLst/>
                </a:pr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1" name="Oval 772"/>
                <p:cNvSpPr>
                  <a:spLocks noChangeArrowheads="1"/>
                </p:cNvSpPr>
                <p:nvPr/>
              </p:nvSpPr>
              <p:spPr bwMode="auto">
                <a:xfrm>
                  <a:off x="5786" y="2507"/>
                  <a:ext cx="136" cy="136"/>
                </a:xfrm>
                <a:prstGeom prst="ellipse">
                  <a:avLst/>
                </a:prstGeom>
                <a:solidFill>
                  <a:srgbClr val="ECC19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2" name="Freeform 773"/>
                <p:cNvSpPr/>
                <p:nvPr/>
              </p:nvSpPr>
              <p:spPr bwMode="auto">
                <a:xfrm>
                  <a:off x="5843" y="2728"/>
                  <a:ext cx="478" cy="113"/>
                </a:xfrm>
                <a:custGeom>
                  <a:gdLst>
                    <a:gd fmla="*/ 26 w 478" name="T0"/>
                    <a:gd fmla="*/ 0 h 113" name="T1"/>
                    <a:gd fmla="*/ 0 w 478" name="T2"/>
                    <a:gd fmla="*/ 70 h 113" name="T3"/>
                    <a:gd fmla="*/ 478 w 478" name="T4"/>
                    <a:gd fmla="*/ 113 h 113" name="T5"/>
                    <a:gd fmla="*/ 26 w 478" name="T6"/>
                    <a:gd fmla="*/ 0 h 11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3" w="478">
                      <a:moveTo>
                        <a:pt x="26" y="0"/>
                      </a:moveTo>
                      <a:lnTo>
                        <a:pt x="0" y="70"/>
                      </a:lnTo>
                      <a:lnTo>
                        <a:pt x="478" y="11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86A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3" name="Freeform 774"/>
                <p:cNvSpPr/>
                <p:nvPr/>
              </p:nvSpPr>
              <p:spPr bwMode="auto">
                <a:xfrm>
                  <a:off x="6318" y="2728"/>
                  <a:ext cx="478" cy="113"/>
                </a:xfrm>
                <a:custGeom>
                  <a:gdLst>
                    <a:gd fmla="*/ 451 w 478" name="T0"/>
                    <a:gd fmla="*/ 0 h 113" name="T1"/>
                    <a:gd fmla="*/ 478 w 478" name="T2"/>
                    <a:gd fmla="*/ 70 h 113" name="T3"/>
                    <a:gd fmla="*/ 0 w 478" name="T4"/>
                    <a:gd fmla="*/ 113 h 113" name="T5"/>
                    <a:gd fmla="*/ 451 w 478" name="T6"/>
                    <a:gd fmla="*/ 0 h 11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3" w="478">
                      <a:moveTo>
                        <a:pt x="451" y="0"/>
                      </a:moveTo>
                      <a:lnTo>
                        <a:pt x="478" y="70"/>
                      </a:lnTo>
                      <a:lnTo>
                        <a:pt x="0" y="113"/>
                      </a:lnTo>
                      <a:lnTo>
                        <a:pt x="451" y="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4" name="Freeform 775"/>
                <p:cNvSpPr/>
                <p:nvPr/>
              </p:nvSpPr>
              <p:spPr bwMode="auto">
                <a:xfrm>
                  <a:off x="6487" y="2958"/>
                  <a:ext cx="176" cy="183"/>
                </a:xfrm>
                <a:custGeom>
                  <a:gdLst>
                    <a:gd fmla="*/ 0 w 176" name="T0"/>
                    <a:gd fmla="*/ 0 h 183" name="T1"/>
                    <a:gd fmla="*/ 176 w 176" name="T2"/>
                    <a:gd fmla="*/ 0 h 183" name="T3"/>
                    <a:gd fmla="*/ 176 w 176" name="T4"/>
                    <a:gd fmla="*/ 122 h 183" name="T5"/>
                    <a:gd fmla="*/ 88 w 176" name="T6"/>
                    <a:gd fmla="*/ 183 h 183" name="T7"/>
                    <a:gd fmla="*/ 0 w 176" name="T8"/>
                    <a:gd fmla="*/ 119 h 183" name="T9"/>
                    <a:gd fmla="*/ 0 w 176" name="T10"/>
                    <a:gd fmla="*/ 0 h 18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3" w="176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22"/>
                      </a:lnTo>
                      <a:lnTo>
                        <a:pt x="88" y="183"/>
                      </a:lnTo>
                      <a:lnTo>
                        <a:pt x="0" y="1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5" name="Freeform 776"/>
                <p:cNvSpPr/>
                <p:nvPr/>
              </p:nvSpPr>
              <p:spPr bwMode="auto">
                <a:xfrm>
                  <a:off x="6258" y="2627"/>
                  <a:ext cx="193" cy="93"/>
                </a:xfrm>
                <a:custGeom>
                  <a:gdLst>
                    <a:gd fmla="*/ 7 w 127" name="T0"/>
                    <a:gd fmla="*/ 38 h 62" name="T1"/>
                    <a:gd fmla="*/ 122 w 127" name="T2"/>
                    <a:gd fmla="*/ 14 h 62" name="T3"/>
                    <a:gd fmla="*/ 114 w 127" name="T4"/>
                    <a:gd fmla="*/ 6 h 62" name="T5"/>
                    <a:gd fmla="*/ 13 w 127" name="T6"/>
                    <a:gd fmla="*/ 27 h 62" name="T7"/>
                    <a:gd fmla="*/ 7 w 127" name="T8"/>
                    <a:gd fmla="*/ 38 h 6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2" w="127">
                      <a:moveTo>
                        <a:pt x="7" y="38"/>
                      </a:moveTo>
                      <a:cubicBezTo>
                        <a:pt x="47" y="62"/>
                        <a:pt x="94" y="49"/>
                        <a:pt x="122" y="14"/>
                      </a:cubicBezTo>
                      <a:cubicBezTo>
                        <a:pt x="127" y="8"/>
                        <a:pt x="119" y="0"/>
                        <a:pt x="114" y="6"/>
                      </a:cubicBezTo>
                      <a:cubicBezTo>
                        <a:pt x="89" y="36"/>
                        <a:pt x="48" y="49"/>
                        <a:pt x="13" y="27"/>
                      </a:cubicBezTo>
                      <a:cubicBezTo>
                        <a:pt x="6" y="23"/>
                        <a:pt x="0" y="34"/>
                        <a:pt x="7" y="38"/>
                      </a:cubicBezTo>
                      <a:close/>
                    </a:path>
                  </a:pathLst>
                </a:custGeom>
                <a:solidFill>
                  <a:srgbClr val="B1917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6" name="Freeform 777"/>
                <p:cNvSpPr/>
                <p:nvPr/>
              </p:nvSpPr>
              <p:spPr bwMode="auto">
                <a:xfrm>
                  <a:off x="5660" y="2793"/>
                  <a:ext cx="303" cy="604"/>
                </a:xfrm>
                <a:custGeom>
                  <a:gdLst>
                    <a:gd fmla="*/ 130 w 200" name="T0"/>
                    <a:gd fmla="*/ 14 h 400" name="T1"/>
                    <a:gd fmla="*/ 39 w 200" name="T2"/>
                    <a:gd fmla="*/ 133 h 400" name="T3"/>
                    <a:gd fmla="*/ 121 w 200" name="T4"/>
                    <a:gd fmla="*/ 383 h 400" name="T5"/>
                    <a:gd fmla="*/ 181 w 200" name="T6"/>
                    <a:gd fmla="*/ 383 h 400" name="T7"/>
                    <a:gd fmla="*/ 181 w 200" name="T8"/>
                    <a:gd fmla="*/ 324 h 400" name="T9"/>
                    <a:gd fmla="*/ 112 w 200" name="T10"/>
                    <a:gd fmla="*/ 229 h 400" name="T11"/>
                    <a:gd fmla="*/ 110 w 200" name="T12"/>
                    <a:gd fmla="*/ 187 h 400" name="T13"/>
                    <a:gd fmla="*/ 114 w 200" name="T14"/>
                    <a:gd fmla="*/ 174 h 400" name="T15"/>
                    <a:gd fmla="*/ 117 w 200" name="T16"/>
                    <a:gd fmla="*/ 163 h 400" name="T17"/>
                    <a:gd fmla="*/ 119 w 200" name="T18"/>
                    <a:gd fmla="*/ 158 h 400" name="T19"/>
                    <a:gd fmla="*/ 137 w 200" name="T20"/>
                    <a:gd fmla="*/ 126 h 400" name="T21"/>
                    <a:gd fmla="*/ 141 w 200" name="T22"/>
                    <a:gd fmla="*/ 121 h 400" name="T23"/>
                    <a:gd fmla="*/ 143 w 200" name="T24"/>
                    <a:gd fmla="*/ 119 h 400" name="T25"/>
                    <a:gd fmla="*/ 155 w 200" name="T26"/>
                    <a:gd fmla="*/ 105 h 400" name="T27"/>
                    <a:gd fmla="*/ 173 w 200" name="T28"/>
                    <a:gd fmla="*/ 87 h 400" name="T29"/>
                    <a:gd fmla="*/ 172 w 200" name="T30"/>
                    <a:gd fmla="*/ 87 h 400" name="T31"/>
                    <a:gd fmla="*/ 187 w 200" name="T32"/>
                    <a:gd fmla="*/ 30 h 400" name="T33"/>
                    <a:gd fmla="*/ 130 w 200" name="T34"/>
                    <a:gd fmla="*/ 14 h 40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00" w="200">
                      <a:moveTo>
                        <a:pt x="130" y="14"/>
                      </a:moveTo>
                      <a:cubicBezTo>
                        <a:pt x="89" y="46"/>
                        <a:pt x="59" y="86"/>
                        <a:pt x="39" y="133"/>
                      </a:cubicBezTo>
                      <a:cubicBezTo>
                        <a:pt x="0" y="227"/>
                        <a:pt x="50" y="322"/>
                        <a:pt x="121" y="383"/>
                      </a:cubicBezTo>
                      <a:cubicBezTo>
                        <a:pt x="139" y="398"/>
                        <a:pt x="164" y="400"/>
                        <a:pt x="181" y="383"/>
                      </a:cubicBezTo>
                      <a:cubicBezTo>
                        <a:pt x="196" y="368"/>
                        <a:pt x="198" y="339"/>
                        <a:pt x="181" y="324"/>
                      </a:cubicBezTo>
                      <a:cubicBezTo>
                        <a:pt x="150" y="298"/>
                        <a:pt x="123" y="268"/>
                        <a:pt x="112" y="229"/>
                      </a:cubicBezTo>
                      <a:cubicBezTo>
                        <a:pt x="109" y="215"/>
                        <a:pt x="109" y="205"/>
                        <a:pt x="110" y="187"/>
                      </a:cubicBezTo>
                      <a:cubicBezTo>
                        <a:pt x="110" y="194"/>
                        <a:pt x="113" y="177"/>
                        <a:pt x="114" y="174"/>
                      </a:cubicBezTo>
                      <a:cubicBezTo>
                        <a:pt x="115" y="171"/>
                        <a:pt x="116" y="167"/>
                        <a:pt x="117" y="163"/>
                      </a:cubicBezTo>
                      <a:cubicBezTo>
                        <a:pt x="118" y="162"/>
                        <a:pt x="123" y="150"/>
                        <a:pt x="119" y="158"/>
                      </a:cubicBezTo>
                      <a:cubicBezTo>
                        <a:pt x="124" y="147"/>
                        <a:pt x="131" y="137"/>
                        <a:pt x="137" y="126"/>
                      </a:cubicBezTo>
                      <a:cubicBezTo>
                        <a:pt x="139" y="124"/>
                        <a:pt x="140" y="122"/>
                        <a:pt x="141" y="121"/>
                      </a:cubicBezTo>
                      <a:cubicBezTo>
                        <a:pt x="148" y="111"/>
                        <a:pt x="136" y="127"/>
                        <a:pt x="143" y="119"/>
                      </a:cubicBezTo>
                      <a:cubicBezTo>
                        <a:pt x="147" y="114"/>
                        <a:pt x="151" y="109"/>
                        <a:pt x="155" y="105"/>
                      </a:cubicBezTo>
                      <a:cubicBezTo>
                        <a:pt x="160" y="99"/>
                        <a:pt x="166" y="93"/>
                        <a:pt x="173" y="87"/>
                      </a:cubicBezTo>
                      <a:cubicBezTo>
                        <a:pt x="176" y="84"/>
                        <a:pt x="190" y="74"/>
                        <a:pt x="172" y="87"/>
                      </a:cubicBezTo>
                      <a:cubicBezTo>
                        <a:pt x="190" y="73"/>
                        <a:pt x="200" y="51"/>
                        <a:pt x="187" y="30"/>
                      </a:cubicBezTo>
                      <a:cubicBezTo>
                        <a:pt x="177" y="12"/>
                        <a:pt x="148" y="0"/>
                        <a:pt x="130" y="14"/>
                      </a:cubicBez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7" name="Freeform 778"/>
                <p:cNvSpPr/>
                <p:nvPr/>
              </p:nvSpPr>
              <p:spPr bwMode="auto">
                <a:xfrm>
                  <a:off x="6071" y="2190"/>
                  <a:ext cx="312" cy="139"/>
                </a:xfrm>
                <a:custGeom>
                  <a:gdLst>
                    <a:gd fmla="*/ 0 w 206" name="T0"/>
                    <a:gd fmla="*/ 0 h 92" name="T1"/>
                    <a:gd fmla="*/ 68 w 206" name="T2"/>
                    <a:gd fmla="*/ 61 h 92" name="T3"/>
                    <a:gd fmla="*/ 206 w 206" name="T4"/>
                    <a:gd fmla="*/ 90 h 92" name="T5"/>
                    <a:gd fmla="*/ 0 w 206" name="T6"/>
                    <a:gd fmla="*/ 0 h 9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92" w="206">
                      <a:moveTo>
                        <a:pt x="0" y="0"/>
                      </a:moveTo>
                      <a:cubicBezTo>
                        <a:pt x="0" y="0"/>
                        <a:pt x="10" y="30"/>
                        <a:pt x="68" y="61"/>
                      </a:cubicBezTo>
                      <a:cubicBezTo>
                        <a:pt x="126" y="92"/>
                        <a:pt x="201" y="90"/>
                        <a:pt x="206" y="90"/>
                      </a:cubicBezTo>
                      <a:cubicBezTo>
                        <a:pt x="87" y="7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0524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8" name="Freeform 779"/>
                <p:cNvSpPr/>
                <p:nvPr/>
              </p:nvSpPr>
              <p:spPr bwMode="auto">
                <a:xfrm>
                  <a:off x="6139" y="2093"/>
                  <a:ext cx="247" cy="233"/>
                </a:xfrm>
                <a:custGeom>
                  <a:gdLst>
                    <a:gd fmla="*/ 1 w 163" name="T0"/>
                    <a:gd fmla="*/ 0 h 154" name="T1"/>
                    <a:gd fmla="*/ 44 w 163" name="T2"/>
                    <a:gd fmla="*/ 80 h 154" name="T3"/>
                    <a:gd fmla="*/ 163 w 163" name="T4"/>
                    <a:gd fmla="*/ 154 h 154" name="T5"/>
                    <a:gd fmla="*/ 1 w 163" name="T6"/>
                    <a:gd fmla="*/ 0 h 15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54" w="163">
                      <a:moveTo>
                        <a:pt x="1" y="0"/>
                      </a:moveTo>
                      <a:cubicBezTo>
                        <a:pt x="1" y="0"/>
                        <a:pt x="0" y="31"/>
                        <a:pt x="44" y="80"/>
                      </a:cubicBezTo>
                      <a:cubicBezTo>
                        <a:pt x="88" y="129"/>
                        <a:pt x="159" y="153"/>
                        <a:pt x="163" y="154"/>
                      </a:cubicBezTo>
                      <a:cubicBezTo>
                        <a:pt x="57" y="9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0524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29" name="Freeform 780"/>
                <p:cNvSpPr/>
                <p:nvPr/>
              </p:nvSpPr>
              <p:spPr bwMode="auto">
                <a:xfrm>
                  <a:off x="6210" y="2831"/>
                  <a:ext cx="115" cy="149"/>
                </a:xfrm>
                <a:custGeom>
                  <a:gdLst>
                    <a:gd fmla="*/ 115 w 115" name="T0"/>
                    <a:gd fmla="*/ 10 h 149" name="T1"/>
                    <a:gd fmla="*/ 114 w 115" name="T2"/>
                    <a:gd fmla="*/ 149 h 149" name="T3"/>
                    <a:gd fmla="*/ 0 w 115" name="T4"/>
                    <a:gd fmla="*/ 0 h 149" name="T5"/>
                    <a:gd fmla="*/ 115 w 115" name="T6"/>
                    <a:gd fmla="*/ 10 h 1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49" w="115">
                      <a:moveTo>
                        <a:pt x="115" y="10"/>
                      </a:moveTo>
                      <a:lnTo>
                        <a:pt x="114" y="149"/>
                      </a:lnTo>
                      <a:lnTo>
                        <a:pt x="0" y="0"/>
                      </a:lnTo>
                      <a:lnTo>
                        <a:pt x="115" y="1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30" name="Freeform 781"/>
                <p:cNvSpPr/>
                <p:nvPr/>
              </p:nvSpPr>
              <p:spPr bwMode="auto">
                <a:xfrm>
                  <a:off x="6230" y="2952"/>
                  <a:ext cx="94" cy="457"/>
                </a:xfrm>
                <a:custGeom>
                  <a:gdLst>
                    <a:gd fmla="*/ 94 w 94" name="T0"/>
                    <a:gd fmla="*/ 0 h 457" name="T1"/>
                    <a:gd fmla="*/ 75 w 94" name="T2"/>
                    <a:gd fmla="*/ 0 h 457" name="T3"/>
                    <a:gd fmla="*/ 0 w 94" name="T4"/>
                    <a:gd fmla="*/ 346 h 457" name="T5"/>
                    <a:gd fmla="*/ 94 w 94" name="T6"/>
                    <a:gd fmla="*/ 457 h 457" name="T7"/>
                    <a:gd fmla="*/ 94 w 94" name="T8"/>
                    <a:gd fmla="*/ 0 h 45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7" w="94">
                      <a:moveTo>
                        <a:pt x="94" y="0"/>
                      </a:moveTo>
                      <a:lnTo>
                        <a:pt x="75" y="0"/>
                      </a:lnTo>
                      <a:lnTo>
                        <a:pt x="0" y="346"/>
                      </a:lnTo>
                      <a:lnTo>
                        <a:pt x="94" y="457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31" name="Freeform 782"/>
                <p:cNvSpPr/>
                <p:nvPr/>
              </p:nvSpPr>
              <p:spPr bwMode="auto">
                <a:xfrm>
                  <a:off x="6322" y="2831"/>
                  <a:ext cx="117" cy="154"/>
                </a:xfrm>
                <a:custGeom>
                  <a:gdLst>
                    <a:gd fmla="*/ 2 w 77" name="T0"/>
                    <a:gd fmla="*/ 7 h 102" name="T1"/>
                    <a:gd fmla="*/ 2 w 77" name="T2"/>
                    <a:gd fmla="*/ 99 h 102" name="T3"/>
                    <a:gd fmla="*/ 77 w 77" name="T4"/>
                    <a:gd fmla="*/ 0 h 102" name="T5"/>
                    <a:gd fmla="*/ 2 w 77" name="T6"/>
                    <a:gd fmla="*/ 7 h 10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2" w="77">
                      <a:moveTo>
                        <a:pt x="2" y="7"/>
                      </a:moveTo>
                      <a:cubicBezTo>
                        <a:pt x="2" y="7"/>
                        <a:pt x="0" y="102"/>
                        <a:pt x="2" y="99"/>
                      </a:cubicBezTo>
                      <a:cubicBezTo>
                        <a:pt x="4" y="96"/>
                        <a:pt x="77" y="0"/>
                        <a:pt x="77" y="0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732" name="Freeform 783"/>
                <p:cNvSpPr/>
                <p:nvPr/>
              </p:nvSpPr>
              <p:spPr bwMode="auto">
                <a:xfrm>
                  <a:off x="6324" y="2952"/>
                  <a:ext cx="95" cy="457"/>
                </a:xfrm>
                <a:custGeom>
                  <a:gdLst>
                    <a:gd fmla="*/ 0 w 95" name="T0"/>
                    <a:gd fmla="*/ 0 h 457" name="T1"/>
                    <a:gd fmla="*/ 19 w 95" name="T2"/>
                    <a:gd fmla="*/ 0 h 457" name="T3"/>
                    <a:gd fmla="*/ 95 w 95" name="T4"/>
                    <a:gd fmla="*/ 346 h 457" name="T5"/>
                    <a:gd fmla="*/ 0 w 95" name="T6"/>
                    <a:gd fmla="*/ 457 h 457" name="T7"/>
                    <a:gd fmla="*/ 0 w 95" name="T8"/>
                    <a:gd fmla="*/ 0 h 45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7" w="95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95" y="346"/>
                      </a:lnTo>
                      <a:lnTo>
                        <a:pt x="0" y="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</p:grpSp>
          <p:sp>
            <p:nvSpPr>
              <p:cNvPr id="733" name="椭圆 732"/>
              <p:cNvSpPr/>
              <p:nvPr/>
            </p:nvSpPr>
            <p:spPr>
              <a:xfrm>
                <a:off x="9349494" y="3432186"/>
                <a:ext cx="1364405" cy="1001702"/>
              </a:xfrm>
              <a:prstGeom prst="ellipse">
                <a:avLst/>
              </a:prstGeom>
              <a:solidFill>
                <a:srgbClr val="5347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</p:grpSp>
        <p:grpSp>
          <p:nvGrpSpPr>
            <p:cNvPr id="871" name="组合 870"/>
            <p:cNvGrpSpPr/>
            <p:nvPr/>
          </p:nvGrpSpPr>
          <p:grpSpPr>
            <a:xfrm>
              <a:off x="8116838" y="2507326"/>
              <a:ext cx="1146582" cy="1090871"/>
              <a:chOff x="12950418" y="364151"/>
              <a:chExt cx="1146582" cy="109087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872" name="矩形 871"/>
              <p:cNvSpPr/>
              <p:nvPr/>
            </p:nvSpPr>
            <p:spPr>
              <a:xfrm rot="2700000">
                <a:off x="12950418" y="364151"/>
                <a:ext cx="1090871" cy="1090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  <p:sp>
            <p:nvSpPr>
              <p:cNvPr id="873" name="等腰三角形 872"/>
              <p:cNvSpPr/>
              <p:nvPr/>
            </p:nvSpPr>
            <p:spPr>
              <a:xfrm flipV="1" rot="18900000">
                <a:off x="13829004" y="1197400"/>
                <a:ext cx="267996" cy="2310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</p:grpSp>
        <p:sp>
          <p:nvSpPr>
            <p:cNvPr id="874" name="文本框 873"/>
            <p:cNvSpPr txBox="1"/>
            <p:nvPr/>
          </p:nvSpPr>
          <p:spPr>
            <a:xfrm>
              <a:off x="8105767" y="2638683"/>
              <a:ext cx="1149515" cy="94461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600"/>
                <a:t>Balabala</a:t>
              </a:r>
            </a:p>
            <a:p>
              <a:pPr algn="ctr"/>
              <a:r>
                <a:rPr altLang="zh-CN" lang="en-US" smtClean="0" sz="1600"/>
                <a:t>Balabala</a:t>
              </a:r>
            </a:p>
            <a:p>
              <a:pPr algn="ctr"/>
              <a:r>
                <a:rPr altLang="zh-CN" lang="en-US" smtClean="0" sz="1600"/>
                <a:t>…….</a:t>
              </a:r>
            </a:p>
          </p:txBody>
        </p:sp>
      </p:grpSp>
      <p:sp>
        <p:nvSpPr>
          <p:cNvPr id="876" name="矩形 875"/>
          <p:cNvSpPr/>
          <p:nvPr/>
        </p:nvSpPr>
        <p:spPr>
          <a:xfrm>
            <a:off x="11093245" y="7445374"/>
            <a:ext cx="475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理解含义，自然掌握</a:t>
            </a:r>
          </a:p>
        </p:txBody>
      </p:sp>
      <p:grpSp>
        <p:nvGrpSpPr>
          <p:cNvPr id="877" name="组合 876"/>
          <p:cNvGrpSpPr/>
          <p:nvPr/>
        </p:nvGrpSpPr>
        <p:grpSpPr>
          <a:xfrm>
            <a:off x="9043692" y="7361391"/>
            <a:ext cx="2049553" cy="835666"/>
            <a:chOff x="2784731" y="3289953"/>
            <a:chExt cx="2049553" cy="835666"/>
          </a:xfrm>
        </p:grpSpPr>
        <p:sp>
          <p:nvSpPr>
            <p:cNvPr id="878" name="平行四边形 877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79" name="矩形 878"/>
            <p:cNvSpPr/>
            <p:nvPr/>
          </p:nvSpPr>
          <p:spPr>
            <a:xfrm>
              <a:off x="2818175" y="3289952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原則三</a:t>
              </a:r>
            </a:p>
          </p:txBody>
        </p:sp>
      </p:grpSp>
      <p:grpSp>
        <p:nvGrpSpPr>
          <p:cNvPr id="738" name="Group 786"/>
          <p:cNvGrpSpPr>
            <a:grpSpLocks noChangeAspect="1"/>
          </p:cNvGrpSpPr>
          <p:nvPr/>
        </p:nvGrpSpPr>
        <p:grpSpPr>
          <a:xfrm>
            <a:off x="10037072" y="2869751"/>
            <a:ext cx="2192920" cy="4121598"/>
            <a:chOff x="6387" y="1549"/>
            <a:chExt cx="1527" cy="2870"/>
          </a:xfrm>
        </p:grpSpPr>
        <p:sp>
          <p:nvSpPr>
            <p:cNvPr id="739" name="AutoShape 785"/>
            <p:cNvSpPr>
              <a:spLocks noChangeArrowheads="1" noChangeAspect="1" noTextEdit="1"/>
            </p:cNvSpPr>
            <p:nvPr/>
          </p:nvSpPr>
          <p:spPr bwMode="auto">
            <a:xfrm>
              <a:off x="6389" y="1551"/>
              <a:ext cx="1509" cy="2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0" name="Oval 787"/>
            <p:cNvSpPr>
              <a:spLocks noChangeArrowheads="1"/>
            </p:cNvSpPr>
            <p:nvPr/>
          </p:nvSpPr>
          <p:spPr bwMode="auto">
            <a:xfrm>
              <a:off x="6387" y="1976"/>
              <a:ext cx="501" cy="500"/>
            </a:xfrm>
            <a:prstGeom prst="ellipse">
              <a:avLst/>
            </a:prstGeom>
            <a:solidFill>
              <a:srgbClr val="554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1" name="Oval 788"/>
            <p:cNvSpPr>
              <a:spLocks noChangeArrowheads="1"/>
            </p:cNvSpPr>
            <p:nvPr/>
          </p:nvSpPr>
          <p:spPr bwMode="auto">
            <a:xfrm>
              <a:off x="7399" y="1976"/>
              <a:ext cx="501" cy="500"/>
            </a:xfrm>
            <a:prstGeom prst="ellipse">
              <a:avLst/>
            </a:prstGeom>
            <a:solidFill>
              <a:srgbClr val="554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3" name="Freeform 790"/>
            <p:cNvSpPr/>
            <p:nvPr/>
          </p:nvSpPr>
          <p:spPr bwMode="auto">
            <a:xfrm>
              <a:off x="7559" y="2455"/>
              <a:ext cx="355" cy="717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0 h 400" name="T9"/>
                <a:gd fmla="*/ 60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0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2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6"/>
                    <a:pt x="43" y="102"/>
                  </a:cubicBezTo>
                  <a:cubicBezTo>
                    <a:pt x="47" y="106"/>
                    <a:pt x="50" y="109"/>
                    <a:pt x="53" y="113"/>
                  </a:cubicBezTo>
                  <a:cubicBezTo>
                    <a:pt x="55" y="115"/>
                    <a:pt x="57" y="118"/>
                    <a:pt x="59" y="120"/>
                  </a:cubicBezTo>
                  <a:cubicBezTo>
                    <a:pt x="52" y="112"/>
                    <a:pt x="60" y="121"/>
                    <a:pt x="60" y="123"/>
                  </a:cubicBezTo>
                  <a:cubicBezTo>
                    <a:pt x="68" y="134"/>
                    <a:pt x="75" y="145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0" y="201"/>
                    <a:pt x="90" y="204"/>
                  </a:cubicBezTo>
                  <a:cubicBezTo>
                    <a:pt x="91" y="215"/>
                    <a:pt x="91" y="214"/>
                    <a:pt x="89" y="224"/>
                  </a:cubicBezTo>
                  <a:cubicBezTo>
                    <a:pt x="80" y="264"/>
                    <a:pt x="50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7"/>
                    <a:pt x="79" y="383"/>
                  </a:cubicBezTo>
                  <a:cubicBezTo>
                    <a:pt x="151" y="320"/>
                    <a:pt x="198" y="227"/>
                    <a:pt x="161" y="132"/>
                  </a:cubicBezTo>
                  <a:cubicBezTo>
                    <a:pt x="142" y="85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0"/>
                    <a:pt x="10" y="72"/>
                    <a:pt x="28" y="86"/>
                  </a:cubicBezTo>
                  <a:close/>
                </a:path>
              </a:pathLst>
            </a:custGeom>
            <a:solidFill>
              <a:srgbClr val="FFCF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4" name="Oval 791"/>
            <p:cNvSpPr>
              <a:spLocks noChangeArrowheads="1"/>
            </p:cNvSpPr>
            <p:nvPr/>
          </p:nvSpPr>
          <p:spPr bwMode="auto">
            <a:xfrm>
              <a:off x="6680" y="2970"/>
              <a:ext cx="913" cy="52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5" name="Freeform 792"/>
            <p:cNvSpPr/>
            <p:nvPr/>
          </p:nvSpPr>
          <p:spPr bwMode="auto">
            <a:xfrm>
              <a:off x="7136" y="2970"/>
              <a:ext cx="457" cy="520"/>
            </a:xfrm>
            <a:custGeom>
              <a:gdLst>
                <a:gd fmla="*/ 0 w 254" name="T0"/>
                <a:gd fmla="*/ 0 h 290" name="T1"/>
                <a:gd fmla="*/ 0 w 254" name="T2"/>
                <a:gd fmla="*/ 290 h 290" name="T3"/>
                <a:gd fmla="*/ 254 w 254" name="T4"/>
                <a:gd fmla="*/ 145 h 290" name="T5"/>
                <a:gd fmla="*/ 0 w 254" name="T6"/>
                <a:gd fmla="*/ 0 h 29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90" w="254">
                  <a:moveTo>
                    <a:pt x="0" y="0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140" y="290"/>
                    <a:pt x="254" y="225"/>
                    <a:pt x="254" y="145"/>
                  </a:cubicBezTo>
                  <a:cubicBezTo>
                    <a:pt x="254" y="65"/>
                    <a:pt x="140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6" name="Freeform 793"/>
            <p:cNvSpPr/>
            <p:nvPr/>
          </p:nvSpPr>
          <p:spPr bwMode="auto">
            <a:xfrm>
              <a:off x="6597" y="1585"/>
              <a:ext cx="539" cy="1397"/>
            </a:xfrm>
            <a:custGeom>
              <a:gdLst>
                <a:gd fmla="*/ 300 w 300" name="T0"/>
                <a:gd fmla="*/ 22 h 779" name="T1"/>
                <a:gd fmla="*/ 300 w 300" name="T2"/>
                <a:gd fmla="*/ 772 h 779" name="T3"/>
                <a:gd fmla="*/ 0 w 300" name="T4"/>
                <a:gd fmla="*/ 532 h 779" name="T5"/>
                <a:gd fmla="*/ 0 w 300" name="T6"/>
                <a:gd fmla="*/ 251 h 779" name="T7"/>
                <a:gd fmla="*/ 300 w 300" name="T8"/>
                <a:gd fmla="*/ 22 h 7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9" w="300">
                  <a:moveTo>
                    <a:pt x="300" y="22"/>
                  </a:moveTo>
                  <a:cubicBezTo>
                    <a:pt x="300" y="772"/>
                    <a:pt x="300" y="772"/>
                    <a:pt x="300" y="772"/>
                  </a:cubicBezTo>
                  <a:cubicBezTo>
                    <a:pt x="300" y="772"/>
                    <a:pt x="24" y="779"/>
                    <a:pt x="0" y="532"/>
                  </a:cubicBezTo>
                  <a:cubicBezTo>
                    <a:pt x="0" y="432"/>
                    <a:pt x="0" y="354"/>
                    <a:pt x="0" y="251"/>
                  </a:cubicBezTo>
                  <a:cubicBezTo>
                    <a:pt x="16" y="0"/>
                    <a:pt x="300" y="22"/>
                    <a:pt x="300" y="22"/>
                  </a:cubicBezTo>
                  <a:close/>
                </a:path>
              </a:pathLst>
            </a:custGeom>
            <a:solidFill>
              <a:srgbClr val="F7AC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7" name="Freeform 794"/>
            <p:cNvSpPr/>
            <p:nvPr/>
          </p:nvSpPr>
          <p:spPr bwMode="auto">
            <a:xfrm>
              <a:off x="7136" y="1585"/>
              <a:ext cx="532" cy="1397"/>
            </a:xfrm>
            <a:custGeom>
              <a:gdLst>
                <a:gd fmla="*/ 0 w 296" name="T0"/>
                <a:gd fmla="*/ 22 h 779" name="T1"/>
                <a:gd fmla="*/ 0 w 296" name="T2"/>
                <a:gd fmla="*/ 772 h 779" name="T3"/>
                <a:gd fmla="*/ 296 w 296" name="T4"/>
                <a:gd fmla="*/ 532 h 779" name="T5"/>
                <a:gd fmla="*/ 296 w 296" name="T6"/>
                <a:gd fmla="*/ 251 h 779" name="T7"/>
                <a:gd fmla="*/ 0 w 296" name="T8"/>
                <a:gd fmla="*/ 22 h 77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9" w="296">
                  <a:moveTo>
                    <a:pt x="0" y="22"/>
                  </a:moveTo>
                  <a:cubicBezTo>
                    <a:pt x="0" y="772"/>
                    <a:pt x="0" y="772"/>
                    <a:pt x="0" y="772"/>
                  </a:cubicBezTo>
                  <a:cubicBezTo>
                    <a:pt x="0" y="772"/>
                    <a:pt x="276" y="779"/>
                    <a:pt x="296" y="532"/>
                  </a:cubicBezTo>
                  <a:cubicBezTo>
                    <a:pt x="296" y="432"/>
                    <a:pt x="296" y="354"/>
                    <a:pt x="296" y="251"/>
                  </a:cubicBezTo>
                  <a:cubicBezTo>
                    <a:pt x="284" y="0"/>
                    <a:pt x="0" y="22"/>
                    <a:pt x="0" y="22"/>
                  </a:cubicBezTo>
                  <a:close/>
                </a:path>
              </a:pathLst>
            </a:custGeom>
            <a:solidFill>
              <a:srgbClr val="FFCF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8" name="Freeform 795"/>
            <p:cNvSpPr/>
            <p:nvPr/>
          </p:nvSpPr>
          <p:spPr bwMode="auto">
            <a:xfrm>
              <a:off x="6579" y="2369"/>
              <a:ext cx="557" cy="904"/>
            </a:xfrm>
            <a:custGeom>
              <a:gdLst>
                <a:gd fmla="*/ 12 w 310" name="T0"/>
                <a:gd fmla="*/ 12 h 504" name="T1"/>
                <a:gd fmla="*/ 310 w 310" name="T2"/>
                <a:gd fmla="*/ 87 h 504" name="T3"/>
                <a:gd fmla="*/ 310 w 310" name="T4"/>
                <a:gd fmla="*/ 504 h 504" name="T5"/>
                <a:gd fmla="*/ 44 w 310" name="T6"/>
                <a:gd fmla="*/ 504 h 504" name="T7"/>
                <a:gd fmla="*/ 12 w 310" name="T8"/>
                <a:gd fmla="*/ 12 h 50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02" w="310">
                  <a:moveTo>
                    <a:pt x="12" y="12"/>
                  </a:moveTo>
                  <a:cubicBezTo>
                    <a:pt x="11" y="0"/>
                    <a:pt x="310" y="87"/>
                    <a:pt x="310" y="87"/>
                  </a:cubicBezTo>
                  <a:cubicBezTo>
                    <a:pt x="310" y="504"/>
                    <a:pt x="310" y="504"/>
                    <a:pt x="310" y="504"/>
                  </a:cubicBezTo>
                  <a:cubicBezTo>
                    <a:pt x="310" y="504"/>
                    <a:pt x="58" y="500"/>
                    <a:pt x="44" y="504"/>
                  </a:cubicBezTo>
                  <a:cubicBezTo>
                    <a:pt x="0" y="204"/>
                    <a:pt x="12" y="24"/>
                    <a:pt x="12" y="12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9" name="Freeform 796"/>
            <p:cNvSpPr/>
            <p:nvPr/>
          </p:nvSpPr>
          <p:spPr bwMode="auto">
            <a:xfrm>
              <a:off x="7136" y="2392"/>
              <a:ext cx="555" cy="884"/>
            </a:xfrm>
            <a:custGeom>
              <a:gdLst>
                <a:gd fmla="*/ 298 w 309" name="T0"/>
                <a:gd fmla="*/ 0 h 493" name="T1"/>
                <a:gd fmla="*/ 0 w 309" name="T2"/>
                <a:gd fmla="*/ 74 h 493" name="T3"/>
                <a:gd fmla="*/ 0 w 309" name="T4"/>
                <a:gd fmla="*/ 493 h 493" name="T5"/>
                <a:gd fmla="*/ 265 w 309" name="T6"/>
                <a:gd fmla="*/ 493 h 493" name="T7"/>
                <a:gd fmla="*/ 298 w 309" name="T8"/>
                <a:gd fmla="*/ 0 h 49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2" w="309">
                  <a:moveTo>
                    <a:pt x="298" y="0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0" y="493"/>
                    <a:pt x="0" y="493"/>
                    <a:pt x="0" y="493"/>
                  </a:cubicBezTo>
                  <a:cubicBezTo>
                    <a:pt x="0" y="493"/>
                    <a:pt x="250" y="493"/>
                    <a:pt x="265" y="493"/>
                  </a:cubicBezTo>
                  <a:cubicBezTo>
                    <a:pt x="309" y="145"/>
                    <a:pt x="298" y="0"/>
                    <a:pt x="29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0" name="Rectangle 797"/>
            <p:cNvSpPr>
              <a:spLocks noChangeArrowheads="1"/>
            </p:cNvSpPr>
            <p:nvPr/>
          </p:nvSpPr>
          <p:spPr bwMode="auto">
            <a:xfrm>
              <a:off x="6835" y="3276"/>
              <a:ext cx="201" cy="1069"/>
            </a:xfrm>
            <a:prstGeom prst="rect">
              <a:avLst/>
            </a:prstGeom>
            <a:solidFill>
              <a:srgbClr val="F7AC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1" name="Rectangle 798"/>
            <p:cNvSpPr>
              <a:spLocks noChangeArrowheads="1"/>
            </p:cNvSpPr>
            <p:nvPr/>
          </p:nvSpPr>
          <p:spPr bwMode="auto">
            <a:xfrm>
              <a:off x="7215" y="3276"/>
              <a:ext cx="202" cy="1062"/>
            </a:xfrm>
            <a:prstGeom prst="rect">
              <a:avLst/>
            </a:prstGeom>
            <a:solidFill>
              <a:srgbClr val="FFCF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2" name="Freeform 799"/>
            <p:cNvSpPr/>
            <p:nvPr/>
          </p:nvSpPr>
          <p:spPr bwMode="auto">
            <a:xfrm>
              <a:off x="6648" y="4274"/>
              <a:ext cx="388" cy="143"/>
            </a:xfrm>
            <a:custGeom>
              <a:gdLst>
                <a:gd fmla="*/ 146 w 216" name="T0"/>
                <a:gd fmla="*/ 4 h 80" name="T1"/>
                <a:gd fmla="*/ 216 w 216" name="T2"/>
                <a:gd fmla="*/ 4 h 80" name="T3"/>
                <a:gd fmla="*/ 216 w 216" name="T4"/>
                <a:gd fmla="*/ 80 h 80" name="T5"/>
                <a:gd fmla="*/ 14 w 216" name="T6"/>
                <a:gd fmla="*/ 80 h 80" name="T7"/>
                <a:gd fmla="*/ 146 w 216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6">
                  <a:moveTo>
                    <a:pt x="146" y="4"/>
                  </a:moveTo>
                  <a:cubicBezTo>
                    <a:pt x="206" y="4"/>
                    <a:pt x="216" y="4"/>
                    <a:pt x="216" y="4"/>
                  </a:cubicBezTo>
                  <a:cubicBezTo>
                    <a:pt x="216" y="80"/>
                    <a:pt x="216" y="80"/>
                    <a:pt x="216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6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3" name="Freeform 800"/>
            <p:cNvSpPr/>
            <p:nvPr/>
          </p:nvSpPr>
          <p:spPr bwMode="auto">
            <a:xfrm>
              <a:off x="7215" y="4274"/>
              <a:ext cx="385" cy="143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200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8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4" name="Freeform 801"/>
            <p:cNvSpPr/>
            <p:nvPr/>
          </p:nvSpPr>
          <p:spPr bwMode="auto">
            <a:xfrm>
              <a:off x="7036" y="2050"/>
              <a:ext cx="108" cy="200"/>
            </a:xfrm>
            <a:custGeom>
              <a:gdLst>
                <a:gd fmla="*/ 106 w 108" name="T0"/>
                <a:gd fmla="*/ 0 h 200" name="T1"/>
                <a:gd fmla="*/ 0 w 108" name="T2"/>
                <a:gd fmla="*/ 200 h 200" name="T3"/>
                <a:gd fmla="*/ 108 w 108" name="T4"/>
                <a:gd fmla="*/ 200 h 200" name="T5"/>
                <a:gd fmla="*/ 106 w 108" name="T6"/>
                <a:gd fmla="*/ 0 h 20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0" w="108">
                  <a:moveTo>
                    <a:pt x="106" y="0"/>
                  </a:moveTo>
                  <a:lnTo>
                    <a:pt x="0" y="200"/>
                  </a:lnTo>
                  <a:lnTo>
                    <a:pt x="108" y="20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CF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8" name="Freeform 802"/>
            <p:cNvSpPr/>
            <p:nvPr/>
          </p:nvSpPr>
          <p:spPr bwMode="auto">
            <a:xfrm>
              <a:off x="7036" y="2050"/>
              <a:ext cx="108" cy="200"/>
            </a:xfrm>
            <a:custGeom>
              <a:gdLst>
                <a:gd fmla="*/ 106 w 108" name="T0"/>
                <a:gd fmla="*/ 0 h 200" name="T1"/>
                <a:gd fmla="*/ 0 w 108" name="T2"/>
                <a:gd fmla="*/ 200 h 200" name="T3"/>
                <a:gd fmla="*/ 108 w 108" name="T4"/>
                <a:gd fmla="*/ 200 h 200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0" w="108">
                  <a:moveTo>
                    <a:pt x="106" y="0"/>
                  </a:moveTo>
                  <a:lnTo>
                    <a:pt x="0" y="200"/>
                  </a:lnTo>
                  <a:lnTo>
                    <a:pt x="108" y="2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2" name="Oval 803"/>
            <p:cNvSpPr>
              <a:spLocks noChangeArrowheads="1"/>
            </p:cNvSpPr>
            <p:nvPr/>
          </p:nvSpPr>
          <p:spPr bwMode="auto">
            <a:xfrm>
              <a:off x="6874" y="2015"/>
              <a:ext cx="113" cy="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3" name="Oval 804"/>
            <p:cNvSpPr>
              <a:spLocks noChangeArrowheads="1"/>
            </p:cNvSpPr>
            <p:nvPr/>
          </p:nvSpPr>
          <p:spPr bwMode="auto">
            <a:xfrm>
              <a:off x="6912" y="2026"/>
              <a:ext cx="70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0" name="Oval 805"/>
            <p:cNvSpPr>
              <a:spLocks noChangeArrowheads="1"/>
            </p:cNvSpPr>
            <p:nvPr/>
          </p:nvSpPr>
          <p:spPr bwMode="auto">
            <a:xfrm>
              <a:off x="7262" y="2023"/>
              <a:ext cx="112" cy="1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1" name="Oval 806"/>
            <p:cNvSpPr>
              <a:spLocks noChangeArrowheads="1"/>
            </p:cNvSpPr>
            <p:nvPr/>
          </p:nvSpPr>
          <p:spPr bwMode="auto">
            <a:xfrm>
              <a:off x="7300" y="2030"/>
              <a:ext cx="68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2" name="Oval 807"/>
            <p:cNvSpPr>
              <a:spLocks noChangeArrowheads="1"/>
            </p:cNvSpPr>
            <p:nvPr/>
          </p:nvSpPr>
          <p:spPr bwMode="auto">
            <a:xfrm>
              <a:off x="7600" y="2128"/>
              <a:ext cx="162" cy="162"/>
            </a:xfrm>
            <a:prstGeom prst="ellipse">
              <a:avLst/>
            </a:prstGeom>
            <a:solidFill>
              <a:srgbClr val="FFCF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3" name="Oval 808"/>
            <p:cNvSpPr>
              <a:spLocks noChangeArrowheads="1"/>
            </p:cNvSpPr>
            <p:nvPr/>
          </p:nvSpPr>
          <p:spPr bwMode="auto">
            <a:xfrm>
              <a:off x="6500" y="2128"/>
              <a:ext cx="162" cy="162"/>
            </a:xfrm>
            <a:prstGeom prst="ellipse">
              <a:avLst/>
            </a:prstGeom>
            <a:solidFill>
              <a:srgbClr val="F7AC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4" name="Freeform 809"/>
            <p:cNvSpPr/>
            <p:nvPr/>
          </p:nvSpPr>
          <p:spPr bwMode="auto">
            <a:xfrm>
              <a:off x="7061" y="2270"/>
              <a:ext cx="228" cy="111"/>
            </a:xfrm>
            <a:custGeom>
              <a:gdLst>
                <a:gd fmla="*/ 7 w 127" name="T0"/>
                <a:gd fmla="*/ 37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7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7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8" y="0"/>
                    <a:pt x="114" y="6"/>
                  </a:cubicBezTo>
                  <a:cubicBezTo>
                    <a:pt x="88" y="36"/>
                    <a:pt x="48" y="49"/>
                    <a:pt x="13" y="27"/>
                  </a:cubicBezTo>
                  <a:cubicBezTo>
                    <a:pt x="6" y="23"/>
                    <a:pt x="0" y="33"/>
                    <a:pt x="7" y="37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5" name="Freeform 810"/>
            <p:cNvSpPr/>
            <p:nvPr/>
          </p:nvSpPr>
          <p:spPr bwMode="auto">
            <a:xfrm>
              <a:off x="7129" y="3007"/>
              <a:ext cx="613" cy="757"/>
            </a:xfrm>
            <a:custGeom>
              <a:gdLst>
                <a:gd fmla="*/ 512 w 613" name="T0"/>
                <a:gd fmla="*/ 0 h 757" name="T1"/>
                <a:gd fmla="*/ 613 w 613" name="T2"/>
                <a:gd fmla="*/ 757 h 757" name="T3"/>
                <a:gd fmla="*/ 0 w 613" name="T4"/>
                <a:gd fmla="*/ 757 h 757" name="T5"/>
                <a:gd fmla="*/ 0 w 613" name="T6"/>
                <a:gd fmla="*/ 2 h 757" name="T7"/>
                <a:gd fmla="*/ 512 w 613" name="T8"/>
                <a:gd fmla="*/ 0 h 7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7" w="613">
                  <a:moveTo>
                    <a:pt x="512" y="0"/>
                  </a:moveTo>
                  <a:lnTo>
                    <a:pt x="613" y="757"/>
                  </a:lnTo>
                  <a:lnTo>
                    <a:pt x="0" y="757"/>
                  </a:lnTo>
                  <a:lnTo>
                    <a:pt x="0" y="2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6" name="Freeform 811"/>
            <p:cNvSpPr/>
            <p:nvPr/>
          </p:nvSpPr>
          <p:spPr bwMode="auto">
            <a:xfrm>
              <a:off x="6500" y="3007"/>
              <a:ext cx="636" cy="757"/>
            </a:xfrm>
            <a:custGeom>
              <a:gdLst>
                <a:gd fmla="*/ 124 w 636" name="T0"/>
                <a:gd fmla="*/ 0 h 757" name="T1"/>
                <a:gd fmla="*/ 0 w 636" name="T2"/>
                <a:gd fmla="*/ 757 h 757" name="T3"/>
                <a:gd fmla="*/ 636 w 636" name="T4"/>
                <a:gd fmla="*/ 757 h 757" name="T5"/>
                <a:gd fmla="*/ 636 w 636" name="T6"/>
                <a:gd fmla="*/ 2 h 757" name="T7"/>
                <a:gd fmla="*/ 124 w 636" name="T8"/>
                <a:gd fmla="*/ 0 h 7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57" w="636">
                  <a:moveTo>
                    <a:pt x="124" y="0"/>
                  </a:moveTo>
                  <a:lnTo>
                    <a:pt x="0" y="757"/>
                  </a:lnTo>
                  <a:lnTo>
                    <a:pt x="636" y="757"/>
                  </a:lnTo>
                  <a:lnTo>
                    <a:pt x="636" y="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7" name="Rectangle 812"/>
            <p:cNvSpPr>
              <a:spLocks noChangeArrowheads="1"/>
            </p:cNvSpPr>
            <p:nvPr/>
          </p:nvSpPr>
          <p:spPr bwMode="auto">
            <a:xfrm>
              <a:off x="6605" y="3004"/>
              <a:ext cx="531" cy="57"/>
            </a:xfrm>
            <a:prstGeom prst="rect">
              <a:avLst/>
            </a:pr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8" name="Rectangle 813"/>
            <p:cNvSpPr>
              <a:spLocks noChangeArrowheads="1"/>
            </p:cNvSpPr>
            <p:nvPr/>
          </p:nvSpPr>
          <p:spPr bwMode="auto">
            <a:xfrm>
              <a:off x="7136" y="3004"/>
              <a:ext cx="525" cy="57"/>
            </a:xfrm>
            <a:prstGeom prst="rect">
              <a:avLst/>
            </a:pr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9" name="Rectangle 814"/>
            <p:cNvSpPr>
              <a:spLocks noChangeArrowheads="1"/>
            </p:cNvSpPr>
            <p:nvPr/>
          </p:nvSpPr>
          <p:spPr bwMode="auto">
            <a:xfrm>
              <a:off x="7000" y="2968"/>
              <a:ext cx="136" cy="136"/>
            </a:xfrm>
            <a:prstGeom prst="rect">
              <a:avLst/>
            </a:prstGeom>
            <a:solidFill>
              <a:srgbClr val="FDB7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0" name="Rectangle 815"/>
            <p:cNvSpPr>
              <a:spLocks noChangeArrowheads="1"/>
            </p:cNvSpPr>
            <p:nvPr/>
          </p:nvSpPr>
          <p:spPr bwMode="auto">
            <a:xfrm>
              <a:off x="7136" y="2968"/>
              <a:ext cx="137" cy="136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1" name="Rectangle 816"/>
            <p:cNvSpPr>
              <a:spLocks noChangeArrowheads="1"/>
            </p:cNvSpPr>
            <p:nvPr/>
          </p:nvSpPr>
          <p:spPr bwMode="auto">
            <a:xfrm>
              <a:off x="7057" y="3011"/>
              <a:ext cx="79" cy="43"/>
            </a:xfrm>
            <a:prstGeom prst="rect">
              <a:avLst/>
            </a:prstGeom>
            <a:solidFill>
              <a:srgbClr val="8C623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2" name="Rectangle 817"/>
            <p:cNvSpPr>
              <a:spLocks noChangeArrowheads="1"/>
            </p:cNvSpPr>
            <p:nvPr/>
          </p:nvSpPr>
          <p:spPr bwMode="auto">
            <a:xfrm>
              <a:off x="7136" y="3011"/>
              <a:ext cx="72" cy="43"/>
            </a:xfrm>
            <a:prstGeom prst="rect">
              <a:avLst/>
            </a:pr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3" name="Freeform 818"/>
            <p:cNvSpPr/>
            <p:nvPr/>
          </p:nvSpPr>
          <p:spPr bwMode="auto">
            <a:xfrm>
              <a:off x="6445" y="1549"/>
              <a:ext cx="1381" cy="581"/>
            </a:xfrm>
            <a:custGeom>
              <a:gdLst>
                <a:gd fmla="*/ 85 w 769" name="T0"/>
                <a:gd fmla="*/ 324 h 324" name="T1"/>
                <a:gd fmla="*/ 384 w 769" name="T2"/>
                <a:gd fmla="*/ 125 h 324" name="T3"/>
                <a:gd fmla="*/ 683 w 769" name="T4"/>
                <a:gd fmla="*/ 323 h 324" name="T5"/>
                <a:gd fmla="*/ 384 w 769" name="T6"/>
                <a:gd fmla="*/ 2 h 324" name="T7"/>
                <a:gd fmla="*/ 85 w 769" name="T8"/>
                <a:gd fmla="*/ 324 h 3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4" w="769">
                  <a:moveTo>
                    <a:pt x="85" y="324"/>
                  </a:moveTo>
                  <a:cubicBezTo>
                    <a:pt x="85" y="324"/>
                    <a:pt x="226" y="282"/>
                    <a:pt x="384" y="125"/>
                  </a:cubicBezTo>
                  <a:cubicBezTo>
                    <a:pt x="494" y="264"/>
                    <a:pt x="683" y="323"/>
                    <a:pt x="683" y="323"/>
                  </a:cubicBezTo>
                  <a:cubicBezTo>
                    <a:pt x="683" y="323"/>
                    <a:pt x="769" y="0"/>
                    <a:pt x="384" y="2"/>
                  </a:cubicBezTo>
                  <a:cubicBezTo>
                    <a:pt x="0" y="4"/>
                    <a:pt x="85" y="324"/>
                    <a:pt x="85" y="324"/>
                  </a:cubicBezTo>
                  <a:close/>
                </a:path>
              </a:pathLst>
            </a:custGeom>
            <a:solidFill>
              <a:srgbClr val="554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4" name="Freeform 819"/>
            <p:cNvSpPr/>
            <p:nvPr/>
          </p:nvSpPr>
          <p:spPr bwMode="auto">
            <a:xfrm>
              <a:off x="6842" y="1967"/>
              <a:ext cx="118" cy="65"/>
            </a:xfrm>
            <a:custGeom>
              <a:gdLst>
                <a:gd fmla="*/ 6 w 66" name="T0"/>
                <a:gd fmla="*/ 36 h 36" name="T1"/>
                <a:gd fmla="*/ 66 w 66" name="T2"/>
                <a:gd fmla="*/ 14 h 36" name="T3"/>
                <a:gd fmla="*/ 30 w 66" name="T4"/>
                <a:gd fmla="*/ 11 h 36" name="T5"/>
                <a:gd fmla="*/ 6 w 66" name="T6"/>
                <a:gd fmla="*/ 36 h 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6" w="66">
                  <a:moveTo>
                    <a:pt x="6" y="36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0" y="0"/>
                    <a:pt x="30" y="11"/>
                  </a:cubicBezTo>
                  <a:cubicBezTo>
                    <a:pt x="0" y="22"/>
                    <a:pt x="6" y="36"/>
                    <a:pt x="6" y="36"/>
                  </a:cubicBezTo>
                  <a:close/>
                </a:path>
              </a:pathLst>
            </a:custGeom>
            <a:solidFill>
              <a:srgbClr val="554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5" name="Freeform 820"/>
            <p:cNvSpPr/>
            <p:nvPr/>
          </p:nvSpPr>
          <p:spPr bwMode="auto">
            <a:xfrm>
              <a:off x="7284" y="1972"/>
              <a:ext cx="116" cy="54"/>
            </a:xfrm>
            <a:custGeom>
              <a:gdLst>
                <a:gd fmla="*/ 0 w 65" name="T0"/>
                <a:gd fmla="*/ 15 h 30" name="T1"/>
                <a:gd fmla="*/ 62 w 65" name="T2"/>
                <a:gd fmla="*/ 30 h 30" name="T3"/>
                <a:gd fmla="*/ 34 w 65" name="T4"/>
                <a:gd fmla="*/ 7 h 30" name="T5"/>
                <a:gd fmla="*/ 0 w 65" name="T6"/>
                <a:gd fmla="*/ 15 h 30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0" w="65">
                  <a:moveTo>
                    <a:pt x="0" y="15"/>
                  </a:moveTo>
                  <a:cubicBezTo>
                    <a:pt x="62" y="30"/>
                    <a:pt x="62" y="30"/>
                    <a:pt x="62" y="30"/>
                  </a:cubicBezTo>
                  <a:cubicBezTo>
                    <a:pt x="62" y="30"/>
                    <a:pt x="65" y="15"/>
                    <a:pt x="34" y="7"/>
                  </a:cubicBezTo>
                  <a:cubicBezTo>
                    <a:pt x="3" y="0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554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6" name="Freeform 821"/>
            <p:cNvSpPr/>
            <p:nvPr/>
          </p:nvSpPr>
          <p:spPr bwMode="auto">
            <a:xfrm>
              <a:off x="6581" y="1954"/>
              <a:ext cx="122" cy="336"/>
            </a:xfrm>
            <a:custGeom>
              <a:gdLst>
                <a:gd fmla="*/ 67 w 68" name="T0"/>
                <a:gd fmla="*/ 49 h 187" name="T1"/>
                <a:gd fmla="*/ 68 w 68" name="T2"/>
                <a:gd fmla="*/ 187 h 187" name="T3"/>
                <a:gd fmla="*/ 1 w 68" name="T4"/>
                <a:gd fmla="*/ 40 h 187" name="T5"/>
                <a:gd fmla="*/ 67 w 68" name="T6"/>
                <a:gd fmla="*/ 49 h 18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7" w="68">
                  <a:moveTo>
                    <a:pt x="67" y="49"/>
                  </a:moveTo>
                  <a:cubicBezTo>
                    <a:pt x="41" y="123"/>
                    <a:pt x="68" y="187"/>
                    <a:pt x="68" y="187"/>
                  </a:cubicBezTo>
                  <a:cubicBezTo>
                    <a:pt x="68" y="187"/>
                    <a:pt x="0" y="160"/>
                    <a:pt x="1" y="40"/>
                  </a:cubicBezTo>
                  <a:cubicBezTo>
                    <a:pt x="5" y="0"/>
                    <a:pt x="57" y="40"/>
                    <a:pt x="67" y="49"/>
                  </a:cubicBezTo>
                  <a:close/>
                </a:path>
              </a:pathLst>
            </a:custGeom>
            <a:solidFill>
              <a:srgbClr val="554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7" name="Freeform 822"/>
            <p:cNvSpPr/>
            <p:nvPr/>
          </p:nvSpPr>
          <p:spPr bwMode="auto">
            <a:xfrm>
              <a:off x="7560" y="1960"/>
              <a:ext cx="121" cy="337"/>
            </a:xfrm>
            <a:custGeom>
              <a:gdLst>
                <a:gd fmla="*/ 1 w 67" name="T0"/>
                <a:gd fmla="*/ 50 h 188" name="T1"/>
                <a:gd fmla="*/ 0 w 67" name="T2"/>
                <a:gd fmla="*/ 188 h 188" name="T3"/>
                <a:gd fmla="*/ 67 w 67" name="T4"/>
                <a:gd fmla="*/ 41 h 188" name="T5"/>
                <a:gd fmla="*/ 1 w 67" name="T6"/>
                <a:gd fmla="*/ 50 h 18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8" w="67">
                  <a:moveTo>
                    <a:pt x="1" y="50"/>
                  </a:moveTo>
                  <a:cubicBezTo>
                    <a:pt x="27" y="124"/>
                    <a:pt x="0" y="188"/>
                    <a:pt x="0" y="188"/>
                  </a:cubicBezTo>
                  <a:cubicBezTo>
                    <a:pt x="0" y="188"/>
                    <a:pt x="67" y="161"/>
                    <a:pt x="67" y="41"/>
                  </a:cubicBezTo>
                  <a:cubicBezTo>
                    <a:pt x="63" y="0"/>
                    <a:pt x="11" y="41"/>
                    <a:pt x="1" y="50"/>
                  </a:cubicBezTo>
                  <a:close/>
                </a:path>
              </a:pathLst>
            </a:custGeom>
            <a:solidFill>
              <a:srgbClr val="55413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8" name="Freeform 823"/>
            <p:cNvSpPr/>
            <p:nvPr/>
          </p:nvSpPr>
          <p:spPr bwMode="auto">
            <a:xfrm>
              <a:off x="6662" y="1748"/>
              <a:ext cx="417" cy="250"/>
            </a:xfrm>
            <a:custGeom>
              <a:gdLst>
                <a:gd fmla="*/ 232 w 232" name="T0"/>
                <a:gd fmla="*/ 0 h 139" name="T1"/>
                <a:gd fmla="*/ 118 w 232" name="T2"/>
                <a:gd fmla="*/ 106 h 139" name="T3"/>
                <a:gd fmla="*/ 0 w 232" name="T4"/>
                <a:gd fmla="*/ 139 h 139" name="T5"/>
                <a:gd fmla="*/ 232 w 232" name="T6"/>
                <a:gd fmla="*/ 0 h 1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9" w="231">
                  <a:moveTo>
                    <a:pt x="232" y="0"/>
                  </a:moveTo>
                  <a:cubicBezTo>
                    <a:pt x="232" y="0"/>
                    <a:pt x="183" y="73"/>
                    <a:pt x="118" y="106"/>
                  </a:cubicBezTo>
                  <a:cubicBezTo>
                    <a:pt x="53" y="138"/>
                    <a:pt x="0" y="139"/>
                    <a:pt x="0" y="139"/>
                  </a:cubicBezTo>
                  <a:lnTo>
                    <a:pt x="232" y="0"/>
                  </a:lnTo>
                  <a:close/>
                </a:path>
              </a:pathLst>
            </a:custGeom>
            <a:solidFill>
              <a:srgbClr val="634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9" name="Freeform 824"/>
            <p:cNvSpPr/>
            <p:nvPr/>
          </p:nvSpPr>
          <p:spPr bwMode="auto">
            <a:xfrm>
              <a:off x="7194" y="1763"/>
              <a:ext cx="417" cy="249"/>
            </a:xfrm>
            <a:custGeom>
              <a:gdLst>
                <a:gd fmla="*/ 0 w 232" name="T0"/>
                <a:gd fmla="*/ 0 h 139" name="T1"/>
                <a:gd fmla="*/ 113 w 232" name="T2"/>
                <a:gd fmla="*/ 106 h 139" name="T3"/>
                <a:gd fmla="*/ 232 w 232" name="T4"/>
                <a:gd fmla="*/ 139 h 139" name="T5"/>
                <a:gd fmla="*/ 0 w 232" name="T6"/>
                <a:gd fmla="*/ 0 h 13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9" w="231">
                  <a:moveTo>
                    <a:pt x="0" y="0"/>
                  </a:moveTo>
                  <a:cubicBezTo>
                    <a:pt x="0" y="0"/>
                    <a:pt x="48" y="73"/>
                    <a:pt x="113" y="106"/>
                  </a:cubicBezTo>
                  <a:cubicBezTo>
                    <a:pt x="179" y="138"/>
                    <a:pt x="232" y="139"/>
                    <a:pt x="232" y="1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34C4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2" name="Freeform 789"/>
            <p:cNvSpPr/>
            <p:nvPr/>
          </p:nvSpPr>
          <p:spPr bwMode="auto">
            <a:xfrm rot="15340130">
              <a:off x="6739" y="2308"/>
              <a:ext cx="360" cy="718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0 h 400" name="T23"/>
                <a:gd fmla="*/ 143 w 200" name="T24"/>
                <a:gd fmla="*/ 118 h 400" name="T25"/>
                <a:gd fmla="*/ 155 w 200" name="T26"/>
                <a:gd fmla="*/ 105 h 400" name="T27"/>
                <a:gd fmla="*/ 172 w 200" name="T28"/>
                <a:gd fmla="*/ 87 h 400" name="T29"/>
                <a:gd fmla="*/ 172 w 200" name="T30"/>
                <a:gd fmla="*/ 87 h 400" name="T31"/>
                <a:gd fmla="*/ 187 w 200" name="T32"/>
                <a:gd fmla="*/ 29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5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7"/>
                    <a:pt x="123" y="267"/>
                    <a:pt x="112" y="229"/>
                  </a:cubicBezTo>
                  <a:cubicBezTo>
                    <a:pt x="109" y="215"/>
                    <a:pt x="108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0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0" y="136"/>
                    <a:pt x="137" y="126"/>
                  </a:cubicBezTo>
                  <a:cubicBezTo>
                    <a:pt x="139" y="124"/>
                    <a:pt x="140" y="122"/>
                    <a:pt x="141" y="120"/>
                  </a:cubicBezTo>
                  <a:cubicBezTo>
                    <a:pt x="148" y="111"/>
                    <a:pt x="136" y="127"/>
                    <a:pt x="143" y="118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2" y="87"/>
                  </a:cubicBezTo>
                  <a:cubicBezTo>
                    <a:pt x="176" y="84"/>
                    <a:pt x="189" y="73"/>
                    <a:pt x="172" y="87"/>
                  </a:cubicBezTo>
                  <a:cubicBezTo>
                    <a:pt x="190" y="73"/>
                    <a:pt x="200" y="51"/>
                    <a:pt x="187" y="29"/>
                  </a:cubicBezTo>
                  <a:cubicBezTo>
                    <a:pt x="177" y="11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F7AC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922" name="组合 921"/>
          <p:cNvGrpSpPr/>
          <p:nvPr/>
        </p:nvGrpSpPr>
        <p:grpSpPr>
          <a:xfrm rot="1075820">
            <a:off x="14138962" y="2081332"/>
            <a:ext cx="1724294" cy="1476543"/>
            <a:chOff x="12375269" y="5913500"/>
            <a:chExt cx="3579786" cy="3065486"/>
          </a:xfrm>
        </p:grpSpPr>
        <p:sp>
          <p:nvSpPr>
            <p:cNvPr id="923" name="Freeform 55"/>
            <p:cNvSpPr/>
            <p:nvPr/>
          </p:nvSpPr>
          <p:spPr bwMode="auto">
            <a:xfrm>
              <a:off x="12851517" y="6246880"/>
              <a:ext cx="1741475" cy="492130"/>
            </a:xfrm>
            <a:custGeom>
              <a:gdLst>
                <a:gd fmla="*/ 278 w 464" name="T0"/>
                <a:gd fmla="*/ 0 h 131" name="T1"/>
                <a:gd fmla="*/ 0 w 464" name="T2"/>
                <a:gd fmla="*/ 131 h 131" name="T3"/>
                <a:gd fmla="*/ 464 w 464" name="T4"/>
                <a:gd fmla="*/ 52 h 131" name="T5"/>
                <a:gd fmla="*/ 370 w 464" name="T6"/>
                <a:gd fmla="*/ 12 h 131" name="T7"/>
                <a:gd fmla="*/ 278 w 464" name="T8"/>
                <a:gd fmla="*/ 0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462">
                  <a:moveTo>
                    <a:pt x="278" y="0"/>
                  </a:moveTo>
                  <a:cubicBezTo>
                    <a:pt x="170" y="0"/>
                    <a:pt x="68" y="49"/>
                    <a:pt x="0" y="131"/>
                  </a:cubicBezTo>
                  <a:cubicBezTo>
                    <a:pt x="464" y="52"/>
                    <a:pt x="464" y="52"/>
                    <a:pt x="464" y="52"/>
                  </a:cubicBezTo>
                  <a:cubicBezTo>
                    <a:pt x="436" y="34"/>
                    <a:pt x="404" y="21"/>
                    <a:pt x="370" y="12"/>
                  </a:cubicBezTo>
                  <a:cubicBezTo>
                    <a:pt x="339" y="4"/>
                    <a:pt x="309" y="0"/>
                    <a:pt x="278" y="0"/>
                  </a:cubicBezTo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4" name="Freeform 56"/>
            <p:cNvSpPr/>
            <p:nvPr/>
          </p:nvSpPr>
          <p:spPr bwMode="auto">
            <a:xfrm>
              <a:off x="12389556" y="6442144"/>
              <a:ext cx="3424214" cy="2528916"/>
            </a:xfrm>
            <a:custGeom>
              <a:gdLst>
                <a:gd fmla="*/ 587 w 912" name="T0"/>
                <a:gd fmla="*/ 0 h 674" name="T1"/>
                <a:gd fmla="*/ 123 w 912" name="T2"/>
                <a:gd fmla="*/ 79 h 674" name="T3"/>
                <a:gd fmla="*/ 50 w 912" name="T4"/>
                <a:gd fmla="*/ 220 h 674" name="T5"/>
                <a:gd fmla="*/ 310 w 912" name="T6"/>
                <a:gd fmla="*/ 662 h 674" name="T7"/>
                <a:gd fmla="*/ 402 w 912" name="T8"/>
                <a:gd fmla="*/ 674 h 674" name="T9"/>
                <a:gd fmla="*/ 753 w 912" name="T10"/>
                <a:gd fmla="*/ 403 h 674" name="T11"/>
                <a:gd fmla="*/ 757 w 912" name="T12"/>
                <a:gd fmla="*/ 386 h 674" name="T13"/>
                <a:gd fmla="*/ 758 w 912" name="T14"/>
                <a:gd fmla="*/ 386 h 674" name="T15"/>
                <a:gd fmla="*/ 879 w 912" name="T16"/>
                <a:gd fmla="*/ 418 h 674" name="T17"/>
                <a:gd fmla="*/ 885 w 912" name="T18"/>
                <a:gd fmla="*/ 419 h 674" name="T19"/>
                <a:gd fmla="*/ 908 w 912" name="T20"/>
                <a:gd fmla="*/ 400 h 674" name="T21"/>
                <a:gd fmla="*/ 891 w 912" name="T22"/>
                <a:gd fmla="*/ 371 h 674" name="T23"/>
                <a:gd fmla="*/ 771 w 912" name="T24"/>
                <a:gd fmla="*/ 339 h 674" name="T25"/>
                <a:gd fmla="*/ 765 w 912" name="T26"/>
                <a:gd fmla="*/ 339 h 674" name="T27"/>
                <a:gd fmla="*/ 763 w 912" name="T28"/>
                <a:gd fmla="*/ 339 h 674" name="T29"/>
                <a:gd fmla="*/ 587 w 912" name="T30"/>
                <a:gd fmla="*/ 0 h 6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74" w="912">
                  <a:moveTo>
                    <a:pt x="587" y="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90" y="118"/>
                    <a:pt x="64" y="166"/>
                    <a:pt x="50" y="220"/>
                  </a:cubicBezTo>
                  <a:cubicBezTo>
                    <a:pt x="0" y="414"/>
                    <a:pt x="116" y="612"/>
                    <a:pt x="310" y="662"/>
                  </a:cubicBezTo>
                  <a:cubicBezTo>
                    <a:pt x="341" y="670"/>
                    <a:pt x="371" y="674"/>
                    <a:pt x="402" y="674"/>
                  </a:cubicBezTo>
                  <a:cubicBezTo>
                    <a:pt x="563" y="674"/>
                    <a:pt x="710" y="566"/>
                    <a:pt x="753" y="403"/>
                  </a:cubicBezTo>
                  <a:cubicBezTo>
                    <a:pt x="754" y="397"/>
                    <a:pt x="755" y="391"/>
                    <a:pt x="757" y="386"/>
                  </a:cubicBezTo>
                  <a:cubicBezTo>
                    <a:pt x="757" y="386"/>
                    <a:pt x="758" y="386"/>
                    <a:pt x="758" y="386"/>
                  </a:cubicBezTo>
                  <a:cubicBezTo>
                    <a:pt x="879" y="418"/>
                    <a:pt x="879" y="418"/>
                    <a:pt x="879" y="418"/>
                  </a:cubicBezTo>
                  <a:cubicBezTo>
                    <a:pt x="881" y="418"/>
                    <a:pt x="883" y="419"/>
                    <a:pt x="885" y="419"/>
                  </a:cubicBezTo>
                  <a:cubicBezTo>
                    <a:pt x="896" y="419"/>
                    <a:pt x="905" y="411"/>
                    <a:pt x="908" y="400"/>
                  </a:cubicBezTo>
                  <a:cubicBezTo>
                    <a:pt x="912" y="387"/>
                    <a:pt x="904" y="374"/>
                    <a:pt x="891" y="371"/>
                  </a:cubicBezTo>
                  <a:cubicBezTo>
                    <a:pt x="771" y="339"/>
                    <a:pt x="771" y="339"/>
                    <a:pt x="771" y="339"/>
                  </a:cubicBezTo>
                  <a:cubicBezTo>
                    <a:pt x="769" y="339"/>
                    <a:pt x="767" y="339"/>
                    <a:pt x="765" y="339"/>
                  </a:cubicBezTo>
                  <a:cubicBezTo>
                    <a:pt x="764" y="339"/>
                    <a:pt x="764" y="339"/>
                    <a:pt x="763" y="339"/>
                  </a:cubicBezTo>
                  <a:cubicBezTo>
                    <a:pt x="774" y="201"/>
                    <a:pt x="704" y="69"/>
                    <a:pt x="587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5" name="Freeform 134"/>
            <p:cNvSpPr/>
            <p:nvPr/>
          </p:nvSpPr>
          <p:spPr bwMode="auto">
            <a:xfrm>
              <a:off x="12375269" y="5913500"/>
              <a:ext cx="2724131" cy="2724180"/>
            </a:xfrm>
            <a:custGeom>
              <a:gdLst>
                <a:gd fmla="*/ 46 w 726" name="T0"/>
                <a:gd fmla="*/ 280 h 726" name="T1"/>
                <a:gd fmla="*/ 446 w 726" name="T2"/>
                <a:gd fmla="*/ 46 h 726" name="T3"/>
                <a:gd fmla="*/ 680 w 726" name="T4"/>
                <a:gd fmla="*/ 446 h 726" name="T5"/>
                <a:gd fmla="*/ 280 w 726" name="T6"/>
                <a:gd fmla="*/ 680 h 726" name="T7"/>
                <a:gd fmla="*/ 46 w 726" name="T8"/>
                <a:gd fmla="*/ 280 h 7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6" w="726">
                  <a:moveTo>
                    <a:pt x="46" y="280"/>
                  </a:moveTo>
                  <a:cubicBezTo>
                    <a:pt x="92" y="105"/>
                    <a:pt x="271" y="0"/>
                    <a:pt x="446" y="46"/>
                  </a:cubicBezTo>
                  <a:cubicBezTo>
                    <a:pt x="621" y="92"/>
                    <a:pt x="726" y="271"/>
                    <a:pt x="680" y="446"/>
                  </a:cubicBezTo>
                  <a:cubicBezTo>
                    <a:pt x="634" y="621"/>
                    <a:pt x="455" y="726"/>
                    <a:pt x="280" y="680"/>
                  </a:cubicBezTo>
                  <a:cubicBezTo>
                    <a:pt x="105" y="634"/>
                    <a:pt x="0" y="455"/>
                    <a:pt x="46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6" name="Freeform 135"/>
            <p:cNvSpPr/>
            <p:nvPr/>
          </p:nvSpPr>
          <p:spPr bwMode="auto">
            <a:xfrm>
              <a:off x="12510206" y="5999228"/>
              <a:ext cx="2060561" cy="2128861"/>
            </a:xfrm>
            <a:custGeom>
              <a:gdLst>
                <a:gd fmla="*/ 30 w 549" name="T0"/>
                <a:gd fmla="*/ 263 h 567" name="T1"/>
                <a:gd fmla="*/ 120 w 549" name="T2"/>
                <a:gd fmla="*/ 567 h 567" name="T3"/>
                <a:gd fmla="*/ 440 w 549" name="T4"/>
                <a:gd fmla="*/ 120 h 567" name="T5"/>
                <a:gd fmla="*/ 549 w 549" name="T6"/>
                <a:gd fmla="*/ 128 h 567" name="T7"/>
                <a:gd fmla="*/ 405 w 549" name="T8"/>
                <a:gd fmla="*/ 43 h 567" name="T9"/>
                <a:gd fmla="*/ 30 w 549" name="T10"/>
                <a:gd fmla="*/ 263 h 5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7" w="549">
                  <a:moveTo>
                    <a:pt x="30" y="263"/>
                  </a:moveTo>
                  <a:cubicBezTo>
                    <a:pt x="0" y="377"/>
                    <a:pt x="39" y="492"/>
                    <a:pt x="120" y="567"/>
                  </a:cubicBezTo>
                  <a:cubicBezTo>
                    <a:pt x="136" y="348"/>
                    <a:pt x="209" y="152"/>
                    <a:pt x="440" y="120"/>
                  </a:cubicBezTo>
                  <a:cubicBezTo>
                    <a:pt x="477" y="115"/>
                    <a:pt x="514" y="119"/>
                    <a:pt x="549" y="128"/>
                  </a:cubicBezTo>
                  <a:cubicBezTo>
                    <a:pt x="511" y="88"/>
                    <a:pt x="462" y="58"/>
                    <a:pt x="405" y="43"/>
                  </a:cubicBezTo>
                  <a:cubicBezTo>
                    <a:pt x="241" y="0"/>
                    <a:pt x="73" y="99"/>
                    <a:pt x="30" y="263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7" name="Freeform 136"/>
            <p:cNvSpPr/>
            <p:nvPr/>
          </p:nvSpPr>
          <p:spPr bwMode="auto">
            <a:xfrm>
              <a:off x="12956291" y="6431033"/>
              <a:ext cx="1993886" cy="2120923"/>
            </a:xfrm>
            <a:custGeom>
              <a:gdLst>
                <a:gd fmla="*/ 429 w 531" name="T0"/>
                <a:gd fmla="*/ 13 h 565" name="T1"/>
                <a:gd fmla="*/ 320 w 531" name="T2"/>
                <a:gd fmla="*/ 5 h 565" name="T3"/>
                <a:gd fmla="*/ 0 w 531" name="T4"/>
                <a:gd fmla="*/ 451 h 565" name="T5"/>
                <a:gd fmla="*/ 129 w 531" name="T6"/>
                <a:gd fmla="*/ 522 h 565" name="T7"/>
                <a:gd fmla="*/ 504 w 531" name="T8"/>
                <a:gd fmla="*/ 302 h 565" name="T9"/>
                <a:gd fmla="*/ 429 w 531" name="T10"/>
                <a:gd fmla="*/ 13 h 5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5" w="531">
                  <a:moveTo>
                    <a:pt x="429" y="13"/>
                  </a:moveTo>
                  <a:cubicBezTo>
                    <a:pt x="393" y="3"/>
                    <a:pt x="357" y="0"/>
                    <a:pt x="320" y="5"/>
                  </a:cubicBezTo>
                  <a:cubicBezTo>
                    <a:pt x="89" y="36"/>
                    <a:pt x="16" y="233"/>
                    <a:pt x="0" y="451"/>
                  </a:cubicBezTo>
                  <a:cubicBezTo>
                    <a:pt x="35" y="484"/>
                    <a:pt x="79" y="509"/>
                    <a:pt x="129" y="522"/>
                  </a:cubicBezTo>
                  <a:cubicBezTo>
                    <a:pt x="293" y="565"/>
                    <a:pt x="461" y="466"/>
                    <a:pt x="504" y="302"/>
                  </a:cubicBezTo>
                  <a:cubicBezTo>
                    <a:pt x="531" y="196"/>
                    <a:pt x="499" y="87"/>
                    <a:pt x="429" y="1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8" name="Freeform 137"/>
            <p:cNvSpPr/>
            <p:nvPr/>
          </p:nvSpPr>
          <p:spPr bwMode="auto">
            <a:xfrm>
              <a:off x="13523024" y="7088264"/>
              <a:ext cx="1174742" cy="1246202"/>
            </a:xfrm>
            <a:custGeom>
              <a:gdLst>
                <a:gd fmla="*/ 252 w 313" name="T0"/>
                <a:gd fmla="*/ 7 h 332" name="T1"/>
                <a:gd fmla="*/ 188 w 313" name="T2"/>
                <a:gd fmla="*/ 3 h 332" name="T3"/>
                <a:gd fmla="*/ 0 w 313" name="T4"/>
                <a:gd fmla="*/ 265 h 332" name="T5"/>
                <a:gd fmla="*/ 76 w 313" name="T6"/>
                <a:gd fmla="*/ 307 h 332" name="T7"/>
                <a:gd fmla="*/ 296 w 313" name="T8"/>
                <a:gd fmla="*/ 178 h 332" name="T9"/>
                <a:gd fmla="*/ 252 w 313" name="T10"/>
                <a:gd fmla="*/ 7 h 3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2" w="313">
                  <a:moveTo>
                    <a:pt x="252" y="7"/>
                  </a:moveTo>
                  <a:cubicBezTo>
                    <a:pt x="231" y="2"/>
                    <a:pt x="210" y="0"/>
                    <a:pt x="188" y="3"/>
                  </a:cubicBezTo>
                  <a:cubicBezTo>
                    <a:pt x="52" y="21"/>
                    <a:pt x="9" y="137"/>
                    <a:pt x="0" y="265"/>
                  </a:cubicBezTo>
                  <a:cubicBezTo>
                    <a:pt x="21" y="285"/>
                    <a:pt x="46" y="299"/>
                    <a:pt x="76" y="307"/>
                  </a:cubicBezTo>
                  <a:cubicBezTo>
                    <a:pt x="172" y="332"/>
                    <a:pt x="271" y="274"/>
                    <a:pt x="296" y="178"/>
                  </a:cubicBezTo>
                  <a:cubicBezTo>
                    <a:pt x="313" y="115"/>
                    <a:pt x="294" y="51"/>
                    <a:pt x="252" y="7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9" name="Freeform 138"/>
            <p:cNvSpPr/>
            <p:nvPr/>
          </p:nvSpPr>
          <p:spPr bwMode="auto">
            <a:xfrm>
              <a:off x="14863659" y="7344648"/>
              <a:ext cx="652458" cy="319091"/>
            </a:xfrm>
            <a:custGeom>
              <a:gdLst>
                <a:gd fmla="*/ 171 w 174" name="T0"/>
                <a:gd fmla="*/ 64 h 85" name="T1"/>
                <a:gd fmla="*/ 141 w 174" name="T2"/>
                <a:gd fmla="*/ 82 h 85" name="T3"/>
                <a:gd fmla="*/ 21 w 174" name="T4"/>
                <a:gd fmla="*/ 50 h 85" name="T5"/>
                <a:gd fmla="*/ 4 w 174" name="T6"/>
                <a:gd fmla="*/ 21 h 85" name="T7"/>
                <a:gd fmla="*/ 33 w 174" name="T8"/>
                <a:gd fmla="*/ 3 h 85" name="T9"/>
                <a:gd fmla="*/ 154 w 174" name="T10"/>
                <a:gd fmla="*/ 35 h 85" name="T11"/>
                <a:gd fmla="*/ 171 w 174" name="T12"/>
                <a:gd fmla="*/ 64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174">
                  <a:moveTo>
                    <a:pt x="171" y="64"/>
                  </a:moveTo>
                  <a:cubicBezTo>
                    <a:pt x="168" y="77"/>
                    <a:pt x="154" y="85"/>
                    <a:pt x="141" y="8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8" y="47"/>
                    <a:pt x="0" y="33"/>
                    <a:pt x="4" y="21"/>
                  </a:cubicBezTo>
                  <a:cubicBezTo>
                    <a:pt x="7" y="8"/>
                    <a:pt x="20" y="0"/>
                    <a:pt x="33" y="3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67" y="38"/>
                    <a:pt x="174" y="51"/>
                    <a:pt x="171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0" name="Freeform 139"/>
            <p:cNvSpPr/>
            <p:nvPr/>
          </p:nvSpPr>
          <p:spPr bwMode="auto">
            <a:xfrm>
              <a:off x="13249976" y="6712023"/>
              <a:ext cx="101599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4" y="4"/>
                    <a:pt x="10" y="0"/>
                    <a:pt x="17" y="2"/>
                  </a:cubicBezTo>
                  <a:cubicBezTo>
                    <a:pt x="23" y="3"/>
                    <a:pt x="27" y="10"/>
                    <a:pt x="26" y="17"/>
                  </a:cubicBezTo>
                  <a:cubicBezTo>
                    <a:pt x="24" y="23"/>
                    <a:pt x="17" y="27"/>
                    <a:pt x="11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1" name="Freeform 140"/>
            <p:cNvSpPr/>
            <p:nvPr/>
          </p:nvSpPr>
          <p:spPr bwMode="auto">
            <a:xfrm>
              <a:off x="13051540" y="6565972"/>
              <a:ext cx="100012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4" y="23"/>
                    <a:pt x="17" y="27"/>
                    <a:pt x="10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2" name="Freeform 141"/>
            <p:cNvSpPr/>
            <p:nvPr/>
          </p:nvSpPr>
          <p:spPr bwMode="auto">
            <a:xfrm>
              <a:off x="13459526" y="6431032"/>
              <a:ext cx="101599" cy="101601"/>
            </a:xfrm>
            <a:custGeom>
              <a:gdLst>
                <a:gd fmla="*/ 1 w 27" name="T0"/>
                <a:gd fmla="*/ 10 h 27" name="T1"/>
                <a:gd fmla="*/ 16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1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1" y="10"/>
                  </a:moveTo>
                  <a:cubicBezTo>
                    <a:pt x="3" y="4"/>
                    <a:pt x="10" y="0"/>
                    <a:pt x="16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4"/>
                    <a:pt x="0" y="17"/>
                    <a:pt x="1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3" name="Freeform 142"/>
            <p:cNvSpPr/>
            <p:nvPr/>
          </p:nvSpPr>
          <p:spPr bwMode="auto">
            <a:xfrm>
              <a:off x="13234101" y="6370707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4" y="23"/>
                    <a:pt x="17" y="27"/>
                    <a:pt x="10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4" name="Freeform 143"/>
            <p:cNvSpPr/>
            <p:nvPr/>
          </p:nvSpPr>
          <p:spPr bwMode="auto">
            <a:xfrm>
              <a:off x="12934066" y="6821561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4" y="4"/>
                    <a:pt x="11" y="0"/>
                    <a:pt x="17" y="2"/>
                  </a:cubicBezTo>
                  <a:cubicBezTo>
                    <a:pt x="24" y="4"/>
                    <a:pt x="27" y="11"/>
                    <a:pt x="26" y="17"/>
                  </a:cubicBezTo>
                  <a:cubicBezTo>
                    <a:pt x="24" y="24"/>
                    <a:pt x="17" y="27"/>
                    <a:pt x="11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5" name="Freeform 144"/>
            <p:cNvSpPr/>
            <p:nvPr/>
          </p:nvSpPr>
          <p:spPr bwMode="auto">
            <a:xfrm>
              <a:off x="12807067" y="6975551"/>
              <a:ext cx="25400" cy="25401"/>
            </a:xfrm>
            <a:custGeom>
              <a:gdLst>
                <a:gd fmla="*/ 1 w 7" name="T0"/>
                <a:gd fmla="*/ 3 h 7" name="T1"/>
                <a:gd fmla="*/ 4 w 7" name="T2"/>
                <a:gd fmla="*/ 1 h 7" name="T3"/>
                <a:gd fmla="*/ 6 w 7" name="T4"/>
                <a:gd fmla="*/ 4 h 7" name="T5"/>
                <a:gd fmla="*/ 3 w 7" name="T6"/>
                <a:gd fmla="*/ 7 h 7" name="T7"/>
                <a:gd fmla="*/ 1 w 7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6" name="Freeform 145"/>
            <p:cNvSpPr/>
            <p:nvPr/>
          </p:nvSpPr>
          <p:spPr bwMode="auto">
            <a:xfrm>
              <a:off x="13299188" y="6494533"/>
              <a:ext cx="25400" cy="22225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3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7" name="Freeform 146"/>
            <p:cNvSpPr/>
            <p:nvPr/>
          </p:nvSpPr>
          <p:spPr bwMode="auto">
            <a:xfrm>
              <a:off x="13789723" y="6408807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1 h 7" name="T3"/>
                <a:gd fmla="*/ 6 w 6" name="T4"/>
                <a:gd fmla="*/ 5 h 7" name="T5"/>
                <a:gd fmla="*/ 2 w 6" name="T6"/>
                <a:gd fmla="*/ 7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8" name="Freeform 147"/>
            <p:cNvSpPr/>
            <p:nvPr/>
          </p:nvSpPr>
          <p:spPr bwMode="auto">
            <a:xfrm>
              <a:off x="13838935" y="6310381"/>
              <a:ext cx="26987" cy="23813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2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9" name="Freeform 148"/>
            <p:cNvSpPr/>
            <p:nvPr/>
          </p:nvSpPr>
          <p:spPr bwMode="auto">
            <a:xfrm>
              <a:off x="13932596" y="6288155"/>
              <a:ext cx="26987" cy="22225"/>
            </a:xfrm>
            <a:custGeom>
              <a:gdLst>
                <a:gd fmla="*/ 1 w 7" name="T0"/>
                <a:gd fmla="*/ 2 h 6" name="T1"/>
                <a:gd fmla="*/ 5 w 7" name="T2"/>
                <a:gd fmla="*/ 0 h 6" name="T3"/>
                <a:gd fmla="*/ 7 w 7" name="T4"/>
                <a:gd fmla="*/ 4 h 6" name="T5"/>
                <a:gd fmla="*/ 3 w 7" name="T6"/>
                <a:gd fmla="*/ 6 h 6" name="T7"/>
                <a:gd fmla="*/ 1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0" name="Freeform 149"/>
            <p:cNvSpPr/>
            <p:nvPr/>
          </p:nvSpPr>
          <p:spPr bwMode="auto">
            <a:xfrm>
              <a:off x="13907196" y="6491358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0 h 7" name="T3"/>
                <a:gd fmla="*/ 6 w 6" name="T4"/>
                <a:gd fmla="*/ 4 h 7" name="T5"/>
                <a:gd fmla="*/ 2 w 6" name="T6"/>
                <a:gd fmla="*/ 6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1" name="Freeform 150"/>
            <p:cNvSpPr/>
            <p:nvPr/>
          </p:nvSpPr>
          <p:spPr bwMode="auto">
            <a:xfrm>
              <a:off x="13857984" y="6370707"/>
              <a:ext cx="52387" cy="52388"/>
            </a:xfrm>
            <a:custGeom>
              <a:gdLst>
                <a:gd fmla="*/ 0 w 14" name="T0"/>
                <a:gd fmla="*/ 5 h 14" name="T1"/>
                <a:gd fmla="*/ 9 w 14" name="T2"/>
                <a:gd fmla="*/ 1 h 14" name="T3"/>
                <a:gd fmla="*/ 13 w 14" name="T4"/>
                <a:gd fmla="*/ 9 h 14" name="T5"/>
                <a:gd fmla="*/ 5 w 14" name="T6"/>
                <a:gd fmla="*/ 14 h 14" name="T7"/>
                <a:gd fmla="*/ 0 w 14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4">
                  <a:moveTo>
                    <a:pt x="0" y="5"/>
                  </a:moveTo>
                  <a:cubicBezTo>
                    <a:pt x="1" y="2"/>
                    <a:pt x="5" y="0"/>
                    <a:pt x="9" y="1"/>
                  </a:cubicBezTo>
                  <a:cubicBezTo>
                    <a:pt x="12" y="1"/>
                    <a:pt x="14" y="5"/>
                    <a:pt x="13" y="9"/>
                  </a:cubicBezTo>
                  <a:cubicBezTo>
                    <a:pt x="13" y="12"/>
                    <a:pt x="9" y="14"/>
                    <a:pt x="5" y="14"/>
                  </a:cubicBezTo>
                  <a:cubicBezTo>
                    <a:pt x="2" y="13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2" name="Freeform 151"/>
            <p:cNvSpPr/>
            <p:nvPr/>
          </p:nvSpPr>
          <p:spPr bwMode="auto">
            <a:xfrm>
              <a:off x="13632562" y="6588197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3" name="Freeform 152"/>
            <p:cNvSpPr/>
            <p:nvPr/>
          </p:nvSpPr>
          <p:spPr bwMode="auto">
            <a:xfrm>
              <a:off x="14210407" y="6262756"/>
              <a:ext cx="57149" cy="55563"/>
            </a:xfrm>
            <a:custGeom>
              <a:gdLst>
                <a:gd fmla="*/ 1 w 15" name="T0"/>
                <a:gd fmla="*/ 6 h 15" name="T1"/>
                <a:gd fmla="*/ 9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9" y="15"/>
                    <a:pt x="6" y="14"/>
                  </a:cubicBezTo>
                  <a:cubicBezTo>
                    <a:pt x="2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4" name="Freeform 153"/>
            <p:cNvSpPr/>
            <p:nvPr/>
          </p:nvSpPr>
          <p:spPr bwMode="auto">
            <a:xfrm>
              <a:off x="14270732" y="6411983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5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5" name="Freeform 154"/>
            <p:cNvSpPr/>
            <p:nvPr/>
          </p:nvSpPr>
          <p:spPr bwMode="auto">
            <a:xfrm>
              <a:off x="14000859" y="632308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2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2"/>
                    <a:pt x="21" y="7"/>
                    <a:pt x="19" y="12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6" name="Freeform 155"/>
            <p:cNvSpPr/>
            <p:nvPr/>
          </p:nvSpPr>
          <p:spPr bwMode="auto">
            <a:xfrm>
              <a:off x="13373801" y="654057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3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3"/>
                    <a:pt x="21" y="8"/>
                    <a:pt x="19" y="13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7" name="Freeform 156"/>
            <p:cNvSpPr/>
            <p:nvPr/>
          </p:nvSpPr>
          <p:spPr bwMode="auto">
            <a:xfrm>
              <a:off x="12897554" y="6708848"/>
              <a:ext cx="47624" cy="52388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8" name="Freeform 157"/>
            <p:cNvSpPr/>
            <p:nvPr/>
          </p:nvSpPr>
          <p:spPr bwMode="auto">
            <a:xfrm>
              <a:off x="13197588" y="6551684"/>
              <a:ext cx="47624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9" name="Freeform 158"/>
            <p:cNvSpPr/>
            <p:nvPr/>
          </p:nvSpPr>
          <p:spPr bwMode="auto">
            <a:xfrm>
              <a:off x="12942004" y="7012064"/>
              <a:ext cx="49213" cy="53976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0" name="Freeform 159"/>
            <p:cNvSpPr/>
            <p:nvPr/>
          </p:nvSpPr>
          <p:spPr bwMode="auto">
            <a:xfrm>
              <a:off x="12765793" y="7396243"/>
              <a:ext cx="49213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775B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1" name="Freeform 160"/>
            <p:cNvSpPr/>
            <p:nvPr/>
          </p:nvSpPr>
          <p:spPr bwMode="auto">
            <a:xfrm>
              <a:off x="13546838" y="6315143"/>
              <a:ext cx="47624" cy="49214"/>
            </a:xfrm>
            <a:custGeom>
              <a:gdLst>
                <a:gd fmla="*/ 1 w 13" name="T0"/>
                <a:gd fmla="*/ 5 h 13" name="T1"/>
                <a:gd fmla="*/ 8 w 13" name="T2"/>
                <a:gd fmla="*/ 1 h 13" name="T3"/>
                <a:gd fmla="*/ 12 w 13" name="T4"/>
                <a:gd fmla="*/ 8 h 13" name="T5"/>
                <a:gd fmla="*/ 5 w 13" name="T6"/>
                <a:gd fmla="*/ 12 h 13" name="T7"/>
                <a:gd fmla="*/ 1 w 13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1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2" name="Freeform 1010"/>
            <p:cNvSpPr/>
            <p:nvPr/>
          </p:nvSpPr>
          <p:spPr bwMode="auto">
            <a:xfrm>
              <a:off x="15272440" y="8783732"/>
              <a:ext cx="26987" cy="52388"/>
            </a:xfrm>
            <a:custGeom>
              <a:gdLst>
                <a:gd fmla="*/ 7 w 7" name="T0"/>
                <a:gd fmla="*/ 2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2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3" y="3"/>
                    <a:pt x="2" y="5"/>
                  </a:cubicBezTo>
                  <a:cubicBezTo>
                    <a:pt x="2" y="6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4" y="0"/>
                    <a:pt x="7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3" name="Freeform 1011"/>
            <p:cNvSpPr>
              <a:spLocks noEditPoints="1"/>
            </p:cNvSpPr>
            <p:nvPr/>
          </p:nvSpPr>
          <p:spPr bwMode="auto">
            <a:xfrm>
              <a:off x="15329588" y="8783733"/>
              <a:ext cx="47624" cy="52388"/>
            </a:xfrm>
            <a:custGeom>
              <a:gdLst>
                <a:gd fmla="*/ 13 w 13" name="T0"/>
                <a:gd fmla="*/ 14 h 14" name="T1"/>
                <a:gd fmla="*/ 12 w 13" name="T2"/>
                <a:gd fmla="*/ 14 h 14" name="T3"/>
                <a:gd fmla="*/ 10 w 13" name="T4"/>
                <a:gd fmla="*/ 12 h 14" name="T5"/>
                <a:gd fmla="*/ 5 w 13" name="T6"/>
                <a:gd fmla="*/ 14 h 14" name="T7"/>
                <a:gd fmla="*/ 0 w 13" name="T8"/>
                <a:gd fmla="*/ 10 h 14" name="T9"/>
                <a:gd fmla="*/ 5 w 13" name="T10"/>
                <a:gd fmla="*/ 6 h 14" name="T11"/>
                <a:gd fmla="*/ 10 w 13" name="T12"/>
                <a:gd fmla="*/ 5 h 14" name="T13"/>
                <a:gd fmla="*/ 10 w 13" name="T14"/>
                <a:gd fmla="*/ 4 h 14" name="T15"/>
                <a:gd fmla="*/ 6 w 13" name="T16"/>
                <a:gd fmla="*/ 1 h 14" name="T17"/>
                <a:gd fmla="*/ 3 w 13" name="T18"/>
                <a:gd fmla="*/ 4 h 14" name="T19"/>
                <a:gd fmla="*/ 1 w 13" name="T20"/>
                <a:gd fmla="*/ 4 h 14" name="T21"/>
                <a:gd fmla="*/ 7 w 13" name="T22"/>
                <a:gd fmla="*/ 0 h 14" name="T23"/>
                <a:gd fmla="*/ 12 w 13" name="T24"/>
                <a:gd fmla="*/ 4 h 14" name="T25"/>
                <a:gd fmla="*/ 12 w 13" name="T26"/>
                <a:gd fmla="*/ 11 h 14" name="T27"/>
                <a:gd fmla="*/ 13 w 13" name="T28"/>
                <a:gd fmla="*/ 13 h 14" name="T29"/>
                <a:gd fmla="*/ 13 w 13" name="T30"/>
                <a:gd fmla="*/ 13 h 14" name="T31"/>
                <a:gd fmla="*/ 13 w 13" name="T32"/>
                <a:gd fmla="*/ 14 h 14" name="T33"/>
                <a:gd fmla="*/ 6 w 13" name="T34"/>
                <a:gd fmla="*/ 7 h 14" name="T35"/>
                <a:gd fmla="*/ 2 w 13" name="T36"/>
                <a:gd fmla="*/ 10 h 14" name="T37"/>
                <a:gd fmla="*/ 5 w 13" name="T38"/>
                <a:gd fmla="*/ 13 h 14" name="T39"/>
                <a:gd fmla="*/ 10 w 13" name="T40"/>
                <a:gd fmla="*/ 9 h 14" name="T41"/>
                <a:gd fmla="*/ 10 w 13" name="T42"/>
                <a:gd fmla="*/ 6 h 14" name="T43"/>
                <a:gd fmla="*/ 6 w 13" name="T44"/>
                <a:gd fmla="*/ 7 h 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4" w="13">
                  <a:moveTo>
                    <a:pt x="13" y="14"/>
                  </a:moveTo>
                  <a:cubicBezTo>
                    <a:pt x="13" y="14"/>
                    <a:pt x="12" y="14"/>
                    <a:pt x="12" y="14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9" y="13"/>
                    <a:pt x="7" y="14"/>
                    <a:pt x="5" y="14"/>
                  </a:cubicBezTo>
                  <a:cubicBezTo>
                    <a:pt x="2" y="14"/>
                    <a:pt x="0" y="13"/>
                    <a:pt x="0" y="10"/>
                  </a:cubicBezTo>
                  <a:cubicBezTo>
                    <a:pt x="0" y="8"/>
                    <a:pt x="2" y="6"/>
                    <a:pt x="5" y="6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2"/>
                    <a:pt x="9" y="1"/>
                    <a:pt x="6" y="1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14"/>
                  </a:lnTo>
                  <a:close/>
                  <a:moveTo>
                    <a:pt x="6" y="7"/>
                  </a:moveTo>
                  <a:cubicBezTo>
                    <a:pt x="4" y="8"/>
                    <a:pt x="2" y="8"/>
                    <a:pt x="2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8" y="13"/>
                    <a:pt x="10" y="11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7"/>
                    <a:pt x="6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4" name="Freeform 1012"/>
            <p:cNvSpPr>
              <a:spLocks noEditPoints="1"/>
            </p:cNvSpPr>
            <p:nvPr/>
          </p:nvSpPr>
          <p:spPr bwMode="auto">
            <a:xfrm>
              <a:off x="15385152" y="8764682"/>
              <a:ext cx="44450" cy="71439"/>
            </a:xfrm>
            <a:custGeom>
              <a:gdLst>
                <a:gd fmla="*/ 12 w 12" name="T0"/>
                <a:gd fmla="*/ 19 h 19" name="T1"/>
                <a:gd fmla="*/ 11 w 12" name="T2"/>
                <a:gd fmla="*/ 19 h 19" name="T3"/>
                <a:gd fmla="*/ 11 w 12" name="T4"/>
                <a:gd fmla="*/ 16 h 19" name="T5"/>
                <a:gd fmla="*/ 6 w 12" name="T6"/>
                <a:gd fmla="*/ 19 h 19" name="T7"/>
                <a:gd fmla="*/ 0 w 12" name="T8"/>
                <a:gd fmla="*/ 12 h 19" name="T9"/>
                <a:gd fmla="*/ 6 w 12" name="T10"/>
                <a:gd fmla="*/ 5 h 19" name="T11"/>
                <a:gd fmla="*/ 11 w 12" name="T12"/>
                <a:gd fmla="*/ 8 h 19" name="T13"/>
                <a:gd fmla="*/ 11 w 12" name="T14"/>
                <a:gd fmla="*/ 0 h 19" name="T15"/>
                <a:gd fmla="*/ 12 w 12" name="T16"/>
                <a:gd fmla="*/ 0 h 19" name="T17"/>
                <a:gd fmla="*/ 12 w 12" name="T18"/>
                <a:gd fmla="*/ 19 h 19" name="T19"/>
                <a:gd fmla="*/ 1 w 12" name="T20"/>
                <a:gd fmla="*/ 12 h 19" name="T21"/>
                <a:gd fmla="*/ 6 w 12" name="T22"/>
                <a:gd fmla="*/ 18 h 19" name="T23"/>
                <a:gd fmla="*/ 11 w 12" name="T24"/>
                <a:gd fmla="*/ 12 h 19" name="T25"/>
                <a:gd fmla="*/ 6 w 12" name="T26"/>
                <a:gd fmla="*/ 6 h 19" name="T27"/>
                <a:gd fmla="*/ 1 w 12" name="T28"/>
                <a:gd fmla="*/ 12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2"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2" y="19"/>
                    <a:pt x="0" y="17"/>
                    <a:pt x="0" y="12"/>
                  </a:cubicBezTo>
                  <a:cubicBezTo>
                    <a:pt x="0" y="7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9"/>
                  </a:lnTo>
                  <a:close/>
                  <a:moveTo>
                    <a:pt x="1" y="12"/>
                  </a:moveTo>
                  <a:cubicBezTo>
                    <a:pt x="1" y="16"/>
                    <a:pt x="3" y="18"/>
                    <a:pt x="6" y="18"/>
                  </a:cubicBezTo>
                  <a:cubicBezTo>
                    <a:pt x="9" y="18"/>
                    <a:pt x="11" y="16"/>
                    <a:pt x="11" y="12"/>
                  </a:cubicBezTo>
                  <a:cubicBezTo>
                    <a:pt x="11" y="9"/>
                    <a:pt x="9" y="6"/>
                    <a:pt x="6" y="6"/>
                  </a:cubicBezTo>
                  <a:cubicBezTo>
                    <a:pt x="3" y="6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5" name="Freeform 1013"/>
            <p:cNvSpPr>
              <a:spLocks noEditPoints="1"/>
            </p:cNvSpPr>
            <p:nvPr/>
          </p:nvSpPr>
          <p:spPr bwMode="auto">
            <a:xfrm>
              <a:off x="15445477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6" name="Freeform 1014"/>
            <p:cNvSpPr>
              <a:spLocks noEditPoints="1"/>
            </p:cNvSpPr>
            <p:nvPr/>
          </p:nvSpPr>
          <p:spPr bwMode="auto">
            <a:xfrm>
              <a:off x="15464526" y="8783732"/>
              <a:ext cx="47624" cy="71439"/>
            </a:xfrm>
            <a:custGeom>
              <a:gdLst>
                <a:gd fmla="*/ 1 w 13" name="T0"/>
                <a:gd fmla="*/ 3 h 19" name="T1"/>
                <a:gd fmla="*/ 6 w 13" name="T2"/>
                <a:gd fmla="*/ 0 h 19" name="T3"/>
                <a:gd fmla="*/ 13 w 13" name="T4"/>
                <a:gd fmla="*/ 7 h 19" name="T5"/>
                <a:gd fmla="*/ 7 w 13" name="T6"/>
                <a:gd fmla="*/ 14 h 19" name="T7"/>
                <a:gd fmla="*/ 2 w 13" name="T8"/>
                <a:gd fmla="*/ 11 h 19" name="T9"/>
                <a:gd fmla="*/ 2 w 13" name="T10"/>
                <a:gd fmla="*/ 19 h 19" name="T11"/>
                <a:gd fmla="*/ 0 w 13" name="T12"/>
                <a:gd fmla="*/ 19 h 19" name="T13"/>
                <a:gd fmla="*/ 0 w 13" name="T14"/>
                <a:gd fmla="*/ 0 h 19" name="T15"/>
                <a:gd fmla="*/ 1 w 13" name="T16"/>
                <a:gd fmla="*/ 0 h 19" name="T17"/>
                <a:gd fmla="*/ 1 w 13" name="T18"/>
                <a:gd fmla="*/ 3 h 19" name="T19"/>
                <a:gd fmla="*/ 2 w 13" name="T20"/>
                <a:gd fmla="*/ 7 h 19" name="T21"/>
                <a:gd fmla="*/ 6 w 13" name="T22"/>
                <a:gd fmla="*/ 13 h 19" name="T23"/>
                <a:gd fmla="*/ 11 w 13" name="T24"/>
                <a:gd fmla="*/ 7 h 19" name="T25"/>
                <a:gd fmla="*/ 6 w 13" name="T26"/>
                <a:gd fmla="*/ 1 h 19" name="T27"/>
                <a:gd fmla="*/ 2 w 13" name="T28"/>
                <a:gd fmla="*/ 7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3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"/>
                    <a:pt x="10" y="14"/>
                    <a:pt x="7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  <a:moveTo>
                    <a:pt x="2" y="7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9" y="13"/>
                    <a:pt x="11" y="11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7" name="Freeform 1015"/>
            <p:cNvSpPr>
              <a:spLocks noEditPoints="1"/>
            </p:cNvSpPr>
            <p:nvPr/>
          </p:nvSpPr>
          <p:spPr bwMode="auto">
            <a:xfrm>
              <a:off x="15520088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8" name="Freeform 1016"/>
            <p:cNvSpPr/>
            <p:nvPr/>
          </p:nvSpPr>
          <p:spPr bwMode="auto">
            <a:xfrm>
              <a:off x="15539138" y="8783732"/>
              <a:ext cx="41274" cy="52388"/>
            </a:xfrm>
            <a:custGeom>
              <a:gdLst>
                <a:gd fmla="*/ 9 w 11" name="T0"/>
                <a:gd fmla="*/ 4 h 14" name="T1"/>
                <a:gd fmla="*/ 5 w 11" name="T2"/>
                <a:gd fmla="*/ 1 h 14" name="T3"/>
                <a:gd fmla="*/ 2 w 11" name="T4"/>
                <a:gd fmla="*/ 3 h 14" name="T5"/>
                <a:gd fmla="*/ 6 w 11" name="T6"/>
                <a:gd fmla="*/ 6 h 14" name="T7"/>
                <a:gd fmla="*/ 11 w 11" name="T8"/>
                <a:gd fmla="*/ 10 h 14" name="T9"/>
                <a:gd fmla="*/ 6 w 11" name="T10"/>
                <a:gd fmla="*/ 14 h 14" name="T11"/>
                <a:gd fmla="*/ 0 w 11" name="T12"/>
                <a:gd fmla="*/ 9 h 14" name="T13"/>
                <a:gd fmla="*/ 1 w 11" name="T14"/>
                <a:gd fmla="*/ 9 h 14" name="T15"/>
                <a:gd fmla="*/ 6 w 11" name="T16"/>
                <a:gd fmla="*/ 13 h 14" name="T17"/>
                <a:gd fmla="*/ 9 w 11" name="T18"/>
                <a:gd fmla="*/ 10 h 14" name="T19"/>
                <a:gd fmla="*/ 6 w 11" name="T20"/>
                <a:gd fmla="*/ 8 h 14" name="T21"/>
                <a:gd fmla="*/ 0 w 11" name="T22"/>
                <a:gd fmla="*/ 4 h 14" name="T23"/>
                <a:gd fmla="*/ 5 w 11" name="T24"/>
                <a:gd fmla="*/ 0 h 14" name="T25"/>
                <a:gd fmla="*/ 11 w 11" name="T26"/>
                <a:gd fmla="*/ 4 h 14" name="T27"/>
                <a:gd fmla="*/ 9 w 11" name="T28"/>
                <a:gd fmla="*/ 4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11">
                  <a:moveTo>
                    <a:pt x="9" y="4"/>
                  </a:move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5"/>
                    <a:pt x="3" y="5"/>
                    <a:pt x="6" y="6"/>
                  </a:cubicBezTo>
                  <a:cubicBezTo>
                    <a:pt x="8" y="7"/>
                    <a:pt x="11" y="7"/>
                    <a:pt x="11" y="10"/>
                  </a:cubicBezTo>
                  <a:cubicBezTo>
                    <a:pt x="11" y="13"/>
                    <a:pt x="9" y="14"/>
                    <a:pt x="6" y="14"/>
                  </a:cubicBezTo>
                  <a:cubicBezTo>
                    <a:pt x="2" y="14"/>
                    <a:pt x="0" y="13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3" y="13"/>
                    <a:pt x="6" y="13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3" y="7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9" name="Freeform 1017"/>
            <p:cNvSpPr>
              <a:spLocks noEditPoints="1"/>
            </p:cNvSpPr>
            <p:nvPr/>
          </p:nvSpPr>
          <p:spPr bwMode="auto">
            <a:xfrm>
              <a:off x="15591526" y="8764682"/>
              <a:ext cx="3175" cy="71439"/>
            </a:xfrm>
            <a:custGeom>
              <a:gdLst>
                <a:gd fmla="*/ 2 w 2" name="T0"/>
                <a:gd fmla="*/ 5 h 45" name="T1"/>
                <a:gd fmla="*/ 0 w 2" name="T2"/>
                <a:gd fmla="*/ 5 h 45" name="T3"/>
                <a:gd fmla="*/ 0 w 2" name="T4"/>
                <a:gd fmla="*/ 0 h 45" name="T5"/>
                <a:gd fmla="*/ 2 w 2" name="T6"/>
                <a:gd fmla="*/ 0 h 45" name="T7"/>
                <a:gd fmla="*/ 2 w 2" name="T8"/>
                <a:gd fmla="*/ 5 h 45" name="T9"/>
                <a:gd fmla="*/ 2 w 2" name="T10"/>
                <a:gd fmla="*/ 45 h 45" name="T11"/>
                <a:gd fmla="*/ 0 w 2" name="T12"/>
                <a:gd fmla="*/ 45 h 45" name="T13"/>
                <a:gd fmla="*/ 0 w 2" name="T14"/>
                <a:gd fmla="*/ 12 h 45" name="T15"/>
                <a:gd fmla="*/ 2 w 2" name="T16"/>
                <a:gd fmla="*/ 12 h 45" name="T17"/>
                <a:gd fmla="*/ 2 w 2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2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  <a:moveTo>
                    <a:pt x="2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0" name="Freeform 1018"/>
            <p:cNvSpPr/>
            <p:nvPr/>
          </p:nvSpPr>
          <p:spPr bwMode="auto">
            <a:xfrm>
              <a:off x="15605813" y="8783732"/>
              <a:ext cx="46037" cy="52388"/>
            </a:xfrm>
            <a:custGeom>
              <a:gdLst>
                <a:gd fmla="*/ 7 w 12" name="T0"/>
                <a:gd fmla="*/ 14 h 14" name="T1"/>
                <a:gd fmla="*/ 0 w 12" name="T2"/>
                <a:gd fmla="*/ 7 h 14" name="T3"/>
                <a:gd fmla="*/ 7 w 12" name="T4"/>
                <a:gd fmla="*/ 0 h 14" name="T5"/>
                <a:gd fmla="*/ 12 w 12" name="T6"/>
                <a:gd fmla="*/ 4 h 14" name="T7"/>
                <a:gd fmla="*/ 11 w 12" name="T8"/>
                <a:gd fmla="*/ 4 h 14" name="T9"/>
                <a:gd fmla="*/ 7 w 12" name="T10"/>
                <a:gd fmla="*/ 1 h 14" name="T11"/>
                <a:gd fmla="*/ 2 w 12" name="T12"/>
                <a:gd fmla="*/ 7 h 14" name="T13"/>
                <a:gd fmla="*/ 6 w 12" name="T14"/>
                <a:gd fmla="*/ 13 h 14" name="T15"/>
                <a:gd fmla="*/ 11 w 12" name="T16"/>
                <a:gd fmla="*/ 9 h 14" name="T17"/>
                <a:gd fmla="*/ 12 w 12" name="T18"/>
                <a:gd fmla="*/ 9 h 14" name="T19"/>
                <a:gd fmla="*/ 7 w 12" name="T20"/>
                <a:gd fmla="*/ 14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12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4" y="1"/>
                    <a:pt x="2" y="3"/>
                    <a:pt x="2" y="7"/>
                  </a:cubicBezTo>
                  <a:cubicBezTo>
                    <a:pt x="2" y="11"/>
                    <a:pt x="4" y="13"/>
                    <a:pt x="6" y="13"/>
                  </a:cubicBezTo>
                  <a:cubicBezTo>
                    <a:pt x="9" y="13"/>
                    <a:pt x="10" y="12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2"/>
                    <a:pt x="10" y="14"/>
                    <a:pt x="7" y="1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1" name="Freeform 1019"/>
            <p:cNvSpPr>
              <a:spLocks noEditPoints="1"/>
            </p:cNvSpPr>
            <p:nvPr/>
          </p:nvSpPr>
          <p:spPr bwMode="auto">
            <a:xfrm>
              <a:off x="15662962" y="876466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2" name="Freeform 1020"/>
            <p:cNvSpPr/>
            <p:nvPr/>
          </p:nvSpPr>
          <p:spPr bwMode="auto">
            <a:xfrm>
              <a:off x="15682012" y="8783718"/>
              <a:ext cx="41274" cy="52388"/>
            </a:xfrm>
            <a:custGeom>
              <a:gdLst>
                <a:gd fmla="*/ 1 w 11" name="T0"/>
                <a:gd fmla="*/ 3 h 14" name="T1"/>
                <a:gd fmla="*/ 6 w 11" name="T2"/>
                <a:gd fmla="*/ 0 h 14" name="T3"/>
                <a:gd fmla="*/ 11 w 11" name="T4"/>
                <a:gd fmla="*/ 4 h 14" name="T5"/>
                <a:gd fmla="*/ 11 w 11" name="T6"/>
                <a:gd fmla="*/ 14 h 14" name="T7"/>
                <a:gd fmla="*/ 10 w 11" name="T8"/>
                <a:gd fmla="*/ 14 h 14" name="T9"/>
                <a:gd fmla="*/ 10 w 11" name="T10"/>
                <a:gd fmla="*/ 5 h 14" name="T11"/>
                <a:gd fmla="*/ 6 w 11" name="T12"/>
                <a:gd fmla="*/ 1 h 14" name="T13"/>
                <a:gd fmla="*/ 2 w 11" name="T14"/>
                <a:gd fmla="*/ 6 h 14" name="T15"/>
                <a:gd fmla="*/ 2 w 11" name="T16"/>
                <a:gd fmla="*/ 14 h 14" name="T17"/>
                <a:gd fmla="*/ 0 w 11" name="T18"/>
                <a:gd fmla="*/ 14 h 14" name="T19"/>
                <a:gd fmla="*/ 0 w 11" name="T20"/>
                <a:gd fmla="*/ 0 h 14" name="T21"/>
                <a:gd fmla="*/ 1 w 11" name="T22"/>
                <a:gd fmla="*/ 0 h 14" name="T23"/>
                <a:gd fmla="*/ 1 w 11" name="T24"/>
                <a:gd fmla="*/ 3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" y="3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3" y="1"/>
                    <a:pt x="2" y="3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3" name="Freeform 1021"/>
            <p:cNvSpPr>
              <a:spLocks noEditPoints="1"/>
            </p:cNvSpPr>
            <p:nvPr/>
          </p:nvSpPr>
          <p:spPr bwMode="auto">
            <a:xfrm>
              <a:off x="15734399" y="8783717"/>
              <a:ext cx="44450" cy="76200"/>
            </a:xfrm>
            <a:custGeom>
              <a:gdLst>
                <a:gd fmla="*/ 12 w 12" name="T0"/>
                <a:gd fmla="*/ 13 h 20" name="T1"/>
                <a:gd fmla="*/ 6 w 12" name="T2"/>
                <a:gd fmla="*/ 20 h 20" name="T3"/>
                <a:gd fmla="*/ 0 w 12" name="T4"/>
                <a:gd fmla="*/ 15 h 20" name="T5"/>
                <a:gd fmla="*/ 2 w 12" name="T6"/>
                <a:gd fmla="*/ 15 h 20" name="T7"/>
                <a:gd fmla="*/ 6 w 12" name="T8"/>
                <a:gd fmla="*/ 18 h 20" name="T9"/>
                <a:gd fmla="*/ 11 w 12" name="T10"/>
                <a:gd fmla="*/ 13 h 20" name="T11"/>
                <a:gd fmla="*/ 11 w 12" name="T12"/>
                <a:gd fmla="*/ 11 h 20" name="T13"/>
                <a:gd fmla="*/ 6 w 12" name="T14"/>
                <a:gd fmla="*/ 14 h 20" name="T15"/>
                <a:gd fmla="*/ 0 w 12" name="T16"/>
                <a:gd fmla="*/ 7 h 20" name="T17"/>
                <a:gd fmla="*/ 6 w 12" name="T18"/>
                <a:gd fmla="*/ 0 h 20" name="T19"/>
                <a:gd fmla="*/ 11 w 12" name="T20"/>
                <a:gd fmla="*/ 3 h 20" name="T21"/>
                <a:gd fmla="*/ 11 w 12" name="T22"/>
                <a:gd fmla="*/ 0 h 20" name="T23"/>
                <a:gd fmla="*/ 12 w 12" name="T24"/>
                <a:gd fmla="*/ 0 h 20" name="T25"/>
                <a:gd fmla="*/ 12 w 12" name="T26"/>
                <a:gd fmla="*/ 13 h 20" name="T27"/>
                <a:gd fmla="*/ 2 w 12" name="T28"/>
                <a:gd fmla="*/ 7 h 20" name="T29"/>
                <a:gd fmla="*/ 6 w 12" name="T30"/>
                <a:gd fmla="*/ 12 h 20" name="T31"/>
                <a:gd fmla="*/ 11 w 12" name="T32"/>
                <a:gd fmla="*/ 7 h 20" name="T33"/>
                <a:gd fmla="*/ 6 w 12" name="T34"/>
                <a:gd fmla="*/ 1 h 20" name="T35"/>
                <a:gd fmla="*/ 2 w 12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12">
                  <a:moveTo>
                    <a:pt x="12" y="13"/>
                  </a:moveTo>
                  <a:cubicBezTo>
                    <a:pt x="12" y="18"/>
                    <a:pt x="10" y="20"/>
                    <a:pt x="6" y="20"/>
                  </a:cubicBezTo>
                  <a:cubicBezTo>
                    <a:pt x="3" y="20"/>
                    <a:pt x="1" y="18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4" y="18"/>
                    <a:pt x="6" y="18"/>
                  </a:cubicBezTo>
                  <a:cubicBezTo>
                    <a:pt x="10" y="18"/>
                    <a:pt x="11" y="16"/>
                    <a:pt x="11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3"/>
                  </a:lnTo>
                  <a:close/>
                  <a:moveTo>
                    <a:pt x="2" y="7"/>
                  </a:moveTo>
                  <a:cubicBezTo>
                    <a:pt x="2" y="10"/>
                    <a:pt x="3" y="12"/>
                    <a:pt x="6" y="12"/>
                  </a:cubicBezTo>
                  <a:cubicBezTo>
                    <a:pt x="9" y="12"/>
                    <a:pt x="11" y="10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4" name="Freeform 1022"/>
            <p:cNvSpPr>
              <a:spLocks noEditPoints="1"/>
            </p:cNvSpPr>
            <p:nvPr/>
          </p:nvSpPr>
          <p:spPr bwMode="auto">
            <a:xfrm>
              <a:off x="15816949" y="8783718"/>
              <a:ext cx="49213" cy="52388"/>
            </a:xfrm>
            <a:custGeom>
              <a:gdLst>
                <a:gd fmla="*/ 7 w 13" name="T0"/>
                <a:gd fmla="*/ 14 h 14" name="T1"/>
                <a:gd fmla="*/ 0 w 13" name="T2"/>
                <a:gd fmla="*/ 7 h 14" name="T3"/>
                <a:gd fmla="*/ 7 w 13" name="T4"/>
                <a:gd fmla="*/ 0 h 14" name="T5"/>
                <a:gd fmla="*/ 13 w 13" name="T6"/>
                <a:gd fmla="*/ 7 h 14" name="T7"/>
                <a:gd fmla="*/ 13 w 13" name="T8"/>
                <a:gd fmla="*/ 7 h 14" name="T9"/>
                <a:gd fmla="*/ 2 w 13" name="T10"/>
                <a:gd fmla="*/ 7 h 14" name="T11"/>
                <a:gd fmla="*/ 7 w 13" name="T12"/>
                <a:gd fmla="*/ 13 h 14" name="T13"/>
                <a:gd fmla="*/ 11 w 13" name="T14"/>
                <a:gd fmla="*/ 9 h 14" name="T15"/>
                <a:gd fmla="*/ 13 w 13" name="T16"/>
                <a:gd fmla="*/ 9 h 14" name="T17"/>
                <a:gd fmla="*/ 7 w 13" name="T18"/>
                <a:gd fmla="*/ 14 h 14" name="T19"/>
                <a:gd fmla="*/ 7 w 13" name="T20"/>
                <a:gd fmla="*/ 1 h 14" name="T21"/>
                <a:gd fmla="*/ 2 w 13" name="T22"/>
                <a:gd fmla="*/ 6 h 14" name="T23"/>
                <a:gd fmla="*/ 11 w 13" name="T24"/>
                <a:gd fmla="*/ 6 h 14" name="T25"/>
                <a:gd fmla="*/ 7 w 13" name="T26"/>
                <a:gd fmla="*/ 1 h 1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" w="13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0"/>
                    <a:pt x="4" y="13"/>
                    <a:pt x="7" y="13"/>
                  </a:cubicBezTo>
                  <a:cubicBezTo>
                    <a:pt x="9" y="13"/>
                    <a:pt x="11" y="12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3"/>
                    <a:pt x="10" y="14"/>
                    <a:pt x="7" y="14"/>
                  </a:cubicBezTo>
                  <a:close/>
                  <a:moveTo>
                    <a:pt x="7" y="1"/>
                  </a:moveTo>
                  <a:cubicBezTo>
                    <a:pt x="4" y="1"/>
                    <a:pt x="3" y="3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5" name="Rectangle 1023"/>
            <p:cNvSpPr>
              <a:spLocks noChangeArrowheads="1"/>
            </p:cNvSpPr>
            <p:nvPr/>
          </p:nvSpPr>
          <p:spPr bwMode="auto">
            <a:xfrm>
              <a:off x="15872510" y="8764683"/>
              <a:ext cx="7938" cy="71439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6" name="Freeform 1024"/>
            <p:cNvSpPr>
              <a:spLocks noEditPoints="1"/>
            </p:cNvSpPr>
            <p:nvPr/>
          </p:nvSpPr>
          <p:spPr bwMode="auto">
            <a:xfrm>
              <a:off x="15891560" y="8764686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7" name="Freeform 1025"/>
            <p:cNvSpPr/>
            <p:nvPr/>
          </p:nvSpPr>
          <p:spPr bwMode="auto">
            <a:xfrm>
              <a:off x="15907435" y="8769430"/>
              <a:ext cx="25400" cy="66675"/>
            </a:xfrm>
            <a:custGeom>
              <a:gdLst>
                <a:gd fmla="*/ 7 w 7" name="T0"/>
                <a:gd fmla="*/ 5 h 18" name="T1"/>
                <a:gd fmla="*/ 4 w 7" name="T2"/>
                <a:gd fmla="*/ 5 h 18" name="T3"/>
                <a:gd fmla="*/ 4 w 7" name="T4"/>
                <a:gd fmla="*/ 14 h 18" name="T5"/>
                <a:gd fmla="*/ 6 w 7" name="T6"/>
                <a:gd fmla="*/ 17 h 18" name="T7"/>
                <a:gd fmla="*/ 7 w 7" name="T8"/>
                <a:gd fmla="*/ 17 h 18" name="T9"/>
                <a:gd fmla="*/ 7 w 7" name="T10"/>
                <a:gd fmla="*/ 18 h 18" name="T11"/>
                <a:gd fmla="*/ 6 w 7" name="T12"/>
                <a:gd fmla="*/ 18 h 18" name="T13"/>
                <a:gd fmla="*/ 3 w 7" name="T14"/>
                <a:gd fmla="*/ 17 h 18" name="T15"/>
                <a:gd fmla="*/ 2 w 7" name="T16"/>
                <a:gd fmla="*/ 13 h 18" name="T17"/>
                <a:gd fmla="*/ 2 w 7" name="T18"/>
                <a:gd fmla="*/ 5 h 18" name="T19"/>
                <a:gd fmla="*/ 0 w 7" name="T20"/>
                <a:gd fmla="*/ 5 h 18" name="T21"/>
                <a:gd fmla="*/ 0 w 7" name="T22"/>
                <a:gd fmla="*/ 4 h 18" name="T23"/>
                <a:gd fmla="*/ 2 w 7" name="T24"/>
                <a:gd fmla="*/ 4 h 18" name="T25"/>
                <a:gd fmla="*/ 2 w 7" name="T26"/>
                <a:gd fmla="*/ 0 h 18" name="T27"/>
                <a:gd fmla="*/ 4 w 7" name="T28"/>
                <a:gd fmla="*/ 0 h 18" name="T29"/>
                <a:gd fmla="*/ 4 w 7" name="T30"/>
                <a:gd fmla="*/ 4 h 18" name="T31"/>
                <a:gd fmla="*/ 7 w 7" name="T32"/>
                <a:gd fmla="*/ 4 h 18" name="T33"/>
                <a:gd fmla="*/ 7 w 7" name="T34"/>
                <a:gd fmla="*/ 5 h 1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" w="7">
                  <a:moveTo>
                    <a:pt x="7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3" y="16"/>
                    <a:pt x="2" y="16"/>
                    <a:pt x="2" y="1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8" name="Freeform 1026"/>
            <p:cNvSpPr/>
            <p:nvPr/>
          </p:nvSpPr>
          <p:spPr bwMode="auto">
            <a:xfrm>
              <a:off x="15943942" y="8824961"/>
              <a:ext cx="11113" cy="26988"/>
            </a:xfrm>
            <a:custGeom>
              <a:gdLst>
                <a:gd fmla="*/ 3 w 3" name="T0"/>
                <a:gd fmla="*/ 2 h 7" name="T1"/>
                <a:gd fmla="*/ 0 w 3" name="T2"/>
                <a:gd fmla="*/ 7 h 7" name="T3"/>
                <a:gd fmla="*/ 0 w 3" name="T4"/>
                <a:gd fmla="*/ 6 h 7" name="T5"/>
                <a:gd fmla="*/ 2 w 3" name="T6"/>
                <a:gd fmla="*/ 3 h 7" name="T7"/>
                <a:gd fmla="*/ 1 w 3" name="T8"/>
                <a:gd fmla="*/ 3 h 7" name="T9"/>
                <a:gd fmla="*/ 1 w 3" name="T10"/>
                <a:gd fmla="*/ 0 h 7" name="T11"/>
                <a:gd fmla="*/ 3 w 3" name="T12"/>
                <a:gd fmla="*/ 0 h 7" name="T13"/>
                <a:gd fmla="*/ 3 w 3" name="T14"/>
                <a:gd fmla="*/ 2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3">
                  <a:moveTo>
                    <a:pt x="3" y="2"/>
                  </a:moveTo>
                  <a:cubicBezTo>
                    <a:pt x="3" y="4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9" name="Freeform 1027"/>
            <p:cNvSpPr/>
            <p:nvPr/>
          </p:nvSpPr>
          <p:spPr bwMode="auto">
            <a:xfrm>
              <a:off x="14780309" y="8904337"/>
              <a:ext cx="41274" cy="55563"/>
            </a:xfrm>
            <a:custGeom>
              <a:gdLst>
                <a:gd fmla="*/ 9 w 11" name="T0"/>
                <a:gd fmla="*/ 5 h 15" name="T1"/>
                <a:gd fmla="*/ 5 w 11" name="T2"/>
                <a:gd fmla="*/ 2 h 15" name="T3"/>
                <a:gd fmla="*/ 2 w 11" name="T4"/>
                <a:gd fmla="*/ 4 h 15" name="T5"/>
                <a:gd fmla="*/ 6 w 11" name="T6"/>
                <a:gd fmla="*/ 7 h 15" name="T7"/>
                <a:gd fmla="*/ 11 w 11" name="T8"/>
                <a:gd fmla="*/ 11 h 15" name="T9"/>
                <a:gd fmla="*/ 6 w 11" name="T10"/>
                <a:gd fmla="*/ 15 h 15" name="T11"/>
                <a:gd fmla="*/ 0 w 11" name="T12"/>
                <a:gd fmla="*/ 10 h 15" name="T13"/>
                <a:gd fmla="*/ 1 w 11" name="T14"/>
                <a:gd fmla="*/ 10 h 15" name="T15"/>
                <a:gd fmla="*/ 6 w 11" name="T16"/>
                <a:gd fmla="*/ 14 h 15" name="T17"/>
                <a:gd fmla="*/ 9 w 11" name="T18"/>
                <a:gd fmla="*/ 11 h 15" name="T19"/>
                <a:gd fmla="*/ 6 w 11" name="T20"/>
                <a:gd fmla="*/ 8 h 15" name="T21"/>
                <a:gd fmla="*/ 0 w 11" name="T22"/>
                <a:gd fmla="*/ 4 h 15" name="T23"/>
                <a:gd fmla="*/ 5 w 11" name="T24"/>
                <a:gd fmla="*/ 0 h 15" name="T25"/>
                <a:gd fmla="*/ 11 w 11" name="T26"/>
                <a:gd fmla="*/ 5 h 15" name="T27"/>
                <a:gd fmla="*/ 9 w 11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1">
                  <a:moveTo>
                    <a:pt x="9" y="5"/>
                  </a:moveTo>
                  <a:cubicBezTo>
                    <a:pt x="9" y="3"/>
                    <a:pt x="7" y="2"/>
                    <a:pt x="5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6"/>
                    <a:pt x="3" y="6"/>
                    <a:pt x="6" y="7"/>
                  </a:cubicBezTo>
                  <a:cubicBezTo>
                    <a:pt x="8" y="7"/>
                    <a:pt x="11" y="8"/>
                    <a:pt x="11" y="11"/>
                  </a:cubicBezTo>
                  <a:cubicBezTo>
                    <a:pt x="11" y="13"/>
                    <a:pt x="9" y="15"/>
                    <a:pt x="6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3" y="14"/>
                    <a:pt x="6" y="14"/>
                  </a:cubicBezTo>
                  <a:cubicBezTo>
                    <a:pt x="8" y="14"/>
                    <a:pt x="9" y="13"/>
                    <a:pt x="9" y="11"/>
                  </a:cubicBezTo>
                  <a:cubicBezTo>
                    <a:pt x="9" y="9"/>
                    <a:pt x="7" y="9"/>
                    <a:pt x="6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0" name="Freeform 1028"/>
            <p:cNvSpPr>
              <a:spLocks noEditPoints="1"/>
            </p:cNvSpPr>
            <p:nvPr/>
          </p:nvSpPr>
          <p:spPr bwMode="auto">
            <a:xfrm>
              <a:off x="14829520" y="8904336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2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2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4"/>
                    <a:pt x="6" y="14"/>
                  </a:cubicBezTo>
                  <a:cubicBezTo>
                    <a:pt x="9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1" name="Freeform 1029"/>
            <p:cNvSpPr>
              <a:spLocks noEditPoints="1"/>
            </p:cNvSpPr>
            <p:nvPr/>
          </p:nvSpPr>
          <p:spPr bwMode="auto">
            <a:xfrm>
              <a:off x="14881912" y="8885265"/>
              <a:ext cx="49213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6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2" name="Freeform 1030"/>
            <p:cNvSpPr>
              <a:spLocks noEditPoints="1"/>
            </p:cNvSpPr>
            <p:nvPr/>
          </p:nvSpPr>
          <p:spPr bwMode="auto">
            <a:xfrm>
              <a:off x="14969223" y="8885282"/>
              <a:ext cx="47624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7 w 13" name="T10"/>
                <a:gd fmla="*/ 5 h 20" name="T11"/>
                <a:gd fmla="*/ 12 w 13" name="T12"/>
                <a:gd fmla="*/ 8 h 20" name="T13"/>
                <a:gd fmla="*/ 12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7" y="5"/>
                  </a:cubicBezTo>
                  <a:cubicBezTo>
                    <a:pt x="9" y="5"/>
                    <a:pt x="11" y="6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3" name="Freeform 1031"/>
            <p:cNvSpPr>
              <a:spLocks noEditPoints="1"/>
            </p:cNvSpPr>
            <p:nvPr/>
          </p:nvSpPr>
          <p:spPr bwMode="auto">
            <a:xfrm>
              <a:off x="15027952" y="8904334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8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8 h 15" name="T11"/>
                <a:gd fmla="*/ 7 w 13" name="T12"/>
                <a:gd fmla="*/ 14 h 15" name="T13"/>
                <a:gd fmla="*/ 12 w 13" name="T14"/>
                <a:gd fmla="*/ 8 h 15" name="T15"/>
                <a:gd fmla="*/ 7 w 13" name="T16"/>
                <a:gd fmla="*/ 2 h 15" name="T17"/>
                <a:gd fmla="*/ 2 w 13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4" name="Freeform 1032"/>
            <p:cNvSpPr>
              <a:spLocks noEditPoints="1"/>
            </p:cNvSpPr>
            <p:nvPr/>
          </p:nvSpPr>
          <p:spPr bwMode="auto">
            <a:xfrm>
              <a:off x="15115267" y="8904333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0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0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5" name="Freeform 1033"/>
            <p:cNvSpPr>
              <a:spLocks noEditPoints="1"/>
            </p:cNvSpPr>
            <p:nvPr/>
          </p:nvSpPr>
          <p:spPr bwMode="auto">
            <a:xfrm>
              <a:off x="15170820" y="8885293"/>
              <a:ext cx="4763" cy="74614"/>
            </a:xfrm>
            <a:custGeom>
              <a:gdLst>
                <a:gd fmla="*/ 3 w 3" name="T0"/>
                <a:gd fmla="*/ 7 h 47" name="T1"/>
                <a:gd fmla="*/ 0 w 3" name="T2"/>
                <a:gd fmla="*/ 7 h 47" name="T3"/>
                <a:gd fmla="*/ 0 w 3" name="T4"/>
                <a:gd fmla="*/ 0 h 47" name="T5"/>
                <a:gd fmla="*/ 3 w 3" name="T6"/>
                <a:gd fmla="*/ 0 h 47" name="T7"/>
                <a:gd fmla="*/ 3 w 3" name="T8"/>
                <a:gd fmla="*/ 7 h 47" name="T9"/>
                <a:gd fmla="*/ 3 w 3" name="T10"/>
                <a:gd fmla="*/ 47 h 47" name="T11"/>
                <a:gd fmla="*/ 0 w 3" name="T12"/>
                <a:gd fmla="*/ 47 h 47" name="T13"/>
                <a:gd fmla="*/ 0 w 3" name="T14"/>
                <a:gd fmla="*/ 14 h 47" name="T15"/>
                <a:gd fmla="*/ 3 w 3" name="T16"/>
                <a:gd fmla="*/ 14 h 47" name="T17"/>
                <a:gd fmla="*/ 3 w 3" name="T18"/>
                <a:gd fmla="*/ 47 h 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" w="3">
                  <a:moveTo>
                    <a:pt x="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close/>
                  <a:moveTo>
                    <a:pt x="3" y="47"/>
                  </a:moveTo>
                  <a:lnTo>
                    <a:pt x="0" y="4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6" name="Freeform 1034"/>
            <p:cNvSpPr/>
            <p:nvPr/>
          </p:nvSpPr>
          <p:spPr bwMode="auto">
            <a:xfrm>
              <a:off x="15189859" y="8907518"/>
              <a:ext cx="41274" cy="52388"/>
            </a:xfrm>
            <a:custGeom>
              <a:gdLst>
                <a:gd fmla="*/ 11 w 11" name="T0"/>
                <a:gd fmla="*/ 14 h 14" name="T1"/>
                <a:gd fmla="*/ 9 w 11" name="T2"/>
                <a:gd fmla="*/ 14 h 14" name="T3"/>
                <a:gd fmla="*/ 9 w 11" name="T4"/>
                <a:gd fmla="*/ 11 h 14" name="T5"/>
                <a:gd fmla="*/ 4 w 11" name="T6"/>
                <a:gd fmla="*/ 14 h 14" name="T7"/>
                <a:gd fmla="*/ 0 w 11" name="T8"/>
                <a:gd fmla="*/ 9 h 14" name="T9"/>
                <a:gd fmla="*/ 0 w 11" name="T10"/>
                <a:gd fmla="*/ 0 h 14" name="T11"/>
                <a:gd fmla="*/ 1 w 11" name="T12"/>
                <a:gd fmla="*/ 0 h 14" name="T13"/>
                <a:gd fmla="*/ 1 w 11" name="T14"/>
                <a:gd fmla="*/ 8 h 14" name="T15"/>
                <a:gd fmla="*/ 5 w 11" name="T16"/>
                <a:gd fmla="*/ 13 h 14" name="T17"/>
                <a:gd fmla="*/ 9 w 11" name="T18"/>
                <a:gd fmla="*/ 7 h 14" name="T19"/>
                <a:gd fmla="*/ 9 w 11" name="T20"/>
                <a:gd fmla="*/ 0 h 14" name="T21"/>
                <a:gd fmla="*/ 11 w 11" name="T22"/>
                <a:gd fmla="*/ 0 h 14" name="T23"/>
                <a:gd fmla="*/ 11 w 11" name="T24"/>
                <a:gd fmla="*/ 14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1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7" y="14"/>
                    <a:pt x="4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2" y="13"/>
                    <a:pt x="5" y="13"/>
                  </a:cubicBezTo>
                  <a:cubicBezTo>
                    <a:pt x="8" y="13"/>
                    <a:pt x="9" y="10"/>
                    <a:pt x="9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7" name="Freeform 1035"/>
            <p:cNvSpPr/>
            <p:nvPr/>
          </p:nvSpPr>
          <p:spPr bwMode="auto">
            <a:xfrm>
              <a:off x="15239070" y="8904343"/>
              <a:ext cx="44450" cy="55563"/>
            </a:xfrm>
            <a:custGeom>
              <a:gdLst>
                <a:gd fmla="*/ 10 w 12" name="T0"/>
                <a:gd fmla="*/ 5 h 15" name="T1"/>
                <a:gd fmla="*/ 6 w 12" name="T2"/>
                <a:gd fmla="*/ 2 h 15" name="T3"/>
                <a:gd fmla="*/ 3 w 12" name="T4"/>
                <a:gd fmla="*/ 4 h 15" name="T5"/>
                <a:gd fmla="*/ 7 w 12" name="T6"/>
                <a:gd fmla="*/ 7 h 15" name="T7"/>
                <a:gd fmla="*/ 12 w 12" name="T8"/>
                <a:gd fmla="*/ 11 h 15" name="T9"/>
                <a:gd fmla="*/ 6 w 12" name="T10"/>
                <a:gd fmla="*/ 15 h 15" name="T11"/>
                <a:gd fmla="*/ 0 w 12" name="T12"/>
                <a:gd fmla="*/ 10 h 15" name="T13"/>
                <a:gd fmla="*/ 2 w 12" name="T14"/>
                <a:gd fmla="*/ 10 h 15" name="T15"/>
                <a:gd fmla="*/ 6 w 12" name="T16"/>
                <a:gd fmla="*/ 14 h 15" name="T17"/>
                <a:gd fmla="*/ 10 w 12" name="T18"/>
                <a:gd fmla="*/ 11 h 15" name="T19"/>
                <a:gd fmla="*/ 6 w 12" name="T20"/>
                <a:gd fmla="*/ 8 h 15" name="T21"/>
                <a:gd fmla="*/ 1 w 12" name="T22"/>
                <a:gd fmla="*/ 4 h 15" name="T23"/>
                <a:gd fmla="*/ 6 w 12" name="T24"/>
                <a:gd fmla="*/ 0 h 15" name="T25"/>
                <a:gd fmla="*/ 11 w 12" name="T26"/>
                <a:gd fmla="*/ 5 h 15" name="T27"/>
                <a:gd fmla="*/ 10 w 12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2">
                  <a:moveTo>
                    <a:pt x="10" y="5"/>
                  </a:moveTo>
                  <a:cubicBezTo>
                    <a:pt x="9" y="3"/>
                    <a:pt x="8" y="2"/>
                    <a:pt x="6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6"/>
                    <a:pt x="4" y="6"/>
                    <a:pt x="7" y="7"/>
                  </a:cubicBezTo>
                  <a:cubicBezTo>
                    <a:pt x="9" y="7"/>
                    <a:pt x="12" y="8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3" y="15"/>
                    <a:pt x="1" y="13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8" y="9"/>
                    <a:pt x="6" y="8"/>
                  </a:cubicBezTo>
                  <a:cubicBezTo>
                    <a:pt x="4" y="8"/>
                    <a:pt x="1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8" name="Freeform 1036"/>
            <p:cNvSpPr/>
            <p:nvPr/>
          </p:nvSpPr>
          <p:spPr bwMode="auto">
            <a:xfrm>
              <a:off x="15291443" y="8904343"/>
              <a:ext cx="74613" cy="55563"/>
            </a:xfrm>
            <a:custGeom>
              <a:gdLst>
                <a:gd fmla="*/ 2 w 20" name="T0"/>
                <a:gd fmla="*/ 3 h 15" name="T1"/>
                <a:gd fmla="*/ 7 w 20" name="T2"/>
                <a:gd fmla="*/ 0 h 15" name="T3"/>
                <a:gd fmla="*/ 11 w 20" name="T4"/>
                <a:gd fmla="*/ 3 h 15" name="T5"/>
                <a:gd fmla="*/ 15 w 20" name="T6"/>
                <a:gd fmla="*/ 0 h 15" name="T7"/>
                <a:gd fmla="*/ 20 w 20" name="T8"/>
                <a:gd fmla="*/ 5 h 15" name="T9"/>
                <a:gd fmla="*/ 20 w 20" name="T10"/>
                <a:gd fmla="*/ 15 h 15" name="T11"/>
                <a:gd fmla="*/ 18 w 20" name="T12"/>
                <a:gd fmla="*/ 15 h 15" name="T13"/>
                <a:gd fmla="*/ 18 w 20" name="T14"/>
                <a:gd fmla="*/ 5 h 15" name="T15"/>
                <a:gd fmla="*/ 15 w 20" name="T16"/>
                <a:gd fmla="*/ 2 h 15" name="T17"/>
                <a:gd fmla="*/ 11 w 20" name="T18"/>
                <a:gd fmla="*/ 6 h 15" name="T19"/>
                <a:gd fmla="*/ 11 w 20" name="T20"/>
                <a:gd fmla="*/ 15 h 15" name="T21"/>
                <a:gd fmla="*/ 9 w 20" name="T22"/>
                <a:gd fmla="*/ 15 h 15" name="T23"/>
                <a:gd fmla="*/ 9 w 20" name="T24"/>
                <a:gd fmla="*/ 5 h 15" name="T25"/>
                <a:gd fmla="*/ 6 w 20" name="T26"/>
                <a:gd fmla="*/ 2 h 15" name="T27"/>
                <a:gd fmla="*/ 2 w 20" name="T28"/>
                <a:gd fmla="*/ 7 h 15" name="T29"/>
                <a:gd fmla="*/ 2 w 20" name="T30"/>
                <a:gd fmla="*/ 15 h 15" name="T31"/>
                <a:gd fmla="*/ 0 w 20" name="T32"/>
                <a:gd fmla="*/ 15 h 15" name="T33"/>
                <a:gd fmla="*/ 0 w 20" name="T34"/>
                <a:gd fmla="*/ 1 h 15" name="T35"/>
                <a:gd fmla="*/ 2 w 20" name="T36"/>
                <a:gd fmla="*/ 1 h 15" name="T37"/>
                <a:gd fmla="*/ 2 w 20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20">
                  <a:moveTo>
                    <a:pt x="2" y="3"/>
                  </a:moveTo>
                  <a:cubicBezTo>
                    <a:pt x="3" y="1"/>
                    <a:pt x="4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2" y="2"/>
                    <a:pt x="11" y="4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6" y="2"/>
                  </a:cubicBezTo>
                  <a:cubicBezTo>
                    <a:pt x="3" y="2"/>
                    <a:pt x="2" y="4"/>
                    <a:pt x="2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9" name="Freeform 1037"/>
            <p:cNvSpPr>
              <a:spLocks noEditPoints="1"/>
            </p:cNvSpPr>
            <p:nvPr/>
          </p:nvSpPr>
          <p:spPr bwMode="auto">
            <a:xfrm>
              <a:off x="15374006" y="8904344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0" name="Freeform 1038"/>
            <p:cNvSpPr>
              <a:spLocks noEditPoints="1"/>
            </p:cNvSpPr>
            <p:nvPr/>
          </p:nvSpPr>
          <p:spPr bwMode="auto">
            <a:xfrm>
              <a:off x="15434345" y="8885341"/>
              <a:ext cx="47624" cy="74614"/>
            </a:xfrm>
            <a:custGeom>
              <a:gdLst>
                <a:gd fmla="*/ 13 w 13" name="T0"/>
                <a:gd fmla="*/ 20 h 20" name="T1"/>
                <a:gd fmla="*/ 11 w 13" name="T2"/>
                <a:gd fmla="*/ 20 h 20" name="T3"/>
                <a:gd fmla="*/ 11 w 13" name="T4"/>
                <a:gd fmla="*/ 17 h 20" name="T5"/>
                <a:gd fmla="*/ 6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1 w 13" name="T20"/>
                <a:gd fmla="*/ 13 h 20" name="T21"/>
                <a:gd fmla="*/ 6 w 13" name="T22"/>
                <a:gd fmla="*/ 19 h 20" name="T23"/>
                <a:gd fmla="*/ 11 w 13" name="T24"/>
                <a:gd fmla="*/ 13 h 20" name="T25"/>
                <a:gd fmla="*/ 6 w 13" name="T26"/>
                <a:gd fmla="*/ 7 h 20" name="T27"/>
                <a:gd fmla="*/ 1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8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1" y="13"/>
                  </a:moveTo>
                  <a:cubicBezTo>
                    <a:pt x="1" y="16"/>
                    <a:pt x="3" y="19"/>
                    <a:pt x="6" y="19"/>
                  </a:cubicBezTo>
                  <a:cubicBezTo>
                    <a:pt x="9" y="19"/>
                    <a:pt x="11" y="16"/>
                    <a:pt x="11" y="13"/>
                  </a:cubicBezTo>
                  <a:cubicBezTo>
                    <a:pt x="11" y="10"/>
                    <a:pt x="10" y="7"/>
                    <a:pt x="6" y="7"/>
                  </a:cubicBezTo>
                  <a:cubicBezTo>
                    <a:pt x="3" y="7"/>
                    <a:pt x="1" y="9"/>
                    <a:pt x="1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1" name="Freeform 1039"/>
            <p:cNvSpPr/>
            <p:nvPr/>
          </p:nvSpPr>
          <p:spPr bwMode="auto">
            <a:xfrm>
              <a:off x="15516921" y="8888542"/>
              <a:ext cx="25400" cy="71439"/>
            </a:xfrm>
            <a:custGeom>
              <a:gdLst>
                <a:gd fmla="*/ 7 w 7" name="T0"/>
                <a:gd fmla="*/ 6 h 19" name="T1"/>
                <a:gd fmla="*/ 4 w 7" name="T2"/>
                <a:gd fmla="*/ 6 h 19" name="T3"/>
                <a:gd fmla="*/ 4 w 7" name="T4"/>
                <a:gd fmla="*/ 15 h 19" name="T5"/>
                <a:gd fmla="*/ 6 w 7" name="T6"/>
                <a:gd fmla="*/ 17 h 19" name="T7"/>
                <a:gd fmla="*/ 7 w 7" name="T8"/>
                <a:gd fmla="*/ 17 h 19" name="T9"/>
                <a:gd fmla="*/ 7 w 7" name="T10"/>
                <a:gd fmla="*/ 19 h 19" name="T11"/>
                <a:gd fmla="*/ 6 w 7" name="T12"/>
                <a:gd fmla="*/ 19 h 19" name="T13"/>
                <a:gd fmla="*/ 3 w 7" name="T14"/>
                <a:gd fmla="*/ 17 h 19" name="T15"/>
                <a:gd fmla="*/ 2 w 7" name="T16"/>
                <a:gd fmla="*/ 14 h 19" name="T17"/>
                <a:gd fmla="*/ 2 w 7" name="T18"/>
                <a:gd fmla="*/ 6 h 19" name="T19"/>
                <a:gd fmla="*/ 0 w 7" name="T20"/>
                <a:gd fmla="*/ 6 h 19" name="T21"/>
                <a:gd fmla="*/ 0 w 7" name="T22"/>
                <a:gd fmla="*/ 5 h 19" name="T23"/>
                <a:gd fmla="*/ 2 w 7" name="T24"/>
                <a:gd fmla="*/ 5 h 19" name="T25"/>
                <a:gd fmla="*/ 2 w 7" name="T26"/>
                <a:gd fmla="*/ 0 h 19" name="T27"/>
                <a:gd fmla="*/ 4 w 7" name="T28"/>
                <a:gd fmla="*/ 0 h 19" name="T29"/>
                <a:gd fmla="*/ 4 w 7" name="T30"/>
                <a:gd fmla="*/ 5 h 19" name="T31"/>
                <a:gd fmla="*/ 7 w 7" name="T32"/>
                <a:gd fmla="*/ 5 h 19" name="T33"/>
                <a:gd fmla="*/ 7 w 7" name="T34"/>
                <a:gd fmla="*/ 6 h 1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" w="7">
                  <a:moveTo>
                    <a:pt x="7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3" y="19"/>
                    <a:pt x="3" y="17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2" name="Freeform 1040"/>
            <p:cNvSpPr>
              <a:spLocks noEditPoints="1"/>
            </p:cNvSpPr>
            <p:nvPr/>
          </p:nvSpPr>
          <p:spPr bwMode="auto">
            <a:xfrm>
              <a:off x="15550266" y="8904417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3" name="Freeform 1041"/>
            <p:cNvSpPr/>
            <p:nvPr/>
          </p:nvSpPr>
          <p:spPr bwMode="auto">
            <a:xfrm>
              <a:off x="15605827" y="8904417"/>
              <a:ext cx="71437" cy="55563"/>
            </a:xfrm>
            <a:custGeom>
              <a:gdLst>
                <a:gd fmla="*/ 1 w 19" name="T0"/>
                <a:gd fmla="*/ 3 h 15" name="T1"/>
                <a:gd fmla="*/ 6 w 19" name="T2"/>
                <a:gd fmla="*/ 0 h 15" name="T3"/>
                <a:gd fmla="*/ 10 w 19" name="T4"/>
                <a:gd fmla="*/ 3 h 15" name="T5"/>
                <a:gd fmla="*/ 15 w 19" name="T6"/>
                <a:gd fmla="*/ 0 h 15" name="T7"/>
                <a:gd fmla="*/ 19 w 19" name="T8"/>
                <a:gd fmla="*/ 5 h 15" name="T9"/>
                <a:gd fmla="*/ 19 w 19" name="T10"/>
                <a:gd fmla="*/ 15 h 15" name="T11"/>
                <a:gd fmla="*/ 17 w 19" name="T12"/>
                <a:gd fmla="*/ 15 h 15" name="T13"/>
                <a:gd fmla="*/ 17 w 19" name="T14"/>
                <a:gd fmla="*/ 5 h 15" name="T15"/>
                <a:gd fmla="*/ 14 w 19" name="T16"/>
                <a:gd fmla="*/ 2 h 15" name="T17"/>
                <a:gd fmla="*/ 10 w 19" name="T18"/>
                <a:gd fmla="*/ 6 h 15" name="T19"/>
                <a:gd fmla="*/ 10 w 19" name="T20"/>
                <a:gd fmla="*/ 15 h 15" name="T21"/>
                <a:gd fmla="*/ 9 w 19" name="T22"/>
                <a:gd fmla="*/ 15 h 15" name="T23"/>
                <a:gd fmla="*/ 9 w 19" name="T24"/>
                <a:gd fmla="*/ 5 h 15" name="T25"/>
                <a:gd fmla="*/ 5 w 19" name="T26"/>
                <a:gd fmla="*/ 2 h 15" name="T27"/>
                <a:gd fmla="*/ 1 w 19" name="T28"/>
                <a:gd fmla="*/ 7 h 15" name="T29"/>
                <a:gd fmla="*/ 1 w 19" name="T30"/>
                <a:gd fmla="*/ 15 h 15" name="T31"/>
                <a:gd fmla="*/ 0 w 19" name="T32"/>
                <a:gd fmla="*/ 15 h 15" name="T33"/>
                <a:gd fmla="*/ 0 w 19" name="T34"/>
                <a:gd fmla="*/ 1 h 15" name="T35"/>
                <a:gd fmla="*/ 1 w 19" name="T36"/>
                <a:gd fmla="*/ 1 h 15" name="T37"/>
                <a:gd fmla="*/ 1 w 19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19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1"/>
                    <a:pt x="12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2" y="2"/>
                    <a:pt x="10" y="4"/>
                    <a:pt x="10" y="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3" y="2"/>
                    <a:pt x="1" y="4"/>
                    <a:pt x="1" y="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4" name="Freeform 1042"/>
            <p:cNvSpPr>
              <a:spLocks noEditPoints="1"/>
            </p:cNvSpPr>
            <p:nvPr/>
          </p:nvSpPr>
          <p:spPr bwMode="auto">
            <a:xfrm>
              <a:off x="15688345" y="8904372"/>
              <a:ext cx="49213" cy="74614"/>
            </a:xfrm>
            <a:custGeom>
              <a:gdLst>
                <a:gd fmla="*/ 2 w 13" name="T0"/>
                <a:gd fmla="*/ 3 h 20" name="T1"/>
                <a:gd fmla="*/ 7 w 13" name="T2"/>
                <a:gd fmla="*/ 0 h 20" name="T3"/>
                <a:gd fmla="*/ 13 w 13" name="T4"/>
                <a:gd fmla="*/ 8 h 20" name="T5"/>
                <a:gd fmla="*/ 7 w 13" name="T6"/>
                <a:gd fmla="*/ 15 h 20" name="T7"/>
                <a:gd fmla="*/ 2 w 13" name="T8"/>
                <a:gd fmla="*/ 12 h 20" name="T9"/>
                <a:gd fmla="*/ 2 w 13" name="T10"/>
                <a:gd fmla="*/ 20 h 20" name="T11"/>
                <a:gd fmla="*/ 0 w 13" name="T12"/>
                <a:gd fmla="*/ 20 h 20" name="T13"/>
                <a:gd fmla="*/ 0 w 13" name="T14"/>
                <a:gd fmla="*/ 1 h 20" name="T15"/>
                <a:gd fmla="*/ 2 w 13" name="T16"/>
                <a:gd fmla="*/ 1 h 20" name="T17"/>
                <a:gd fmla="*/ 2 w 13" name="T18"/>
                <a:gd fmla="*/ 3 h 20" name="T19"/>
                <a:gd fmla="*/ 2 w 13" name="T20"/>
                <a:gd fmla="*/ 8 h 20" name="T21"/>
                <a:gd fmla="*/ 7 w 13" name="T22"/>
                <a:gd fmla="*/ 14 h 20" name="T23"/>
                <a:gd fmla="*/ 12 w 13" name="T24"/>
                <a:gd fmla="*/ 8 h 20" name="T25"/>
                <a:gd fmla="*/ 7 w 13" name="T26"/>
                <a:gd fmla="*/ 2 h 20" name="T27"/>
                <a:gd fmla="*/ 2 w 13" name="T28"/>
                <a:gd fmla="*/ 8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2" y="3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ubicBezTo>
                    <a:pt x="13" y="12"/>
                    <a:pt x="11" y="15"/>
                    <a:pt x="7" y="15"/>
                  </a:cubicBezTo>
                  <a:cubicBezTo>
                    <a:pt x="5" y="15"/>
                    <a:pt x="3" y="14"/>
                    <a:pt x="2" y="1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5" name="Freeform 1043"/>
            <p:cNvSpPr>
              <a:spLocks noEditPoints="1"/>
            </p:cNvSpPr>
            <p:nvPr/>
          </p:nvSpPr>
          <p:spPr bwMode="auto">
            <a:xfrm>
              <a:off x="15745450" y="8904311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6" name="Freeform 1044"/>
            <p:cNvSpPr/>
            <p:nvPr/>
          </p:nvSpPr>
          <p:spPr bwMode="auto">
            <a:xfrm>
              <a:off x="15805944" y="8907462"/>
              <a:ext cx="25400" cy="52388"/>
            </a:xfrm>
            <a:custGeom>
              <a:gdLst>
                <a:gd fmla="*/ 7 w 7" name="T0"/>
                <a:gd fmla="*/ 1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1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4" y="0"/>
                    <a:pt x="7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pic>
        <p:nvPicPr>
          <p:cNvPr id="987" name="图片 9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31176">
            <a:off x="14310669" y="4946794"/>
            <a:ext cx="1082718" cy="1421577"/>
          </a:xfrm>
          <a:prstGeom prst="rect">
            <a:avLst/>
          </a:prstGeom>
          <a:effectLst>
            <a:outerShdw algn="tl" dist="152400" rotWithShape="0">
              <a:prstClr val="black">
                <a:alpha val="30000"/>
              </a:prstClr>
            </a:outerShdw>
          </a:effectLst>
        </p:spPr>
      </p:pic>
      <p:sp>
        <p:nvSpPr>
          <p:cNvPr id="850" name="文本框 849"/>
          <p:cNvSpPr txBox="1"/>
          <p:nvPr/>
        </p:nvSpPr>
        <p:spPr>
          <a:xfrm>
            <a:off x="12274751" y="1021051"/>
            <a:ext cx="224437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COFFEE</a:t>
            </a:r>
          </a:p>
        </p:txBody>
      </p:sp>
      <p:sp>
        <p:nvSpPr>
          <p:cNvPr id="989" name="文本框 988"/>
          <p:cNvSpPr txBox="1"/>
          <p:nvPr/>
        </p:nvSpPr>
        <p:spPr>
          <a:xfrm>
            <a:off x="12433334" y="3917645"/>
            <a:ext cx="2408052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Notebook</a:t>
            </a:r>
          </a:p>
        </p:txBody>
      </p:sp>
      <p:sp>
        <p:nvSpPr>
          <p:cNvPr id="990" name="文本框 989"/>
          <p:cNvSpPr txBox="1"/>
          <p:nvPr/>
        </p:nvSpPr>
        <p:spPr>
          <a:xfrm rot="3106720">
            <a:off x="13891154" y="4635037"/>
            <a:ext cx="6074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=</a:t>
            </a:r>
          </a:p>
        </p:txBody>
      </p:sp>
      <p:sp>
        <p:nvSpPr>
          <p:cNvPr id="991" name="文本框 990"/>
          <p:cNvSpPr txBox="1"/>
          <p:nvPr/>
        </p:nvSpPr>
        <p:spPr>
          <a:xfrm rot="3106720">
            <a:off x="13540124" y="1601776"/>
            <a:ext cx="607484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80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=</a:t>
            </a:r>
          </a:p>
        </p:txBody>
      </p:sp>
    </p:spTree>
    <p:extLst>
      <p:ext uri="{BB962C8B-B14F-4D97-AF65-F5344CB8AC3E}">
        <p14:creationId val="3430683666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4856270" y="1561401"/>
            <a:ext cx="1599916" cy="1599918"/>
          </a:xfrm>
          <a:prstGeom prst="ellipse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273" name="椭圆 272"/>
          <p:cNvSpPr/>
          <p:nvPr/>
        </p:nvSpPr>
        <p:spPr>
          <a:xfrm>
            <a:off x="8059321" y="1561401"/>
            <a:ext cx="1599916" cy="1599918"/>
          </a:xfrm>
          <a:prstGeom prst="ellipse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274" name="椭圆 273"/>
          <p:cNvSpPr/>
          <p:nvPr/>
        </p:nvSpPr>
        <p:spPr>
          <a:xfrm>
            <a:off x="11156163" y="1561401"/>
            <a:ext cx="1599916" cy="1599918"/>
          </a:xfrm>
          <a:prstGeom prst="ellipse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/>
          </a:p>
        </p:txBody>
      </p:sp>
      <p:sp>
        <p:nvSpPr>
          <p:cNvPr id="8" name="矩形 7"/>
          <p:cNvSpPr/>
          <p:nvPr/>
        </p:nvSpPr>
        <p:spPr>
          <a:xfrm>
            <a:off x="2905216" y="719226"/>
            <a:ext cx="323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生理训练为主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55663" y="635243"/>
            <a:ext cx="2049553" cy="835666"/>
            <a:chOff x="2784731" y="3289953"/>
            <a:chExt cx="2049553" cy="835666"/>
          </a:xfrm>
        </p:grpSpPr>
        <p:sp>
          <p:nvSpPr>
            <p:cNvPr id="7" name="平行四边形 6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原則四</a:t>
              </a:r>
            </a:p>
          </p:txBody>
        </p:sp>
      </p:grpSp>
      <p:grpSp>
        <p:nvGrpSpPr>
          <p:cNvPr id="3114" name="组合 3113"/>
          <p:cNvGrpSpPr/>
          <p:nvPr/>
        </p:nvGrpSpPr>
        <p:grpSpPr>
          <a:xfrm>
            <a:off x="5930850" y="9144000"/>
            <a:ext cx="3273425" cy="5984875"/>
            <a:chOff x="6491288" y="1579563"/>
            <a:chExt cx="3273425" cy="5984875"/>
          </a:xfrm>
        </p:grpSpPr>
        <p:sp>
          <p:nvSpPr>
            <p:cNvPr id="3252" name="AutoShape 711"/>
            <p:cNvSpPr>
              <a:spLocks noChangeArrowheads="1" noChangeAspect="1" noTextEdit="1"/>
            </p:cNvSpPr>
            <p:nvPr/>
          </p:nvSpPr>
          <p:spPr bwMode="auto">
            <a:xfrm>
              <a:off x="6581775" y="1579563"/>
              <a:ext cx="3092450" cy="598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53" name="Freeform 713"/>
            <p:cNvSpPr/>
            <p:nvPr/>
          </p:nvSpPr>
          <p:spPr bwMode="auto">
            <a:xfrm>
              <a:off x="6491288" y="3468688"/>
              <a:ext cx="752475" cy="1503363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54" name="Rectangle 714"/>
            <p:cNvSpPr>
              <a:spLocks noChangeArrowheads="1"/>
            </p:cNvSpPr>
            <p:nvPr/>
          </p:nvSpPr>
          <p:spPr bwMode="auto">
            <a:xfrm>
              <a:off x="8304213" y="5156201"/>
              <a:ext cx="406400" cy="222408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55" name="Rectangle 715"/>
            <p:cNvSpPr>
              <a:spLocks noChangeArrowheads="1"/>
            </p:cNvSpPr>
            <p:nvPr/>
          </p:nvSpPr>
          <p:spPr bwMode="auto">
            <a:xfrm>
              <a:off x="7521575" y="5156201"/>
              <a:ext cx="406400" cy="2224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56" name="Oval 716"/>
            <p:cNvSpPr>
              <a:spLocks noChangeArrowheads="1"/>
            </p:cNvSpPr>
            <p:nvPr/>
          </p:nvSpPr>
          <p:spPr bwMode="auto">
            <a:xfrm>
              <a:off x="6972300" y="1579563"/>
              <a:ext cx="2311400" cy="1935163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58" name="Freeform 717"/>
            <p:cNvSpPr/>
            <p:nvPr/>
          </p:nvSpPr>
          <p:spPr bwMode="auto">
            <a:xfrm>
              <a:off x="9020175" y="3443288"/>
              <a:ext cx="744538" cy="1503363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59" name="Oval 718"/>
            <p:cNvSpPr>
              <a:spLocks noChangeArrowheads="1"/>
            </p:cNvSpPr>
            <p:nvPr/>
          </p:nvSpPr>
          <p:spPr bwMode="auto">
            <a:xfrm>
              <a:off x="7119938" y="4524376"/>
              <a:ext cx="2027238" cy="10858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63" name="Freeform 719"/>
            <p:cNvSpPr/>
            <p:nvPr/>
          </p:nvSpPr>
          <p:spPr bwMode="auto">
            <a:xfrm>
              <a:off x="8139113" y="4524376"/>
              <a:ext cx="1012825" cy="1085850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2" name="Freeform 720"/>
            <p:cNvSpPr/>
            <p:nvPr/>
          </p:nvSpPr>
          <p:spPr bwMode="auto">
            <a:xfrm>
              <a:off x="7010400" y="1606551"/>
              <a:ext cx="1128713" cy="3497263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3" name="Freeform 721"/>
            <p:cNvSpPr/>
            <p:nvPr/>
          </p:nvSpPr>
          <p:spPr bwMode="auto">
            <a:xfrm>
              <a:off x="8124825" y="1606551"/>
              <a:ext cx="1112838" cy="3497263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4" name="Freeform 722"/>
            <p:cNvSpPr/>
            <p:nvPr/>
          </p:nvSpPr>
          <p:spPr bwMode="auto">
            <a:xfrm>
              <a:off x="7010400" y="3308351"/>
              <a:ext cx="1128713" cy="1847850"/>
            </a:xfrm>
            <a:custGeom>
              <a:gdLst>
                <a:gd fmla="*/ 2 w 711" name="T0"/>
                <a:gd fmla="*/ 0 h 1164" name="T1"/>
                <a:gd fmla="*/ 711 w 711" name="T2"/>
                <a:gd fmla="*/ 177 h 1164" name="T3"/>
                <a:gd fmla="*/ 711 w 711" name="T4"/>
                <a:gd fmla="*/ 1164 h 1164" name="T5"/>
                <a:gd fmla="*/ 0 w 711" name="T6"/>
                <a:gd fmla="*/ 1164 h 1164" name="T7"/>
                <a:gd fmla="*/ 2 w 711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1">
                  <a:moveTo>
                    <a:pt x="2" y="0"/>
                  </a:moveTo>
                  <a:lnTo>
                    <a:pt x="711" y="177"/>
                  </a:lnTo>
                  <a:lnTo>
                    <a:pt x="711" y="1164"/>
                  </a:lnTo>
                  <a:lnTo>
                    <a:pt x="0" y="116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5" name="Freeform 723"/>
            <p:cNvSpPr/>
            <p:nvPr/>
          </p:nvSpPr>
          <p:spPr bwMode="auto">
            <a:xfrm>
              <a:off x="8139113" y="3308351"/>
              <a:ext cx="1117600" cy="1847850"/>
            </a:xfrm>
            <a:custGeom>
              <a:gdLst>
                <a:gd fmla="*/ 704 w 704" name="T0"/>
                <a:gd fmla="*/ 0 h 1164" name="T1"/>
                <a:gd fmla="*/ 0 w 704" name="T2"/>
                <a:gd fmla="*/ 177 h 1164" name="T3"/>
                <a:gd fmla="*/ 0 w 704" name="T4"/>
                <a:gd fmla="*/ 1164 h 1164" name="T5"/>
                <a:gd fmla="*/ 704 w 704" name="T6"/>
                <a:gd fmla="*/ 1164 h 1164" name="T7"/>
                <a:gd fmla="*/ 704 w 704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4">
                  <a:moveTo>
                    <a:pt x="704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4" y="116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6" name="Freeform 724"/>
            <p:cNvSpPr/>
            <p:nvPr/>
          </p:nvSpPr>
          <p:spPr bwMode="auto">
            <a:xfrm>
              <a:off x="6927850" y="1884363"/>
              <a:ext cx="598488" cy="890588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7" name="Freeform 725"/>
            <p:cNvSpPr/>
            <p:nvPr/>
          </p:nvSpPr>
          <p:spPr bwMode="auto">
            <a:xfrm>
              <a:off x="8632825" y="1838326"/>
              <a:ext cx="668338" cy="925513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8" name="Freeform 726"/>
            <p:cNvSpPr/>
            <p:nvPr/>
          </p:nvSpPr>
          <p:spPr bwMode="auto">
            <a:xfrm>
              <a:off x="7927975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  <a:gd fmla="*/ 140 w 143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79" name="Freeform 727"/>
            <p:cNvSpPr/>
            <p:nvPr/>
          </p:nvSpPr>
          <p:spPr bwMode="auto">
            <a:xfrm>
              <a:off x="7927975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0" name="Oval 728"/>
            <p:cNvSpPr>
              <a:spLocks noChangeArrowheads="1"/>
            </p:cNvSpPr>
            <p:nvPr/>
          </p:nvSpPr>
          <p:spPr bwMode="auto">
            <a:xfrm>
              <a:off x="7529513" y="2522538"/>
              <a:ext cx="236538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1" name="Oval 729"/>
            <p:cNvSpPr>
              <a:spLocks noChangeArrowheads="1"/>
            </p:cNvSpPr>
            <p:nvPr/>
          </p:nvSpPr>
          <p:spPr bwMode="auto">
            <a:xfrm>
              <a:off x="7570788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2" name="Oval 730"/>
            <p:cNvSpPr>
              <a:spLocks noChangeArrowheads="1"/>
            </p:cNvSpPr>
            <p:nvPr/>
          </p:nvSpPr>
          <p:spPr bwMode="auto">
            <a:xfrm>
              <a:off x="8424863" y="2522538"/>
              <a:ext cx="23812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4" name="Oval 731"/>
            <p:cNvSpPr>
              <a:spLocks noChangeArrowheads="1"/>
            </p:cNvSpPr>
            <p:nvPr/>
          </p:nvSpPr>
          <p:spPr bwMode="auto">
            <a:xfrm>
              <a:off x="8466138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6" name="Freeform 732"/>
            <p:cNvSpPr/>
            <p:nvPr/>
          </p:nvSpPr>
          <p:spPr bwMode="auto">
            <a:xfrm>
              <a:off x="7504113" y="2376488"/>
              <a:ext cx="250825" cy="90488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88" name="Freeform 733"/>
            <p:cNvSpPr/>
            <p:nvPr/>
          </p:nvSpPr>
          <p:spPr bwMode="auto">
            <a:xfrm>
              <a:off x="8435975" y="2368551"/>
              <a:ext cx="252413" cy="104775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90" name="Oval 734"/>
            <p:cNvSpPr>
              <a:spLocks noChangeArrowheads="1"/>
            </p:cNvSpPr>
            <p:nvPr/>
          </p:nvSpPr>
          <p:spPr bwMode="auto">
            <a:xfrm>
              <a:off x="9105900" y="2759076"/>
              <a:ext cx="338138" cy="338138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92" name="Oval 735"/>
            <p:cNvSpPr>
              <a:spLocks noChangeArrowheads="1"/>
            </p:cNvSpPr>
            <p:nvPr/>
          </p:nvSpPr>
          <p:spPr bwMode="auto">
            <a:xfrm>
              <a:off x="6804025" y="2759076"/>
              <a:ext cx="338138" cy="338138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94" name="Freeform 736"/>
            <p:cNvSpPr/>
            <p:nvPr/>
          </p:nvSpPr>
          <p:spPr bwMode="auto">
            <a:xfrm>
              <a:off x="7977188" y="3055938"/>
              <a:ext cx="477838" cy="233363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96" name="Oval 737"/>
            <p:cNvSpPr>
              <a:spLocks noChangeArrowheads="1"/>
            </p:cNvSpPr>
            <p:nvPr/>
          </p:nvSpPr>
          <p:spPr bwMode="auto">
            <a:xfrm>
              <a:off x="7375525" y="1670051"/>
              <a:ext cx="1477963" cy="446088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98" name="Freeform 738"/>
            <p:cNvSpPr/>
            <p:nvPr/>
          </p:nvSpPr>
          <p:spPr bwMode="auto">
            <a:xfrm>
              <a:off x="7123113" y="7259638"/>
              <a:ext cx="804863" cy="301625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00" name="Freeform 739"/>
            <p:cNvSpPr/>
            <p:nvPr/>
          </p:nvSpPr>
          <p:spPr bwMode="auto">
            <a:xfrm>
              <a:off x="8304213" y="7259638"/>
              <a:ext cx="806450" cy="301625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02" name="Freeform 740"/>
            <p:cNvSpPr/>
            <p:nvPr/>
          </p:nvSpPr>
          <p:spPr bwMode="auto">
            <a:xfrm>
              <a:off x="7246938" y="1936751"/>
              <a:ext cx="1528763" cy="439738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04" name="Freeform 741"/>
            <p:cNvSpPr/>
            <p:nvPr/>
          </p:nvSpPr>
          <p:spPr bwMode="auto">
            <a:xfrm>
              <a:off x="7504113" y="1854201"/>
              <a:ext cx="1173163" cy="360363"/>
            </a:xfrm>
            <a:custGeom>
              <a:gdLst>
                <a:gd fmla="*/ 739 w 739" name="T0"/>
                <a:gd fmla="*/ 64 h 227" name="T1"/>
                <a:gd fmla="*/ 485 w 739" name="T2"/>
                <a:gd fmla="*/ 227 h 227" name="T3"/>
                <a:gd fmla="*/ 542 w 739" name="T4"/>
                <a:gd fmla="*/ 118 h 227" name="T5"/>
                <a:gd fmla="*/ 213 w 739" name="T6"/>
                <a:gd fmla="*/ 220 h 227" name="T7"/>
                <a:gd fmla="*/ 360 w 739" name="T8"/>
                <a:gd fmla="*/ 92 h 227" name="T9"/>
                <a:gd fmla="*/ 0 w 739" name="T10"/>
                <a:gd fmla="*/ 130 h 227" name="T11"/>
                <a:gd fmla="*/ 433 w 739" name="T12"/>
                <a:gd fmla="*/ 0 h 227" name="T13"/>
                <a:gd fmla="*/ 395 w 739" name="T14"/>
                <a:gd fmla="*/ 104 h 227" name="T15"/>
                <a:gd fmla="*/ 637 w 739" name="T16"/>
                <a:gd fmla="*/ 54 h 227" name="T17"/>
                <a:gd fmla="*/ 630 w 739" name="T18"/>
                <a:gd fmla="*/ 94 h 227" name="T19"/>
                <a:gd fmla="*/ 739 w 739" name="T20"/>
                <a:gd fmla="*/ 64 h 2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739">
                  <a:moveTo>
                    <a:pt x="739" y="64"/>
                  </a:moveTo>
                  <a:lnTo>
                    <a:pt x="485" y="227"/>
                  </a:lnTo>
                  <a:lnTo>
                    <a:pt x="542" y="118"/>
                  </a:lnTo>
                  <a:lnTo>
                    <a:pt x="213" y="220"/>
                  </a:lnTo>
                  <a:lnTo>
                    <a:pt x="360" y="92"/>
                  </a:lnTo>
                  <a:lnTo>
                    <a:pt x="0" y="130"/>
                  </a:lnTo>
                  <a:lnTo>
                    <a:pt x="433" y="0"/>
                  </a:lnTo>
                  <a:lnTo>
                    <a:pt x="395" y="104"/>
                  </a:lnTo>
                  <a:lnTo>
                    <a:pt x="637" y="54"/>
                  </a:lnTo>
                  <a:lnTo>
                    <a:pt x="630" y="94"/>
                  </a:lnTo>
                  <a:lnTo>
                    <a:pt x="739" y="64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06" name="Freeform 742"/>
            <p:cNvSpPr/>
            <p:nvPr/>
          </p:nvSpPr>
          <p:spPr bwMode="auto">
            <a:xfrm>
              <a:off x="6961188" y="3308351"/>
              <a:ext cx="1185863" cy="280988"/>
            </a:xfrm>
            <a:custGeom>
              <a:gdLst>
                <a:gd fmla="*/ 41 w 747" name="T0"/>
                <a:gd fmla="*/ 0 h 177" name="T1"/>
                <a:gd fmla="*/ 0 w 747" name="T2"/>
                <a:gd fmla="*/ 109 h 177" name="T3"/>
                <a:gd fmla="*/ 747 w 747" name="T4"/>
                <a:gd fmla="*/ 177 h 177" name="T5"/>
                <a:gd fmla="*/ 41 w 747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7">
                  <a:moveTo>
                    <a:pt x="41" y="0"/>
                  </a:moveTo>
                  <a:lnTo>
                    <a:pt x="0" y="109"/>
                  </a:lnTo>
                  <a:lnTo>
                    <a:pt x="747" y="1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08" name="Freeform 743"/>
            <p:cNvSpPr/>
            <p:nvPr/>
          </p:nvSpPr>
          <p:spPr bwMode="auto">
            <a:xfrm>
              <a:off x="8139113" y="3308351"/>
              <a:ext cx="1189038" cy="280988"/>
            </a:xfrm>
            <a:custGeom>
              <a:gdLst>
                <a:gd fmla="*/ 706 w 749" name="T0"/>
                <a:gd fmla="*/ 0 h 177" name="T1"/>
                <a:gd fmla="*/ 749 w 749" name="T2"/>
                <a:gd fmla="*/ 109 h 177" name="T3"/>
                <a:gd fmla="*/ 0 w 749" name="T4"/>
                <a:gd fmla="*/ 177 h 177" name="T5"/>
                <a:gd fmla="*/ 706 w 749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9">
                  <a:moveTo>
                    <a:pt x="706" y="0"/>
                  </a:moveTo>
                  <a:lnTo>
                    <a:pt x="749" y="109"/>
                  </a:lnTo>
                  <a:lnTo>
                    <a:pt x="0" y="17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876" name="矩形 875"/>
          <p:cNvSpPr/>
          <p:nvPr/>
        </p:nvSpPr>
        <p:spPr>
          <a:xfrm>
            <a:off x="13171925" y="5194002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掌握好心态</a:t>
            </a:r>
          </a:p>
        </p:txBody>
      </p:sp>
      <p:grpSp>
        <p:nvGrpSpPr>
          <p:cNvPr id="877" name="组合 876"/>
          <p:cNvGrpSpPr/>
          <p:nvPr/>
        </p:nvGrpSpPr>
        <p:grpSpPr>
          <a:xfrm>
            <a:off x="11122370" y="5110018"/>
            <a:ext cx="2049553" cy="835666"/>
            <a:chOff x="2784731" y="3289953"/>
            <a:chExt cx="2049553" cy="835666"/>
          </a:xfrm>
        </p:grpSpPr>
        <p:sp>
          <p:nvSpPr>
            <p:cNvPr id="878" name="平行四边形 877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879" name="矩形 878"/>
            <p:cNvSpPr/>
            <p:nvPr/>
          </p:nvSpPr>
          <p:spPr>
            <a:xfrm>
              <a:off x="2832689" y="3289952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原則五</a:t>
              </a:r>
            </a:p>
          </p:txBody>
        </p:sp>
      </p:grpSp>
      <p:sp>
        <p:nvSpPr>
          <p:cNvPr id="276" name="矩形 275"/>
          <p:cNvSpPr/>
          <p:nvPr/>
        </p:nvSpPr>
        <p:spPr>
          <a:xfrm>
            <a:off x="5205952" y="1719084"/>
            <a:ext cx="61200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i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練</a:t>
            </a:r>
          </a:p>
          <a:p>
            <a:r>
              <a:rPr altLang="en-US" i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嘴</a:t>
            </a:r>
          </a:p>
        </p:txBody>
      </p:sp>
      <p:sp>
        <p:nvSpPr>
          <p:cNvPr id="277" name="矩形 276"/>
          <p:cNvSpPr/>
          <p:nvPr/>
        </p:nvSpPr>
        <p:spPr>
          <a:xfrm>
            <a:off x="8440282" y="1725716"/>
            <a:ext cx="612004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i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練</a:t>
            </a:r>
          </a:p>
          <a:p>
            <a:r>
              <a:rPr altLang="en-US" i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耳</a:t>
            </a:r>
          </a:p>
        </p:txBody>
      </p:sp>
      <p:sp>
        <p:nvSpPr>
          <p:cNvPr id="278" name="矩形 277"/>
          <p:cNvSpPr/>
          <p:nvPr/>
        </p:nvSpPr>
        <p:spPr>
          <a:xfrm>
            <a:off x="11239745" y="1682670"/>
            <a:ext cx="1273131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i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練</a:t>
            </a:r>
          </a:p>
          <a:p>
            <a:pPr algn="ctr"/>
            <a:r>
              <a:rPr altLang="en-US" i="1" lang="zh-CN" smtClean="0" sz="4000">
                <a:solidFill>
                  <a:schemeClr val="tx1">
                    <a:lumMod val="85000"/>
                    <a:lumOff val="15000"/>
                  </a:schemeClr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反射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941" y="2132111"/>
            <a:ext cx="1523754" cy="2941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606" y="2132111"/>
            <a:ext cx="1548052" cy="2941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721" y="2132111"/>
            <a:ext cx="1444658" cy="29418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19819" y="5445435"/>
            <a:ext cx="5071700" cy="3321602"/>
            <a:chOff x="6073276" y="5253918"/>
            <a:chExt cx="5587290" cy="3659277"/>
          </a:xfrm>
        </p:grpSpPr>
        <p:grpSp>
          <p:nvGrpSpPr>
            <p:cNvPr id="279" name="组合 278"/>
            <p:cNvGrpSpPr/>
            <p:nvPr/>
          </p:nvGrpSpPr>
          <p:grpSpPr>
            <a:xfrm>
              <a:off x="8991589" y="5347416"/>
              <a:ext cx="2668977" cy="3472281"/>
              <a:chOff x="10474612" y="1579563"/>
              <a:chExt cx="4600287" cy="5984875"/>
            </a:xfrm>
          </p:grpSpPr>
          <p:sp>
            <p:nvSpPr>
              <p:cNvPr id="280" name="AutoShape 711"/>
              <p:cNvSpPr>
                <a:spLocks noChangeArrowheads="1" noChangeAspect="1" noTextEdit="1"/>
              </p:cNvSpPr>
              <p:nvPr/>
            </p:nvSpPr>
            <p:spPr bwMode="auto">
              <a:xfrm>
                <a:off x="11229181" y="1579563"/>
                <a:ext cx="3092450" cy="598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Rectangle 714"/>
              <p:cNvSpPr>
                <a:spLocks noChangeArrowheads="1"/>
              </p:cNvSpPr>
              <p:nvPr/>
            </p:nvSpPr>
            <p:spPr bwMode="auto">
              <a:xfrm>
                <a:off x="12951619" y="5156201"/>
                <a:ext cx="406400" cy="222408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Rectangle 715"/>
              <p:cNvSpPr>
                <a:spLocks noChangeArrowheads="1"/>
              </p:cNvSpPr>
              <p:nvPr/>
            </p:nvSpPr>
            <p:spPr bwMode="auto">
              <a:xfrm>
                <a:off x="12168981" y="5156201"/>
                <a:ext cx="406400" cy="2224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716"/>
              <p:cNvSpPr>
                <a:spLocks noChangeArrowheads="1"/>
              </p:cNvSpPr>
              <p:nvPr/>
            </p:nvSpPr>
            <p:spPr bwMode="auto">
              <a:xfrm>
                <a:off x="11619706" y="1579563"/>
                <a:ext cx="2311400" cy="1935163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Freeform 717"/>
              <p:cNvSpPr/>
              <p:nvPr/>
            </p:nvSpPr>
            <p:spPr bwMode="auto">
              <a:xfrm rot="1591386">
                <a:off x="14062075" y="2030570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718"/>
              <p:cNvSpPr>
                <a:spLocks noChangeArrowheads="1"/>
              </p:cNvSpPr>
              <p:nvPr/>
            </p:nvSpPr>
            <p:spPr bwMode="auto">
              <a:xfrm>
                <a:off x="11767344" y="4524376"/>
                <a:ext cx="2027238" cy="10858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Freeform 719"/>
              <p:cNvSpPr/>
              <p:nvPr/>
            </p:nvSpPr>
            <p:spPr bwMode="auto">
              <a:xfrm>
                <a:off x="12786519" y="4524376"/>
                <a:ext cx="1012825" cy="1085850"/>
              </a:xfrm>
              <a:custGeom>
                <a:gdLst>
                  <a:gd fmla="*/ 0 w 269" name="T0"/>
                  <a:gd fmla="*/ 0 h 289" name="T1"/>
                  <a:gd fmla="*/ 0 w 269" name="T2"/>
                  <a:gd fmla="*/ 289 h 289" name="T3"/>
                  <a:gd fmla="*/ 269 w 269" name="T4"/>
                  <a:gd fmla="*/ 144 h 289" name="T5"/>
                  <a:gd fmla="*/ 0 w 269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69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148" y="289"/>
                      <a:pt x="269" y="224"/>
                      <a:pt x="269" y="144"/>
                    </a:cubicBezTo>
                    <a:cubicBezTo>
                      <a:pt x="269" y="64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Freeform 720"/>
              <p:cNvSpPr/>
              <p:nvPr/>
            </p:nvSpPr>
            <p:spPr bwMode="auto">
              <a:xfrm>
                <a:off x="11657806" y="1606551"/>
                <a:ext cx="1128713" cy="3497263"/>
              </a:xfrm>
              <a:custGeom>
                <a:gdLst>
                  <a:gd fmla="*/ 300 w 300" name="T0"/>
                  <a:gd fmla="*/ 26 h 931" name="T1"/>
                  <a:gd fmla="*/ 300 w 300" name="T2"/>
                  <a:gd fmla="*/ 923 h 931" name="T3"/>
                  <a:gd fmla="*/ 0 w 300" name="T4"/>
                  <a:gd fmla="*/ 636 h 931" name="T5"/>
                  <a:gd fmla="*/ 0 w 300" name="T6"/>
                  <a:gd fmla="*/ 300 h 931" name="T7"/>
                  <a:gd fmla="*/ 300 w 300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300">
                    <a:moveTo>
                      <a:pt x="300" y="26"/>
                    </a:moveTo>
                    <a:cubicBezTo>
                      <a:pt x="300" y="923"/>
                      <a:pt x="300" y="923"/>
                      <a:pt x="300" y="923"/>
                    </a:cubicBezTo>
                    <a:cubicBezTo>
                      <a:pt x="300" y="923"/>
                      <a:pt x="20" y="931"/>
                      <a:pt x="0" y="636"/>
                    </a:cubicBezTo>
                    <a:cubicBezTo>
                      <a:pt x="0" y="516"/>
                      <a:pt x="0" y="423"/>
                      <a:pt x="0" y="300"/>
                    </a:cubicBezTo>
                    <a:cubicBezTo>
                      <a:pt x="16" y="0"/>
                      <a:pt x="300" y="26"/>
                      <a:pt x="300" y="26"/>
                    </a:cubicBez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Freeform 721"/>
              <p:cNvSpPr/>
              <p:nvPr/>
            </p:nvSpPr>
            <p:spPr bwMode="auto">
              <a:xfrm>
                <a:off x="12772231" y="1606551"/>
                <a:ext cx="1112838" cy="3497263"/>
              </a:xfrm>
              <a:custGeom>
                <a:gdLst>
                  <a:gd fmla="*/ 0 w 296" name="T0"/>
                  <a:gd fmla="*/ 26 h 931" name="T1"/>
                  <a:gd fmla="*/ 0 w 296" name="T2"/>
                  <a:gd fmla="*/ 923 h 931" name="T3"/>
                  <a:gd fmla="*/ 296 w 296" name="T4"/>
                  <a:gd fmla="*/ 636 h 931" name="T5"/>
                  <a:gd fmla="*/ 296 w 296" name="T6"/>
                  <a:gd fmla="*/ 300 h 931" name="T7"/>
                  <a:gd fmla="*/ 0 w 296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296">
                    <a:moveTo>
                      <a:pt x="0" y="26"/>
                    </a:moveTo>
                    <a:cubicBezTo>
                      <a:pt x="0" y="923"/>
                      <a:pt x="0" y="923"/>
                      <a:pt x="0" y="923"/>
                    </a:cubicBezTo>
                    <a:cubicBezTo>
                      <a:pt x="0" y="923"/>
                      <a:pt x="275" y="931"/>
                      <a:pt x="296" y="636"/>
                    </a:cubicBezTo>
                    <a:cubicBezTo>
                      <a:pt x="296" y="516"/>
                      <a:pt x="296" y="423"/>
                      <a:pt x="296" y="300"/>
                    </a:cubicBezTo>
                    <a:cubicBezTo>
                      <a:pt x="282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Freeform 722"/>
              <p:cNvSpPr/>
              <p:nvPr/>
            </p:nvSpPr>
            <p:spPr bwMode="auto">
              <a:xfrm>
                <a:off x="11657806" y="3308351"/>
                <a:ext cx="1128713" cy="1847850"/>
              </a:xfrm>
              <a:custGeom>
                <a:gdLst>
                  <a:gd fmla="*/ 2 w 711" name="T0"/>
                  <a:gd fmla="*/ 0 h 1164" name="T1"/>
                  <a:gd fmla="*/ 711 w 711" name="T2"/>
                  <a:gd fmla="*/ 177 h 1164" name="T3"/>
                  <a:gd fmla="*/ 711 w 711" name="T4"/>
                  <a:gd fmla="*/ 1164 h 1164" name="T5"/>
                  <a:gd fmla="*/ 0 w 711" name="T6"/>
                  <a:gd fmla="*/ 1164 h 1164" name="T7"/>
                  <a:gd fmla="*/ 2 w 711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11">
                    <a:moveTo>
                      <a:pt x="2" y="0"/>
                    </a:moveTo>
                    <a:lnTo>
                      <a:pt x="711" y="177"/>
                    </a:lnTo>
                    <a:lnTo>
                      <a:pt x="711" y="1164"/>
                    </a:lnTo>
                    <a:lnTo>
                      <a:pt x="0" y="116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Freeform 723"/>
              <p:cNvSpPr/>
              <p:nvPr/>
            </p:nvSpPr>
            <p:spPr bwMode="auto">
              <a:xfrm>
                <a:off x="12786519" y="3308351"/>
                <a:ext cx="1117600" cy="1847850"/>
              </a:xfrm>
              <a:custGeom>
                <a:gdLst>
                  <a:gd fmla="*/ 704 w 704" name="T0"/>
                  <a:gd fmla="*/ 0 h 1164" name="T1"/>
                  <a:gd fmla="*/ 0 w 704" name="T2"/>
                  <a:gd fmla="*/ 177 h 1164" name="T3"/>
                  <a:gd fmla="*/ 0 w 704" name="T4"/>
                  <a:gd fmla="*/ 1164 h 1164" name="T5"/>
                  <a:gd fmla="*/ 704 w 704" name="T6"/>
                  <a:gd fmla="*/ 1164 h 1164" name="T7"/>
                  <a:gd fmla="*/ 704 w 704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04">
                    <a:moveTo>
                      <a:pt x="704" y="0"/>
                    </a:moveTo>
                    <a:lnTo>
                      <a:pt x="0" y="177"/>
                    </a:lnTo>
                    <a:lnTo>
                      <a:pt x="0" y="1164"/>
                    </a:lnTo>
                    <a:lnTo>
                      <a:pt x="704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Freeform 724"/>
              <p:cNvSpPr/>
              <p:nvPr/>
            </p:nvSpPr>
            <p:spPr bwMode="auto">
              <a:xfrm>
                <a:off x="11575256" y="1884363"/>
                <a:ext cx="598488" cy="890588"/>
              </a:xfrm>
              <a:custGeom>
                <a:gdLst>
                  <a:gd fmla="*/ 102 w 159" name="T0"/>
                  <a:gd fmla="*/ 0 h 237" name="T1"/>
                  <a:gd fmla="*/ 22 w 159" name="T2"/>
                  <a:gd fmla="*/ 108 h 237" name="T3"/>
                  <a:gd fmla="*/ 22 w 159" name="T4"/>
                  <a:gd fmla="*/ 237 h 237" name="T5"/>
                  <a:gd fmla="*/ 159 w 159" name="T6"/>
                  <a:gd fmla="*/ 25 h 237" name="T7"/>
                  <a:gd fmla="*/ 102 w 159" name="T8"/>
                  <a:gd fmla="*/ 0 h 2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6" w="159">
                    <a:moveTo>
                      <a:pt x="102" y="0"/>
                    </a:moveTo>
                    <a:cubicBezTo>
                      <a:pt x="102" y="0"/>
                      <a:pt x="43" y="43"/>
                      <a:pt x="22" y="108"/>
                    </a:cubicBezTo>
                    <a:cubicBezTo>
                      <a:pt x="0" y="174"/>
                      <a:pt x="22" y="237"/>
                      <a:pt x="22" y="237"/>
                    </a:cubicBezTo>
                    <a:cubicBezTo>
                      <a:pt x="159" y="25"/>
                      <a:pt x="159" y="25"/>
                      <a:pt x="159" y="2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Freeform 725"/>
              <p:cNvSpPr/>
              <p:nvPr/>
            </p:nvSpPr>
            <p:spPr bwMode="auto">
              <a:xfrm>
                <a:off x="13280231" y="1838326"/>
                <a:ext cx="668338" cy="925513"/>
              </a:xfrm>
              <a:custGeom>
                <a:gdLst>
                  <a:gd fmla="*/ 43 w 178" name="T0"/>
                  <a:gd fmla="*/ 0 h 246" name="T1"/>
                  <a:gd fmla="*/ 148 w 178" name="T2"/>
                  <a:gd fmla="*/ 96 h 246" name="T3"/>
                  <a:gd fmla="*/ 166 w 178" name="T4"/>
                  <a:gd fmla="*/ 246 h 246" name="T5"/>
                  <a:gd fmla="*/ 0 w 178" name="T6"/>
                  <a:gd fmla="*/ 33 h 246" name="T7"/>
                  <a:gd fmla="*/ 43 w 178" name="T8"/>
                  <a:gd fmla="*/ 0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78">
                    <a:moveTo>
                      <a:pt x="43" y="0"/>
                    </a:moveTo>
                    <a:cubicBezTo>
                      <a:pt x="43" y="0"/>
                      <a:pt x="118" y="34"/>
                      <a:pt x="148" y="96"/>
                    </a:cubicBezTo>
                    <a:cubicBezTo>
                      <a:pt x="178" y="158"/>
                      <a:pt x="166" y="246"/>
                      <a:pt x="166" y="246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726"/>
              <p:cNvSpPr/>
              <p:nvPr/>
            </p:nvSpPr>
            <p:spPr bwMode="auto">
              <a:xfrm>
                <a:off x="12575381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  <a:gd fmla="*/ 140 w 143" name="T6"/>
                  <a:gd fmla="*/ 0 h 2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727"/>
              <p:cNvSpPr/>
              <p:nvPr/>
            </p:nvSpPr>
            <p:spPr bwMode="auto">
              <a:xfrm>
                <a:off x="12575381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5" name="Oval 728"/>
              <p:cNvSpPr>
                <a:spLocks noChangeArrowheads="1"/>
              </p:cNvSpPr>
              <p:nvPr/>
            </p:nvSpPr>
            <p:spPr bwMode="auto">
              <a:xfrm>
                <a:off x="12176919" y="2522538"/>
                <a:ext cx="236538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Oval 729"/>
              <p:cNvSpPr>
                <a:spLocks noChangeArrowheads="1"/>
              </p:cNvSpPr>
              <p:nvPr/>
            </p:nvSpPr>
            <p:spPr bwMode="auto">
              <a:xfrm>
                <a:off x="12218194" y="2566988"/>
                <a:ext cx="147638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Oval 730"/>
              <p:cNvSpPr>
                <a:spLocks noChangeArrowheads="1"/>
              </p:cNvSpPr>
              <p:nvPr/>
            </p:nvSpPr>
            <p:spPr bwMode="auto">
              <a:xfrm>
                <a:off x="13072269" y="2522538"/>
                <a:ext cx="238125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Oval 731"/>
              <p:cNvSpPr>
                <a:spLocks noChangeArrowheads="1"/>
              </p:cNvSpPr>
              <p:nvPr/>
            </p:nvSpPr>
            <p:spPr bwMode="auto">
              <a:xfrm>
                <a:off x="13113544" y="2566988"/>
                <a:ext cx="147638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299" name="Freeform 732"/>
              <p:cNvSpPr/>
              <p:nvPr/>
            </p:nvSpPr>
            <p:spPr bwMode="auto">
              <a:xfrm>
                <a:off x="12151519" y="2376488"/>
                <a:ext cx="250825" cy="90488"/>
              </a:xfrm>
              <a:custGeom>
                <a:gdLst>
                  <a:gd fmla="*/ 0 w 67" name="T0"/>
                  <a:gd fmla="*/ 24 h 24" name="T1"/>
                  <a:gd fmla="*/ 67 w 67" name="T2"/>
                  <a:gd fmla="*/ 20 h 24" name="T3"/>
                  <a:gd fmla="*/ 33 w 67" name="T4"/>
                  <a:gd fmla="*/ 2 h 24" name="T5"/>
                  <a:gd fmla="*/ 0 w 67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7">
                    <a:moveTo>
                      <a:pt x="0" y="24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4" y="0"/>
                      <a:pt x="33" y="2"/>
                    </a:cubicBezTo>
                    <a:cubicBezTo>
                      <a:pt x="1" y="3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733"/>
              <p:cNvSpPr/>
              <p:nvPr/>
            </p:nvSpPr>
            <p:spPr bwMode="auto">
              <a:xfrm>
                <a:off x="13083381" y="2368551"/>
                <a:ext cx="252413" cy="104775"/>
              </a:xfrm>
              <a:custGeom>
                <a:gdLst>
                  <a:gd fmla="*/ 0 w 67" name="T0"/>
                  <a:gd fmla="*/ 20 h 28" name="T1"/>
                  <a:gd fmla="*/ 67 w 67" name="T2"/>
                  <a:gd fmla="*/ 28 h 28" name="T3"/>
                  <a:gd fmla="*/ 36 w 67" name="T4"/>
                  <a:gd fmla="*/ 4 h 28" name="T5"/>
                  <a:gd fmla="*/ 0 w 67" name="T6"/>
                  <a:gd fmla="*/ 20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7">
                    <a:moveTo>
                      <a:pt x="0" y="20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8"/>
                      <a:pt x="36" y="4"/>
                    </a:cubicBezTo>
                    <a:cubicBezTo>
                      <a:pt x="4" y="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Oval 734"/>
              <p:cNvSpPr>
                <a:spLocks noChangeArrowheads="1"/>
              </p:cNvSpPr>
              <p:nvPr/>
            </p:nvSpPr>
            <p:spPr bwMode="auto">
              <a:xfrm>
                <a:off x="13753306" y="2759076"/>
                <a:ext cx="338138" cy="338138"/>
              </a:xfrm>
              <a:prstGeom prst="ellipse">
                <a:avLst/>
              </a:pr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Oval 735"/>
              <p:cNvSpPr>
                <a:spLocks noChangeArrowheads="1"/>
              </p:cNvSpPr>
              <p:nvPr/>
            </p:nvSpPr>
            <p:spPr bwMode="auto">
              <a:xfrm>
                <a:off x="11451431" y="2759076"/>
                <a:ext cx="338138" cy="338138"/>
              </a:xfrm>
              <a:prstGeom prst="ellipse">
                <a:avLst/>
              </a:pr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3" name="Freeform 736"/>
              <p:cNvSpPr/>
              <p:nvPr/>
            </p:nvSpPr>
            <p:spPr bwMode="auto">
              <a:xfrm>
                <a:off x="12624594" y="3055938"/>
                <a:ext cx="477838" cy="233363"/>
              </a:xfrm>
              <a:custGeom>
                <a:gdLst>
                  <a:gd fmla="*/ 7 w 127" name="T0"/>
                  <a:gd fmla="*/ 38 h 62" name="T1"/>
                  <a:gd fmla="*/ 122 w 127" name="T2"/>
                  <a:gd fmla="*/ 14 h 62" name="T3"/>
                  <a:gd fmla="*/ 114 w 127" name="T4"/>
                  <a:gd fmla="*/ 6 h 62" name="T5"/>
                  <a:gd fmla="*/ 13 w 127" name="T6"/>
                  <a:gd fmla="*/ 27 h 62" name="T7"/>
                  <a:gd fmla="*/ 7 w 127" name="T8"/>
                  <a:gd fmla="*/ 38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27">
                    <a:moveTo>
                      <a:pt x="7" y="38"/>
                    </a:moveTo>
                    <a:cubicBezTo>
                      <a:pt x="47" y="62"/>
                      <a:pt x="94" y="49"/>
                      <a:pt x="122" y="14"/>
                    </a:cubicBezTo>
                    <a:cubicBezTo>
                      <a:pt x="127" y="8"/>
                      <a:pt x="119" y="0"/>
                      <a:pt x="114" y="6"/>
                    </a:cubicBezTo>
                    <a:cubicBezTo>
                      <a:pt x="89" y="36"/>
                      <a:pt x="48" y="49"/>
                      <a:pt x="13" y="27"/>
                    </a:cubicBezTo>
                    <a:cubicBezTo>
                      <a:pt x="6" y="23"/>
                      <a:pt x="0" y="34"/>
                      <a:pt x="7" y="38"/>
                    </a:cubicBezTo>
                    <a:close/>
                  </a:path>
                </a:pathLst>
              </a:custGeom>
              <a:solidFill>
                <a:srgbClr val="B191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Oval 737"/>
              <p:cNvSpPr>
                <a:spLocks noChangeArrowheads="1"/>
              </p:cNvSpPr>
              <p:nvPr/>
            </p:nvSpPr>
            <p:spPr bwMode="auto">
              <a:xfrm>
                <a:off x="12022931" y="1670051"/>
                <a:ext cx="1477963" cy="446088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5" name="Freeform 738"/>
              <p:cNvSpPr/>
              <p:nvPr/>
            </p:nvSpPr>
            <p:spPr bwMode="auto">
              <a:xfrm>
                <a:off x="11770519" y="7259638"/>
                <a:ext cx="804863" cy="301625"/>
              </a:xfrm>
              <a:custGeom>
                <a:gdLst>
                  <a:gd fmla="*/ 147 w 214" name="T0"/>
                  <a:gd fmla="*/ 4 h 80" name="T1"/>
                  <a:gd fmla="*/ 214 w 214" name="T2"/>
                  <a:gd fmla="*/ 4 h 80" name="T3"/>
                  <a:gd fmla="*/ 214 w 214" name="T4"/>
                  <a:gd fmla="*/ 80 h 80" name="T5"/>
                  <a:gd fmla="*/ 14 w 214" name="T6"/>
                  <a:gd fmla="*/ 80 h 80" name="T7"/>
                  <a:gd fmla="*/ 14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147" y="4"/>
                    </a:moveTo>
                    <a:cubicBezTo>
                      <a:pt x="207" y="4"/>
                      <a:pt x="214" y="4"/>
                      <a:pt x="214" y="4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0" y="0"/>
                      <a:pt x="147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6" name="Freeform 739"/>
              <p:cNvSpPr/>
              <p:nvPr/>
            </p:nvSpPr>
            <p:spPr bwMode="auto">
              <a:xfrm>
                <a:off x="12951619" y="7259638"/>
                <a:ext cx="806450" cy="301625"/>
              </a:xfrm>
              <a:custGeom>
                <a:gdLst>
                  <a:gd fmla="*/ 67 w 214" name="T0"/>
                  <a:gd fmla="*/ 4 h 80" name="T1"/>
                  <a:gd fmla="*/ 0 w 214" name="T2"/>
                  <a:gd fmla="*/ 4 h 80" name="T3"/>
                  <a:gd fmla="*/ 0 w 214" name="T4"/>
                  <a:gd fmla="*/ 80 h 80" name="T5"/>
                  <a:gd fmla="*/ 199 w 214" name="T6"/>
                  <a:gd fmla="*/ 80 h 80" name="T7"/>
                  <a:gd fmla="*/ 6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67" y="4"/>
                    </a:moveTo>
                    <a:cubicBezTo>
                      <a:pt x="7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9" y="80"/>
                      <a:pt x="199" y="80"/>
                      <a:pt x="199" y="80"/>
                    </a:cubicBezTo>
                    <a:cubicBezTo>
                      <a:pt x="199" y="80"/>
                      <a:pt x="214" y="0"/>
                      <a:pt x="67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7" name="Freeform 740"/>
              <p:cNvSpPr/>
              <p:nvPr/>
            </p:nvSpPr>
            <p:spPr bwMode="auto">
              <a:xfrm>
                <a:off x="11894344" y="1936751"/>
                <a:ext cx="1528763" cy="439738"/>
              </a:xfrm>
              <a:custGeom>
                <a:gdLst>
                  <a:gd fmla="*/ 406 w 406" name="T0"/>
                  <a:gd fmla="*/ 0 h 117" name="T1"/>
                  <a:gd fmla="*/ 206 w 406" name="T2"/>
                  <a:gd fmla="*/ 117 h 117" name="T3"/>
                  <a:gd fmla="*/ 233 w 406" name="T4"/>
                  <a:gd fmla="*/ 74 h 117" name="T5"/>
                  <a:gd fmla="*/ 51 w 406" name="T6"/>
                  <a:gd fmla="*/ 101 h 117" name="T7"/>
                  <a:gd fmla="*/ 145 w 406" name="T8"/>
                  <a:gd fmla="*/ 42 h 117" name="T9"/>
                  <a:gd fmla="*/ 0 w 406" name="T10"/>
                  <a:gd fmla="*/ 70 h 117" name="T11"/>
                  <a:gd fmla="*/ 71 w 406" name="T12"/>
                  <a:gd fmla="*/ 8 h 117" name="T13"/>
                  <a:gd fmla="*/ 406 w 406" name="T14"/>
                  <a:gd fmla="*/ 0 h 1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7" w="406">
                    <a:moveTo>
                      <a:pt x="406" y="0"/>
                    </a:moveTo>
                    <a:cubicBezTo>
                      <a:pt x="406" y="0"/>
                      <a:pt x="352" y="93"/>
                      <a:pt x="206" y="117"/>
                    </a:cubicBezTo>
                    <a:cubicBezTo>
                      <a:pt x="221" y="94"/>
                      <a:pt x="233" y="74"/>
                      <a:pt x="233" y="74"/>
                    </a:cubicBezTo>
                    <a:cubicBezTo>
                      <a:pt x="233" y="74"/>
                      <a:pt x="183" y="104"/>
                      <a:pt x="51" y="101"/>
                    </a:cubicBezTo>
                    <a:cubicBezTo>
                      <a:pt x="70" y="89"/>
                      <a:pt x="145" y="42"/>
                      <a:pt x="145" y="4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1" y="8"/>
                      <a:pt x="71" y="8"/>
                      <a:pt x="71" y="8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8" name="Freeform 741"/>
              <p:cNvSpPr/>
              <p:nvPr/>
            </p:nvSpPr>
            <p:spPr bwMode="auto">
              <a:xfrm>
                <a:off x="12151519" y="1854201"/>
                <a:ext cx="1173163" cy="360363"/>
              </a:xfrm>
              <a:custGeom>
                <a:gdLst>
                  <a:gd fmla="*/ 739 w 739" name="T0"/>
                  <a:gd fmla="*/ 64 h 227" name="T1"/>
                  <a:gd fmla="*/ 485 w 739" name="T2"/>
                  <a:gd fmla="*/ 227 h 227" name="T3"/>
                  <a:gd fmla="*/ 542 w 739" name="T4"/>
                  <a:gd fmla="*/ 118 h 227" name="T5"/>
                  <a:gd fmla="*/ 213 w 739" name="T6"/>
                  <a:gd fmla="*/ 220 h 227" name="T7"/>
                  <a:gd fmla="*/ 360 w 739" name="T8"/>
                  <a:gd fmla="*/ 92 h 227" name="T9"/>
                  <a:gd fmla="*/ 0 w 739" name="T10"/>
                  <a:gd fmla="*/ 130 h 227" name="T11"/>
                  <a:gd fmla="*/ 433 w 739" name="T12"/>
                  <a:gd fmla="*/ 0 h 227" name="T13"/>
                  <a:gd fmla="*/ 395 w 739" name="T14"/>
                  <a:gd fmla="*/ 104 h 227" name="T15"/>
                  <a:gd fmla="*/ 637 w 739" name="T16"/>
                  <a:gd fmla="*/ 54 h 227" name="T17"/>
                  <a:gd fmla="*/ 630 w 739" name="T18"/>
                  <a:gd fmla="*/ 94 h 227" name="T19"/>
                  <a:gd fmla="*/ 739 w 739" name="T20"/>
                  <a:gd fmla="*/ 64 h 2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6" w="739">
                    <a:moveTo>
                      <a:pt x="739" y="64"/>
                    </a:moveTo>
                    <a:lnTo>
                      <a:pt x="485" y="227"/>
                    </a:lnTo>
                    <a:lnTo>
                      <a:pt x="542" y="118"/>
                    </a:lnTo>
                    <a:lnTo>
                      <a:pt x="213" y="220"/>
                    </a:lnTo>
                    <a:lnTo>
                      <a:pt x="360" y="92"/>
                    </a:lnTo>
                    <a:lnTo>
                      <a:pt x="0" y="130"/>
                    </a:lnTo>
                    <a:lnTo>
                      <a:pt x="433" y="0"/>
                    </a:lnTo>
                    <a:lnTo>
                      <a:pt x="395" y="104"/>
                    </a:lnTo>
                    <a:lnTo>
                      <a:pt x="637" y="54"/>
                    </a:lnTo>
                    <a:lnTo>
                      <a:pt x="630" y="94"/>
                    </a:lnTo>
                    <a:lnTo>
                      <a:pt x="739" y="64"/>
                    </a:lnTo>
                    <a:close/>
                  </a:path>
                </a:pathLst>
              </a:custGeom>
              <a:solidFill>
                <a:srgbClr val="FCBF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09" name="Freeform 742"/>
              <p:cNvSpPr/>
              <p:nvPr/>
            </p:nvSpPr>
            <p:spPr bwMode="auto">
              <a:xfrm>
                <a:off x="11608594" y="3308351"/>
                <a:ext cx="1185863" cy="280988"/>
              </a:xfrm>
              <a:custGeom>
                <a:gdLst>
                  <a:gd fmla="*/ 41 w 747" name="T0"/>
                  <a:gd fmla="*/ 0 h 177" name="T1"/>
                  <a:gd fmla="*/ 0 w 747" name="T2"/>
                  <a:gd fmla="*/ 109 h 177" name="T3"/>
                  <a:gd fmla="*/ 747 w 747" name="T4"/>
                  <a:gd fmla="*/ 177 h 177" name="T5"/>
                  <a:gd fmla="*/ 41 w 747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7">
                    <a:moveTo>
                      <a:pt x="41" y="0"/>
                    </a:moveTo>
                    <a:lnTo>
                      <a:pt x="0" y="109"/>
                    </a:lnTo>
                    <a:lnTo>
                      <a:pt x="747" y="17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3D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0" name="Freeform 743"/>
              <p:cNvSpPr/>
              <p:nvPr/>
            </p:nvSpPr>
            <p:spPr bwMode="auto">
              <a:xfrm>
                <a:off x="12786519" y="3308351"/>
                <a:ext cx="1189038" cy="280988"/>
              </a:xfrm>
              <a:custGeom>
                <a:gdLst>
                  <a:gd fmla="*/ 706 w 749" name="T0"/>
                  <a:gd fmla="*/ 0 h 177" name="T1"/>
                  <a:gd fmla="*/ 749 w 749" name="T2"/>
                  <a:gd fmla="*/ 109 h 177" name="T3"/>
                  <a:gd fmla="*/ 0 w 749" name="T4"/>
                  <a:gd fmla="*/ 177 h 177" name="T5"/>
                  <a:gd fmla="*/ 706 w 749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9">
                    <a:moveTo>
                      <a:pt x="706" y="0"/>
                    </a:moveTo>
                    <a:lnTo>
                      <a:pt x="749" y="109"/>
                    </a:lnTo>
                    <a:lnTo>
                      <a:pt x="0" y="177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1" name="Freeform 717"/>
              <p:cNvSpPr/>
              <p:nvPr/>
            </p:nvSpPr>
            <p:spPr bwMode="auto">
              <a:xfrm flipH="1" rot="20008614">
                <a:off x="10474612" y="2030569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2" name="组合 311"/>
            <p:cNvGrpSpPr/>
            <p:nvPr/>
          </p:nvGrpSpPr>
          <p:grpSpPr>
            <a:xfrm>
              <a:off x="6073276" y="5347416"/>
              <a:ext cx="2668977" cy="3472281"/>
              <a:chOff x="10474612" y="1579563"/>
              <a:chExt cx="4600287" cy="5984875"/>
            </a:xfrm>
          </p:grpSpPr>
          <p:sp>
            <p:nvSpPr>
              <p:cNvPr id="313" name="AutoShape 711"/>
              <p:cNvSpPr>
                <a:spLocks noChangeArrowheads="1" noChangeAspect="1" noTextEdit="1"/>
              </p:cNvSpPr>
              <p:nvPr/>
            </p:nvSpPr>
            <p:spPr bwMode="auto">
              <a:xfrm>
                <a:off x="11229181" y="1579563"/>
                <a:ext cx="3092450" cy="598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4" name="Rectangle 714"/>
              <p:cNvSpPr>
                <a:spLocks noChangeArrowheads="1"/>
              </p:cNvSpPr>
              <p:nvPr/>
            </p:nvSpPr>
            <p:spPr bwMode="auto">
              <a:xfrm>
                <a:off x="12951619" y="5156201"/>
                <a:ext cx="406400" cy="222408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5" name="Rectangle 715"/>
              <p:cNvSpPr>
                <a:spLocks noChangeArrowheads="1"/>
              </p:cNvSpPr>
              <p:nvPr/>
            </p:nvSpPr>
            <p:spPr bwMode="auto">
              <a:xfrm>
                <a:off x="12168981" y="5156201"/>
                <a:ext cx="406400" cy="2224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6" name="Oval 716"/>
              <p:cNvSpPr>
                <a:spLocks noChangeArrowheads="1"/>
              </p:cNvSpPr>
              <p:nvPr/>
            </p:nvSpPr>
            <p:spPr bwMode="auto">
              <a:xfrm>
                <a:off x="11619706" y="1579563"/>
                <a:ext cx="2311400" cy="1935163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7" name="Freeform 717"/>
              <p:cNvSpPr/>
              <p:nvPr/>
            </p:nvSpPr>
            <p:spPr bwMode="auto">
              <a:xfrm rot="1591386">
                <a:off x="14062075" y="2030570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8" name="Oval 718"/>
              <p:cNvSpPr>
                <a:spLocks noChangeArrowheads="1"/>
              </p:cNvSpPr>
              <p:nvPr/>
            </p:nvSpPr>
            <p:spPr bwMode="auto">
              <a:xfrm>
                <a:off x="11767344" y="4524376"/>
                <a:ext cx="2027238" cy="10858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19" name="Freeform 719"/>
              <p:cNvSpPr/>
              <p:nvPr/>
            </p:nvSpPr>
            <p:spPr bwMode="auto">
              <a:xfrm>
                <a:off x="12786519" y="4524376"/>
                <a:ext cx="1012825" cy="1085850"/>
              </a:xfrm>
              <a:custGeom>
                <a:gdLst>
                  <a:gd fmla="*/ 0 w 269" name="T0"/>
                  <a:gd fmla="*/ 0 h 289" name="T1"/>
                  <a:gd fmla="*/ 0 w 269" name="T2"/>
                  <a:gd fmla="*/ 289 h 289" name="T3"/>
                  <a:gd fmla="*/ 269 w 269" name="T4"/>
                  <a:gd fmla="*/ 144 h 289" name="T5"/>
                  <a:gd fmla="*/ 0 w 269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69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148" y="289"/>
                      <a:pt x="269" y="224"/>
                      <a:pt x="269" y="144"/>
                    </a:cubicBezTo>
                    <a:cubicBezTo>
                      <a:pt x="269" y="64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0" name="Freeform 720"/>
              <p:cNvSpPr/>
              <p:nvPr/>
            </p:nvSpPr>
            <p:spPr bwMode="auto">
              <a:xfrm>
                <a:off x="11657806" y="1606551"/>
                <a:ext cx="1128713" cy="3497263"/>
              </a:xfrm>
              <a:custGeom>
                <a:gdLst>
                  <a:gd fmla="*/ 300 w 300" name="T0"/>
                  <a:gd fmla="*/ 26 h 931" name="T1"/>
                  <a:gd fmla="*/ 300 w 300" name="T2"/>
                  <a:gd fmla="*/ 923 h 931" name="T3"/>
                  <a:gd fmla="*/ 0 w 300" name="T4"/>
                  <a:gd fmla="*/ 636 h 931" name="T5"/>
                  <a:gd fmla="*/ 0 w 300" name="T6"/>
                  <a:gd fmla="*/ 300 h 931" name="T7"/>
                  <a:gd fmla="*/ 300 w 300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300">
                    <a:moveTo>
                      <a:pt x="300" y="26"/>
                    </a:moveTo>
                    <a:cubicBezTo>
                      <a:pt x="300" y="923"/>
                      <a:pt x="300" y="923"/>
                      <a:pt x="300" y="923"/>
                    </a:cubicBezTo>
                    <a:cubicBezTo>
                      <a:pt x="300" y="923"/>
                      <a:pt x="20" y="931"/>
                      <a:pt x="0" y="636"/>
                    </a:cubicBezTo>
                    <a:cubicBezTo>
                      <a:pt x="0" y="516"/>
                      <a:pt x="0" y="423"/>
                      <a:pt x="0" y="300"/>
                    </a:cubicBezTo>
                    <a:cubicBezTo>
                      <a:pt x="16" y="0"/>
                      <a:pt x="300" y="26"/>
                      <a:pt x="300" y="26"/>
                    </a:cubicBez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1" name="Freeform 721"/>
              <p:cNvSpPr/>
              <p:nvPr/>
            </p:nvSpPr>
            <p:spPr bwMode="auto">
              <a:xfrm>
                <a:off x="12772231" y="1606551"/>
                <a:ext cx="1112838" cy="3497263"/>
              </a:xfrm>
              <a:custGeom>
                <a:gdLst>
                  <a:gd fmla="*/ 0 w 296" name="T0"/>
                  <a:gd fmla="*/ 26 h 931" name="T1"/>
                  <a:gd fmla="*/ 0 w 296" name="T2"/>
                  <a:gd fmla="*/ 923 h 931" name="T3"/>
                  <a:gd fmla="*/ 296 w 296" name="T4"/>
                  <a:gd fmla="*/ 636 h 931" name="T5"/>
                  <a:gd fmla="*/ 296 w 296" name="T6"/>
                  <a:gd fmla="*/ 300 h 931" name="T7"/>
                  <a:gd fmla="*/ 0 w 296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296">
                    <a:moveTo>
                      <a:pt x="0" y="26"/>
                    </a:moveTo>
                    <a:cubicBezTo>
                      <a:pt x="0" y="923"/>
                      <a:pt x="0" y="923"/>
                      <a:pt x="0" y="923"/>
                    </a:cubicBezTo>
                    <a:cubicBezTo>
                      <a:pt x="0" y="923"/>
                      <a:pt x="275" y="931"/>
                      <a:pt x="296" y="636"/>
                    </a:cubicBezTo>
                    <a:cubicBezTo>
                      <a:pt x="296" y="516"/>
                      <a:pt x="296" y="423"/>
                      <a:pt x="296" y="300"/>
                    </a:cubicBezTo>
                    <a:cubicBezTo>
                      <a:pt x="282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2" name="Freeform 722"/>
              <p:cNvSpPr/>
              <p:nvPr/>
            </p:nvSpPr>
            <p:spPr bwMode="auto">
              <a:xfrm>
                <a:off x="11657806" y="3308351"/>
                <a:ext cx="1128713" cy="1847850"/>
              </a:xfrm>
              <a:custGeom>
                <a:gdLst>
                  <a:gd fmla="*/ 2 w 711" name="T0"/>
                  <a:gd fmla="*/ 0 h 1164" name="T1"/>
                  <a:gd fmla="*/ 711 w 711" name="T2"/>
                  <a:gd fmla="*/ 177 h 1164" name="T3"/>
                  <a:gd fmla="*/ 711 w 711" name="T4"/>
                  <a:gd fmla="*/ 1164 h 1164" name="T5"/>
                  <a:gd fmla="*/ 0 w 711" name="T6"/>
                  <a:gd fmla="*/ 1164 h 1164" name="T7"/>
                  <a:gd fmla="*/ 2 w 711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11">
                    <a:moveTo>
                      <a:pt x="2" y="0"/>
                    </a:moveTo>
                    <a:lnTo>
                      <a:pt x="711" y="177"/>
                    </a:lnTo>
                    <a:lnTo>
                      <a:pt x="711" y="1164"/>
                    </a:lnTo>
                    <a:lnTo>
                      <a:pt x="0" y="116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3" name="Freeform 723"/>
              <p:cNvSpPr/>
              <p:nvPr/>
            </p:nvSpPr>
            <p:spPr bwMode="auto">
              <a:xfrm>
                <a:off x="12786519" y="3308351"/>
                <a:ext cx="1117600" cy="1847850"/>
              </a:xfrm>
              <a:custGeom>
                <a:gdLst>
                  <a:gd fmla="*/ 704 w 704" name="T0"/>
                  <a:gd fmla="*/ 0 h 1164" name="T1"/>
                  <a:gd fmla="*/ 0 w 704" name="T2"/>
                  <a:gd fmla="*/ 177 h 1164" name="T3"/>
                  <a:gd fmla="*/ 0 w 704" name="T4"/>
                  <a:gd fmla="*/ 1164 h 1164" name="T5"/>
                  <a:gd fmla="*/ 704 w 704" name="T6"/>
                  <a:gd fmla="*/ 1164 h 1164" name="T7"/>
                  <a:gd fmla="*/ 704 w 704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04">
                    <a:moveTo>
                      <a:pt x="704" y="0"/>
                    </a:moveTo>
                    <a:lnTo>
                      <a:pt x="0" y="177"/>
                    </a:lnTo>
                    <a:lnTo>
                      <a:pt x="0" y="1164"/>
                    </a:lnTo>
                    <a:lnTo>
                      <a:pt x="704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4" name="Freeform 724"/>
              <p:cNvSpPr/>
              <p:nvPr/>
            </p:nvSpPr>
            <p:spPr bwMode="auto">
              <a:xfrm>
                <a:off x="11575256" y="1884363"/>
                <a:ext cx="598488" cy="890588"/>
              </a:xfrm>
              <a:custGeom>
                <a:gdLst>
                  <a:gd fmla="*/ 102 w 159" name="T0"/>
                  <a:gd fmla="*/ 0 h 237" name="T1"/>
                  <a:gd fmla="*/ 22 w 159" name="T2"/>
                  <a:gd fmla="*/ 108 h 237" name="T3"/>
                  <a:gd fmla="*/ 22 w 159" name="T4"/>
                  <a:gd fmla="*/ 237 h 237" name="T5"/>
                  <a:gd fmla="*/ 159 w 159" name="T6"/>
                  <a:gd fmla="*/ 25 h 237" name="T7"/>
                  <a:gd fmla="*/ 102 w 159" name="T8"/>
                  <a:gd fmla="*/ 0 h 2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6" w="159">
                    <a:moveTo>
                      <a:pt x="102" y="0"/>
                    </a:moveTo>
                    <a:cubicBezTo>
                      <a:pt x="102" y="0"/>
                      <a:pt x="43" y="43"/>
                      <a:pt x="22" y="108"/>
                    </a:cubicBezTo>
                    <a:cubicBezTo>
                      <a:pt x="0" y="174"/>
                      <a:pt x="22" y="237"/>
                      <a:pt x="22" y="237"/>
                    </a:cubicBezTo>
                    <a:cubicBezTo>
                      <a:pt x="159" y="25"/>
                      <a:pt x="159" y="25"/>
                      <a:pt x="159" y="2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5" name="Freeform 725"/>
              <p:cNvSpPr/>
              <p:nvPr/>
            </p:nvSpPr>
            <p:spPr bwMode="auto">
              <a:xfrm>
                <a:off x="13280231" y="1838326"/>
                <a:ext cx="668338" cy="925513"/>
              </a:xfrm>
              <a:custGeom>
                <a:gdLst>
                  <a:gd fmla="*/ 43 w 178" name="T0"/>
                  <a:gd fmla="*/ 0 h 246" name="T1"/>
                  <a:gd fmla="*/ 148 w 178" name="T2"/>
                  <a:gd fmla="*/ 96 h 246" name="T3"/>
                  <a:gd fmla="*/ 166 w 178" name="T4"/>
                  <a:gd fmla="*/ 246 h 246" name="T5"/>
                  <a:gd fmla="*/ 0 w 178" name="T6"/>
                  <a:gd fmla="*/ 33 h 246" name="T7"/>
                  <a:gd fmla="*/ 43 w 178" name="T8"/>
                  <a:gd fmla="*/ 0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78">
                    <a:moveTo>
                      <a:pt x="43" y="0"/>
                    </a:moveTo>
                    <a:cubicBezTo>
                      <a:pt x="43" y="0"/>
                      <a:pt x="118" y="34"/>
                      <a:pt x="148" y="96"/>
                    </a:cubicBezTo>
                    <a:cubicBezTo>
                      <a:pt x="178" y="158"/>
                      <a:pt x="166" y="246"/>
                      <a:pt x="166" y="246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6" name="Freeform 726"/>
              <p:cNvSpPr/>
              <p:nvPr/>
            </p:nvSpPr>
            <p:spPr bwMode="auto">
              <a:xfrm>
                <a:off x="12575381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  <a:gd fmla="*/ 140 w 143" name="T6"/>
                  <a:gd fmla="*/ 0 h 2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7" name="Freeform 727"/>
              <p:cNvSpPr/>
              <p:nvPr/>
            </p:nvSpPr>
            <p:spPr bwMode="auto">
              <a:xfrm>
                <a:off x="12575381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8" name="Oval 728"/>
              <p:cNvSpPr>
                <a:spLocks noChangeArrowheads="1"/>
              </p:cNvSpPr>
              <p:nvPr/>
            </p:nvSpPr>
            <p:spPr bwMode="auto">
              <a:xfrm>
                <a:off x="12176919" y="2522538"/>
                <a:ext cx="236538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29" name="Oval 729"/>
              <p:cNvSpPr>
                <a:spLocks noChangeArrowheads="1"/>
              </p:cNvSpPr>
              <p:nvPr/>
            </p:nvSpPr>
            <p:spPr bwMode="auto">
              <a:xfrm>
                <a:off x="12218194" y="2566988"/>
                <a:ext cx="147638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0" name="Oval 730"/>
              <p:cNvSpPr>
                <a:spLocks noChangeArrowheads="1"/>
              </p:cNvSpPr>
              <p:nvPr/>
            </p:nvSpPr>
            <p:spPr bwMode="auto">
              <a:xfrm>
                <a:off x="13072269" y="2522538"/>
                <a:ext cx="238125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1" name="Oval 731"/>
              <p:cNvSpPr>
                <a:spLocks noChangeArrowheads="1"/>
              </p:cNvSpPr>
              <p:nvPr/>
            </p:nvSpPr>
            <p:spPr bwMode="auto">
              <a:xfrm>
                <a:off x="13113544" y="2566988"/>
                <a:ext cx="147638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2" name="Freeform 732"/>
              <p:cNvSpPr/>
              <p:nvPr/>
            </p:nvSpPr>
            <p:spPr bwMode="auto">
              <a:xfrm>
                <a:off x="12151519" y="2376488"/>
                <a:ext cx="250825" cy="90488"/>
              </a:xfrm>
              <a:custGeom>
                <a:gdLst>
                  <a:gd fmla="*/ 0 w 67" name="T0"/>
                  <a:gd fmla="*/ 24 h 24" name="T1"/>
                  <a:gd fmla="*/ 67 w 67" name="T2"/>
                  <a:gd fmla="*/ 20 h 24" name="T3"/>
                  <a:gd fmla="*/ 33 w 67" name="T4"/>
                  <a:gd fmla="*/ 2 h 24" name="T5"/>
                  <a:gd fmla="*/ 0 w 67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7">
                    <a:moveTo>
                      <a:pt x="0" y="24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4" y="0"/>
                      <a:pt x="33" y="2"/>
                    </a:cubicBezTo>
                    <a:cubicBezTo>
                      <a:pt x="1" y="3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3" name="Freeform 733"/>
              <p:cNvSpPr/>
              <p:nvPr/>
            </p:nvSpPr>
            <p:spPr bwMode="auto">
              <a:xfrm>
                <a:off x="13083381" y="2368551"/>
                <a:ext cx="252413" cy="104775"/>
              </a:xfrm>
              <a:custGeom>
                <a:gdLst>
                  <a:gd fmla="*/ 0 w 67" name="T0"/>
                  <a:gd fmla="*/ 20 h 28" name="T1"/>
                  <a:gd fmla="*/ 67 w 67" name="T2"/>
                  <a:gd fmla="*/ 28 h 28" name="T3"/>
                  <a:gd fmla="*/ 36 w 67" name="T4"/>
                  <a:gd fmla="*/ 4 h 28" name="T5"/>
                  <a:gd fmla="*/ 0 w 67" name="T6"/>
                  <a:gd fmla="*/ 20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7">
                    <a:moveTo>
                      <a:pt x="0" y="20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8"/>
                      <a:pt x="36" y="4"/>
                    </a:cubicBezTo>
                    <a:cubicBezTo>
                      <a:pt x="4" y="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4" name="Oval 734"/>
              <p:cNvSpPr>
                <a:spLocks noChangeArrowheads="1"/>
              </p:cNvSpPr>
              <p:nvPr/>
            </p:nvSpPr>
            <p:spPr bwMode="auto">
              <a:xfrm>
                <a:off x="13753306" y="2759076"/>
                <a:ext cx="338138" cy="338138"/>
              </a:xfrm>
              <a:prstGeom prst="ellipse">
                <a:avLst/>
              </a:pr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5" name="Oval 735"/>
              <p:cNvSpPr>
                <a:spLocks noChangeArrowheads="1"/>
              </p:cNvSpPr>
              <p:nvPr/>
            </p:nvSpPr>
            <p:spPr bwMode="auto">
              <a:xfrm>
                <a:off x="11451431" y="2759076"/>
                <a:ext cx="338138" cy="338138"/>
              </a:xfrm>
              <a:prstGeom prst="ellipse">
                <a:avLst/>
              </a:pr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Freeform 736"/>
              <p:cNvSpPr/>
              <p:nvPr/>
            </p:nvSpPr>
            <p:spPr bwMode="auto">
              <a:xfrm>
                <a:off x="12624594" y="3055938"/>
                <a:ext cx="477838" cy="233363"/>
              </a:xfrm>
              <a:custGeom>
                <a:gdLst>
                  <a:gd fmla="*/ 7 w 127" name="T0"/>
                  <a:gd fmla="*/ 38 h 62" name="T1"/>
                  <a:gd fmla="*/ 122 w 127" name="T2"/>
                  <a:gd fmla="*/ 14 h 62" name="T3"/>
                  <a:gd fmla="*/ 114 w 127" name="T4"/>
                  <a:gd fmla="*/ 6 h 62" name="T5"/>
                  <a:gd fmla="*/ 13 w 127" name="T6"/>
                  <a:gd fmla="*/ 27 h 62" name="T7"/>
                  <a:gd fmla="*/ 7 w 127" name="T8"/>
                  <a:gd fmla="*/ 38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27">
                    <a:moveTo>
                      <a:pt x="7" y="38"/>
                    </a:moveTo>
                    <a:cubicBezTo>
                      <a:pt x="47" y="62"/>
                      <a:pt x="94" y="49"/>
                      <a:pt x="122" y="14"/>
                    </a:cubicBezTo>
                    <a:cubicBezTo>
                      <a:pt x="127" y="8"/>
                      <a:pt x="119" y="0"/>
                      <a:pt x="114" y="6"/>
                    </a:cubicBezTo>
                    <a:cubicBezTo>
                      <a:pt x="89" y="36"/>
                      <a:pt x="48" y="49"/>
                      <a:pt x="13" y="27"/>
                    </a:cubicBezTo>
                    <a:cubicBezTo>
                      <a:pt x="6" y="23"/>
                      <a:pt x="0" y="34"/>
                      <a:pt x="7" y="38"/>
                    </a:cubicBezTo>
                    <a:close/>
                  </a:path>
                </a:pathLst>
              </a:custGeom>
              <a:solidFill>
                <a:srgbClr val="B191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Oval 737"/>
              <p:cNvSpPr>
                <a:spLocks noChangeArrowheads="1"/>
              </p:cNvSpPr>
              <p:nvPr/>
            </p:nvSpPr>
            <p:spPr bwMode="auto">
              <a:xfrm>
                <a:off x="12022931" y="1670051"/>
                <a:ext cx="1477963" cy="446088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Freeform 738"/>
              <p:cNvSpPr/>
              <p:nvPr/>
            </p:nvSpPr>
            <p:spPr bwMode="auto">
              <a:xfrm>
                <a:off x="11770519" y="7259638"/>
                <a:ext cx="804863" cy="301625"/>
              </a:xfrm>
              <a:custGeom>
                <a:gdLst>
                  <a:gd fmla="*/ 147 w 214" name="T0"/>
                  <a:gd fmla="*/ 4 h 80" name="T1"/>
                  <a:gd fmla="*/ 214 w 214" name="T2"/>
                  <a:gd fmla="*/ 4 h 80" name="T3"/>
                  <a:gd fmla="*/ 214 w 214" name="T4"/>
                  <a:gd fmla="*/ 80 h 80" name="T5"/>
                  <a:gd fmla="*/ 14 w 214" name="T6"/>
                  <a:gd fmla="*/ 80 h 80" name="T7"/>
                  <a:gd fmla="*/ 14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147" y="4"/>
                    </a:moveTo>
                    <a:cubicBezTo>
                      <a:pt x="207" y="4"/>
                      <a:pt x="214" y="4"/>
                      <a:pt x="214" y="4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0" y="0"/>
                      <a:pt x="147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Freeform 739"/>
              <p:cNvSpPr/>
              <p:nvPr/>
            </p:nvSpPr>
            <p:spPr bwMode="auto">
              <a:xfrm>
                <a:off x="12951619" y="7259638"/>
                <a:ext cx="806450" cy="301625"/>
              </a:xfrm>
              <a:custGeom>
                <a:gdLst>
                  <a:gd fmla="*/ 67 w 214" name="T0"/>
                  <a:gd fmla="*/ 4 h 80" name="T1"/>
                  <a:gd fmla="*/ 0 w 214" name="T2"/>
                  <a:gd fmla="*/ 4 h 80" name="T3"/>
                  <a:gd fmla="*/ 0 w 214" name="T4"/>
                  <a:gd fmla="*/ 80 h 80" name="T5"/>
                  <a:gd fmla="*/ 199 w 214" name="T6"/>
                  <a:gd fmla="*/ 80 h 80" name="T7"/>
                  <a:gd fmla="*/ 6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67" y="4"/>
                    </a:moveTo>
                    <a:cubicBezTo>
                      <a:pt x="7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9" y="80"/>
                      <a:pt x="199" y="80"/>
                      <a:pt x="199" y="80"/>
                    </a:cubicBezTo>
                    <a:cubicBezTo>
                      <a:pt x="199" y="80"/>
                      <a:pt x="214" y="0"/>
                      <a:pt x="67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Freeform 740"/>
              <p:cNvSpPr/>
              <p:nvPr/>
            </p:nvSpPr>
            <p:spPr bwMode="auto">
              <a:xfrm>
                <a:off x="11894344" y="1936751"/>
                <a:ext cx="1528763" cy="439738"/>
              </a:xfrm>
              <a:custGeom>
                <a:gdLst>
                  <a:gd fmla="*/ 406 w 406" name="T0"/>
                  <a:gd fmla="*/ 0 h 117" name="T1"/>
                  <a:gd fmla="*/ 206 w 406" name="T2"/>
                  <a:gd fmla="*/ 117 h 117" name="T3"/>
                  <a:gd fmla="*/ 233 w 406" name="T4"/>
                  <a:gd fmla="*/ 74 h 117" name="T5"/>
                  <a:gd fmla="*/ 51 w 406" name="T6"/>
                  <a:gd fmla="*/ 101 h 117" name="T7"/>
                  <a:gd fmla="*/ 145 w 406" name="T8"/>
                  <a:gd fmla="*/ 42 h 117" name="T9"/>
                  <a:gd fmla="*/ 0 w 406" name="T10"/>
                  <a:gd fmla="*/ 70 h 117" name="T11"/>
                  <a:gd fmla="*/ 71 w 406" name="T12"/>
                  <a:gd fmla="*/ 8 h 117" name="T13"/>
                  <a:gd fmla="*/ 406 w 406" name="T14"/>
                  <a:gd fmla="*/ 0 h 1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7" w="406">
                    <a:moveTo>
                      <a:pt x="406" y="0"/>
                    </a:moveTo>
                    <a:cubicBezTo>
                      <a:pt x="406" y="0"/>
                      <a:pt x="352" y="93"/>
                      <a:pt x="206" y="117"/>
                    </a:cubicBezTo>
                    <a:cubicBezTo>
                      <a:pt x="221" y="94"/>
                      <a:pt x="233" y="74"/>
                      <a:pt x="233" y="74"/>
                    </a:cubicBezTo>
                    <a:cubicBezTo>
                      <a:pt x="233" y="74"/>
                      <a:pt x="183" y="104"/>
                      <a:pt x="51" y="101"/>
                    </a:cubicBezTo>
                    <a:cubicBezTo>
                      <a:pt x="70" y="89"/>
                      <a:pt x="145" y="42"/>
                      <a:pt x="145" y="4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1" y="8"/>
                      <a:pt x="71" y="8"/>
                      <a:pt x="71" y="8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Freeform 741"/>
              <p:cNvSpPr/>
              <p:nvPr/>
            </p:nvSpPr>
            <p:spPr bwMode="auto">
              <a:xfrm>
                <a:off x="12151519" y="1854201"/>
                <a:ext cx="1173163" cy="360363"/>
              </a:xfrm>
              <a:custGeom>
                <a:gdLst>
                  <a:gd fmla="*/ 739 w 739" name="T0"/>
                  <a:gd fmla="*/ 64 h 227" name="T1"/>
                  <a:gd fmla="*/ 485 w 739" name="T2"/>
                  <a:gd fmla="*/ 227 h 227" name="T3"/>
                  <a:gd fmla="*/ 542 w 739" name="T4"/>
                  <a:gd fmla="*/ 118 h 227" name="T5"/>
                  <a:gd fmla="*/ 213 w 739" name="T6"/>
                  <a:gd fmla="*/ 220 h 227" name="T7"/>
                  <a:gd fmla="*/ 360 w 739" name="T8"/>
                  <a:gd fmla="*/ 92 h 227" name="T9"/>
                  <a:gd fmla="*/ 0 w 739" name="T10"/>
                  <a:gd fmla="*/ 130 h 227" name="T11"/>
                  <a:gd fmla="*/ 433 w 739" name="T12"/>
                  <a:gd fmla="*/ 0 h 227" name="T13"/>
                  <a:gd fmla="*/ 395 w 739" name="T14"/>
                  <a:gd fmla="*/ 104 h 227" name="T15"/>
                  <a:gd fmla="*/ 637 w 739" name="T16"/>
                  <a:gd fmla="*/ 54 h 227" name="T17"/>
                  <a:gd fmla="*/ 630 w 739" name="T18"/>
                  <a:gd fmla="*/ 94 h 227" name="T19"/>
                  <a:gd fmla="*/ 739 w 739" name="T20"/>
                  <a:gd fmla="*/ 64 h 2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6" w="739">
                    <a:moveTo>
                      <a:pt x="739" y="64"/>
                    </a:moveTo>
                    <a:lnTo>
                      <a:pt x="485" y="227"/>
                    </a:lnTo>
                    <a:lnTo>
                      <a:pt x="542" y="118"/>
                    </a:lnTo>
                    <a:lnTo>
                      <a:pt x="213" y="220"/>
                    </a:lnTo>
                    <a:lnTo>
                      <a:pt x="360" y="92"/>
                    </a:lnTo>
                    <a:lnTo>
                      <a:pt x="0" y="130"/>
                    </a:lnTo>
                    <a:lnTo>
                      <a:pt x="433" y="0"/>
                    </a:lnTo>
                    <a:lnTo>
                      <a:pt x="395" y="104"/>
                    </a:lnTo>
                    <a:lnTo>
                      <a:pt x="637" y="54"/>
                    </a:lnTo>
                    <a:lnTo>
                      <a:pt x="630" y="94"/>
                    </a:lnTo>
                    <a:lnTo>
                      <a:pt x="739" y="64"/>
                    </a:lnTo>
                    <a:close/>
                  </a:path>
                </a:pathLst>
              </a:custGeom>
              <a:solidFill>
                <a:srgbClr val="FCBF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Freeform 742"/>
              <p:cNvSpPr/>
              <p:nvPr/>
            </p:nvSpPr>
            <p:spPr bwMode="auto">
              <a:xfrm>
                <a:off x="11608594" y="3308351"/>
                <a:ext cx="1185863" cy="280988"/>
              </a:xfrm>
              <a:custGeom>
                <a:gdLst>
                  <a:gd fmla="*/ 41 w 747" name="T0"/>
                  <a:gd fmla="*/ 0 h 177" name="T1"/>
                  <a:gd fmla="*/ 0 w 747" name="T2"/>
                  <a:gd fmla="*/ 109 h 177" name="T3"/>
                  <a:gd fmla="*/ 747 w 747" name="T4"/>
                  <a:gd fmla="*/ 177 h 177" name="T5"/>
                  <a:gd fmla="*/ 41 w 747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7">
                    <a:moveTo>
                      <a:pt x="41" y="0"/>
                    </a:moveTo>
                    <a:lnTo>
                      <a:pt x="0" y="109"/>
                    </a:lnTo>
                    <a:lnTo>
                      <a:pt x="747" y="17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3D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Freeform 743"/>
              <p:cNvSpPr/>
              <p:nvPr/>
            </p:nvSpPr>
            <p:spPr bwMode="auto">
              <a:xfrm>
                <a:off x="12786519" y="3308351"/>
                <a:ext cx="1189038" cy="280988"/>
              </a:xfrm>
              <a:custGeom>
                <a:gdLst>
                  <a:gd fmla="*/ 706 w 749" name="T0"/>
                  <a:gd fmla="*/ 0 h 177" name="T1"/>
                  <a:gd fmla="*/ 749 w 749" name="T2"/>
                  <a:gd fmla="*/ 109 h 177" name="T3"/>
                  <a:gd fmla="*/ 0 w 749" name="T4"/>
                  <a:gd fmla="*/ 177 h 177" name="T5"/>
                  <a:gd fmla="*/ 706 w 749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9">
                    <a:moveTo>
                      <a:pt x="706" y="0"/>
                    </a:moveTo>
                    <a:lnTo>
                      <a:pt x="749" y="109"/>
                    </a:lnTo>
                    <a:lnTo>
                      <a:pt x="0" y="177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Freeform 717"/>
              <p:cNvSpPr/>
              <p:nvPr/>
            </p:nvSpPr>
            <p:spPr bwMode="auto">
              <a:xfrm flipH="1" rot="20008614">
                <a:off x="10474612" y="2030569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10" name="组合 3109"/>
            <p:cNvGrpSpPr/>
            <p:nvPr/>
          </p:nvGrpSpPr>
          <p:grpSpPr>
            <a:xfrm>
              <a:off x="7487058" y="5253918"/>
              <a:ext cx="2812711" cy="3659277"/>
              <a:chOff x="10474612" y="1579563"/>
              <a:chExt cx="4600287" cy="5984875"/>
            </a:xfrm>
          </p:grpSpPr>
          <p:sp>
            <p:nvSpPr>
              <p:cNvPr id="755" name="AutoShape 711"/>
              <p:cNvSpPr>
                <a:spLocks noChangeArrowheads="1" noChangeAspect="1" noTextEdit="1"/>
              </p:cNvSpPr>
              <p:nvPr/>
            </p:nvSpPr>
            <p:spPr bwMode="auto">
              <a:xfrm>
                <a:off x="11229181" y="1579563"/>
                <a:ext cx="3092450" cy="598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57" name="Rectangle 714"/>
              <p:cNvSpPr>
                <a:spLocks noChangeArrowheads="1"/>
              </p:cNvSpPr>
              <p:nvPr/>
            </p:nvSpPr>
            <p:spPr bwMode="auto">
              <a:xfrm>
                <a:off x="12951619" y="5156201"/>
                <a:ext cx="406400" cy="222408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58" name="Rectangle 715"/>
              <p:cNvSpPr>
                <a:spLocks noChangeArrowheads="1"/>
              </p:cNvSpPr>
              <p:nvPr/>
            </p:nvSpPr>
            <p:spPr bwMode="auto">
              <a:xfrm>
                <a:off x="12168981" y="5156201"/>
                <a:ext cx="406400" cy="2224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59" name="Oval 716"/>
              <p:cNvSpPr>
                <a:spLocks noChangeArrowheads="1"/>
              </p:cNvSpPr>
              <p:nvPr/>
            </p:nvSpPr>
            <p:spPr bwMode="auto">
              <a:xfrm>
                <a:off x="11619706" y="1579563"/>
                <a:ext cx="2311400" cy="1935163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0" name="Freeform 717"/>
              <p:cNvSpPr/>
              <p:nvPr/>
            </p:nvSpPr>
            <p:spPr bwMode="auto">
              <a:xfrm rot="1591386">
                <a:off x="14062075" y="2030570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1" name="Oval 718"/>
              <p:cNvSpPr>
                <a:spLocks noChangeArrowheads="1"/>
              </p:cNvSpPr>
              <p:nvPr/>
            </p:nvSpPr>
            <p:spPr bwMode="auto">
              <a:xfrm>
                <a:off x="11767344" y="4524376"/>
                <a:ext cx="2027238" cy="10858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2" name="Freeform 719"/>
              <p:cNvSpPr/>
              <p:nvPr/>
            </p:nvSpPr>
            <p:spPr bwMode="auto">
              <a:xfrm>
                <a:off x="12786519" y="4524376"/>
                <a:ext cx="1012825" cy="1085850"/>
              </a:xfrm>
              <a:custGeom>
                <a:gdLst>
                  <a:gd fmla="*/ 0 w 269" name="T0"/>
                  <a:gd fmla="*/ 0 h 289" name="T1"/>
                  <a:gd fmla="*/ 0 w 269" name="T2"/>
                  <a:gd fmla="*/ 289 h 289" name="T3"/>
                  <a:gd fmla="*/ 269 w 269" name="T4"/>
                  <a:gd fmla="*/ 144 h 289" name="T5"/>
                  <a:gd fmla="*/ 0 w 269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69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148" y="289"/>
                      <a:pt x="269" y="224"/>
                      <a:pt x="269" y="144"/>
                    </a:cubicBezTo>
                    <a:cubicBezTo>
                      <a:pt x="269" y="64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3" name="Freeform 720"/>
              <p:cNvSpPr/>
              <p:nvPr/>
            </p:nvSpPr>
            <p:spPr bwMode="auto">
              <a:xfrm>
                <a:off x="11657806" y="1606551"/>
                <a:ext cx="1128713" cy="3497263"/>
              </a:xfrm>
              <a:custGeom>
                <a:gdLst>
                  <a:gd fmla="*/ 300 w 300" name="T0"/>
                  <a:gd fmla="*/ 26 h 931" name="T1"/>
                  <a:gd fmla="*/ 300 w 300" name="T2"/>
                  <a:gd fmla="*/ 923 h 931" name="T3"/>
                  <a:gd fmla="*/ 0 w 300" name="T4"/>
                  <a:gd fmla="*/ 636 h 931" name="T5"/>
                  <a:gd fmla="*/ 0 w 300" name="T6"/>
                  <a:gd fmla="*/ 300 h 931" name="T7"/>
                  <a:gd fmla="*/ 300 w 300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300">
                    <a:moveTo>
                      <a:pt x="300" y="26"/>
                    </a:moveTo>
                    <a:cubicBezTo>
                      <a:pt x="300" y="923"/>
                      <a:pt x="300" y="923"/>
                      <a:pt x="300" y="923"/>
                    </a:cubicBezTo>
                    <a:cubicBezTo>
                      <a:pt x="300" y="923"/>
                      <a:pt x="20" y="931"/>
                      <a:pt x="0" y="636"/>
                    </a:cubicBezTo>
                    <a:cubicBezTo>
                      <a:pt x="0" y="516"/>
                      <a:pt x="0" y="423"/>
                      <a:pt x="0" y="300"/>
                    </a:cubicBezTo>
                    <a:cubicBezTo>
                      <a:pt x="16" y="0"/>
                      <a:pt x="300" y="26"/>
                      <a:pt x="300" y="26"/>
                    </a:cubicBez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4" name="Freeform 721"/>
              <p:cNvSpPr/>
              <p:nvPr/>
            </p:nvSpPr>
            <p:spPr bwMode="auto">
              <a:xfrm>
                <a:off x="12772231" y="1606551"/>
                <a:ext cx="1112838" cy="3497263"/>
              </a:xfrm>
              <a:custGeom>
                <a:gdLst>
                  <a:gd fmla="*/ 0 w 296" name="T0"/>
                  <a:gd fmla="*/ 26 h 931" name="T1"/>
                  <a:gd fmla="*/ 0 w 296" name="T2"/>
                  <a:gd fmla="*/ 923 h 931" name="T3"/>
                  <a:gd fmla="*/ 296 w 296" name="T4"/>
                  <a:gd fmla="*/ 636 h 931" name="T5"/>
                  <a:gd fmla="*/ 296 w 296" name="T6"/>
                  <a:gd fmla="*/ 300 h 931" name="T7"/>
                  <a:gd fmla="*/ 0 w 296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296">
                    <a:moveTo>
                      <a:pt x="0" y="26"/>
                    </a:moveTo>
                    <a:cubicBezTo>
                      <a:pt x="0" y="923"/>
                      <a:pt x="0" y="923"/>
                      <a:pt x="0" y="923"/>
                    </a:cubicBezTo>
                    <a:cubicBezTo>
                      <a:pt x="0" y="923"/>
                      <a:pt x="275" y="931"/>
                      <a:pt x="296" y="636"/>
                    </a:cubicBezTo>
                    <a:cubicBezTo>
                      <a:pt x="296" y="516"/>
                      <a:pt x="296" y="423"/>
                      <a:pt x="296" y="300"/>
                    </a:cubicBezTo>
                    <a:cubicBezTo>
                      <a:pt x="282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5" name="Freeform 722"/>
              <p:cNvSpPr/>
              <p:nvPr/>
            </p:nvSpPr>
            <p:spPr bwMode="auto">
              <a:xfrm>
                <a:off x="11657806" y="3308351"/>
                <a:ext cx="1128713" cy="1847850"/>
              </a:xfrm>
              <a:custGeom>
                <a:gdLst>
                  <a:gd fmla="*/ 2 w 711" name="T0"/>
                  <a:gd fmla="*/ 0 h 1164" name="T1"/>
                  <a:gd fmla="*/ 711 w 711" name="T2"/>
                  <a:gd fmla="*/ 177 h 1164" name="T3"/>
                  <a:gd fmla="*/ 711 w 711" name="T4"/>
                  <a:gd fmla="*/ 1164 h 1164" name="T5"/>
                  <a:gd fmla="*/ 0 w 711" name="T6"/>
                  <a:gd fmla="*/ 1164 h 1164" name="T7"/>
                  <a:gd fmla="*/ 2 w 711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11">
                    <a:moveTo>
                      <a:pt x="2" y="0"/>
                    </a:moveTo>
                    <a:lnTo>
                      <a:pt x="711" y="177"/>
                    </a:lnTo>
                    <a:lnTo>
                      <a:pt x="711" y="1164"/>
                    </a:lnTo>
                    <a:lnTo>
                      <a:pt x="0" y="116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6" name="Freeform 723"/>
              <p:cNvSpPr/>
              <p:nvPr/>
            </p:nvSpPr>
            <p:spPr bwMode="auto">
              <a:xfrm>
                <a:off x="12786519" y="3308351"/>
                <a:ext cx="1117600" cy="1847850"/>
              </a:xfrm>
              <a:custGeom>
                <a:gdLst>
                  <a:gd fmla="*/ 704 w 704" name="T0"/>
                  <a:gd fmla="*/ 0 h 1164" name="T1"/>
                  <a:gd fmla="*/ 0 w 704" name="T2"/>
                  <a:gd fmla="*/ 177 h 1164" name="T3"/>
                  <a:gd fmla="*/ 0 w 704" name="T4"/>
                  <a:gd fmla="*/ 1164 h 1164" name="T5"/>
                  <a:gd fmla="*/ 704 w 704" name="T6"/>
                  <a:gd fmla="*/ 1164 h 1164" name="T7"/>
                  <a:gd fmla="*/ 704 w 704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04">
                    <a:moveTo>
                      <a:pt x="704" y="0"/>
                    </a:moveTo>
                    <a:lnTo>
                      <a:pt x="0" y="177"/>
                    </a:lnTo>
                    <a:lnTo>
                      <a:pt x="0" y="1164"/>
                    </a:lnTo>
                    <a:lnTo>
                      <a:pt x="704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7" name="Freeform 724"/>
              <p:cNvSpPr/>
              <p:nvPr/>
            </p:nvSpPr>
            <p:spPr bwMode="auto">
              <a:xfrm>
                <a:off x="11575256" y="1884363"/>
                <a:ext cx="598488" cy="890588"/>
              </a:xfrm>
              <a:custGeom>
                <a:gdLst>
                  <a:gd fmla="*/ 102 w 159" name="T0"/>
                  <a:gd fmla="*/ 0 h 237" name="T1"/>
                  <a:gd fmla="*/ 22 w 159" name="T2"/>
                  <a:gd fmla="*/ 108 h 237" name="T3"/>
                  <a:gd fmla="*/ 22 w 159" name="T4"/>
                  <a:gd fmla="*/ 237 h 237" name="T5"/>
                  <a:gd fmla="*/ 159 w 159" name="T6"/>
                  <a:gd fmla="*/ 25 h 237" name="T7"/>
                  <a:gd fmla="*/ 102 w 159" name="T8"/>
                  <a:gd fmla="*/ 0 h 2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6" w="159">
                    <a:moveTo>
                      <a:pt x="102" y="0"/>
                    </a:moveTo>
                    <a:cubicBezTo>
                      <a:pt x="102" y="0"/>
                      <a:pt x="43" y="43"/>
                      <a:pt x="22" y="108"/>
                    </a:cubicBezTo>
                    <a:cubicBezTo>
                      <a:pt x="0" y="174"/>
                      <a:pt x="22" y="237"/>
                      <a:pt x="22" y="237"/>
                    </a:cubicBezTo>
                    <a:cubicBezTo>
                      <a:pt x="159" y="25"/>
                      <a:pt x="159" y="25"/>
                      <a:pt x="159" y="2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8" name="Freeform 725"/>
              <p:cNvSpPr/>
              <p:nvPr/>
            </p:nvSpPr>
            <p:spPr bwMode="auto">
              <a:xfrm>
                <a:off x="13280231" y="1838326"/>
                <a:ext cx="668338" cy="925513"/>
              </a:xfrm>
              <a:custGeom>
                <a:gdLst>
                  <a:gd fmla="*/ 43 w 178" name="T0"/>
                  <a:gd fmla="*/ 0 h 246" name="T1"/>
                  <a:gd fmla="*/ 148 w 178" name="T2"/>
                  <a:gd fmla="*/ 96 h 246" name="T3"/>
                  <a:gd fmla="*/ 166 w 178" name="T4"/>
                  <a:gd fmla="*/ 246 h 246" name="T5"/>
                  <a:gd fmla="*/ 0 w 178" name="T6"/>
                  <a:gd fmla="*/ 33 h 246" name="T7"/>
                  <a:gd fmla="*/ 43 w 178" name="T8"/>
                  <a:gd fmla="*/ 0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78">
                    <a:moveTo>
                      <a:pt x="43" y="0"/>
                    </a:moveTo>
                    <a:cubicBezTo>
                      <a:pt x="43" y="0"/>
                      <a:pt x="118" y="34"/>
                      <a:pt x="148" y="96"/>
                    </a:cubicBezTo>
                    <a:cubicBezTo>
                      <a:pt x="178" y="158"/>
                      <a:pt x="166" y="246"/>
                      <a:pt x="166" y="246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69" name="Freeform 726"/>
              <p:cNvSpPr/>
              <p:nvPr/>
            </p:nvSpPr>
            <p:spPr bwMode="auto">
              <a:xfrm>
                <a:off x="12575381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  <a:gd fmla="*/ 140 w 143" name="T6"/>
                  <a:gd fmla="*/ 0 h 2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0" name="Freeform 727"/>
              <p:cNvSpPr/>
              <p:nvPr/>
            </p:nvSpPr>
            <p:spPr bwMode="auto">
              <a:xfrm>
                <a:off x="12575381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1" name="Oval 728"/>
              <p:cNvSpPr>
                <a:spLocks noChangeArrowheads="1"/>
              </p:cNvSpPr>
              <p:nvPr/>
            </p:nvSpPr>
            <p:spPr bwMode="auto">
              <a:xfrm>
                <a:off x="12176919" y="2522538"/>
                <a:ext cx="236538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2" name="Oval 729"/>
              <p:cNvSpPr>
                <a:spLocks noChangeArrowheads="1"/>
              </p:cNvSpPr>
              <p:nvPr/>
            </p:nvSpPr>
            <p:spPr bwMode="auto">
              <a:xfrm>
                <a:off x="12218194" y="2566988"/>
                <a:ext cx="147638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3" name="Oval 730"/>
              <p:cNvSpPr>
                <a:spLocks noChangeArrowheads="1"/>
              </p:cNvSpPr>
              <p:nvPr/>
            </p:nvSpPr>
            <p:spPr bwMode="auto">
              <a:xfrm>
                <a:off x="13072269" y="2522538"/>
                <a:ext cx="238125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4" name="Oval 731"/>
              <p:cNvSpPr>
                <a:spLocks noChangeArrowheads="1"/>
              </p:cNvSpPr>
              <p:nvPr/>
            </p:nvSpPr>
            <p:spPr bwMode="auto">
              <a:xfrm>
                <a:off x="13113544" y="2566988"/>
                <a:ext cx="147638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5" name="Freeform 732"/>
              <p:cNvSpPr/>
              <p:nvPr/>
            </p:nvSpPr>
            <p:spPr bwMode="auto">
              <a:xfrm>
                <a:off x="12151519" y="2376488"/>
                <a:ext cx="250825" cy="90488"/>
              </a:xfrm>
              <a:custGeom>
                <a:gdLst>
                  <a:gd fmla="*/ 0 w 67" name="T0"/>
                  <a:gd fmla="*/ 24 h 24" name="T1"/>
                  <a:gd fmla="*/ 67 w 67" name="T2"/>
                  <a:gd fmla="*/ 20 h 24" name="T3"/>
                  <a:gd fmla="*/ 33 w 67" name="T4"/>
                  <a:gd fmla="*/ 2 h 24" name="T5"/>
                  <a:gd fmla="*/ 0 w 67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7">
                    <a:moveTo>
                      <a:pt x="0" y="24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4" y="0"/>
                      <a:pt x="33" y="2"/>
                    </a:cubicBezTo>
                    <a:cubicBezTo>
                      <a:pt x="1" y="3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6" name="Freeform 733"/>
              <p:cNvSpPr/>
              <p:nvPr/>
            </p:nvSpPr>
            <p:spPr bwMode="auto">
              <a:xfrm>
                <a:off x="13083381" y="2368551"/>
                <a:ext cx="252413" cy="104775"/>
              </a:xfrm>
              <a:custGeom>
                <a:gdLst>
                  <a:gd fmla="*/ 0 w 67" name="T0"/>
                  <a:gd fmla="*/ 20 h 28" name="T1"/>
                  <a:gd fmla="*/ 67 w 67" name="T2"/>
                  <a:gd fmla="*/ 28 h 28" name="T3"/>
                  <a:gd fmla="*/ 36 w 67" name="T4"/>
                  <a:gd fmla="*/ 4 h 28" name="T5"/>
                  <a:gd fmla="*/ 0 w 67" name="T6"/>
                  <a:gd fmla="*/ 20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7">
                    <a:moveTo>
                      <a:pt x="0" y="20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8"/>
                      <a:pt x="36" y="4"/>
                    </a:cubicBezTo>
                    <a:cubicBezTo>
                      <a:pt x="4" y="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7" name="Oval 734"/>
              <p:cNvSpPr>
                <a:spLocks noChangeArrowheads="1"/>
              </p:cNvSpPr>
              <p:nvPr/>
            </p:nvSpPr>
            <p:spPr bwMode="auto">
              <a:xfrm>
                <a:off x="13753306" y="2759076"/>
                <a:ext cx="338138" cy="338138"/>
              </a:xfrm>
              <a:prstGeom prst="ellipse">
                <a:avLst/>
              </a:pr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8" name="Oval 735"/>
              <p:cNvSpPr>
                <a:spLocks noChangeArrowheads="1"/>
              </p:cNvSpPr>
              <p:nvPr/>
            </p:nvSpPr>
            <p:spPr bwMode="auto">
              <a:xfrm>
                <a:off x="11451431" y="2759076"/>
                <a:ext cx="338138" cy="338138"/>
              </a:xfrm>
              <a:prstGeom prst="ellipse">
                <a:avLst/>
              </a:pr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79" name="Freeform 736"/>
              <p:cNvSpPr/>
              <p:nvPr/>
            </p:nvSpPr>
            <p:spPr bwMode="auto">
              <a:xfrm>
                <a:off x="12624594" y="3055938"/>
                <a:ext cx="477838" cy="233363"/>
              </a:xfrm>
              <a:custGeom>
                <a:gdLst>
                  <a:gd fmla="*/ 7 w 127" name="T0"/>
                  <a:gd fmla="*/ 38 h 62" name="T1"/>
                  <a:gd fmla="*/ 122 w 127" name="T2"/>
                  <a:gd fmla="*/ 14 h 62" name="T3"/>
                  <a:gd fmla="*/ 114 w 127" name="T4"/>
                  <a:gd fmla="*/ 6 h 62" name="T5"/>
                  <a:gd fmla="*/ 13 w 127" name="T6"/>
                  <a:gd fmla="*/ 27 h 62" name="T7"/>
                  <a:gd fmla="*/ 7 w 127" name="T8"/>
                  <a:gd fmla="*/ 38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27">
                    <a:moveTo>
                      <a:pt x="7" y="38"/>
                    </a:moveTo>
                    <a:cubicBezTo>
                      <a:pt x="47" y="62"/>
                      <a:pt x="94" y="49"/>
                      <a:pt x="122" y="14"/>
                    </a:cubicBezTo>
                    <a:cubicBezTo>
                      <a:pt x="127" y="8"/>
                      <a:pt x="119" y="0"/>
                      <a:pt x="114" y="6"/>
                    </a:cubicBezTo>
                    <a:cubicBezTo>
                      <a:pt x="89" y="36"/>
                      <a:pt x="48" y="49"/>
                      <a:pt x="13" y="27"/>
                    </a:cubicBezTo>
                    <a:cubicBezTo>
                      <a:pt x="6" y="23"/>
                      <a:pt x="0" y="34"/>
                      <a:pt x="7" y="38"/>
                    </a:cubicBezTo>
                    <a:close/>
                  </a:path>
                </a:pathLst>
              </a:custGeom>
              <a:solidFill>
                <a:srgbClr val="B191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0" name="Oval 737"/>
              <p:cNvSpPr>
                <a:spLocks noChangeArrowheads="1"/>
              </p:cNvSpPr>
              <p:nvPr/>
            </p:nvSpPr>
            <p:spPr bwMode="auto">
              <a:xfrm>
                <a:off x="12022931" y="1670051"/>
                <a:ext cx="1477963" cy="446088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1" name="Freeform 738"/>
              <p:cNvSpPr/>
              <p:nvPr/>
            </p:nvSpPr>
            <p:spPr bwMode="auto">
              <a:xfrm>
                <a:off x="11770519" y="7259638"/>
                <a:ext cx="804863" cy="301625"/>
              </a:xfrm>
              <a:custGeom>
                <a:gdLst>
                  <a:gd fmla="*/ 147 w 214" name="T0"/>
                  <a:gd fmla="*/ 4 h 80" name="T1"/>
                  <a:gd fmla="*/ 214 w 214" name="T2"/>
                  <a:gd fmla="*/ 4 h 80" name="T3"/>
                  <a:gd fmla="*/ 214 w 214" name="T4"/>
                  <a:gd fmla="*/ 80 h 80" name="T5"/>
                  <a:gd fmla="*/ 14 w 214" name="T6"/>
                  <a:gd fmla="*/ 80 h 80" name="T7"/>
                  <a:gd fmla="*/ 14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147" y="4"/>
                    </a:moveTo>
                    <a:cubicBezTo>
                      <a:pt x="207" y="4"/>
                      <a:pt x="214" y="4"/>
                      <a:pt x="214" y="4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0" y="0"/>
                      <a:pt x="147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2" name="Freeform 739"/>
              <p:cNvSpPr/>
              <p:nvPr/>
            </p:nvSpPr>
            <p:spPr bwMode="auto">
              <a:xfrm>
                <a:off x="12951619" y="7259638"/>
                <a:ext cx="806450" cy="301625"/>
              </a:xfrm>
              <a:custGeom>
                <a:gdLst>
                  <a:gd fmla="*/ 67 w 214" name="T0"/>
                  <a:gd fmla="*/ 4 h 80" name="T1"/>
                  <a:gd fmla="*/ 0 w 214" name="T2"/>
                  <a:gd fmla="*/ 4 h 80" name="T3"/>
                  <a:gd fmla="*/ 0 w 214" name="T4"/>
                  <a:gd fmla="*/ 80 h 80" name="T5"/>
                  <a:gd fmla="*/ 199 w 214" name="T6"/>
                  <a:gd fmla="*/ 80 h 80" name="T7"/>
                  <a:gd fmla="*/ 6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67" y="4"/>
                    </a:moveTo>
                    <a:cubicBezTo>
                      <a:pt x="7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9" y="80"/>
                      <a:pt x="199" y="80"/>
                      <a:pt x="199" y="80"/>
                    </a:cubicBezTo>
                    <a:cubicBezTo>
                      <a:pt x="199" y="80"/>
                      <a:pt x="214" y="0"/>
                      <a:pt x="67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3" name="Freeform 740"/>
              <p:cNvSpPr/>
              <p:nvPr/>
            </p:nvSpPr>
            <p:spPr bwMode="auto">
              <a:xfrm>
                <a:off x="11894344" y="1936751"/>
                <a:ext cx="1528763" cy="439738"/>
              </a:xfrm>
              <a:custGeom>
                <a:gdLst>
                  <a:gd fmla="*/ 406 w 406" name="T0"/>
                  <a:gd fmla="*/ 0 h 117" name="T1"/>
                  <a:gd fmla="*/ 206 w 406" name="T2"/>
                  <a:gd fmla="*/ 117 h 117" name="T3"/>
                  <a:gd fmla="*/ 233 w 406" name="T4"/>
                  <a:gd fmla="*/ 74 h 117" name="T5"/>
                  <a:gd fmla="*/ 51 w 406" name="T6"/>
                  <a:gd fmla="*/ 101 h 117" name="T7"/>
                  <a:gd fmla="*/ 145 w 406" name="T8"/>
                  <a:gd fmla="*/ 42 h 117" name="T9"/>
                  <a:gd fmla="*/ 0 w 406" name="T10"/>
                  <a:gd fmla="*/ 70 h 117" name="T11"/>
                  <a:gd fmla="*/ 71 w 406" name="T12"/>
                  <a:gd fmla="*/ 8 h 117" name="T13"/>
                  <a:gd fmla="*/ 406 w 406" name="T14"/>
                  <a:gd fmla="*/ 0 h 1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7" w="406">
                    <a:moveTo>
                      <a:pt x="406" y="0"/>
                    </a:moveTo>
                    <a:cubicBezTo>
                      <a:pt x="406" y="0"/>
                      <a:pt x="352" y="93"/>
                      <a:pt x="206" y="117"/>
                    </a:cubicBezTo>
                    <a:cubicBezTo>
                      <a:pt x="221" y="94"/>
                      <a:pt x="233" y="74"/>
                      <a:pt x="233" y="74"/>
                    </a:cubicBezTo>
                    <a:cubicBezTo>
                      <a:pt x="233" y="74"/>
                      <a:pt x="183" y="104"/>
                      <a:pt x="51" y="101"/>
                    </a:cubicBezTo>
                    <a:cubicBezTo>
                      <a:pt x="70" y="89"/>
                      <a:pt x="145" y="42"/>
                      <a:pt x="145" y="4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1" y="8"/>
                      <a:pt x="71" y="8"/>
                      <a:pt x="71" y="8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4" name="Freeform 741"/>
              <p:cNvSpPr/>
              <p:nvPr/>
            </p:nvSpPr>
            <p:spPr bwMode="auto">
              <a:xfrm>
                <a:off x="12151519" y="1854201"/>
                <a:ext cx="1173163" cy="360363"/>
              </a:xfrm>
              <a:custGeom>
                <a:gdLst>
                  <a:gd fmla="*/ 739 w 739" name="T0"/>
                  <a:gd fmla="*/ 64 h 227" name="T1"/>
                  <a:gd fmla="*/ 485 w 739" name="T2"/>
                  <a:gd fmla="*/ 227 h 227" name="T3"/>
                  <a:gd fmla="*/ 542 w 739" name="T4"/>
                  <a:gd fmla="*/ 118 h 227" name="T5"/>
                  <a:gd fmla="*/ 213 w 739" name="T6"/>
                  <a:gd fmla="*/ 220 h 227" name="T7"/>
                  <a:gd fmla="*/ 360 w 739" name="T8"/>
                  <a:gd fmla="*/ 92 h 227" name="T9"/>
                  <a:gd fmla="*/ 0 w 739" name="T10"/>
                  <a:gd fmla="*/ 130 h 227" name="T11"/>
                  <a:gd fmla="*/ 433 w 739" name="T12"/>
                  <a:gd fmla="*/ 0 h 227" name="T13"/>
                  <a:gd fmla="*/ 395 w 739" name="T14"/>
                  <a:gd fmla="*/ 104 h 227" name="T15"/>
                  <a:gd fmla="*/ 637 w 739" name="T16"/>
                  <a:gd fmla="*/ 54 h 227" name="T17"/>
                  <a:gd fmla="*/ 630 w 739" name="T18"/>
                  <a:gd fmla="*/ 94 h 227" name="T19"/>
                  <a:gd fmla="*/ 739 w 739" name="T20"/>
                  <a:gd fmla="*/ 64 h 2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6" w="739">
                    <a:moveTo>
                      <a:pt x="739" y="64"/>
                    </a:moveTo>
                    <a:lnTo>
                      <a:pt x="485" y="227"/>
                    </a:lnTo>
                    <a:lnTo>
                      <a:pt x="542" y="118"/>
                    </a:lnTo>
                    <a:lnTo>
                      <a:pt x="213" y="220"/>
                    </a:lnTo>
                    <a:lnTo>
                      <a:pt x="360" y="92"/>
                    </a:lnTo>
                    <a:lnTo>
                      <a:pt x="0" y="130"/>
                    </a:lnTo>
                    <a:lnTo>
                      <a:pt x="433" y="0"/>
                    </a:lnTo>
                    <a:lnTo>
                      <a:pt x="395" y="104"/>
                    </a:lnTo>
                    <a:lnTo>
                      <a:pt x="637" y="54"/>
                    </a:lnTo>
                    <a:lnTo>
                      <a:pt x="630" y="94"/>
                    </a:lnTo>
                    <a:lnTo>
                      <a:pt x="739" y="64"/>
                    </a:lnTo>
                    <a:close/>
                  </a:path>
                </a:pathLst>
              </a:custGeom>
              <a:solidFill>
                <a:srgbClr val="FCBF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5" name="Freeform 742"/>
              <p:cNvSpPr/>
              <p:nvPr/>
            </p:nvSpPr>
            <p:spPr bwMode="auto">
              <a:xfrm>
                <a:off x="11608594" y="3308351"/>
                <a:ext cx="1185863" cy="280988"/>
              </a:xfrm>
              <a:custGeom>
                <a:gdLst>
                  <a:gd fmla="*/ 41 w 747" name="T0"/>
                  <a:gd fmla="*/ 0 h 177" name="T1"/>
                  <a:gd fmla="*/ 0 w 747" name="T2"/>
                  <a:gd fmla="*/ 109 h 177" name="T3"/>
                  <a:gd fmla="*/ 747 w 747" name="T4"/>
                  <a:gd fmla="*/ 177 h 177" name="T5"/>
                  <a:gd fmla="*/ 41 w 747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7">
                    <a:moveTo>
                      <a:pt x="41" y="0"/>
                    </a:moveTo>
                    <a:lnTo>
                      <a:pt x="0" y="109"/>
                    </a:lnTo>
                    <a:lnTo>
                      <a:pt x="747" y="17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3D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6" name="Freeform 743"/>
              <p:cNvSpPr/>
              <p:nvPr/>
            </p:nvSpPr>
            <p:spPr bwMode="auto">
              <a:xfrm>
                <a:off x="12786519" y="3308351"/>
                <a:ext cx="1189038" cy="280988"/>
              </a:xfrm>
              <a:custGeom>
                <a:gdLst>
                  <a:gd fmla="*/ 706 w 749" name="T0"/>
                  <a:gd fmla="*/ 0 h 177" name="T1"/>
                  <a:gd fmla="*/ 749 w 749" name="T2"/>
                  <a:gd fmla="*/ 109 h 177" name="T3"/>
                  <a:gd fmla="*/ 0 w 749" name="T4"/>
                  <a:gd fmla="*/ 177 h 177" name="T5"/>
                  <a:gd fmla="*/ 706 w 749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9">
                    <a:moveTo>
                      <a:pt x="706" y="0"/>
                    </a:moveTo>
                    <a:lnTo>
                      <a:pt x="749" y="109"/>
                    </a:lnTo>
                    <a:lnTo>
                      <a:pt x="0" y="177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787" name="Freeform 717"/>
              <p:cNvSpPr/>
              <p:nvPr/>
            </p:nvSpPr>
            <p:spPr bwMode="auto">
              <a:xfrm flipH="1" rot="20008614">
                <a:off x="10474612" y="2030569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val="3064122375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400003" y="807716"/>
            <a:ext cx="1198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多听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50450" y="723733"/>
            <a:ext cx="2049553" cy="835666"/>
            <a:chOff x="2784731" y="3289953"/>
            <a:chExt cx="2049553" cy="835666"/>
          </a:xfrm>
        </p:grpSpPr>
        <p:sp>
          <p:nvSpPr>
            <p:cNvPr id="9" name="平行四边形 8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行為一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595888" y="707074"/>
            <a:ext cx="1897132" cy="3643864"/>
            <a:chOff x="7371548" y="823913"/>
            <a:chExt cx="2062974" cy="3962400"/>
          </a:xfrm>
        </p:grpSpPr>
        <p:grpSp>
          <p:nvGrpSpPr>
            <p:cNvPr id="12" name="Group 4"/>
            <p:cNvGrpSpPr>
              <a:grpSpLocks noChangeAspect="1"/>
            </p:cNvGrpSpPr>
            <p:nvPr/>
          </p:nvGrpSpPr>
          <p:grpSpPr>
            <a:xfrm>
              <a:off x="7437438" y="823913"/>
              <a:ext cx="1946275" cy="3962400"/>
              <a:chOff x="4685" y="519"/>
              <a:chExt cx="1226" cy="2496"/>
            </a:xfrm>
          </p:grpSpPr>
          <p:sp>
            <p:nvSpPr>
              <p:cNvPr id="13" name="AutoShape 3"/>
              <p:cNvSpPr>
                <a:spLocks noChangeArrowheads="1" noChangeAspect="1" noTextEdit="1"/>
              </p:cNvSpPr>
              <p:nvPr/>
            </p:nvSpPr>
            <p:spPr bwMode="auto">
              <a:xfrm>
                <a:off x="4685" y="519"/>
                <a:ext cx="1226" cy="2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5"/>
              <p:cNvSpPr/>
              <p:nvPr/>
            </p:nvSpPr>
            <p:spPr bwMode="auto">
              <a:xfrm>
                <a:off x="5650" y="1382"/>
                <a:ext cx="295" cy="596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38C4E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Oval 6"/>
              <p:cNvSpPr>
                <a:spLocks noChangeArrowheads="1"/>
              </p:cNvSpPr>
              <p:nvPr/>
            </p:nvSpPr>
            <p:spPr bwMode="auto">
              <a:xfrm>
                <a:off x="4897" y="1811"/>
                <a:ext cx="804" cy="43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5301" y="1811"/>
                <a:ext cx="401" cy="430"/>
              </a:xfrm>
              <a:custGeom>
                <a:gdLst>
                  <a:gd fmla="*/ 0 w 269" name="T0"/>
                  <a:gd fmla="*/ 0 h 289" name="T1"/>
                  <a:gd fmla="*/ 0 w 269" name="T2"/>
                  <a:gd fmla="*/ 289 h 289" name="T3"/>
                  <a:gd fmla="*/ 269 w 269" name="T4"/>
                  <a:gd fmla="*/ 144 h 289" name="T5"/>
                  <a:gd fmla="*/ 0 w 269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69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148" y="289"/>
                      <a:pt x="269" y="224"/>
                      <a:pt x="269" y="144"/>
                    </a:cubicBezTo>
                    <a:cubicBezTo>
                      <a:pt x="269" y="64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4854" y="654"/>
                <a:ext cx="447" cy="1386"/>
              </a:xfrm>
              <a:custGeom>
                <a:gdLst>
                  <a:gd fmla="*/ 300 w 300" name="T0"/>
                  <a:gd fmla="*/ 26 h 931" name="T1"/>
                  <a:gd fmla="*/ 300 w 300" name="T2"/>
                  <a:gd fmla="*/ 923 h 931" name="T3"/>
                  <a:gd fmla="*/ 0 w 300" name="T4"/>
                  <a:gd fmla="*/ 636 h 931" name="T5"/>
                  <a:gd fmla="*/ 0 w 300" name="T6"/>
                  <a:gd fmla="*/ 300 h 931" name="T7"/>
                  <a:gd fmla="*/ 300 w 300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300">
                    <a:moveTo>
                      <a:pt x="300" y="26"/>
                    </a:moveTo>
                    <a:cubicBezTo>
                      <a:pt x="300" y="923"/>
                      <a:pt x="300" y="923"/>
                      <a:pt x="300" y="923"/>
                    </a:cubicBezTo>
                    <a:cubicBezTo>
                      <a:pt x="300" y="923"/>
                      <a:pt x="20" y="931"/>
                      <a:pt x="0" y="636"/>
                    </a:cubicBezTo>
                    <a:cubicBezTo>
                      <a:pt x="0" y="516"/>
                      <a:pt x="0" y="423"/>
                      <a:pt x="0" y="300"/>
                    </a:cubicBezTo>
                    <a:cubicBezTo>
                      <a:pt x="16" y="0"/>
                      <a:pt x="300" y="26"/>
                      <a:pt x="300" y="26"/>
                    </a:cubicBez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5301" y="654"/>
                <a:ext cx="441" cy="1386"/>
              </a:xfrm>
              <a:custGeom>
                <a:gdLst>
                  <a:gd fmla="*/ 0 w 296" name="T0"/>
                  <a:gd fmla="*/ 26 h 931" name="T1"/>
                  <a:gd fmla="*/ 0 w 296" name="T2"/>
                  <a:gd fmla="*/ 923 h 931" name="T3"/>
                  <a:gd fmla="*/ 296 w 296" name="T4"/>
                  <a:gd fmla="*/ 636 h 931" name="T5"/>
                  <a:gd fmla="*/ 296 w 296" name="T6"/>
                  <a:gd fmla="*/ 300 h 931" name="T7"/>
                  <a:gd fmla="*/ 0 w 296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296">
                    <a:moveTo>
                      <a:pt x="0" y="26"/>
                    </a:moveTo>
                    <a:cubicBezTo>
                      <a:pt x="0" y="923"/>
                      <a:pt x="0" y="923"/>
                      <a:pt x="0" y="923"/>
                    </a:cubicBezTo>
                    <a:cubicBezTo>
                      <a:pt x="0" y="923"/>
                      <a:pt x="275" y="931"/>
                      <a:pt x="296" y="636"/>
                    </a:cubicBezTo>
                    <a:cubicBezTo>
                      <a:pt x="296" y="516"/>
                      <a:pt x="296" y="423"/>
                      <a:pt x="296" y="300"/>
                    </a:cubicBezTo>
                    <a:cubicBezTo>
                      <a:pt x="282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4854" y="1329"/>
                <a:ext cx="447" cy="732"/>
              </a:xfrm>
              <a:custGeom>
                <a:gdLst>
                  <a:gd fmla="*/ 1 w 447" name="T0"/>
                  <a:gd fmla="*/ 0 h 732" name="T1"/>
                  <a:gd fmla="*/ 447 w 447" name="T2"/>
                  <a:gd fmla="*/ 111 h 732" name="T3"/>
                  <a:gd fmla="*/ 447 w 447" name="T4"/>
                  <a:gd fmla="*/ 732 h 732" name="T5"/>
                  <a:gd fmla="*/ 0 w 447" name="T6"/>
                  <a:gd fmla="*/ 732 h 732" name="T7"/>
                  <a:gd fmla="*/ 1 w 447" name="T8"/>
                  <a:gd fmla="*/ 0 h 7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2" w="447">
                    <a:moveTo>
                      <a:pt x="1" y="0"/>
                    </a:moveTo>
                    <a:lnTo>
                      <a:pt x="447" y="111"/>
                    </a:lnTo>
                    <a:lnTo>
                      <a:pt x="447" y="732"/>
                    </a:lnTo>
                    <a:lnTo>
                      <a:pt x="0" y="7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B3D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5301" y="1329"/>
                <a:ext cx="443" cy="732"/>
              </a:xfrm>
              <a:custGeom>
                <a:gdLst>
                  <a:gd fmla="*/ 443 w 443" name="T0"/>
                  <a:gd fmla="*/ 0 h 732" name="T1"/>
                  <a:gd fmla="*/ 0 w 443" name="T2"/>
                  <a:gd fmla="*/ 111 h 732" name="T3"/>
                  <a:gd fmla="*/ 0 w 443" name="T4"/>
                  <a:gd fmla="*/ 732 h 732" name="T5"/>
                  <a:gd fmla="*/ 443 w 443" name="T6"/>
                  <a:gd fmla="*/ 732 h 732" name="T7"/>
                  <a:gd fmla="*/ 443 w 443" name="T8"/>
                  <a:gd fmla="*/ 0 h 7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32" w="442">
                    <a:moveTo>
                      <a:pt x="443" y="0"/>
                    </a:moveTo>
                    <a:lnTo>
                      <a:pt x="0" y="111"/>
                    </a:lnTo>
                    <a:lnTo>
                      <a:pt x="0" y="732"/>
                    </a:lnTo>
                    <a:lnTo>
                      <a:pt x="443" y="732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rgbClr val="38C4E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5056" y="2061"/>
                <a:ext cx="162" cy="881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Rectangle 13"/>
              <p:cNvSpPr>
                <a:spLocks noChangeArrowheads="1"/>
              </p:cNvSpPr>
              <p:nvPr/>
            </p:nvSpPr>
            <p:spPr bwMode="auto">
              <a:xfrm>
                <a:off x="5367" y="2061"/>
                <a:ext cx="161" cy="881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4898" y="2894"/>
                <a:ext cx="320" cy="119"/>
              </a:xfrm>
              <a:custGeom>
                <a:gdLst>
                  <a:gd fmla="*/ 147 w 214" name="T0"/>
                  <a:gd fmla="*/ 4 h 80" name="T1"/>
                  <a:gd fmla="*/ 214 w 214" name="T2"/>
                  <a:gd fmla="*/ 4 h 80" name="T3"/>
                  <a:gd fmla="*/ 214 w 214" name="T4"/>
                  <a:gd fmla="*/ 80 h 80" name="T5"/>
                  <a:gd fmla="*/ 14 w 214" name="T6"/>
                  <a:gd fmla="*/ 80 h 80" name="T7"/>
                  <a:gd fmla="*/ 14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147" y="4"/>
                    </a:moveTo>
                    <a:cubicBezTo>
                      <a:pt x="207" y="4"/>
                      <a:pt x="214" y="4"/>
                      <a:pt x="214" y="4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0" y="0"/>
                      <a:pt x="147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5367" y="2894"/>
                <a:ext cx="319" cy="119"/>
              </a:xfrm>
              <a:custGeom>
                <a:gdLst>
                  <a:gd fmla="*/ 67 w 214" name="T0"/>
                  <a:gd fmla="*/ 4 h 80" name="T1"/>
                  <a:gd fmla="*/ 0 w 214" name="T2"/>
                  <a:gd fmla="*/ 4 h 80" name="T3"/>
                  <a:gd fmla="*/ 0 w 214" name="T4"/>
                  <a:gd fmla="*/ 80 h 80" name="T5"/>
                  <a:gd fmla="*/ 199 w 214" name="T6"/>
                  <a:gd fmla="*/ 80 h 80" name="T7"/>
                  <a:gd fmla="*/ 6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67" y="4"/>
                    </a:moveTo>
                    <a:cubicBezTo>
                      <a:pt x="7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9" y="80"/>
                      <a:pt x="199" y="80"/>
                      <a:pt x="199" y="80"/>
                    </a:cubicBezTo>
                    <a:cubicBezTo>
                      <a:pt x="199" y="80"/>
                      <a:pt x="214" y="0"/>
                      <a:pt x="67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5138" y="520"/>
                <a:ext cx="475" cy="262"/>
              </a:xfrm>
              <a:custGeom>
                <a:gdLst>
                  <a:gd fmla="*/ 318 w 318" name="T0"/>
                  <a:gd fmla="*/ 176 h 176" name="T1"/>
                  <a:gd fmla="*/ 0 w 318" name="T2"/>
                  <a:gd fmla="*/ 0 h 176" name="T3"/>
                  <a:gd fmla="*/ 28 w 318" name="T4"/>
                  <a:gd fmla="*/ 121 h 176" name="T5"/>
                  <a:gd fmla="*/ 318 w 318" name="T6"/>
                  <a:gd fmla="*/ 176 h 17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6" w="318">
                    <a:moveTo>
                      <a:pt x="318" y="176"/>
                    </a:moveTo>
                    <a:cubicBezTo>
                      <a:pt x="215" y="29"/>
                      <a:pt x="0" y="0"/>
                      <a:pt x="0" y="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28" y="121"/>
                      <a:pt x="235" y="161"/>
                      <a:pt x="318" y="176"/>
                    </a:cubicBez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7"/>
              <p:cNvSpPr/>
              <p:nvPr/>
            </p:nvSpPr>
            <p:spPr bwMode="auto">
              <a:xfrm>
                <a:off x="4895" y="567"/>
                <a:ext cx="531" cy="239"/>
              </a:xfrm>
              <a:custGeom>
                <a:gdLst>
                  <a:gd fmla="*/ 356 w 356" name="T0"/>
                  <a:gd fmla="*/ 86 h 161" name="T1"/>
                  <a:gd fmla="*/ 0 w 356" name="T2"/>
                  <a:gd fmla="*/ 65 h 161" name="T3"/>
                  <a:gd fmla="*/ 49 w 356" name="T4"/>
                  <a:gd fmla="*/ 161 h 161" name="T5"/>
                  <a:gd fmla="*/ 356 w 356" name="T6"/>
                  <a:gd fmla="*/ 86 h 1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1" w="356">
                    <a:moveTo>
                      <a:pt x="356" y="86"/>
                    </a:moveTo>
                    <a:cubicBezTo>
                      <a:pt x="199" y="0"/>
                      <a:pt x="0" y="65"/>
                      <a:pt x="0" y="65"/>
                    </a:cubicBezTo>
                    <a:cubicBezTo>
                      <a:pt x="49" y="161"/>
                      <a:pt x="49" y="161"/>
                      <a:pt x="49" y="161"/>
                    </a:cubicBezTo>
                    <a:cubicBezTo>
                      <a:pt x="49" y="161"/>
                      <a:pt x="275" y="110"/>
                      <a:pt x="356" y="86"/>
                    </a:cubicBez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8"/>
              <p:cNvSpPr/>
              <p:nvPr/>
            </p:nvSpPr>
            <p:spPr bwMode="auto">
              <a:xfrm>
                <a:off x="4968" y="680"/>
                <a:ext cx="633" cy="290"/>
              </a:xfrm>
              <a:custGeom>
                <a:gdLst>
                  <a:gd fmla="*/ 0 w 424" name="T0"/>
                  <a:gd fmla="*/ 85 h 195" name="T1"/>
                  <a:gd fmla="*/ 278 w 424" name="T2"/>
                  <a:gd fmla="*/ 191 h 195" name="T3"/>
                  <a:gd fmla="*/ 257 w 424" name="T4"/>
                  <a:gd fmla="*/ 118 h 195" name="T5"/>
                  <a:gd fmla="*/ 390 w 424" name="T6"/>
                  <a:gd fmla="*/ 178 h 195" name="T7"/>
                  <a:gd fmla="*/ 398 w 424" name="T8"/>
                  <a:gd fmla="*/ 83 h 195" name="T9"/>
                  <a:gd fmla="*/ 424 w 424" name="T10"/>
                  <a:gd fmla="*/ 69 h 195" name="T11"/>
                  <a:gd fmla="*/ 214 w 424" name="T12"/>
                  <a:gd fmla="*/ 0 h 195" name="T13"/>
                  <a:gd fmla="*/ 0 w 424" name="T14"/>
                  <a:gd fmla="*/ 85 h 19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95" w="422">
                    <a:moveTo>
                      <a:pt x="0" y="85"/>
                    </a:moveTo>
                    <a:cubicBezTo>
                      <a:pt x="0" y="85"/>
                      <a:pt x="119" y="195"/>
                      <a:pt x="278" y="191"/>
                    </a:cubicBezTo>
                    <a:cubicBezTo>
                      <a:pt x="274" y="176"/>
                      <a:pt x="257" y="118"/>
                      <a:pt x="257" y="118"/>
                    </a:cubicBezTo>
                    <a:cubicBezTo>
                      <a:pt x="257" y="118"/>
                      <a:pt x="296" y="165"/>
                      <a:pt x="390" y="178"/>
                    </a:cubicBezTo>
                    <a:cubicBezTo>
                      <a:pt x="391" y="167"/>
                      <a:pt x="398" y="83"/>
                      <a:pt x="398" y="83"/>
                    </a:cubicBezTo>
                    <a:cubicBezTo>
                      <a:pt x="424" y="69"/>
                      <a:pt x="424" y="69"/>
                      <a:pt x="424" y="69"/>
                    </a:cubicBezTo>
                    <a:cubicBezTo>
                      <a:pt x="214" y="0"/>
                      <a:pt x="214" y="0"/>
                      <a:pt x="214" y="0"/>
                    </a:cubicBez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19"/>
              <p:cNvSpPr/>
              <p:nvPr/>
            </p:nvSpPr>
            <p:spPr bwMode="auto">
              <a:xfrm>
                <a:off x="4821" y="765"/>
                <a:ext cx="237" cy="352"/>
              </a:xfrm>
              <a:custGeom>
                <a:gdLst>
                  <a:gd fmla="*/ 102 w 159" name="T0"/>
                  <a:gd fmla="*/ 0 h 237" name="T1"/>
                  <a:gd fmla="*/ 22 w 159" name="T2"/>
                  <a:gd fmla="*/ 108 h 237" name="T3"/>
                  <a:gd fmla="*/ 22 w 159" name="T4"/>
                  <a:gd fmla="*/ 237 h 237" name="T5"/>
                  <a:gd fmla="*/ 159 w 159" name="T6"/>
                  <a:gd fmla="*/ 25 h 237" name="T7"/>
                  <a:gd fmla="*/ 102 w 159" name="T8"/>
                  <a:gd fmla="*/ 0 h 2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6" w="159">
                    <a:moveTo>
                      <a:pt x="102" y="0"/>
                    </a:moveTo>
                    <a:cubicBezTo>
                      <a:pt x="102" y="0"/>
                      <a:pt x="43" y="43"/>
                      <a:pt x="22" y="108"/>
                    </a:cubicBezTo>
                    <a:cubicBezTo>
                      <a:pt x="0" y="174"/>
                      <a:pt x="22" y="237"/>
                      <a:pt x="22" y="237"/>
                    </a:cubicBezTo>
                    <a:cubicBezTo>
                      <a:pt x="159" y="25"/>
                      <a:pt x="159" y="25"/>
                      <a:pt x="159" y="2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20"/>
              <p:cNvSpPr/>
              <p:nvPr/>
            </p:nvSpPr>
            <p:spPr bwMode="auto">
              <a:xfrm>
                <a:off x="5496" y="747"/>
                <a:ext cx="266" cy="366"/>
              </a:xfrm>
              <a:custGeom>
                <a:gdLst>
                  <a:gd fmla="*/ 43 w 178" name="T0"/>
                  <a:gd fmla="*/ 0 h 246" name="T1"/>
                  <a:gd fmla="*/ 148 w 178" name="T2"/>
                  <a:gd fmla="*/ 96 h 246" name="T3"/>
                  <a:gd fmla="*/ 166 w 178" name="T4"/>
                  <a:gd fmla="*/ 246 h 246" name="T5"/>
                  <a:gd fmla="*/ 0 w 178" name="T6"/>
                  <a:gd fmla="*/ 33 h 246" name="T7"/>
                  <a:gd fmla="*/ 43 w 178" name="T8"/>
                  <a:gd fmla="*/ 0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78">
                    <a:moveTo>
                      <a:pt x="43" y="0"/>
                    </a:moveTo>
                    <a:cubicBezTo>
                      <a:pt x="43" y="0"/>
                      <a:pt x="118" y="34"/>
                      <a:pt x="148" y="96"/>
                    </a:cubicBezTo>
                    <a:cubicBezTo>
                      <a:pt x="178" y="158"/>
                      <a:pt x="166" y="246"/>
                      <a:pt x="166" y="246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21"/>
              <p:cNvSpPr/>
              <p:nvPr/>
            </p:nvSpPr>
            <p:spPr bwMode="auto">
              <a:xfrm>
                <a:off x="5218" y="1043"/>
                <a:ext cx="89" cy="167"/>
              </a:xfrm>
              <a:custGeom>
                <a:gdLst>
                  <a:gd fmla="*/ 87 w 89" name="T0"/>
                  <a:gd fmla="*/ 0 h 167" name="T1"/>
                  <a:gd fmla="*/ 0 w 89" name="T2"/>
                  <a:gd fmla="*/ 167 h 167" name="T3"/>
                  <a:gd fmla="*/ 89 w 89" name="T4"/>
                  <a:gd fmla="*/ 167 h 167" name="T5"/>
                  <a:gd fmla="*/ 87 w 89" name="T6"/>
                  <a:gd fmla="*/ 0 h 16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67" w="89">
                    <a:moveTo>
                      <a:pt x="87" y="0"/>
                    </a:moveTo>
                    <a:lnTo>
                      <a:pt x="0" y="167"/>
                    </a:lnTo>
                    <a:lnTo>
                      <a:pt x="89" y="16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22"/>
              <p:cNvSpPr/>
              <p:nvPr/>
            </p:nvSpPr>
            <p:spPr bwMode="auto">
              <a:xfrm>
                <a:off x="5218" y="1043"/>
                <a:ext cx="89" cy="167"/>
              </a:xfrm>
              <a:custGeom>
                <a:gdLst>
                  <a:gd fmla="*/ 87 w 89" name="T0"/>
                  <a:gd fmla="*/ 0 h 167" name="T1"/>
                  <a:gd fmla="*/ 0 w 89" name="T2"/>
                  <a:gd fmla="*/ 167 h 167" name="T3"/>
                  <a:gd fmla="*/ 89 w 89" name="T4"/>
                  <a:gd fmla="*/ 167 h 16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67" w="89">
                    <a:moveTo>
                      <a:pt x="87" y="0"/>
                    </a:moveTo>
                    <a:lnTo>
                      <a:pt x="0" y="167"/>
                    </a:lnTo>
                    <a:lnTo>
                      <a:pt x="89" y="16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>
                <a:off x="5059" y="1018"/>
                <a:ext cx="94" cy="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Oval 24"/>
              <p:cNvSpPr>
                <a:spLocks noChangeArrowheads="1"/>
              </p:cNvSpPr>
              <p:nvPr/>
            </p:nvSpPr>
            <p:spPr bwMode="auto">
              <a:xfrm>
                <a:off x="5076" y="1035"/>
                <a:ext cx="58" cy="5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Oval 25"/>
              <p:cNvSpPr>
                <a:spLocks noChangeArrowheads="1"/>
              </p:cNvSpPr>
              <p:nvPr/>
            </p:nvSpPr>
            <p:spPr bwMode="auto">
              <a:xfrm>
                <a:off x="5414" y="1018"/>
                <a:ext cx="94" cy="9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Oval 26"/>
              <p:cNvSpPr>
                <a:spLocks noChangeArrowheads="1"/>
              </p:cNvSpPr>
              <p:nvPr/>
            </p:nvSpPr>
            <p:spPr bwMode="auto">
              <a:xfrm>
                <a:off x="5431" y="1035"/>
                <a:ext cx="58" cy="5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5049" y="971"/>
                <a:ext cx="100" cy="36"/>
              </a:xfrm>
              <a:custGeom>
                <a:gdLst>
                  <a:gd fmla="*/ 0 w 67" name="T0"/>
                  <a:gd fmla="*/ 24 h 24" name="T1"/>
                  <a:gd fmla="*/ 67 w 67" name="T2"/>
                  <a:gd fmla="*/ 20 h 24" name="T3"/>
                  <a:gd fmla="*/ 33 w 67" name="T4"/>
                  <a:gd fmla="*/ 2 h 24" name="T5"/>
                  <a:gd fmla="*/ 0 w 67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7">
                    <a:moveTo>
                      <a:pt x="0" y="24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4" y="0"/>
                      <a:pt x="33" y="2"/>
                    </a:cubicBezTo>
                    <a:cubicBezTo>
                      <a:pt x="1" y="3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8"/>
              <p:cNvSpPr/>
              <p:nvPr/>
            </p:nvSpPr>
            <p:spPr bwMode="auto">
              <a:xfrm>
                <a:off x="5419" y="968"/>
                <a:ext cx="100" cy="42"/>
              </a:xfrm>
              <a:custGeom>
                <a:gdLst>
                  <a:gd fmla="*/ 0 w 67" name="T0"/>
                  <a:gd fmla="*/ 20 h 28" name="T1"/>
                  <a:gd fmla="*/ 67 w 67" name="T2"/>
                  <a:gd fmla="*/ 28 h 28" name="T3"/>
                  <a:gd fmla="*/ 36 w 67" name="T4"/>
                  <a:gd fmla="*/ 4 h 28" name="T5"/>
                  <a:gd fmla="*/ 0 w 67" name="T6"/>
                  <a:gd fmla="*/ 20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7">
                    <a:moveTo>
                      <a:pt x="0" y="20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8"/>
                      <a:pt x="36" y="4"/>
                    </a:cubicBezTo>
                    <a:cubicBezTo>
                      <a:pt x="4" y="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53474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auto">
              <a:xfrm>
                <a:off x="5684" y="1111"/>
                <a:ext cx="135" cy="134"/>
              </a:xfrm>
              <a:prstGeom prst="ellipse">
                <a:avLst/>
              </a:pr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auto">
              <a:xfrm>
                <a:off x="4772" y="1111"/>
                <a:ext cx="134" cy="134"/>
              </a:xfrm>
              <a:prstGeom prst="ellipse">
                <a:avLst/>
              </a:pr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31"/>
              <p:cNvSpPr/>
              <p:nvPr/>
            </p:nvSpPr>
            <p:spPr bwMode="auto">
              <a:xfrm>
                <a:off x="4828" y="1329"/>
                <a:ext cx="470" cy="111"/>
              </a:xfrm>
              <a:custGeom>
                <a:gdLst>
                  <a:gd fmla="*/ 26 w 470" name="T0"/>
                  <a:gd fmla="*/ 0 h 111" name="T1"/>
                  <a:gd fmla="*/ 0 w 470" name="T2"/>
                  <a:gd fmla="*/ 68 h 111" name="T3"/>
                  <a:gd fmla="*/ 470 w 470" name="T4"/>
                  <a:gd fmla="*/ 111 h 111" name="T5"/>
                  <a:gd fmla="*/ 26 w 470" name="T6"/>
                  <a:gd fmla="*/ 0 h 1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0" w="470">
                    <a:moveTo>
                      <a:pt x="26" y="0"/>
                    </a:moveTo>
                    <a:lnTo>
                      <a:pt x="0" y="68"/>
                    </a:lnTo>
                    <a:lnTo>
                      <a:pt x="470" y="111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86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32"/>
              <p:cNvSpPr/>
              <p:nvPr/>
            </p:nvSpPr>
            <p:spPr bwMode="auto">
              <a:xfrm>
                <a:off x="5295" y="1329"/>
                <a:ext cx="471" cy="111"/>
              </a:xfrm>
              <a:custGeom>
                <a:gdLst>
                  <a:gd fmla="*/ 444 w 471" name="T0"/>
                  <a:gd fmla="*/ 0 h 111" name="T1"/>
                  <a:gd fmla="*/ 471 w 471" name="T2"/>
                  <a:gd fmla="*/ 68 h 111" name="T3"/>
                  <a:gd fmla="*/ 0 w 471" name="T4"/>
                  <a:gd fmla="*/ 111 h 111" name="T5"/>
                  <a:gd fmla="*/ 444 w 471" name="T6"/>
                  <a:gd fmla="*/ 0 h 1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0" w="471">
                    <a:moveTo>
                      <a:pt x="444" y="0"/>
                    </a:moveTo>
                    <a:lnTo>
                      <a:pt x="471" y="68"/>
                    </a:lnTo>
                    <a:lnTo>
                      <a:pt x="0" y="111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00B3D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Freeform 33"/>
              <p:cNvSpPr/>
              <p:nvPr/>
            </p:nvSpPr>
            <p:spPr bwMode="auto">
              <a:xfrm>
                <a:off x="5462" y="1555"/>
                <a:ext cx="173" cy="180"/>
              </a:xfrm>
              <a:custGeom>
                <a:gdLst>
                  <a:gd fmla="*/ 0 w 173" name="T0"/>
                  <a:gd fmla="*/ 0 h 180" name="T1"/>
                  <a:gd fmla="*/ 173 w 173" name="T2"/>
                  <a:gd fmla="*/ 0 h 180" name="T3"/>
                  <a:gd fmla="*/ 173 w 173" name="T4"/>
                  <a:gd fmla="*/ 120 h 180" name="T5"/>
                  <a:gd fmla="*/ 87 w 173" name="T6"/>
                  <a:gd fmla="*/ 180 h 180" name="T7"/>
                  <a:gd fmla="*/ 0 w 173" name="T8"/>
                  <a:gd fmla="*/ 117 h 180" name="T9"/>
                  <a:gd fmla="*/ 0 w 173" name="T10"/>
                  <a:gd fmla="*/ 0 h 18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80" w="173">
                    <a:moveTo>
                      <a:pt x="0" y="0"/>
                    </a:moveTo>
                    <a:lnTo>
                      <a:pt x="173" y="0"/>
                    </a:lnTo>
                    <a:lnTo>
                      <a:pt x="173" y="120"/>
                    </a:lnTo>
                    <a:lnTo>
                      <a:pt x="87" y="180"/>
                    </a:lnTo>
                    <a:lnTo>
                      <a:pt x="0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D0E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Freeform 34"/>
              <p:cNvSpPr/>
              <p:nvPr/>
            </p:nvSpPr>
            <p:spPr bwMode="auto">
              <a:xfrm>
                <a:off x="5237" y="1229"/>
                <a:ext cx="189" cy="92"/>
              </a:xfrm>
              <a:custGeom>
                <a:gdLst>
                  <a:gd fmla="*/ 7 w 127" name="T0"/>
                  <a:gd fmla="*/ 38 h 62" name="T1"/>
                  <a:gd fmla="*/ 122 w 127" name="T2"/>
                  <a:gd fmla="*/ 14 h 62" name="T3"/>
                  <a:gd fmla="*/ 114 w 127" name="T4"/>
                  <a:gd fmla="*/ 6 h 62" name="T5"/>
                  <a:gd fmla="*/ 13 w 127" name="T6"/>
                  <a:gd fmla="*/ 27 h 62" name="T7"/>
                  <a:gd fmla="*/ 7 w 127" name="T8"/>
                  <a:gd fmla="*/ 38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27">
                    <a:moveTo>
                      <a:pt x="7" y="38"/>
                    </a:moveTo>
                    <a:cubicBezTo>
                      <a:pt x="47" y="62"/>
                      <a:pt x="94" y="49"/>
                      <a:pt x="122" y="14"/>
                    </a:cubicBezTo>
                    <a:cubicBezTo>
                      <a:pt x="127" y="8"/>
                      <a:pt x="119" y="0"/>
                      <a:pt x="114" y="6"/>
                    </a:cubicBezTo>
                    <a:cubicBezTo>
                      <a:pt x="89" y="36"/>
                      <a:pt x="48" y="49"/>
                      <a:pt x="13" y="27"/>
                    </a:cubicBezTo>
                    <a:cubicBezTo>
                      <a:pt x="6" y="23"/>
                      <a:pt x="0" y="34"/>
                      <a:pt x="7" y="38"/>
                    </a:cubicBezTo>
                    <a:close/>
                  </a:path>
                </a:pathLst>
              </a:custGeom>
              <a:solidFill>
                <a:srgbClr val="B191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5"/>
              <p:cNvSpPr/>
              <p:nvPr/>
            </p:nvSpPr>
            <p:spPr bwMode="auto">
              <a:xfrm>
                <a:off x="4648" y="1393"/>
                <a:ext cx="298" cy="595"/>
              </a:xfrm>
              <a:custGeom>
                <a:gdLst>
                  <a:gd fmla="*/ 130 w 200" name="T0"/>
                  <a:gd fmla="*/ 14 h 400" name="T1"/>
                  <a:gd fmla="*/ 39 w 200" name="T2"/>
                  <a:gd fmla="*/ 133 h 400" name="T3"/>
                  <a:gd fmla="*/ 121 w 200" name="T4"/>
                  <a:gd fmla="*/ 383 h 400" name="T5"/>
                  <a:gd fmla="*/ 181 w 200" name="T6"/>
                  <a:gd fmla="*/ 383 h 400" name="T7"/>
                  <a:gd fmla="*/ 181 w 200" name="T8"/>
                  <a:gd fmla="*/ 324 h 400" name="T9"/>
                  <a:gd fmla="*/ 112 w 200" name="T10"/>
                  <a:gd fmla="*/ 229 h 400" name="T11"/>
                  <a:gd fmla="*/ 110 w 200" name="T12"/>
                  <a:gd fmla="*/ 187 h 400" name="T13"/>
                  <a:gd fmla="*/ 114 w 200" name="T14"/>
                  <a:gd fmla="*/ 174 h 400" name="T15"/>
                  <a:gd fmla="*/ 117 w 200" name="T16"/>
                  <a:gd fmla="*/ 163 h 400" name="T17"/>
                  <a:gd fmla="*/ 119 w 200" name="T18"/>
                  <a:gd fmla="*/ 158 h 400" name="T19"/>
                  <a:gd fmla="*/ 137 w 200" name="T20"/>
                  <a:gd fmla="*/ 126 h 400" name="T21"/>
                  <a:gd fmla="*/ 141 w 200" name="T22"/>
                  <a:gd fmla="*/ 121 h 400" name="T23"/>
                  <a:gd fmla="*/ 143 w 200" name="T24"/>
                  <a:gd fmla="*/ 119 h 400" name="T25"/>
                  <a:gd fmla="*/ 155 w 200" name="T26"/>
                  <a:gd fmla="*/ 105 h 400" name="T27"/>
                  <a:gd fmla="*/ 173 w 200" name="T28"/>
                  <a:gd fmla="*/ 87 h 400" name="T29"/>
                  <a:gd fmla="*/ 172 w 200" name="T30"/>
                  <a:gd fmla="*/ 87 h 400" name="T31"/>
                  <a:gd fmla="*/ 187 w 200" name="T32"/>
                  <a:gd fmla="*/ 30 h 400" name="T33"/>
                  <a:gd fmla="*/ 130 w 200" name="T34"/>
                  <a:gd fmla="*/ 14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200">
                    <a:moveTo>
                      <a:pt x="130" y="14"/>
                    </a:moveTo>
                    <a:cubicBezTo>
                      <a:pt x="89" y="46"/>
                      <a:pt x="59" y="86"/>
                      <a:pt x="39" y="133"/>
                    </a:cubicBezTo>
                    <a:cubicBezTo>
                      <a:pt x="0" y="227"/>
                      <a:pt x="50" y="322"/>
                      <a:pt x="121" y="383"/>
                    </a:cubicBezTo>
                    <a:cubicBezTo>
                      <a:pt x="139" y="398"/>
                      <a:pt x="164" y="400"/>
                      <a:pt x="181" y="383"/>
                    </a:cubicBezTo>
                    <a:cubicBezTo>
                      <a:pt x="196" y="368"/>
                      <a:pt x="198" y="339"/>
                      <a:pt x="181" y="324"/>
                    </a:cubicBezTo>
                    <a:cubicBezTo>
                      <a:pt x="150" y="298"/>
                      <a:pt x="123" y="268"/>
                      <a:pt x="112" y="229"/>
                    </a:cubicBezTo>
                    <a:cubicBezTo>
                      <a:pt x="109" y="215"/>
                      <a:pt x="109" y="205"/>
                      <a:pt x="110" y="187"/>
                    </a:cubicBezTo>
                    <a:cubicBezTo>
                      <a:pt x="110" y="194"/>
                      <a:pt x="113" y="177"/>
                      <a:pt x="114" y="174"/>
                    </a:cubicBezTo>
                    <a:cubicBezTo>
                      <a:pt x="115" y="171"/>
                      <a:pt x="116" y="167"/>
                      <a:pt x="117" y="163"/>
                    </a:cubicBezTo>
                    <a:cubicBezTo>
                      <a:pt x="118" y="162"/>
                      <a:pt x="123" y="150"/>
                      <a:pt x="119" y="158"/>
                    </a:cubicBezTo>
                    <a:cubicBezTo>
                      <a:pt x="124" y="147"/>
                      <a:pt x="131" y="137"/>
                      <a:pt x="137" y="126"/>
                    </a:cubicBezTo>
                    <a:cubicBezTo>
                      <a:pt x="139" y="124"/>
                      <a:pt x="140" y="122"/>
                      <a:pt x="141" y="121"/>
                    </a:cubicBezTo>
                    <a:cubicBezTo>
                      <a:pt x="148" y="111"/>
                      <a:pt x="136" y="127"/>
                      <a:pt x="143" y="119"/>
                    </a:cubicBezTo>
                    <a:cubicBezTo>
                      <a:pt x="147" y="114"/>
                      <a:pt x="151" y="109"/>
                      <a:pt x="155" y="105"/>
                    </a:cubicBezTo>
                    <a:cubicBezTo>
                      <a:pt x="160" y="99"/>
                      <a:pt x="166" y="93"/>
                      <a:pt x="173" y="87"/>
                    </a:cubicBezTo>
                    <a:cubicBezTo>
                      <a:pt x="176" y="84"/>
                      <a:pt x="190" y="74"/>
                      <a:pt x="172" y="87"/>
                    </a:cubicBezTo>
                    <a:cubicBezTo>
                      <a:pt x="190" y="73"/>
                      <a:pt x="200" y="51"/>
                      <a:pt x="187" y="30"/>
                    </a:cubicBezTo>
                    <a:cubicBezTo>
                      <a:pt x="177" y="12"/>
                      <a:pt x="148" y="0"/>
                      <a:pt x="130" y="14"/>
                    </a:cubicBezTo>
                    <a:close/>
                  </a:path>
                </a:pathLst>
              </a:custGeom>
              <a:solidFill>
                <a:srgbClr val="00B3D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36"/>
              <p:cNvSpPr/>
              <p:nvPr/>
            </p:nvSpPr>
            <p:spPr bwMode="auto">
              <a:xfrm>
                <a:off x="5052" y="799"/>
                <a:ext cx="307" cy="137"/>
              </a:xfrm>
              <a:custGeom>
                <a:gdLst>
                  <a:gd fmla="*/ 0 w 206" name="T0"/>
                  <a:gd fmla="*/ 0 h 92" name="T1"/>
                  <a:gd fmla="*/ 68 w 206" name="T2"/>
                  <a:gd fmla="*/ 61 h 92" name="T3"/>
                  <a:gd fmla="*/ 206 w 206" name="T4"/>
                  <a:gd fmla="*/ 90 h 92" name="T5"/>
                  <a:gd fmla="*/ 0 w 206" name="T6"/>
                  <a:gd fmla="*/ 0 h 9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2" w="206">
                    <a:moveTo>
                      <a:pt x="0" y="0"/>
                    </a:moveTo>
                    <a:cubicBezTo>
                      <a:pt x="0" y="0"/>
                      <a:pt x="10" y="30"/>
                      <a:pt x="68" y="61"/>
                    </a:cubicBezTo>
                    <a:cubicBezTo>
                      <a:pt x="126" y="92"/>
                      <a:pt x="201" y="90"/>
                      <a:pt x="206" y="90"/>
                    </a:cubicBezTo>
                    <a:cubicBezTo>
                      <a:pt x="87" y="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052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37"/>
              <p:cNvSpPr/>
              <p:nvPr/>
            </p:nvSpPr>
            <p:spPr bwMode="auto">
              <a:xfrm>
                <a:off x="5119" y="704"/>
                <a:ext cx="243" cy="229"/>
              </a:xfrm>
              <a:custGeom>
                <a:gdLst>
                  <a:gd fmla="*/ 1 w 163" name="T0"/>
                  <a:gd fmla="*/ 0 h 154" name="T1"/>
                  <a:gd fmla="*/ 44 w 163" name="T2"/>
                  <a:gd fmla="*/ 80 h 154" name="T3"/>
                  <a:gd fmla="*/ 163 w 163" name="T4"/>
                  <a:gd fmla="*/ 154 h 154" name="T5"/>
                  <a:gd fmla="*/ 1 w 163" name="T6"/>
                  <a:gd fmla="*/ 0 h 15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54" w="163">
                    <a:moveTo>
                      <a:pt x="1" y="0"/>
                    </a:moveTo>
                    <a:cubicBezTo>
                      <a:pt x="1" y="0"/>
                      <a:pt x="0" y="31"/>
                      <a:pt x="44" y="80"/>
                    </a:cubicBezTo>
                    <a:cubicBezTo>
                      <a:pt x="88" y="129"/>
                      <a:pt x="159" y="153"/>
                      <a:pt x="163" y="154"/>
                    </a:cubicBezTo>
                    <a:cubicBezTo>
                      <a:pt x="57" y="9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052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38"/>
              <p:cNvSpPr/>
              <p:nvPr/>
            </p:nvSpPr>
            <p:spPr bwMode="auto">
              <a:xfrm>
                <a:off x="5189" y="1430"/>
                <a:ext cx="114" cy="147"/>
              </a:xfrm>
              <a:custGeom>
                <a:gdLst>
                  <a:gd fmla="*/ 114 w 114" name="T0"/>
                  <a:gd fmla="*/ 10 h 147" name="T1"/>
                  <a:gd fmla="*/ 112 w 114" name="T2"/>
                  <a:gd fmla="*/ 147 h 147" name="T3"/>
                  <a:gd fmla="*/ 0 w 114" name="T4"/>
                  <a:gd fmla="*/ 0 h 147" name="T5"/>
                  <a:gd fmla="*/ 114 w 114" name="T6"/>
                  <a:gd fmla="*/ 10 h 14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47" w="114">
                    <a:moveTo>
                      <a:pt x="114" y="10"/>
                    </a:moveTo>
                    <a:lnTo>
                      <a:pt x="112" y="147"/>
                    </a:lnTo>
                    <a:lnTo>
                      <a:pt x="0" y="0"/>
                    </a:lnTo>
                    <a:lnTo>
                      <a:pt x="114" y="1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39"/>
              <p:cNvSpPr/>
              <p:nvPr/>
            </p:nvSpPr>
            <p:spPr bwMode="auto">
              <a:xfrm>
                <a:off x="5209" y="1549"/>
                <a:ext cx="92" cy="451"/>
              </a:xfrm>
              <a:custGeom>
                <a:gdLst>
                  <a:gd fmla="*/ 92 w 92" name="T0"/>
                  <a:gd fmla="*/ 0 h 451" name="T1"/>
                  <a:gd fmla="*/ 74 w 92" name="T2"/>
                  <a:gd fmla="*/ 0 h 451" name="T3"/>
                  <a:gd fmla="*/ 0 w 92" name="T4"/>
                  <a:gd fmla="*/ 341 h 451" name="T5"/>
                  <a:gd fmla="*/ 92 w 92" name="T6"/>
                  <a:gd fmla="*/ 451 h 451" name="T7"/>
                  <a:gd fmla="*/ 92 w 92" name="T8"/>
                  <a:gd fmla="*/ 0 h 4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1" w="92">
                    <a:moveTo>
                      <a:pt x="92" y="0"/>
                    </a:moveTo>
                    <a:lnTo>
                      <a:pt x="74" y="0"/>
                    </a:lnTo>
                    <a:lnTo>
                      <a:pt x="0" y="341"/>
                    </a:lnTo>
                    <a:lnTo>
                      <a:pt x="92" y="45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40"/>
              <p:cNvSpPr/>
              <p:nvPr/>
            </p:nvSpPr>
            <p:spPr bwMode="auto">
              <a:xfrm>
                <a:off x="5300" y="1430"/>
                <a:ext cx="114" cy="152"/>
              </a:xfrm>
              <a:custGeom>
                <a:gdLst>
                  <a:gd fmla="*/ 2 w 77" name="T0"/>
                  <a:gd fmla="*/ 7 h 102" name="T1"/>
                  <a:gd fmla="*/ 2 w 77" name="T2"/>
                  <a:gd fmla="*/ 99 h 102" name="T3"/>
                  <a:gd fmla="*/ 77 w 77" name="T4"/>
                  <a:gd fmla="*/ 0 h 102" name="T5"/>
                  <a:gd fmla="*/ 2 w 77" name="T6"/>
                  <a:gd fmla="*/ 7 h 10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02" w="77">
                    <a:moveTo>
                      <a:pt x="2" y="7"/>
                    </a:moveTo>
                    <a:cubicBezTo>
                      <a:pt x="2" y="7"/>
                      <a:pt x="0" y="102"/>
                      <a:pt x="2" y="99"/>
                    </a:cubicBezTo>
                    <a:cubicBezTo>
                      <a:pt x="4" y="96"/>
                      <a:pt x="77" y="0"/>
                      <a:pt x="77" y="0"/>
                    </a:cubicBez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>
                <a:off x="5301" y="1549"/>
                <a:ext cx="94" cy="451"/>
              </a:xfrm>
              <a:custGeom>
                <a:gdLst>
                  <a:gd fmla="*/ 0 w 94" name="T0"/>
                  <a:gd fmla="*/ 0 h 451" name="T1"/>
                  <a:gd fmla="*/ 19 w 94" name="T2"/>
                  <a:gd fmla="*/ 0 h 451" name="T3"/>
                  <a:gd fmla="*/ 94 w 94" name="T4"/>
                  <a:gd fmla="*/ 341 h 451" name="T5"/>
                  <a:gd fmla="*/ 0 w 94" name="T6"/>
                  <a:gd fmla="*/ 451 h 451" name="T7"/>
                  <a:gd fmla="*/ 0 w 94" name="T8"/>
                  <a:gd fmla="*/ 0 h 45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51" w="94">
                    <a:moveTo>
                      <a:pt x="0" y="0"/>
                    </a:moveTo>
                    <a:lnTo>
                      <a:pt x="19" y="0"/>
                    </a:lnTo>
                    <a:lnTo>
                      <a:pt x="94" y="341"/>
                    </a:lnTo>
                    <a:lnTo>
                      <a:pt x="0" y="4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51" name="弦形 50"/>
            <p:cNvSpPr/>
            <p:nvPr/>
          </p:nvSpPr>
          <p:spPr>
            <a:xfrm rot="1800000">
              <a:off x="7371548" y="1638361"/>
              <a:ext cx="415942" cy="415942"/>
            </a:xfrm>
            <a:prstGeom prst="chord">
              <a:avLst>
                <a:gd fmla="val 2700000" name="adj1"/>
                <a:gd fmla="val 15397041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弦形 51"/>
            <p:cNvSpPr/>
            <p:nvPr/>
          </p:nvSpPr>
          <p:spPr>
            <a:xfrm flipH="1" rot="19800000">
              <a:off x="9018580" y="1638361"/>
              <a:ext cx="415942" cy="415942"/>
            </a:xfrm>
            <a:prstGeom prst="chord">
              <a:avLst>
                <a:gd fmla="val 2700000" name="adj1"/>
                <a:gd fmla="val 15397041" name="adj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空心弧 52"/>
            <p:cNvSpPr/>
            <p:nvPr/>
          </p:nvSpPr>
          <p:spPr>
            <a:xfrm>
              <a:off x="7465581" y="944563"/>
              <a:ext cx="1835944" cy="1835944"/>
            </a:xfrm>
            <a:prstGeom prst="blockArc">
              <a:avLst>
                <a:gd fmla="val 10800000" name="adj1"/>
                <a:gd fmla="val 63251" name="adj2"/>
                <a:gd fmla="val 2891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 rot="20546506">
            <a:off x="10821030" y="941955"/>
            <a:ext cx="4964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Listen ~Listen~ Listen</a:t>
            </a:r>
          </a:p>
        </p:txBody>
      </p:sp>
      <p:sp>
        <p:nvSpPr>
          <p:cNvPr id="56" name="文本框 55"/>
          <p:cNvSpPr txBox="1"/>
          <p:nvPr/>
        </p:nvSpPr>
        <p:spPr>
          <a:xfrm rot="19849342">
            <a:off x="10236053" y="-76889"/>
            <a:ext cx="4964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Listen ~Listen~ Listen</a:t>
            </a:r>
          </a:p>
        </p:txBody>
      </p:sp>
      <p:sp>
        <p:nvSpPr>
          <p:cNvPr id="57" name="文本框 56"/>
          <p:cNvSpPr txBox="1"/>
          <p:nvPr/>
        </p:nvSpPr>
        <p:spPr>
          <a:xfrm rot="18706678">
            <a:off x="9186707" y="-1284621"/>
            <a:ext cx="4964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Listen ~Listen~ Listen</a:t>
            </a:r>
          </a:p>
        </p:txBody>
      </p:sp>
      <p:sp>
        <p:nvSpPr>
          <p:cNvPr id="62" name="文本框 61"/>
          <p:cNvSpPr txBox="1"/>
          <p:nvPr/>
        </p:nvSpPr>
        <p:spPr>
          <a:xfrm rot="16457701">
            <a:off x="6849393" y="-2103923"/>
            <a:ext cx="496475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Listen ~Listen~ Listen</a:t>
            </a:r>
          </a:p>
        </p:txBody>
      </p:sp>
      <p:sp>
        <p:nvSpPr>
          <p:cNvPr id="63" name="矩形 62"/>
          <p:cNvSpPr/>
          <p:nvPr/>
        </p:nvSpPr>
        <p:spPr>
          <a:xfrm>
            <a:off x="11503018" y="4774216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大胆结合大量去用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9453466" y="4690233"/>
            <a:ext cx="2049553" cy="835666"/>
            <a:chOff x="2784731" y="3289953"/>
            <a:chExt cx="2049553" cy="835666"/>
          </a:xfrm>
        </p:grpSpPr>
        <p:sp>
          <p:nvSpPr>
            <p:cNvPr id="65" name="平行四边形 64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矩形 65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行為二</a:t>
              </a:r>
            </a:p>
          </p:txBody>
        </p:sp>
      </p:grpSp>
      <p:grpSp>
        <p:nvGrpSpPr>
          <p:cNvPr id="274" name="组合 273"/>
          <p:cNvGrpSpPr/>
          <p:nvPr/>
        </p:nvGrpSpPr>
        <p:grpSpPr>
          <a:xfrm>
            <a:off x="838309" y="4348018"/>
            <a:ext cx="7219298" cy="4443801"/>
            <a:chOff x="630710" y="3661941"/>
            <a:chExt cx="8051652" cy="4956152"/>
          </a:xfrm>
        </p:grpSpPr>
        <p:grpSp>
          <p:nvGrpSpPr>
            <p:cNvPr id="68" name="组合 67"/>
            <p:cNvGrpSpPr/>
            <p:nvPr/>
          </p:nvGrpSpPr>
          <p:grpSpPr>
            <a:xfrm>
              <a:off x="2787810" y="4034091"/>
              <a:ext cx="1817508" cy="2860214"/>
              <a:chOff x="1530941" y="1579563"/>
              <a:chExt cx="3803059" cy="5984875"/>
            </a:xfr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grpSpPr>
          <p:sp>
            <p:nvSpPr>
              <p:cNvPr id="118" name="AutoShape 711"/>
              <p:cNvSpPr>
                <a:spLocks noChangeArrowheads="1" noChangeAspect="1" noTextEdit="1"/>
              </p:cNvSpPr>
              <p:nvPr/>
            </p:nvSpPr>
            <p:spPr bwMode="auto">
              <a:xfrm>
                <a:off x="2151062" y="1579563"/>
                <a:ext cx="3092450" cy="598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19" name="Rectangle 714"/>
              <p:cNvSpPr>
                <a:spLocks noChangeArrowheads="1"/>
              </p:cNvSpPr>
              <p:nvPr/>
            </p:nvSpPr>
            <p:spPr bwMode="auto">
              <a:xfrm>
                <a:off x="3873500" y="5156201"/>
                <a:ext cx="406400" cy="222408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0" name="Rectangle 715"/>
              <p:cNvSpPr>
                <a:spLocks noChangeArrowheads="1"/>
              </p:cNvSpPr>
              <p:nvPr/>
            </p:nvSpPr>
            <p:spPr bwMode="auto">
              <a:xfrm>
                <a:off x="3090862" y="5156201"/>
                <a:ext cx="406400" cy="2224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1" name="Oval 716"/>
              <p:cNvSpPr>
                <a:spLocks noChangeArrowheads="1"/>
              </p:cNvSpPr>
              <p:nvPr/>
            </p:nvSpPr>
            <p:spPr bwMode="auto">
              <a:xfrm>
                <a:off x="2541587" y="1579563"/>
                <a:ext cx="2311400" cy="1935163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2" name="Freeform 717"/>
              <p:cNvSpPr/>
              <p:nvPr/>
            </p:nvSpPr>
            <p:spPr bwMode="auto">
              <a:xfrm>
                <a:off x="4589462" y="3443288"/>
                <a:ext cx="744538" cy="150336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3" name="Oval 718"/>
              <p:cNvSpPr>
                <a:spLocks noChangeArrowheads="1"/>
              </p:cNvSpPr>
              <p:nvPr/>
            </p:nvSpPr>
            <p:spPr bwMode="auto">
              <a:xfrm>
                <a:off x="2689225" y="4524376"/>
                <a:ext cx="2027238" cy="10858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4" name="Freeform 719"/>
              <p:cNvSpPr/>
              <p:nvPr/>
            </p:nvSpPr>
            <p:spPr bwMode="auto">
              <a:xfrm>
                <a:off x="3708400" y="4524376"/>
                <a:ext cx="1012825" cy="1085850"/>
              </a:xfrm>
              <a:custGeom>
                <a:gdLst>
                  <a:gd fmla="*/ 0 w 269" name="T0"/>
                  <a:gd fmla="*/ 0 h 289" name="T1"/>
                  <a:gd fmla="*/ 0 w 269" name="T2"/>
                  <a:gd fmla="*/ 289 h 289" name="T3"/>
                  <a:gd fmla="*/ 269 w 269" name="T4"/>
                  <a:gd fmla="*/ 144 h 289" name="T5"/>
                  <a:gd fmla="*/ 0 w 269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69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148" y="289"/>
                      <a:pt x="269" y="224"/>
                      <a:pt x="269" y="144"/>
                    </a:cubicBezTo>
                    <a:cubicBezTo>
                      <a:pt x="269" y="64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5" name="Freeform 720"/>
              <p:cNvSpPr/>
              <p:nvPr/>
            </p:nvSpPr>
            <p:spPr bwMode="auto">
              <a:xfrm>
                <a:off x="2579687" y="1606551"/>
                <a:ext cx="1128713" cy="3497263"/>
              </a:xfrm>
              <a:custGeom>
                <a:gdLst>
                  <a:gd fmla="*/ 300 w 300" name="T0"/>
                  <a:gd fmla="*/ 26 h 931" name="T1"/>
                  <a:gd fmla="*/ 300 w 300" name="T2"/>
                  <a:gd fmla="*/ 923 h 931" name="T3"/>
                  <a:gd fmla="*/ 0 w 300" name="T4"/>
                  <a:gd fmla="*/ 636 h 931" name="T5"/>
                  <a:gd fmla="*/ 0 w 300" name="T6"/>
                  <a:gd fmla="*/ 300 h 931" name="T7"/>
                  <a:gd fmla="*/ 300 w 300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300">
                    <a:moveTo>
                      <a:pt x="300" y="26"/>
                    </a:moveTo>
                    <a:cubicBezTo>
                      <a:pt x="300" y="923"/>
                      <a:pt x="300" y="923"/>
                      <a:pt x="300" y="923"/>
                    </a:cubicBezTo>
                    <a:cubicBezTo>
                      <a:pt x="300" y="923"/>
                      <a:pt x="20" y="931"/>
                      <a:pt x="0" y="636"/>
                    </a:cubicBezTo>
                    <a:cubicBezTo>
                      <a:pt x="0" y="516"/>
                      <a:pt x="0" y="423"/>
                      <a:pt x="0" y="300"/>
                    </a:cubicBezTo>
                    <a:cubicBezTo>
                      <a:pt x="16" y="0"/>
                      <a:pt x="300" y="26"/>
                      <a:pt x="300" y="26"/>
                    </a:cubicBez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6" name="Freeform 721"/>
              <p:cNvSpPr/>
              <p:nvPr/>
            </p:nvSpPr>
            <p:spPr bwMode="auto">
              <a:xfrm>
                <a:off x="3694112" y="1606551"/>
                <a:ext cx="1112838" cy="3497263"/>
              </a:xfrm>
              <a:custGeom>
                <a:gdLst>
                  <a:gd fmla="*/ 0 w 296" name="T0"/>
                  <a:gd fmla="*/ 26 h 931" name="T1"/>
                  <a:gd fmla="*/ 0 w 296" name="T2"/>
                  <a:gd fmla="*/ 923 h 931" name="T3"/>
                  <a:gd fmla="*/ 296 w 296" name="T4"/>
                  <a:gd fmla="*/ 636 h 931" name="T5"/>
                  <a:gd fmla="*/ 296 w 296" name="T6"/>
                  <a:gd fmla="*/ 300 h 931" name="T7"/>
                  <a:gd fmla="*/ 0 w 296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296">
                    <a:moveTo>
                      <a:pt x="0" y="26"/>
                    </a:moveTo>
                    <a:cubicBezTo>
                      <a:pt x="0" y="923"/>
                      <a:pt x="0" y="923"/>
                      <a:pt x="0" y="923"/>
                    </a:cubicBezTo>
                    <a:cubicBezTo>
                      <a:pt x="0" y="923"/>
                      <a:pt x="275" y="931"/>
                      <a:pt x="296" y="636"/>
                    </a:cubicBezTo>
                    <a:cubicBezTo>
                      <a:pt x="296" y="516"/>
                      <a:pt x="296" y="423"/>
                      <a:pt x="296" y="300"/>
                    </a:cubicBezTo>
                    <a:cubicBezTo>
                      <a:pt x="282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7" name="Freeform 722"/>
              <p:cNvSpPr/>
              <p:nvPr/>
            </p:nvSpPr>
            <p:spPr bwMode="auto">
              <a:xfrm>
                <a:off x="2579687" y="3308351"/>
                <a:ext cx="1128713" cy="1847850"/>
              </a:xfrm>
              <a:custGeom>
                <a:gdLst>
                  <a:gd fmla="*/ 2 w 711" name="T0"/>
                  <a:gd fmla="*/ 0 h 1164" name="T1"/>
                  <a:gd fmla="*/ 711 w 711" name="T2"/>
                  <a:gd fmla="*/ 177 h 1164" name="T3"/>
                  <a:gd fmla="*/ 711 w 711" name="T4"/>
                  <a:gd fmla="*/ 1164 h 1164" name="T5"/>
                  <a:gd fmla="*/ 0 w 711" name="T6"/>
                  <a:gd fmla="*/ 1164 h 1164" name="T7"/>
                  <a:gd fmla="*/ 2 w 711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11">
                    <a:moveTo>
                      <a:pt x="2" y="0"/>
                    </a:moveTo>
                    <a:lnTo>
                      <a:pt x="711" y="177"/>
                    </a:lnTo>
                    <a:lnTo>
                      <a:pt x="711" y="1164"/>
                    </a:lnTo>
                    <a:lnTo>
                      <a:pt x="0" y="116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8" name="Freeform 723"/>
              <p:cNvSpPr/>
              <p:nvPr/>
            </p:nvSpPr>
            <p:spPr bwMode="auto">
              <a:xfrm>
                <a:off x="3708400" y="3308351"/>
                <a:ext cx="1117600" cy="1847850"/>
              </a:xfrm>
              <a:custGeom>
                <a:gdLst>
                  <a:gd fmla="*/ 704 w 704" name="T0"/>
                  <a:gd fmla="*/ 0 h 1164" name="T1"/>
                  <a:gd fmla="*/ 0 w 704" name="T2"/>
                  <a:gd fmla="*/ 177 h 1164" name="T3"/>
                  <a:gd fmla="*/ 0 w 704" name="T4"/>
                  <a:gd fmla="*/ 1164 h 1164" name="T5"/>
                  <a:gd fmla="*/ 704 w 704" name="T6"/>
                  <a:gd fmla="*/ 1164 h 1164" name="T7"/>
                  <a:gd fmla="*/ 704 w 704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04">
                    <a:moveTo>
                      <a:pt x="704" y="0"/>
                    </a:moveTo>
                    <a:lnTo>
                      <a:pt x="0" y="177"/>
                    </a:lnTo>
                    <a:lnTo>
                      <a:pt x="0" y="1164"/>
                    </a:lnTo>
                    <a:lnTo>
                      <a:pt x="704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29" name="Freeform 724"/>
              <p:cNvSpPr/>
              <p:nvPr/>
            </p:nvSpPr>
            <p:spPr bwMode="auto">
              <a:xfrm>
                <a:off x="2497137" y="1884363"/>
                <a:ext cx="598488" cy="890588"/>
              </a:xfrm>
              <a:custGeom>
                <a:gdLst>
                  <a:gd fmla="*/ 102 w 159" name="T0"/>
                  <a:gd fmla="*/ 0 h 237" name="T1"/>
                  <a:gd fmla="*/ 22 w 159" name="T2"/>
                  <a:gd fmla="*/ 108 h 237" name="T3"/>
                  <a:gd fmla="*/ 22 w 159" name="T4"/>
                  <a:gd fmla="*/ 237 h 237" name="T5"/>
                  <a:gd fmla="*/ 159 w 159" name="T6"/>
                  <a:gd fmla="*/ 25 h 237" name="T7"/>
                  <a:gd fmla="*/ 102 w 159" name="T8"/>
                  <a:gd fmla="*/ 0 h 2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6" w="159">
                    <a:moveTo>
                      <a:pt x="102" y="0"/>
                    </a:moveTo>
                    <a:cubicBezTo>
                      <a:pt x="102" y="0"/>
                      <a:pt x="43" y="43"/>
                      <a:pt x="22" y="108"/>
                    </a:cubicBezTo>
                    <a:cubicBezTo>
                      <a:pt x="0" y="174"/>
                      <a:pt x="22" y="237"/>
                      <a:pt x="22" y="237"/>
                    </a:cubicBezTo>
                    <a:cubicBezTo>
                      <a:pt x="159" y="25"/>
                      <a:pt x="159" y="25"/>
                      <a:pt x="159" y="2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0" name="Freeform 725"/>
              <p:cNvSpPr/>
              <p:nvPr/>
            </p:nvSpPr>
            <p:spPr bwMode="auto">
              <a:xfrm>
                <a:off x="4202112" y="1838326"/>
                <a:ext cx="668338" cy="925513"/>
              </a:xfrm>
              <a:custGeom>
                <a:gdLst>
                  <a:gd fmla="*/ 43 w 178" name="T0"/>
                  <a:gd fmla="*/ 0 h 246" name="T1"/>
                  <a:gd fmla="*/ 148 w 178" name="T2"/>
                  <a:gd fmla="*/ 96 h 246" name="T3"/>
                  <a:gd fmla="*/ 166 w 178" name="T4"/>
                  <a:gd fmla="*/ 246 h 246" name="T5"/>
                  <a:gd fmla="*/ 0 w 178" name="T6"/>
                  <a:gd fmla="*/ 33 h 246" name="T7"/>
                  <a:gd fmla="*/ 43 w 178" name="T8"/>
                  <a:gd fmla="*/ 0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78">
                    <a:moveTo>
                      <a:pt x="43" y="0"/>
                    </a:moveTo>
                    <a:cubicBezTo>
                      <a:pt x="43" y="0"/>
                      <a:pt x="118" y="34"/>
                      <a:pt x="148" y="96"/>
                    </a:cubicBezTo>
                    <a:cubicBezTo>
                      <a:pt x="178" y="158"/>
                      <a:pt x="166" y="246"/>
                      <a:pt x="166" y="246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1" name="Freeform 726"/>
              <p:cNvSpPr/>
              <p:nvPr/>
            </p:nvSpPr>
            <p:spPr bwMode="auto">
              <a:xfrm>
                <a:off x="3497262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  <a:gd fmla="*/ 140 w 143" name="T6"/>
                  <a:gd fmla="*/ 0 h 2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2" name="Freeform 727"/>
              <p:cNvSpPr/>
              <p:nvPr/>
            </p:nvSpPr>
            <p:spPr bwMode="auto">
              <a:xfrm>
                <a:off x="3497262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3" name="Oval 728"/>
              <p:cNvSpPr>
                <a:spLocks noChangeArrowheads="1"/>
              </p:cNvSpPr>
              <p:nvPr/>
            </p:nvSpPr>
            <p:spPr bwMode="auto">
              <a:xfrm>
                <a:off x="3098800" y="2522538"/>
                <a:ext cx="236538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4" name="Oval 729"/>
              <p:cNvSpPr>
                <a:spLocks noChangeArrowheads="1"/>
              </p:cNvSpPr>
              <p:nvPr/>
            </p:nvSpPr>
            <p:spPr bwMode="auto">
              <a:xfrm>
                <a:off x="3125062" y="2574495"/>
                <a:ext cx="147637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5" name="Oval 730"/>
              <p:cNvSpPr>
                <a:spLocks noChangeArrowheads="1"/>
              </p:cNvSpPr>
              <p:nvPr/>
            </p:nvSpPr>
            <p:spPr bwMode="auto">
              <a:xfrm>
                <a:off x="3994150" y="2522538"/>
                <a:ext cx="238125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6" name="Oval 731"/>
              <p:cNvSpPr>
                <a:spLocks noChangeArrowheads="1"/>
              </p:cNvSpPr>
              <p:nvPr/>
            </p:nvSpPr>
            <p:spPr bwMode="auto">
              <a:xfrm>
                <a:off x="4020412" y="2574495"/>
                <a:ext cx="147637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7" name="Freeform 732"/>
              <p:cNvSpPr/>
              <p:nvPr/>
            </p:nvSpPr>
            <p:spPr bwMode="auto">
              <a:xfrm>
                <a:off x="3073400" y="2376488"/>
                <a:ext cx="250825" cy="90488"/>
              </a:xfrm>
              <a:custGeom>
                <a:gdLst>
                  <a:gd fmla="*/ 0 w 67" name="T0"/>
                  <a:gd fmla="*/ 24 h 24" name="T1"/>
                  <a:gd fmla="*/ 67 w 67" name="T2"/>
                  <a:gd fmla="*/ 20 h 24" name="T3"/>
                  <a:gd fmla="*/ 33 w 67" name="T4"/>
                  <a:gd fmla="*/ 2 h 24" name="T5"/>
                  <a:gd fmla="*/ 0 w 67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7">
                    <a:moveTo>
                      <a:pt x="0" y="24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4" y="0"/>
                      <a:pt x="33" y="2"/>
                    </a:cubicBezTo>
                    <a:cubicBezTo>
                      <a:pt x="1" y="3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8" name="Freeform 733"/>
              <p:cNvSpPr/>
              <p:nvPr/>
            </p:nvSpPr>
            <p:spPr bwMode="auto">
              <a:xfrm>
                <a:off x="4005262" y="2368551"/>
                <a:ext cx="252413" cy="104775"/>
              </a:xfrm>
              <a:custGeom>
                <a:gdLst>
                  <a:gd fmla="*/ 0 w 67" name="T0"/>
                  <a:gd fmla="*/ 20 h 28" name="T1"/>
                  <a:gd fmla="*/ 67 w 67" name="T2"/>
                  <a:gd fmla="*/ 28 h 28" name="T3"/>
                  <a:gd fmla="*/ 36 w 67" name="T4"/>
                  <a:gd fmla="*/ 4 h 28" name="T5"/>
                  <a:gd fmla="*/ 0 w 67" name="T6"/>
                  <a:gd fmla="*/ 20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7">
                    <a:moveTo>
                      <a:pt x="0" y="20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8"/>
                      <a:pt x="36" y="4"/>
                    </a:cubicBezTo>
                    <a:cubicBezTo>
                      <a:pt x="4" y="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39" name="Oval 734"/>
              <p:cNvSpPr>
                <a:spLocks noChangeArrowheads="1"/>
              </p:cNvSpPr>
              <p:nvPr/>
            </p:nvSpPr>
            <p:spPr bwMode="auto">
              <a:xfrm>
                <a:off x="4675187" y="2759076"/>
                <a:ext cx="338138" cy="338138"/>
              </a:xfrm>
              <a:prstGeom prst="ellipse">
                <a:avLst/>
              </a:pr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0" name="Oval 735"/>
              <p:cNvSpPr>
                <a:spLocks noChangeArrowheads="1"/>
              </p:cNvSpPr>
              <p:nvPr/>
            </p:nvSpPr>
            <p:spPr bwMode="auto">
              <a:xfrm>
                <a:off x="2373312" y="2759076"/>
                <a:ext cx="338138" cy="338138"/>
              </a:xfrm>
              <a:prstGeom prst="ellipse">
                <a:avLst/>
              </a:pr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1" name="Freeform 736"/>
              <p:cNvSpPr/>
              <p:nvPr/>
            </p:nvSpPr>
            <p:spPr bwMode="auto">
              <a:xfrm>
                <a:off x="3546475" y="3055938"/>
                <a:ext cx="477838" cy="233363"/>
              </a:xfrm>
              <a:custGeom>
                <a:gdLst>
                  <a:gd fmla="*/ 7 w 127" name="T0"/>
                  <a:gd fmla="*/ 38 h 62" name="T1"/>
                  <a:gd fmla="*/ 122 w 127" name="T2"/>
                  <a:gd fmla="*/ 14 h 62" name="T3"/>
                  <a:gd fmla="*/ 114 w 127" name="T4"/>
                  <a:gd fmla="*/ 6 h 62" name="T5"/>
                  <a:gd fmla="*/ 13 w 127" name="T6"/>
                  <a:gd fmla="*/ 27 h 62" name="T7"/>
                  <a:gd fmla="*/ 7 w 127" name="T8"/>
                  <a:gd fmla="*/ 38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27">
                    <a:moveTo>
                      <a:pt x="7" y="38"/>
                    </a:moveTo>
                    <a:cubicBezTo>
                      <a:pt x="47" y="62"/>
                      <a:pt x="94" y="49"/>
                      <a:pt x="122" y="14"/>
                    </a:cubicBezTo>
                    <a:cubicBezTo>
                      <a:pt x="127" y="8"/>
                      <a:pt x="119" y="0"/>
                      <a:pt x="114" y="6"/>
                    </a:cubicBezTo>
                    <a:cubicBezTo>
                      <a:pt x="89" y="36"/>
                      <a:pt x="48" y="49"/>
                      <a:pt x="13" y="27"/>
                    </a:cubicBezTo>
                    <a:cubicBezTo>
                      <a:pt x="6" y="23"/>
                      <a:pt x="0" y="34"/>
                      <a:pt x="7" y="38"/>
                    </a:cubicBezTo>
                    <a:close/>
                  </a:path>
                </a:pathLst>
              </a:custGeom>
              <a:solidFill>
                <a:srgbClr val="B191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2" name="Oval 737"/>
              <p:cNvSpPr>
                <a:spLocks noChangeArrowheads="1"/>
              </p:cNvSpPr>
              <p:nvPr/>
            </p:nvSpPr>
            <p:spPr bwMode="auto">
              <a:xfrm>
                <a:off x="2944812" y="1670051"/>
                <a:ext cx="1477963" cy="446088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3" name="Freeform 738"/>
              <p:cNvSpPr/>
              <p:nvPr/>
            </p:nvSpPr>
            <p:spPr bwMode="auto">
              <a:xfrm>
                <a:off x="2692400" y="7259638"/>
                <a:ext cx="804863" cy="301625"/>
              </a:xfrm>
              <a:custGeom>
                <a:gdLst>
                  <a:gd fmla="*/ 147 w 214" name="T0"/>
                  <a:gd fmla="*/ 4 h 80" name="T1"/>
                  <a:gd fmla="*/ 214 w 214" name="T2"/>
                  <a:gd fmla="*/ 4 h 80" name="T3"/>
                  <a:gd fmla="*/ 214 w 214" name="T4"/>
                  <a:gd fmla="*/ 80 h 80" name="T5"/>
                  <a:gd fmla="*/ 14 w 214" name="T6"/>
                  <a:gd fmla="*/ 80 h 80" name="T7"/>
                  <a:gd fmla="*/ 14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147" y="4"/>
                    </a:moveTo>
                    <a:cubicBezTo>
                      <a:pt x="207" y="4"/>
                      <a:pt x="214" y="4"/>
                      <a:pt x="214" y="4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0" y="0"/>
                      <a:pt x="147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4" name="Freeform 739"/>
              <p:cNvSpPr/>
              <p:nvPr/>
            </p:nvSpPr>
            <p:spPr bwMode="auto">
              <a:xfrm>
                <a:off x="3873500" y="7259638"/>
                <a:ext cx="806450" cy="301625"/>
              </a:xfrm>
              <a:custGeom>
                <a:gdLst>
                  <a:gd fmla="*/ 67 w 214" name="T0"/>
                  <a:gd fmla="*/ 4 h 80" name="T1"/>
                  <a:gd fmla="*/ 0 w 214" name="T2"/>
                  <a:gd fmla="*/ 4 h 80" name="T3"/>
                  <a:gd fmla="*/ 0 w 214" name="T4"/>
                  <a:gd fmla="*/ 80 h 80" name="T5"/>
                  <a:gd fmla="*/ 199 w 214" name="T6"/>
                  <a:gd fmla="*/ 80 h 80" name="T7"/>
                  <a:gd fmla="*/ 6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67" y="4"/>
                    </a:moveTo>
                    <a:cubicBezTo>
                      <a:pt x="7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9" y="80"/>
                      <a:pt x="199" y="80"/>
                      <a:pt x="199" y="80"/>
                    </a:cubicBezTo>
                    <a:cubicBezTo>
                      <a:pt x="199" y="80"/>
                      <a:pt x="214" y="0"/>
                      <a:pt x="67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5" name="Freeform 740"/>
              <p:cNvSpPr/>
              <p:nvPr/>
            </p:nvSpPr>
            <p:spPr bwMode="auto">
              <a:xfrm>
                <a:off x="2816225" y="1936751"/>
                <a:ext cx="1528763" cy="439738"/>
              </a:xfrm>
              <a:custGeom>
                <a:gdLst>
                  <a:gd fmla="*/ 406 w 406" name="T0"/>
                  <a:gd fmla="*/ 0 h 117" name="T1"/>
                  <a:gd fmla="*/ 206 w 406" name="T2"/>
                  <a:gd fmla="*/ 117 h 117" name="T3"/>
                  <a:gd fmla="*/ 233 w 406" name="T4"/>
                  <a:gd fmla="*/ 74 h 117" name="T5"/>
                  <a:gd fmla="*/ 51 w 406" name="T6"/>
                  <a:gd fmla="*/ 101 h 117" name="T7"/>
                  <a:gd fmla="*/ 145 w 406" name="T8"/>
                  <a:gd fmla="*/ 42 h 117" name="T9"/>
                  <a:gd fmla="*/ 0 w 406" name="T10"/>
                  <a:gd fmla="*/ 70 h 117" name="T11"/>
                  <a:gd fmla="*/ 71 w 406" name="T12"/>
                  <a:gd fmla="*/ 8 h 117" name="T13"/>
                  <a:gd fmla="*/ 406 w 406" name="T14"/>
                  <a:gd fmla="*/ 0 h 1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7" w="406">
                    <a:moveTo>
                      <a:pt x="406" y="0"/>
                    </a:moveTo>
                    <a:cubicBezTo>
                      <a:pt x="406" y="0"/>
                      <a:pt x="352" y="93"/>
                      <a:pt x="206" y="117"/>
                    </a:cubicBezTo>
                    <a:cubicBezTo>
                      <a:pt x="221" y="94"/>
                      <a:pt x="233" y="74"/>
                      <a:pt x="233" y="74"/>
                    </a:cubicBezTo>
                    <a:cubicBezTo>
                      <a:pt x="233" y="74"/>
                      <a:pt x="183" y="104"/>
                      <a:pt x="51" y="101"/>
                    </a:cubicBezTo>
                    <a:cubicBezTo>
                      <a:pt x="70" y="89"/>
                      <a:pt x="145" y="42"/>
                      <a:pt x="145" y="4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1" y="8"/>
                      <a:pt x="71" y="8"/>
                      <a:pt x="71" y="8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6" name="Freeform 741"/>
              <p:cNvSpPr/>
              <p:nvPr/>
            </p:nvSpPr>
            <p:spPr bwMode="auto">
              <a:xfrm>
                <a:off x="3073400" y="1854201"/>
                <a:ext cx="1173163" cy="360363"/>
              </a:xfrm>
              <a:custGeom>
                <a:gdLst>
                  <a:gd fmla="*/ 739 w 739" name="T0"/>
                  <a:gd fmla="*/ 64 h 227" name="T1"/>
                  <a:gd fmla="*/ 485 w 739" name="T2"/>
                  <a:gd fmla="*/ 227 h 227" name="T3"/>
                  <a:gd fmla="*/ 542 w 739" name="T4"/>
                  <a:gd fmla="*/ 118 h 227" name="T5"/>
                  <a:gd fmla="*/ 213 w 739" name="T6"/>
                  <a:gd fmla="*/ 220 h 227" name="T7"/>
                  <a:gd fmla="*/ 360 w 739" name="T8"/>
                  <a:gd fmla="*/ 92 h 227" name="T9"/>
                  <a:gd fmla="*/ 0 w 739" name="T10"/>
                  <a:gd fmla="*/ 130 h 227" name="T11"/>
                  <a:gd fmla="*/ 433 w 739" name="T12"/>
                  <a:gd fmla="*/ 0 h 227" name="T13"/>
                  <a:gd fmla="*/ 395 w 739" name="T14"/>
                  <a:gd fmla="*/ 104 h 227" name="T15"/>
                  <a:gd fmla="*/ 637 w 739" name="T16"/>
                  <a:gd fmla="*/ 54 h 227" name="T17"/>
                  <a:gd fmla="*/ 630 w 739" name="T18"/>
                  <a:gd fmla="*/ 94 h 227" name="T19"/>
                  <a:gd fmla="*/ 739 w 739" name="T20"/>
                  <a:gd fmla="*/ 64 h 2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6" w="739">
                    <a:moveTo>
                      <a:pt x="739" y="64"/>
                    </a:moveTo>
                    <a:lnTo>
                      <a:pt x="485" y="227"/>
                    </a:lnTo>
                    <a:lnTo>
                      <a:pt x="542" y="118"/>
                    </a:lnTo>
                    <a:lnTo>
                      <a:pt x="213" y="220"/>
                    </a:lnTo>
                    <a:lnTo>
                      <a:pt x="360" y="92"/>
                    </a:lnTo>
                    <a:lnTo>
                      <a:pt x="0" y="130"/>
                    </a:lnTo>
                    <a:lnTo>
                      <a:pt x="433" y="0"/>
                    </a:lnTo>
                    <a:lnTo>
                      <a:pt x="395" y="104"/>
                    </a:lnTo>
                    <a:lnTo>
                      <a:pt x="637" y="54"/>
                    </a:lnTo>
                    <a:lnTo>
                      <a:pt x="630" y="94"/>
                    </a:lnTo>
                    <a:lnTo>
                      <a:pt x="739" y="64"/>
                    </a:lnTo>
                    <a:close/>
                  </a:path>
                </a:pathLst>
              </a:custGeom>
              <a:solidFill>
                <a:srgbClr val="FCBF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7" name="Freeform 742"/>
              <p:cNvSpPr/>
              <p:nvPr/>
            </p:nvSpPr>
            <p:spPr bwMode="auto">
              <a:xfrm>
                <a:off x="2530475" y="3308351"/>
                <a:ext cx="1185863" cy="280988"/>
              </a:xfrm>
              <a:custGeom>
                <a:gdLst>
                  <a:gd fmla="*/ 41 w 747" name="T0"/>
                  <a:gd fmla="*/ 0 h 177" name="T1"/>
                  <a:gd fmla="*/ 0 w 747" name="T2"/>
                  <a:gd fmla="*/ 109 h 177" name="T3"/>
                  <a:gd fmla="*/ 747 w 747" name="T4"/>
                  <a:gd fmla="*/ 177 h 177" name="T5"/>
                  <a:gd fmla="*/ 41 w 747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7">
                    <a:moveTo>
                      <a:pt x="41" y="0"/>
                    </a:moveTo>
                    <a:lnTo>
                      <a:pt x="0" y="109"/>
                    </a:lnTo>
                    <a:lnTo>
                      <a:pt x="747" y="17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3D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8" name="Freeform 743"/>
              <p:cNvSpPr/>
              <p:nvPr/>
            </p:nvSpPr>
            <p:spPr bwMode="auto">
              <a:xfrm>
                <a:off x="3708400" y="3308351"/>
                <a:ext cx="1189038" cy="280988"/>
              </a:xfrm>
              <a:custGeom>
                <a:gdLst>
                  <a:gd fmla="*/ 706 w 749" name="T0"/>
                  <a:gd fmla="*/ 0 h 177" name="T1"/>
                  <a:gd fmla="*/ 749 w 749" name="T2"/>
                  <a:gd fmla="*/ 109 h 177" name="T3"/>
                  <a:gd fmla="*/ 0 w 749" name="T4"/>
                  <a:gd fmla="*/ 177 h 177" name="T5"/>
                  <a:gd fmla="*/ 706 w 749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9">
                    <a:moveTo>
                      <a:pt x="706" y="0"/>
                    </a:moveTo>
                    <a:lnTo>
                      <a:pt x="749" y="109"/>
                    </a:lnTo>
                    <a:lnTo>
                      <a:pt x="0" y="177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49" name="Freeform 717"/>
              <p:cNvSpPr/>
              <p:nvPr/>
            </p:nvSpPr>
            <p:spPr bwMode="auto">
              <a:xfrm flipH="1" rot="20008614">
                <a:off x="1530941" y="2206035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945208" y="3661941"/>
              <a:ext cx="863562" cy="821603"/>
              <a:chOff x="12950418" y="364151"/>
              <a:chExt cx="1146582" cy="109087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矩形 115"/>
              <p:cNvSpPr/>
              <p:nvPr/>
            </p:nvSpPr>
            <p:spPr>
              <a:xfrm rot="2700000">
                <a:off x="12950418" y="364151"/>
                <a:ext cx="1090871" cy="1090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117" name="等腰三角形 116"/>
              <p:cNvSpPr/>
              <p:nvPr/>
            </p:nvSpPr>
            <p:spPr>
              <a:xfrm flipV="1" rot="18900000">
                <a:off x="13829004" y="1197400"/>
                <a:ext cx="267996" cy="2310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</p:grpSp>
        <p:sp>
          <p:nvSpPr>
            <p:cNvPr id="70" name="文本框 69"/>
            <p:cNvSpPr txBox="1"/>
            <p:nvPr/>
          </p:nvSpPr>
          <p:spPr>
            <a:xfrm>
              <a:off x="1936870" y="3760874"/>
              <a:ext cx="865771" cy="7138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…….</a:t>
              </a: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1701806" y="5427248"/>
              <a:ext cx="1488578" cy="3029765"/>
              <a:chOff x="9045575" y="3025775"/>
              <a:chExt cx="1976438" cy="4022725"/>
            </a:xfr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grpSpPr>
          <p:grpSp>
            <p:nvGrpSpPr>
              <p:cNvPr id="76" name="Group 746"/>
              <p:cNvGrpSpPr>
                <a:grpSpLocks noChangeAspect="1"/>
              </p:cNvGrpSpPr>
              <p:nvPr/>
            </p:nvGrpSpPr>
            <p:grpSpPr>
              <a:xfrm>
                <a:off x="9045575" y="3025775"/>
                <a:ext cx="1976438" cy="4022725"/>
                <a:chOff x="5698" y="1906"/>
                <a:chExt cx="1245" cy="2534"/>
              </a:xfrm>
            </p:grpSpPr>
            <p:sp>
              <p:nvSpPr>
                <p:cNvPr id="78" name="AutoShape 745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5698" y="1906"/>
                  <a:ext cx="1245" cy="2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79" name="Freeform 747"/>
                <p:cNvSpPr/>
                <p:nvPr/>
              </p:nvSpPr>
              <p:spPr bwMode="auto">
                <a:xfrm>
                  <a:off x="6678" y="2782"/>
                  <a:ext cx="300" cy="605"/>
                </a:xfrm>
                <a:custGeom>
                  <a:gdLst>
                    <a:gd fmla="*/ 28 w 198" name="T0"/>
                    <a:gd fmla="*/ 86 h 400" name="T1"/>
                    <a:gd fmla="*/ 26 w 198" name="T2"/>
                    <a:gd fmla="*/ 86 h 400" name="T3"/>
                    <a:gd fmla="*/ 43 w 198" name="T4"/>
                    <a:gd fmla="*/ 102 h 400" name="T5"/>
                    <a:gd fmla="*/ 53 w 198" name="T6"/>
                    <a:gd fmla="*/ 113 h 400" name="T7"/>
                    <a:gd fmla="*/ 59 w 198" name="T8"/>
                    <a:gd fmla="*/ 121 h 400" name="T9"/>
                    <a:gd fmla="*/ 61 w 198" name="T10"/>
                    <a:gd fmla="*/ 123 h 400" name="T11"/>
                    <a:gd fmla="*/ 81 w 198" name="T12"/>
                    <a:gd fmla="*/ 158 h 400" name="T13"/>
                    <a:gd fmla="*/ 85 w 198" name="T14"/>
                    <a:gd fmla="*/ 170 h 400" name="T15"/>
                    <a:gd fmla="*/ 90 w 198" name="T16"/>
                    <a:gd fmla="*/ 190 h 400" name="T17"/>
                    <a:gd fmla="*/ 91 w 198" name="T18"/>
                    <a:gd fmla="*/ 204 h 400" name="T19"/>
                    <a:gd fmla="*/ 89 w 198" name="T20"/>
                    <a:gd fmla="*/ 224 h 400" name="T21"/>
                    <a:gd fmla="*/ 19 w 198" name="T22"/>
                    <a:gd fmla="*/ 323 h 400" name="T23"/>
                    <a:gd fmla="*/ 19 w 198" name="T24"/>
                    <a:gd fmla="*/ 383 h 400" name="T25"/>
                    <a:gd fmla="*/ 79 w 198" name="T26"/>
                    <a:gd fmla="*/ 383 h 400" name="T27"/>
                    <a:gd fmla="*/ 161 w 198" name="T28"/>
                    <a:gd fmla="*/ 133 h 400" name="T29"/>
                    <a:gd fmla="*/ 70 w 198" name="T30"/>
                    <a:gd fmla="*/ 14 h 400" name="T31"/>
                    <a:gd fmla="*/ 13 w 198" name="T32"/>
                    <a:gd fmla="*/ 29 h 400" name="T33"/>
                    <a:gd fmla="*/ 28 w 198" name="T34"/>
                    <a:gd fmla="*/ 86 h 40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00" w="198">
                      <a:moveTo>
                        <a:pt x="28" y="86"/>
                      </a:moveTo>
                      <a:cubicBezTo>
                        <a:pt x="11" y="73"/>
                        <a:pt x="22" y="82"/>
                        <a:pt x="26" y="86"/>
                      </a:cubicBezTo>
                      <a:cubicBezTo>
                        <a:pt x="32" y="91"/>
                        <a:pt x="38" y="97"/>
                        <a:pt x="43" y="102"/>
                      </a:cubicBezTo>
                      <a:cubicBezTo>
                        <a:pt x="47" y="106"/>
                        <a:pt x="50" y="110"/>
                        <a:pt x="53" y="113"/>
                      </a:cubicBezTo>
                      <a:cubicBezTo>
                        <a:pt x="55" y="116"/>
                        <a:pt x="57" y="118"/>
                        <a:pt x="59" y="121"/>
                      </a:cubicBezTo>
                      <a:cubicBezTo>
                        <a:pt x="53" y="112"/>
                        <a:pt x="60" y="122"/>
                        <a:pt x="61" y="123"/>
                      </a:cubicBezTo>
                      <a:cubicBezTo>
                        <a:pt x="68" y="134"/>
                        <a:pt x="75" y="146"/>
                        <a:pt x="81" y="158"/>
                      </a:cubicBezTo>
                      <a:cubicBezTo>
                        <a:pt x="78" y="151"/>
                        <a:pt x="84" y="167"/>
                        <a:pt x="85" y="170"/>
                      </a:cubicBezTo>
                      <a:cubicBezTo>
                        <a:pt x="87" y="176"/>
                        <a:pt x="89" y="183"/>
                        <a:pt x="90" y="190"/>
                      </a:cubicBezTo>
                      <a:cubicBezTo>
                        <a:pt x="89" y="183"/>
                        <a:pt x="91" y="201"/>
                        <a:pt x="91" y="204"/>
                      </a:cubicBezTo>
                      <a:cubicBezTo>
                        <a:pt x="91" y="216"/>
                        <a:pt x="91" y="215"/>
                        <a:pt x="89" y="224"/>
                      </a:cubicBezTo>
                      <a:cubicBezTo>
                        <a:pt x="80" y="265"/>
                        <a:pt x="51" y="296"/>
                        <a:pt x="19" y="323"/>
                      </a:cubicBezTo>
                      <a:cubicBezTo>
                        <a:pt x="2" y="338"/>
                        <a:pt x="4" y="367"/>
                        <a:pt x="19" y="383"/>
                      </a:cubicBezTo>
                      <a:cubicBezTo>
                        <a:pt x="36" y="400"/>
                        <a:pt x="61" y="398"/>
                        <a:pt x="79" y="383"/>
                      </a:cubicBezTo>
                      <a:cubicBezTo>
                        <a:pt x="151" y="320"/>
                        <a:pt x="198" y="228"/>
                        <a:pt x="161" y="133"/>
                      </a:cubicBezTo>
                      <a:cubicBezTo>
                        <a:pt x="142" y="86"/>
                        <a:pt x="110" y="45"/>
                        <a:pt x="70" y="14"/>
                      </a:cubicBezTo>
                      <a:cubicBezTo>
                        <a:pt x="52" y="0"/>
                        <a:pt x="23" y="11"/>
                        <a:pt x="13" y="29"/>
                      </a:cubicBezTo>
                      <a:cubicBezTo>
                        <a:pt x="0" y="51"/>
                        <a:pt x="10" y="73"/>
                        <a:pt x="28" y="86"/>
                      </a:cubicBez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0" name="Oval 748"/>
                <p:cNvSpPr>
                  <a:spLocks noChangeArrowheads="1"/>
                </p:cNvSpPr>
                <p:nvPr/>
              </p:nvSpPr>
              <p:spPr bwMode="auto">
                <a:xfrm>
                  <a:off x="5913" y="3218"/>
                  <a:ext cx="816" cy="43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1" name="Freeform 749"/>
                <p:cNvSpPr/>
                <p:nvPr/>
              </p:nvSpPr>
              <p:spPr bwMode="auto">
                <a:xfrm>
                  <a:off x="6324" y="3218"/>
                  <a:ext cx="407" cy="436"/>
                </a:xfrm>
                <a:custGeom>
                  <a:gdLst>
                    <a:gd fmla="*/ 0 w 269" name="T0"/>
                    <a:gd fmla="*/ 0 h 289" name="T1"/>
                    <a:gd fmla="*/ 0 w 269" name="T2"/>
                    <a:gd fmla="*/ 289 h 289" name="T3"/>
                    <a:gd fmla="*/ 269 w 269" name="T4"/>
                    <a:gd fmla="*/ 144 h 289" name="T5"/>
                    <a:gd fmla="*/ 0 w 269" name="T6"/>
                    <a:gd fmla="*/ 0 h 28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89" w="269">
                      <a:moveTo>
                        <a:pt x="0" y="0"/>
                      </a:moveTo>
                      <a:cubicBezTo>
                        <a:pt x="0" y="289"/>
                        <a:pt x="0" y="289"/>
                        <a:pt x="0" y="289"/>
                      </a:cubicBezTo>
                      <a:cubicBezTo>
                        <a:pt x="148" y="289"/>
                        <a:pt x="269" y="224"/>
                        <a:pt x="269" y="144"/>
                      </a:cubicBezTo>
                      <a:cubicBezTo>
                        <a:pt x="269" y="64"/>
                        <a:pt x="14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2" name="Freeform 750"/>
                <p:cNvSpPr/>
                <p:nvPr/>
              </p:nvSpPr>
              <p:spPr bwMode="auto">
                <a:xfrm>
                  <a:off x="5869" y="2044"/>
                  <a:ext cx="455" cy="1406"/>
                </a:xfrm>
                <a:custGeom>
                  <a:gdLst>
                    <a:gd fmla="*/ 300 w 300" name="T0"/>
                    <a:gd fmla="*/ 26 h 931" name="T1"/>
                    <a:gd fmla="*/ 300 w 300" name="T2"/>
                    <a:gd fmla="*/ 923 h 931" name="T3"/>
                    <a:gd fmla="*/ 0 w 300" name="T4"/>
                    <a:gd fmla="*/ 636 h 931" name="T5"/>
                    <a:gd fmla="*/ 0 w 300" name="T6"/>
                    <a:gd fmla="*/ 300 h 931" name="T7"/>
                    <a:gd fmla="*/ 300 w 300" name="T8"/>
                    <a:gd fmla="*/ 26 h 9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1" w="300">
                      <a:moveTo>
                        <a:pt x="300" y="26"/>
                      </a:moveTo>
                      <a:cubicBezTo>
                        <a:pt x="300" y="923"/>
                        <a:pt x="300" y="923"/>
                        <a:pt x="300" y="923"/>
                      </a:cubicBezTo>
                      <a:cubicBezTo>
                        <a:pt x="300" y="923"/>
                        <a:pt x="20" y="931"/>
                        <a:pt x="0" y="636"/>
                      </a:cubicBezTo>
                      <a:cubicBezTo>
                        <a:pt x="0" y="516"/>
                        <a:pt x="0" y="423"/>
                        <a:pt x="0" y="300"/>
                      </a:cubicBezTo>
                      <a:cubicBezTo>
                        <a:pt x="16" y="0"/>
                        <a:pt x="300" y="26"/>
                        <a:pt x="300" y="26"/>
                      </a:cubicBezTo>
                      <a:close/>
                    </a:path>
                  </a:pathLst>
                </a:custGeom>
                <a:solidFill>
                  <a:srgbClr val="ECC19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3" name="Freeform 751"/>
                <p:cNvSpPr/>
                <p:nvPr/>
              </p:nvSpPr>
              <p:spPr bwMode="auto">
                <a:xfrm>
                  <a:off x="6324" y="2044"/>
                  <a:ext cx="448" cy="1406"/>
                </a:xfrm>
                <a:custGeom>
                  <a:gdLst>
                    <a:gd fmla="*/ 0 w 296" name="T0"/>
                    <a:gd fmla="*/ 26 h 931" name="T1"/>
                    <a:gd fmla="*/ 0 w 296" name="T2"/>
                    <a:gd fmla="*/ 923 h 931" name="T3"/>
                    <a:gd fmla="*/ 296 w 296" name="T4"/>
                    <a:gd fmla="*/ 636 h 931" name="T5"/>
                    <a:gd fmla="*/ 296 w 296" name="T6"/>
                    <a:gd fmla="*/ 300 h 931" name="T7"/>
                    <a:gd fmla="*/ 0 w 296" name="T8"/>
                    <a:gd fmla="*/ 26 h 9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1" w="296">
                      <a:moveTo>
                        <a:pt x="0" y="26"/>
                      </a:moveTo>
                      <a:cubicBezTo>
                        <a:pt x="0" y="923"/>
                        <a:pt x="0" y="923"/>
                        <a:pt x="0" y="923"/>
                      </a:cubicBezTo>
                      <a:cubicBezTo>
                        <a:pt x="0" y="923"/>
                        <a:pt x="275" y="931"/>
                        <a:pt x="296" y="636"/>
                      </a:cubicBezTo>
                      <a:cubicBezTo>
                        <a:pt x="296" y="516"/>
                        <a:pt x="296" y="423"/>
                        <a:pt x="296" y="300"/>
                      </a:cubicBezTo>
                      <a:cubicBezTo>
                        <a:pt x="282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4" name="Freeform 752"/>
                <p:cNvSpPr/>
                <p:nvPr/>
              </p:nvSpPr>
              <p:spPr bwMode="auto">
                <a:xfrm>
                  <a:off x="5869" y="2728"/>
                  <a:ext cx="455" cy="743"/>
                </a:xfrm>
                <a:custGeom>
                  <a:gdLst>
                    <a:gd fmla="*/ 2 w 455" name="T0"/>
                    <a:gd fmla="*/ 0 h 743" name="T1"/>
                    <a:gd fmla="*/ 455 w 455" name="T2"/>
                    <a:gd fmla="*/ 113 h 743" name="T3"/>
                    <a:gd fmla="*/ 455 w 455" name="T4"/>
                    <a:gd fmla="*/ 743 h 743" name="T5"/>
                    <a:gd fmla="*/ 0 w 455" name="T6"/>
                    <a:gd fmla="*/ 743 h 743" name="T7"/>
                    <a:gd fmla="*/ 2 w 455" name="T8"/>
                    <a:gd fmla="*/ 0 h 7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43" w="455">
                      <a:moveTo>
                        <a:pt x="2" y="0"/>
                      </a:moveTo>
                      <a:lnTo>
                        <a:pt x="455" y="113"/>
                      </a:lnTo>
                      <a:lnTo>
                        <a:pt x="455" y="743"/>
                      </a:lnTo>
                      <a:lnTo>
                        <a:pt x="0" y="74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5" name="Freeform 753"/>
                <p:cNvSpPr/>
                <p:nvPr/>
              </p:nvSpPr>
              <p:spPr bwMode="auto">
                <a:xfrm>
                  <a:off x="6324" y="2728"/>
                  <a:ext cx="449" cy="743"/>
                </a:xfrm>
                <a:custGeom>
                  <a:gdLst>
                    <a:gd fmla="*/ 449 w 449" name="T0"/>
                    <a:gd fmla="*/ 0 h 743" name="T1"/>
                    <a:gd fmla="*/ 0 w 449" name="T2"/>
                    <a:gd fmla="*/ 113 h 743" name="T3"/>
                    <a:gd fmla="*/ 0 w 449" name="T4"/>
                    <a:gd fmla="*/ 743 h 743" name="T5"/>
                    <a:gd fmla="*/ 449 w 449" name="T6"/>
                    <a:gd fmla="*/ 743 h 743" name="T7"/>
                    <a:gd fmla="*/ 449 w 449" name="T8"/>
                    <a:gd fmla="*/ 0 h 74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43" w="449">
                      <a:moveTo>
                        <a:pt x="449" y="0"/>
                      </a:moveTo>
                      <a:lnTo>
                        <a:pt x="0" y="113"/>
                      </a:lnTo>
                      <a:lnTo>
                        <a:pt x="0" y="743"/>
                      </a:lnTo>
                      <a:lnTo>
                        <a:pt x="449" y="743"/>
                      </a:lnTo>
                      <a:lnTo>
                        <a:pt x="449" y="0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6" name="Rectangle 754"/>
                <p:cNvSpPr>
                  <a:spLocks noChangeArrowheads="1"/>
                </p:cNvSpPr>
                <p:nvPr/>
              </p:nvSpPr>
              <p:spPr bwMode="auto">
                <a:xfrm>
                  <a:off x="6075" y="3471"/>
                  <a:ext cx="164" cy="895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7" name="Rectangle 755"/>
                <p:cNvSpPr>
                  <a:spLocks noChangeArrowheads="1"/>
                </p:cNvSpPr>
                <p:nvPr/>
              </p:nvSpPr>
              <p:spPr bwMode="auto">
                <a:xfrm>
                  <a:off x="6390" y="3471"/>
                  <a:ext cx="164" cy="895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8" name="Freeform 756"/>
                <p:cNvSpPr/>
                <p:nvPr/>
              </p:nvSpPr>
              <p:spPr bwMode="auto">
                <a:xfrm>
                  <a:off x="5915" y="4318"/>
                  <a:ext cx="324" cy="120"/>
                </a:xfrm>
                <a:custGeom>
                  <a:gdLst>
                    <a:gd fmla="*/ 147 w 214" name="T0"/>
                    <a:gd fmla="*/ 4 h 80" name="T1"/>
                    <a:gd fmla="*/ 214 w 214" name="T2"/>
                    <a:gd fmla="*/ 4 h 80" name="T3"/>
                    <a:gd fmla="*/ 214 w 214" name="T4"/>
                    <a:gd fmla="*/ 80 h 80" name="T5"/>
                    <a:gd fmla="*/ 14 w 214" name="T6"/>
                    <a:gd fmla="*/ 80 h 80" name="T7"/>
                    <a:gd fmla="*/ 147 w 214" name="T8"/>
                    <a:gd fmla="*/ 4 h 8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0" w="214">
                      <a:moveTo>
                        <a:pt x="147" y="4"/>
                      </a:moveTo>
                      <a:cubicBezTo>
                        <a:pt x="207" y="4"/>
                        <a:pt x="214" y="4"/>
                        <a:pt x="214" y="4"/>
                      </a:cubicBezTo>
                      <a:cubicBezTo>
                        <a:pt x="214" y="80"/>
                        <a:pt x="214" y="80"/>
                        <a:pt x="214" y="80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4" y="80"/>
                        <a:pt x="0" y="0"/>
                        <a:pt x="147" y="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89" name="Freeform 757"/>
                <p:cNvSpPr/>
                <p:nvPr/>
              </p:nvSpPr>
              <p:spPr bwMode="auto">
                <a:xfrm>
                  <a:off x="6390" y="4318"/>
                  <a:ext cx="324" cy="120"/>
                </a:xfrm>
                <a:custGeom>
                  <a:gdLst>
                    <a:gd fmla="*/ 67 w 214" name="T0"/>
                    <a:gd fmla="*/ 4 h 80" name="T1"/>
                    <a:gd fmla="*/ 0 w 214" name="T2"/>
                    <a:gd fmla="*/ 4 h 80" name="T3"/>
                    <a:gd fmla="*/ 0 w 214" name="T4"/>
                    <a:gd fmla="*/ 80 h 80" name="T5"/>
                    <a:gd fmla="*/ 199 w 214" name="T6"/>
                    <a:gd fmla="*/ 80 h 80" name="T7"/>
                    <a:gd fmla="*/ 67 w 214" name="T8"/>
                    <a:gd fmla="*/ 4 h 8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0" w="214">
                      <a:moveTo>
                        <a:pt x="67" y="4"/>
                      </a:moveTo>
                      <a:cubicBezTo>
                        <a:pt x="7" y="4"/>
                        <a:pt x="0" y="4"/>
                        <a:pt x="0" y="4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199" y="80"/>
                        <a:pt x="199" y="80"/>
                        <a:pt x="199" y="80"/>
                      </a:cubicBezTo>
                      <a:cubicBezTo>
                        <a:pt x="199" y="80"/>
                        <a:pt x="214" y="0"/>
                        <a:pt x="67" y="4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0" name="Freeform 758"/>
                <p:cNvSpPr/>
                <p:nvPr/>
              </p:nvSpPr>
              <p:spPr bwMode="auto">
                <a:xfrm>
                  <a:off x="6158" y="1908"/>
                  <a:ext cx="482" cy="265"/>
                </a:xfrm>
                <a:custGeom>
                  <a:gdLst>
                    <a:gd fmla="*/ 318 w 318" name="T0"/>
                    <a:gd fmla="*/ 176 h 176" name="T1"/>
                    <a:gd fmla="*/ 0 w 318" name="T2"/>
                    <a:gd fmla="*/ 0 h 176" name="T3"/>
                    <a:gd fmla="*/ 28 w 318" name="T4"/>
                    <a:gd fmla="*/ 121 h 176" name="T5"/>
                    <a:gd fmla="*/ 318 w 318" name="T6"/>
                    <a:gd fmla="*/ 176 h 176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76" w="318">
                      <a:moveTo>
                        <a:pt x="318" y="176"/>
                      </a:moveTo>
                      <a:cubicBezTo>
                        <a:pt x="215" y="29"/>
                        <a:pt x="0" y="0"/>
                        <a:pt x="0" y="0"/>
                      </a:cubicBezTo>
                      <a:cubicBezTo>
                        <a:pt x="28" y="121"/>
                        <a:pt x="28" y="121"/>
                        <a:pt x="28" y="121"/>
                      </a:cubicBezTo>
                      <a:cubicBezTo>
                        <a:pt x="28" y="121"/>
                        <a:pt x="235" y="161"/>
                        <a:pt x="318" y="176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1" name="Freeform 759"/>
                <p:cNvSpPr/>
                <p:nvPr/>
              </p:nvSpPr>
              <p:spPr bwMode="auto">
                <a:xfrm>
                  <a:off x="5912" y="1954"/>
                  <a:ext cx="539" cy="244"/>
                </a:xfrm>
                <a:custGeom>
                  <a:gdLst>
                    <a:gd fmla="*/ 356 w 356" name="T0"/>
                    <a:gd fmla="*/ 86 h 161" name="T1"/>
                    <a:gd fmla="*/ 0 w 356" name="T2"/>
                    <a:gd fmla="*/ 65 h 161" name="T3"/>
                    <a:gd fmla="*/ 49 w 356" name="T4"/>
                    <a:gd fmla="*/ 161 h 161" name="T5"/>
                    <a:gd fmla="*/ 356 w 356" name="T6"/>
                    <a:gd fmla="*/ 86 h 161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61" w="356">
                      <a:moveTo>
                        <a:pt x="356" y="86"/>
                      </a:moveTo>
                      <a:cubicBezTo>
                        <a:pt x="199" y="0"/>
                        <a:pt x="0" y="65"/>
                        <a:pt x="0" y="65"/>
                      </a:cubicBezTo>
                      <a:cubicBezTo>
                        <a:pt x="49" y="161"/>
                        <a:pt x="49" y="161"/>
                        <a:pt x="49" y="161"/>
                      </a:cubicBezTo>
                      <a:cubicBezTo>
                        <a:pt x="49" y="161"/>
                        <a:pt x="275" y="110"/>
                        <a:pt x="356" y="86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2" name="Freeform 760"/>
                <p:cNvSpPr/>
                <p:nvPr/>
              </p:nvSpPr>
              <p:spPr bwMode="auto">
                <a:xfrm>
                  <a:off x="5986" y="2069"/>
                  <a:ext cx="642" cy="295"/>
                </a:xfrm>
                <a:custGeom>
                  <a:gdLst>
                    <a:gd fmla="*/ 0 w 424" name="T0"/>
                    <a:gd fmla="*/ 85 h 195" name="T1"/>
                    <a:gd fmla="*/ 278 w 424" name="T2"/>
                    <a:gd fmla="*/ 191 h 195" name="T3"/>
                    <a:gd fmla="*/ 257 w 424" name="T4"/>
                    <a:gd fmla="*/ 118 h 195" name="T5"/>
                    <a:gd fmla="*/ 390 w 424" name="T6"/>
                    <a:gd fmla="*/ 178 h 195" name="T7"/>
                    <a:gd fmla="*/ 398 w 424" name="T8"/>
                    <a:gd fmla="*/ 83 h 195" name="T9"/>
                    <a:gd fmla="*/ 424 w 424" name="T10"/>
                    <a:gd fmla="*/ 69 h 195" name="T11"/>
                    <a:gd fmla="*/ 214 w 424" name="T12"/>
                    <a:gd fmla="*/ 0 h 195" name="T13"/>
                    <a:gd fmla="*/ 0 w 424" name="T14"/>
                    <a:gd fmla="*/ 85 h 19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95" w="422">
                      <a:moveTo>
                        <a:pt x="0" y="85"/>
                      </a:moveTo>
                      <a:cubicBezTo>
                        <a:pt x="0" y="85"/>
                        <a:pt x="119" y="195"/>
                        <a:pt x="278" y="191"/>
                      </a:cubicBezTo>
                      <a:cubicBezTo>
                        <a:pt x="274" y="176"/>
                        <a:pt x="257" y="118"/>
                        <a:pt x="257" y="118"/>
                      </a:cubicBezTo>
                      <a:cubicBezTo>
                        <a:pt x="257" y="118"/>
                        <a:pt x="296" y="165"/>
                        <a:pt x="390" y="178"/>
                      </a:cubicBezTo>
                      <a:cubicBezTo>
                        <a:pt x="391" y="167"/>
                        <a:pt x="398" y="83"/>
                        <a:pt x="398" y="83"/>
                      </a:cubicBezTo>
                      <a:cubicBezTo>
                        <a:pt x="424" y="69"/>
                        <a:pt x="424" y="69"/>
                        <a:pt x="424" y="69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3" name="Freeform 761"/>
                <p:cNvSpPr/>
                <p:nvPr/>
              </p:nvSpPr>
              <p:spPr bwMode="auto">
                <a:xfrm>
                  <a:off x="5836" y="2155"/>
                  <a:ext cx="241" cy="358"/>
                </a:xfrm>
                <a:custGeom>
                  <a:gdLst>
                    <a:gd fmla="*/ 102 w 159" name="T0"/>
                    <a:gd fmla="*/ 0 h 237" name="T1"/>
                    <a:gd fmla="*/ 22 w 159" name="T2"/>
                    <a:gd fmla="*/ 108 h 237" name="T3"/>
                    <a:gd fmla="*/ 22 w 159" name="T4"/>
                    <a:gd fmla="*/ 237 h 237" name="T5"/>
                    <a:gd fmla="*/ 159 w 159" name="T6"/>
                    <a:gd fmla="*/ 25 h 237" name="T7"/>
                    <a:gd fmla="*/ 102 w 159" name="T8"/>
                    <a:gd fmla="*/ 0 h 2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36" w="159">
                      <a:moveTo>
                        <a:pt x="102" y="0"/>
                      </a:moveTo>
                      <a:cubicBezTo>
                        <a:pt x="102" y="0"/>
                        <a:pt x="43" y="43"/>
                        <a:pt x="22" y="108"/>
                      </a:cubicBezTo>
                      <a:cubicBezTo>
                        <a:pt x="0" y="174"/>
                        <a:pt x="22" y="237"/>
                        <a:pt x="22" y="237"/>
                      </a:cubicBezTo>
                      <a:cubicBezTo>
                        <a:pt x="159" y="25"/>
                        <a:pt x="159" y="25"/>
                        <a:pt x="159" y="25"/>
                      </a:cubicBez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4" name="Freeform 762"/>
                <p:cNvSpPr/>
                <p:nvPr/>
              </p:nvSpPr>
              <p:spPr bwMode="auto">
                <a:xfrm>
                  <a:off x="6522" y="2137"/>
                  <a:ext cx="270" cy="372"/>
                </a:xfrm>
                <a:custGeom>
                  <a:gdLst>
                    <a:gd fmla="*/ 43 w 178" name="T0"/>
                    <a:gd fmla="*/ 0 h 246" name="T1"/>
                    <a:gd fmla="*/ 148 w 178" name="T2"/>
                    <a:gd fmla="*/ 96 h 246" name="T3"/>
                    <a:gd fmla="*/ 166 w 178" name="T4"/>
                    <a:gd fmla="*/ 246 h 246" name="T5"/>
                    <a:gd fmla="*/ 0 w 178" name="T6"/>
                    <a:gd fmla="*/ 33 h 246" name="T7"/>
                    <a:gd fmla="*/ 43 w 178" name="T8"/>
                    <a:gd fmla="*/ 0 h 2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6" w="178">
                      <a:moveTo>
                        <a:pt x="43" y="0"/>
                      </a:moveTo>
                      <a:cubicBezTo>
                        <a:pt x="43" y="0"/>
                        <a:pt x="118" y="34"/>
                        <a:pt x="148" y="96"/>
                      </a:cubicBezTo>
                      <a:cubicBezTo>
                        <a:pt x="178" y="158"/>
                        <a:pt x="166" y="246"/>
                        <a:pt x="166" y="246"/>
                      </a:cubicBezTo>
                      <a:cubicBezTo>
                        <a:pt x="0" y="33"/>
                        <a:pt x="0" y="33"/>
                        <a:pt x="0" y="33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5" name="Freeform 763"/>
                <p:cNvSpPr/>
                <p:nvPr/>
              </p:nvSpPr>
              <p:spPr bwMode="auto">
                <a:xfrm>
                  <a:off x="6239" y="2438"/>
                  <a:ext cx="91" cy="169"/>
                </a:xfrm>
                <a:custGeom>
                  <a:gdLst>
                    <a:gd fmla="*/ 89 w 91" name="T0"/>
                    <a:gd fmla="*/ 0 h 169" name="T1"/>
                    <a:gd fmla="*/ 0 w 91" name="T2"/>
                    <a:gd fmla="*/ 169 h 169" name="T3"/>
                    <a:gd fmla="*/ 91 w 91" name="T4"/>
                    <a:gd fmla="*/ 169 h 169" name="T5"/>
                    <a:gd fmla="*/ 89 w 91" name="T6"/>
                    <a:gd fmla="*/ 0 h 16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69" w="91">
                      <a:moveTo>
                        <a:pt x="89" y="0"/>
                      </a:moveTo>
                      <a:lnTo>
                        <a:pt x="0" y="169"/>
                      </a:lnTo>
                      <a:lnTo>
                        <a:pt x="91" y="169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6" name="Freeform 764"/>
                <p:cNvSpPr/>
                <p:nvPr/>
              </p:nvSpPr>
              <p:spPr bwMode="auto">
                <a:xfrm>
                  <a:off x="6239" y="2438"/>
                  <a:ext cx="91" cy="169"/>
                </a:xfrm>
                <a:custGeom>
                  <a:gdLst>
                    <a:gd fmla="*/ 89 w 91" name="T0"/>
                    <a:gd fmla="*/ 0 h 169" name="T1"/>
                    <a:gd fmla="*/ 0 w 91" name="T2"/>
                    <a:gd fmla="*/ 169 h 169" name="T3"/>
                    <a:gd fmla="*/ 91 w 91" name="T4"/>
                    <a:gd fmla="*/ 169 h 169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169" w="91">
                      <a:moveTo>
                        <a:pt x="89" y="0"/>
                      </a:moveTo>
                      <a:lnTo>
                        <a:pt x="0" y="169"/>
                      </a:lnTo>
                      <a:lnTo>
                        <a:pt x="91" y="169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7" name="Oval 765"/>
                <p:cNvSpPr>
                  <a:spLocks noChangeArrowheads="1"/>
                </p:cNvSpPr>
                <p:nvPr/>
              </p:nvSpPr>
              <p:spPr bwMode="auto">
                <a:xfrm>
                  <a:off x="6078" y="2412"/>
                  <a:ext cx="96" cy="9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8" name="Oval 766"/>
                <p:cNvSpPr>
                  <a:spLocks noChangeArrowheads="1"/>
                </p:cNvSpPr>
                <p:nvPr/>
              </p:nvSpPr>
              <p:spPr bwMode="auto">
                <a:xfrm>
                  <a:off x="6095" y="2430"/>
                  <a:ext cx="59" cy="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99" name="Oval 767"/>
                <p:cNvSpPr>
                  <a:spLocks noChangeArrowheads="1"/>
                </p:cNvSpPr>
                <p:nvPr/>
              </p:nvSpPr>
              <p:spPr bwMode="auto">
                <a:xfrm>
                  <a:off x="6439" y="2412"/>
                  <a:ext cx="95" cy="9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0" name="Oval 768"/>
                <p:cNvSpPr>
                  <a:spLocks noChangeArrowheads="1"/>
                </p:cNvSpPr>
                <p:nvPr/>
              </p:nvSpPr>
              <p:spPr bwMode="auto">
                <a:xfrm>
                  <a:off x="6455" y="2430"/>
                  <a:ext cx="59" cy="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1" name="Freeform 769"/>
                <p:cNvSpPr/>
                <p:nvPr/>
              </p:nvSpPr>
              <p:spPr bwMode="auto">
                <a:xfrm>
                  <a:off x="6068" y="2365"/>
                  <a:ext cx="101" cy="37"/>
                </a:xfrm>
                <a:custGeom>
                  <a:gdLst>
                    <a:gd fmla="*/ 0 w 67" name="T0"/>
                    <a:gd fmla="*/ 24 h 24" name="T1"/>
                    <a:gd fmla="*/ 67 w 67" name="T2"/>
                    <a:gd fmla="*/ 20 h 24" name="T3"/>
                    <a:gd fmla="*/ 33 w 67" name="T4"/>
                    <a:gd fmla="*/ 2 h 24" name="T5"/>
                    <a:gd fmla="*/ 0 w 67" name="T6"/>
                    <a:gd fmla="*/ 24 h 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4" w="67">
                      <a:moveTo>
                        <a:pt x="0" y="24"/>
                      </a:move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67" y="20"/>
                        <a:pt x="64" y="0"/>
                        <a:pt x="33" y="2"/>
                      </a:cubicBezTo>
                      <a:cubicBezTo>
                        <a:pt x="1" y="3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2" name="Freeform 770"/>
                <p:cNvSpPr/>
                <p:nvPr/>
              </p:nvSpPr>
              <p:spPr bwMode="auto">
                <a:xfrm>
                  <a:off x="6443" y="2362"/>
                  <a:ext cx="102" cy="43"/>
                </a:xfrm>
                <a:custGeom>
                  <a:gdLst>
                    <a:gd fmla="*/ 0 w 67" name="T0"/>
                    <a:gd fmla="*/ 20 h 28" name="T1"/>
                    <a:gd fmla="*/ 67 w 67" name="T2"/>
                    <a:gd fmla="*/ 28 h 28" name="T3"/>
                    <a:gd fmla="*/ 36 w 67" name="T4"/>
                    <a:gd fmla="*/ 4 h 28" name="T5"/>
                    <a:gd fmla="*/ 0 w 67" name="T6"/>
                    <a:gd fmla="*/ 20 h 2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8" w="67">
                      <a:moveTo>
                        <a:pt x="0" y="20"/>
                      </a:move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7" y="28"/>
                        <a:pt x="67" y="8"/>
                        <a:pt x="36" y="4"/>
                      </a:cubicBezTo>
                      <a:cubicBezTo>
                        <a:pt x="4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5347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3" name="Oval 771"/>
                <p:cNvSpPr>
                  <a:spLocks noChangeArrowheads="1"/>
                </p:cNvSpPr>
                <p:nvPr/>
              </p:nvSpPr>
              <p:spPr bwMode="auto">
                <a:xfrm>
                  <a:off x="6713" y="2507"/>
                  <a:ext cx="136" cy="136"/>
                </a:xfrm>
                <a:prstGeom prst="ellipse">
                  <a:avLst/>
                </a:pr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4" name="Oval 772"/>
                <p:cNvSpPr>
                  <a:spLocks noChangeArrowheads="1"/>
                </p:cNvSpPr>
                <p:nvPr/>
              </p:nvSpPr>
              <p:spPr bwMode="auto">
                <a:xfrm>
                  <a:off x="5786" y="2507"/>
                  <a:ext cx="136" cy="136"/>
                </a:xfrm>
                <a:prstGeom prst="ellipse">
                  <a:avLst/>
                </a:prstGeom>
                <a:solidFill>
                  <a:srgbClr val="ECC19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5" name="Freeform 773"/>
                <p:cNvSpPr/>
                <p:nvPr/>
              </p:nvSpPr>
              <p:spPr bwMode="auto">
                <a:xfrm>
                  <a:off x="5843" y="2728"/>
                  <a:ext cx="478" cy="113"/>
                </a:xfrm>
                <a:custGeom>
                  <a:gdLst>
                    <a:gd fmla="*/ 26 w 478" name="T0"/>
                    <a:gd fmla="*/ 0 h 113" name="T1"/>
                    <a:gd fmla="*/ 0 w 478" name="T2"/>
                    <a:gd fmla="*/ 70 h 113" name="T3"/>
                    <a:gd fmla="*/ 478 w 478" name="T4"/>
                    <a:gd fmla="*/ 113 h 113" name="T5"/>
                    <a:gd fmla="*/ 26 w 478" name="T6"/>
                    <a:gd fmla="*/ 0 h 11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3" w="478">
                      <a:moveTo>
                        <a:pt x="26" y="0"/>
                      </a:moveTo>
                      <a:lnTo>
                        <a:pt x="0" y="70"/>
                      </a:lnTo>
                      <a:lnTo>
                        <a:pt x="478" y="11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86A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6" name="Freeform 774"/>
                <p:cNvSpPr/>
                <p:nvPr/>
              </p:nvSpPr>
              <p:spPr bwMode="auto">
                <a:xfrm>
                  <a:off x="6318" y="2728"/>
                  <a:ext cx="478" cy="113"/>
                </a:xfrm>
                <a:custGeom>
                  <a:gdLst>
                    <a:gd fmla="*/ 451 w 478" name="T0"/>
                    <a:gd fmla="*/ 0 h 113" name="T1"/>
                    <a:gd fmla="*/ 478 w 478" name="T2"/>
                    <a:gd fmla="*/ 70 h 113" name="T3"/>
                    <a:gd fmla="*/ 0 w 478" name="T4"/>
                    <a:gd fmla="*/ 113 h 113" name="T5"/>
                    <a:gd fmla="*/ 451 w 478" name="T6"/>
                    <a:gd fmla="*/ 0 h 11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13" w="478">
                      <a:moveTo>
                        <a:pt x="451" y="0"/>
                      </a:moveTo>
                      <a:lnTo>
                        <a:pt x="478" y="70"/>
                      </a:lnTo>
                      <a:lnTo>
                        <a:pt x="0" y="113"/>
                      </a:lnTo>
                      <a:lnTo>
                        <a:pt x="451" y="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7" name="Freeform 775"/>
                <p:cNvSpPr/>
                <p:nvPr/>
              </p:nvSpPr>
              <p:spPr bwMode="auto">
                <a:xfrm>
                  <a:off x="6487" y="2958"/>
                  <a:ext cx="176" cy="183"/>
                </a:xfrm>
                <a:custGeom>
                  <a:gdLst>
                    <a:gd fmla="*/ 0 w 176" name="T0"/>
                    <a:gd fmla="*/ 0 h 183" name="T1"/>
                    <a:gd fmla="*/ 176 w 176" name="T2"/>
                    <a:gd fmla="*/ 0 h 183" name="T3"/>
                    <a:gd fmla="*/ 176 w 176" name="T4"/>
                    <a:gd fmla="*/ 122 h 183" name="T5"/>
                    <a:gd fmla="*/ 88 w 176" name="T6"/>
                    <a:gd fmla="*/ 183 h 183" name="T7"/>
                    <a:gd fmla="*/ 0 w 176" name="T8"/>
                    <a:gd fmla="*/ 119 h 183" name="T9"/>
                    <a:gd fmla="*/ 0 w 176" name="T10"/>
                    <a:gd fmla="*/ 0 h 18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3" w="176">
                      <a:moveTo>
                        <a:pt x="0" y="0"/>
                      </a:moveTo>
                      <a:lnTo>
                        <a:pt x="176" y="0"/>
                      </a:lnTo>
                      <a:lnTo>
                        <a:pt x="176" y="122"/>
                      </a:lnTo>
                      <a:lnTo>
                        <a:pt x="88" y="183"/>
                      </a:lnTo>
                      <a:lnTo>
                        <a:pt x="0" y="1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8" name="Freeform 776"/>
                <p:cNvSpPr/>
                <p:nvPr/>
              </p:nvSpPr>
              <p:spPr bwMode="auto">
                <a:xfrm>
                  <a:off x="6258" y="2627"/>
                  <a:ext cx="193" cy="93"/>
                </a:xfrm>
                <a:custGeom>
                  <a:gdLst>
                    <a:gd fmla="*/ 7 w 127" name="T0"/>
                    <a:gd fmla="*/ 38 h 62" name="T1"/>
                    <a:gd fmla="*/ 122 w 127" name="T2"/>
                    <a:gd fmla="*/ 14 h 62" name="T3"/>
                    <a:gd fmla="*/ 114 w 127" name="T4"/>
                    <a:gd fmla="*/ 6 h 62" name="T5"/>
                    <a:gd fmla="*/ 13 w 127" name="T6"/>
                    <a:gd fmla="*/ 27 h 62" name="T7"/>
                    <a:gd fmla="*/ 7 w 127" name="T8"/>
                    <a:gd fmla="*/ 38 h 6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2" w="127">
                      <a:moveTo>
                        <a:pt x="7" y="38"/>
                      </a:moveTo>
                      <a:cubicBezTo>
                        <a:pt x="47" y="62"/>
                        <a:pt x="94" y="49"/>
                        <a:pt x="122" y="14"/>
                      </a:cubicBezTo>
                      <a:cubicBezTo>
                        <a:pt x="127" y="8"/>
                        <a:pt x="119" y="0"/>
                        <a:pt x="114" y="6"/>
                      </a:cubicBezTo>
                      <a:cubicBezTo>
                        <a:pt x="89" y="36"/>
                        <a:pt x="48" y="49"/>
                        <a:pt x="13" y="27"/>
                      </a:cubicBezTo>
                      <a:cubicBezTo>
                        <a:pt x="6" y="23"/>
                        <a:pt x="0" y="34"/>
                        <a:pt x="7" y="38"/>
                      </a:cubicBezTo>
                      <a:close/>
                    </a:path>
                  </a:pathLst>
                </a:custGeom>
                <a:solidFill>
                  <a:srgbClr val="B1917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09" name="Freeform 777"/>
                <p:cNvSpPr/>
                <p:nvPr/>
              </p:nvSpPr>
              <p:spPr bwMode="auto">
                <a:xfrm>
                  <a:off x="5660" y="2793"/>
                  <a:ext cx="303" cy="604"/>
                </a:xfrm>
                <a:custGeom>
                  <a:gdLst>
                    <a:gd fmla="*/ 130 w 200" name="T0"/>
                    <a:gd fmla="*/ 14 h 400" name="T1"/>
                    <a:gd fmla="*/ 39 w 200" name="T2"/>
                    <a:gd fmla="*/ 133 h 400" name="T3"/>
                    <a:gd fmla="*/ 121 w 200" name="T4"/>
                    <a:gd fmla="*/ 383 h 400" name="T5"/>
                    <a:gd fmla="*/ 181 w 200" name="T6"/>
                    <a:gd fmla="*/ 383 h 400" name="T7"/>
                    <a:gd fmla="*/ 181 w 200" name="T8"/>
                    <a:gd fmla="*/ 324 h 400" name="T9"/>
                    <a:gd fmla="*/ 112 w 200" name="T10"/>
                    <a:gd fmla="*/ 229 h 400" name="T11"/>
                    <a:gd fmla="*/ 110 w 200" name="T12"/>
                    <a:gd fmla="*/ 187 h 400" name="T13"/>
                    <a:gd fmla="*/ 114 w 200" name="T14"/>
                    <a:gd fmla="*/ 174 h 400" name="T15"/>
                    <a:gd fmla="*/ 117 w 200" name="T16"/>
                    <a:gd fmla="*/ 163 h 400" name="T17"/>
                    <a:gd fmla="*/ 119 w 200" name="T18"/>
                    <a:gd fmla="*/ 158 h 400" name="T19"/>
                    <a:gd fmla="*/ 137 w 200" name="T20"/>
                    <a:gd fmla="*/ 126 h 400" name="T21"/>
                    <a:gd fmla="*/ 141 w 200" name="T22"/>
                    <a:gd fmla="*/ 121 h 400" name="T23"/>
                    <a:gd fmla="*/ 143 w 200" name="T24"/>
                    <a:gd fmla="*/ 119 h 400" name="T25"/>
                    <a:gd fmla="*/ 155 w 200" name="T26"/>
                    <a:gd fmla="*/ 105 h 400" name="T27"/>
                    <a:gd fmla="*/ 173 w 200" name="T28"/>
                    <a:gd fmla="*/ 87 h 400" name="T29"/>
                    <a:gd fmla="*/ 172 w 200" name="T30"/>
                    <a:gd fmla="*/ 87 h 400" name="T31"/>
                    <a:gd fmla="*/ 187 w 200" name="T32"/>
                    <a:gd fmla="*/ 30 h 400" name="T33"/>
                    <a:gd fmla="*/ 130 w 200" name="T34"/>
                    <a:gd fmla="*/ 14 h 40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00" w="200">
                      <a:moveTo>
                        <a:pt x="130" y="14"/>
                      </a:moveTo>
                      <a:cubicBezTo>
                        <a:pt x="89" y="46"/>
                        <a:pt x="59" y="86"/>
                        <a:pt x="39" y="133"/>
                      </a:cubicBezTo>
                      <a:cubicBezTo>
                        <a:pt x="0" y="227"/>
                        <a:pt x="50" y="322"/>
                        <a:pt x="121" y="383"/>
                      </a:cubicBezTo>
                      <a:cubicBezTo>
                        <a:pt x="139" y="398"/>
                        <a:pt x="164" y="400"/>
                        <a:pt x="181" y="383"/>
                      </a:cubicBezTo>
                      <a:cubicBezTo>
                        <a:pt x="196" y="368"/>
                        <a:pt x="198" y="339"/>
                        <a:pt x="181" y="324"/>
                      </a:cubicBezTo>
                      <a:cubicBezTo>
                        <a:pt x="150" y="298"/>
                        <a:pt x="123" y="268"/>
                        <a:pt x="112" y="229"/>
                      </a:cubicBezTo>
                      <a:cubicBezTo>
                        <a:pt x="109" y="215"/>
                        <a:pt x="109" y="205"/>
                        <a:pt x="110" y="187"/>
                      </a:cubicBezTo>
                      <a:cubicBezTo>
                        <a:pt x="110" y="194"/>
                        <a:pt x="113" y="177"/>
                        <a:pt x="114" y="174"/>
                      </a:cubicBezTo>
                      <a:cubicBezTo>
                        <a:pt x="115" y="171"/>
                        <a:pt x="116" y="167"/>
                        <a:pt x="117" y="163"/>
                      </a:cubicBezTo>
                      <a:cubicBezTo>
                        <a:pt x="118" y="162"/>
                        <a:pt x="123" y="150"/>
                        <a:pt x="119" y="158"/>
                      </a:cubicBezTo>
                      <a:cubicBezTo>
                        <a:pt x="124" y="147"/>
                        <a:pt x="131" y="137"/>
                        <a:pt x="137" y="126"/>
                      </a:cubicBezTo>
                      <a:cubicBezTo>
                        <a:pt x="139" y="124"/>
                        <a:pt x="140" y="122"/>
                        <a:pt x="141" y="121"/>
                      </a:cubicBezTo>
                      <a:cubicBezTo>
                        <a:pt x="148" y="111"/>
                        <a:pt x="136" y="127"/>
                        <a:pt x="143" y="119"/>
                      </a:cubicBezTo>
                      <a:cubicBezTo>
                        <a:pt x="147" y="114"/>
                        <a:pt x="151" y="109"/>
                        <a:pt x="155" y="105"/>
                      </a:cubicBezTo>
                      <a:cubicBezTo>
                        <a:pt x="160" y="99"/>
                        <a:pt x="166" y="93"/>
                        <a:pt x="173" y="87"/>
                      </a:cubicBezTo>
                      <a:cubicBezTo>
                        <a:pt x="176" y="84"/>
                        <a:pt x="190" y="74"/>
                        <a:pt x="172" y="87"/>
                      </a:cubicBezTo>
                      <a:cubicBezTo>
                        <a:pt x="190" y="73"/>
                        <a:pt x="200" y="51"/>
                        <a:pt x="187" y="30"/>
                      </a:cubicBezTo>
                      <a:cubicBezTo>
                        <a:pt x="177" y="12"/>
                        <a:pt x="148" y="0"/>
                        <a:pt x="130" y="14"/>
                      </a:cubicBez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10" name="Freeform 778"/>
                <p:cNvSpPr/>
                <p:nvPr/>
              </p:nvSpPr>
              <p:spPr bwMode="auto">
                <a:xfrm>
                  <a:off x="6071" y="2190"/>
                  <a:ext cx="312" cy="139"/>
                </a:xfrm>
                <a:custGeom>
                  <a:gdLst>
                    <a:gd fmla="*/ 0 w 206" name="T0"/>
                    <a:gd fmla="*/ 0 h 92" name="T1"/>
                    <a:gd fmla="*/ 68 w 206" name="T2"/>
                    <a:gd fmla="*/ 61 h 92" name="T3"/>
                    <a:gd fmla="*/ 206 w 206" name="T4"/>
                    <a:gd fmla="*/ 90 h 92" name="T5"/>
                    <a:gd fmla="*/ 0 w 206" name="T6"/>
                    <a:gd fmla="*/ 0 h 9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92" w="206">
                      <a:moveTo>
                        <a:pt x="0" y="0"/>
                      </a:moveTo>
                      <a:cubicBezTo>
                        <a:pt x="0" y="0"/>
                        <a:pt x="10" y="30"/>
                        <a:pt x="68" y="61"/>
                      </a:cubicBezTo>
                      <a:cubicBezTo>
                        <a:pt x="126" y="92"/>
                        <a:pt x="201" y="90"/>
                        <a:pt x="206" y="90"/>
                      </a:cubicBezTo>
                      <a:cubicBezTo>
                        <a:pt x="87" y="74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0524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11" name="Freeform 779"/>
                <p:cNvSpPr/>
                <p:nvPr/>
              </p:nvSpPr>
              <p:spPr bwMode="auto">
                <a:xfrm>
                  <a:off x="6139" y="2093"/>
                  <a:ext cx="247" cy="233"/>
                </a:xfrm>
                <a:custGeom>
                  <a:gdLst>
                    <a:gd fmla="*/ 1 w 163" name="T0"/>
                    <a:gd fmla="*/ 0 h 154" name="T1"/>
                    <a:gd fmla="*/ 44 w 163" name="T2"/>
                    <a:gd fmla="*/ 80 h 154" name="T3"/>
                    <a:gd fmla="*/ 163 w 163" name="T4"/>
                    <a:gd fmla="*/ 154 h 154" name="T5"/>
                    <a:gd fmla="*/ 1 w 163" name="T6"/>
                    <a:gd fmla="*/ 0 h 15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54" w="163">
                      <a:moveTo>
                        <a:pt x="1" y="0"/>
                      </a:moveTo>
                      <a:cubicBezTo>
                        <a:pt x="1" y="0"/>
                        <a:pt x="0" y="31"/>
                        <a:pt x="44" y="80"/>
                      </a:cubicBezTo>
                      <a:cubicBezTo>
                        <a:pt x="88" y="129"/>
                        <a:pt x="159" y="153"/>
                        <a:pt x="163" y="154"/>
                      </a:cubicBezTo>
                      <a:cubicBezTo>
                        <a:pt x="57" y="98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60524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12" name="Freeform 780"/>
                <p:cNvSpPr/>
                <p:nvPr/>
              </p:nvSpPr>
              <p:spPr bwMode="auto">
                <a:xfrm>
                  <a:off x="6210" y="2831"/>
                  <a:ext cx="115" cy="149"/>
                </a:xfrm>
                <a:custGeom>
                  <a:gdLst>
                    <a:gd fmla="*/ 115 w 115" name="T0"/>
                    <a:gd fmla="*/ 10 h 149" name="T1"/>
                    <a:gd fmla="*/ 114 w 115" name="T2"/>
                    <a:gd fmla="*/ 149 h 149" name="T3"/>
                    <a:gd fmla="*/ 0 w 115" name="T4"/>
                    <a:gd fmla="*/ 0 h 149" name="T5"/>
                    <a:gd fmla="*/ 115 w 115" name="T6"/>
                    <a:gd fmla="*/ 10 h 14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49" w="115">
                      <a:moveTo>
                        <a:pt x="115" y="10"/>
                      </a:moveTo>
                      <a:lnTo>
                        <a:pt x="114" y="149"/>
                      </a:lnTo>
                      <a:lnTo>
                        <a:pt x="0" y="0"/>
                      </a:lnTo>
                      <a:lnTo>
                        <a:pt x="115" y="1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13" name="Freeform 781"/>
                <p:cNvSpPr/>
                <p:nvPr/>
              </p:nvSpPr>
              <p:spPr bwMode="auto">
                <a:xfrm>
                  <a:off x="6230" y="2952"/>
                  <a:ext cx="94" cy="457"/>
                </a:xfrm>
                <a:custGeom>
                  <a:gdLst>
                    <a:gd fmla="*/ 94 w 94" name="T0"/>
                    <a:gd fmla="*/ 0 h 457" name="T1"/>
                    <a:gd fmla="*/ 75 w 94" name="T2"/>
                    <a:gd fmla="*/ 0 h 457" name="T3"/>
                    <a:gd fmla="*/ 0 w 94" name="T4"/>
                    <a:gd fmla="*/ 346 h 457" name="T5"/>
                    <a:gd fmla="*/ 94 w 94" name="T6"/>
                    <a:gd fmla="*/ 457 h 457" name="T7"/>
                    <a:gd fmla="*/ 94 w 94" name="T8"/>
                    <a:gd fmla="*/ 0 h 45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7" w="94">
                      <a:moveTo>
                        <a:pt x="94" y="0"/>
                      </a:moveTo>
                      <a:lnTo>
                        <a:pt x="75" y="0"/>
                      </a:lnTo>
                      <a:lnTo>
                        <a:pt x="0" y="346"/>
                      </a:lnTo>
                      <a:lnTo>
                        <a:pt x="94" y="457"/>
                      </a:lnTo>
                      <a:lnTo>
                        <a:pt x="94" y="0"/>
                      </a:lnTo>
                      <a:close/>
                    </a:path>
                  </a:pathLst>
                </a:custGeom>
                <a:solidFill>
                  <a:srgbClr val="00B3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14" name="Freeform 782"/>
                <p:cNvSpPr/>
                <p:nvPr/>
              </p:nvSpPr>
              <p:spPr bwMode="auto">
                <a:xfrm>
                  <a:off x="6322" y="2831"/>
                  <a:ext cx="117" cy="154"/>
                </a:xfrm>
                <a:custGeom>
                  <a:gdLst>
                    <a:gd fmla="*/ 2 w 77" name="T0"/>
                    <a:gd fmla="*/ 7 h 102" name="T1"/>
                    <a:gd fmla="*/ 2 w 77" name="T2"/>
                    <a:gd fmla="*/ 99 h 102" name="T3"/>
                    <a:gd fmla="*/ 77 w 77" name="T4"/>
                    <a:gd fmla="*/ 0 h 102" name="T5"/>
                    <a:gd fmla="*/ 2 w 77" name="T6"/>
                    <a:gd fmla="*/ 7 h 10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2" w="77">
                      <a:moveTo>
                        <a:pt x="2" y="7"/>
                      </a:moveTo>
                      <a:cubicBezTo>
                        <a:pt x="2" y="7"/>
                        <a:pt x="0" y="102"/>
                        <a:pt x="2" y="99"/>
                      </a:cubicBezTo>
                      <a:cubicBezTo>
                        <a:pt x="4" y="96"/>
                        <a:pt x="77" y="0"/>
                        <a:pt x="77" y="0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  <p:sp>
              <p:nvSpPr>
                <p:cNvPr id="115" name="Freeform 783"/>
                <p:cNvSpPr/>
                <p:nvPr/>
              </p:nvSpPr>
              <p:spPr bwMode="auto">
                <a:xfrm>
                  <a:off x="6324" y="2952"/>
                  <a:ext cx="95" cy="457"/>
                </a:xfrm>
                <a:custGeom>
                  <a:gdLst>
                    <a:gd fmla="*/ 0 w 95" name="T0"/>
                    <a:gd fmla="*/ 0 h 457" name="T1"/>
                    <a:gd fmla="*/ 19 w 95" name="T2"/>
                    <a:gd fmla="*/ 0 h 457" name="T3"/>
                    <a:gd fmla="*/ 95 w 95" name="T4"/>
                    <a:gd fmla="*/ 346 h 457" name="T5"/>
                    <a:gd fmla="*/ 0 w 95" name="T6"/>
                    <a:gd fmla="*/ 457 h 457" name="T7"/>
                    <a:gd fmla="*/ 0 w 95" name="T8"/>
                    <a:gd fmla="*/ 0 h 45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57" w="95">
                      <a:moveTo>
                        <a:pt x="0" y="0"/>
                      </a:moveTo>
                      <a:lnTo>
                        <a:pt x="19" y="0"/>
                      </a:lnTo>
                      <a:lnTo>
                        <a:pt x="95" y="346"/>
                      </a:lnTo>
                      <a:lnTo>
                        <a:pt x="0" y="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8C4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200"/>
                </a:p>
              </p:txBody>
            </p:sp>
          </p:grpSp>
          <p:sp>
            <p:nvSpPr>
              <p:cNvPr id="77" name="椭圆 76"/>
              <p:cNvSpPr/>
              <p:nvPr/>
            </p:nvSpPr>
            <p:spPr>
              <a:xfrm>
                <a:off x="9349494" y="3432186"/>
                <a:ext cx="1364405" cy="1001702"/>
              </a:xfrm>
              <a:prstGeom prst="ellipse">
                <a:avLst/>
              </a:prstGeom>
              <a:solidFill>
                <a:srgbClr val="5347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39048" y="5253068"/>
              <a:ext cx="863562" cy="821603"/>
              <a:chOff x="12950418" y="364151"/>
              <a:chExt cx="1146582" cy="109087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矩形 73"/>
              <p:cNvSpPr/>
              <p:nvPr/>
            </p:nvSpPr>
            <p:spPr>
              <a:xfrm rot="2700000">
                <a:off x="12950418" y="364151"/>
                <a:ext cx="1090871" cy="1090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75" name="等腰三角形 74"/>
              <p:cNvSpPr/>
              <p:nvPr/>
            </p:nvSpPr>
            <p:spPr>
              <a:xfrm flipV="1" rot="18900000">
                <a:off x="13829004" y="1197400"/>
                <a:ext cx="267996" cy="2310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630710" y="5352000"/>
              <a:ext cx="865771" cy="7138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…….</a:t>
              </a:r>
            </a:p>
          </p:txBody>
        </p:sp>
        <p:grpSp>
          <p:nvGrpSpPr>
            <p:cNvPr id="192" name="组合 191"/>
            <p:cNvGrpSpPr/>
            <p:nvPr/>
          </p:nvGrpSpPr>
          <p:grpSpPr>
            <a:xfrm>
              <a:off x="6864854" y="4034091"/>
              <a:ext cx="1817508" cy="2860214"/>
              <a:chOff x="1530941" y="1579563"/>
              <a:chExt cx="3803059" cy="5984875"/>
            </a:xfr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grpSpPr>
          <p:sp>
            <p:nvSpPr>
              <p:cNvPr id="193" name="AutoShape 711"/>
              <p:cNvSpPr>
                <a:spLocks noChangeArrowheads="1" noChangeAspect="1" noTextEdit="1"/>
              </p:cNvSpPr>
              <p:nvPr/>
            </p:nvSpPr>
            <p:spPr bwMode="auto">
              <a:xfrm>
                <a:off x="2151062" y="1579563"/>
                <a:ext cx="3092450" cy="5984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94" name="Rectangle 714"/>
              <p:cNvSpPr>
                <a:spLocks noChangeArrowheads="1"/>
              </p:cNvSpPr>
              <p:nvPr/>
            </p:nvSpPr>
            <p:spPr bwMode="auto">
              <a:xfrm>
                <a:off x="3873500" y="5156201"/>
                <a:ext cx="406400" cy="2224088"/>
              </a:xfrm>
              <a:prstGeom prst="rect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95" name="Rectangle 715"/>
              <p:cNvSpPr>
                <a:spLocks noChangeArrowheads="1"/>
              </p:cNvSpPr>
              <p:nvPr/>
            </p:nvSpPr>
            <p:spPr bwMode="auto">
              <a:xfrm>
                <a:off x="3090862" y="5156201"/>
                <a:ext cx="406400" cy="2224088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96" name="Oval 716"/>
              <p:cNvSpPr>
                <a:spLocks noChangeArrowheads="1"/>
              </p:cNvSpPr>
              <p:nvPr/>
            </p:nvSpPr>
            <p:spPr bwMode="auto">
              <a:xfrm>
                <a:off x="2541587" y="1579563"/>
                <a:ext cx="2311400" cy="1935163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97" name="Freeform 717"/>
              <p:cNvSpPr/>
              <p:nvPr/>
            </p:nvSpPr>
            <p:spPr bwMode="auto">
              <a:xfrm>
                <a:off x="4589462" y="3443288"/>
                <a:ext cx="744538" cy="150336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98" name="Oval 718"/>
              <p:cNvSpPr>
                <a:spLocks noChangeArrowheads="1"/>
              </p:cNvSpPr>
              <p:nvPr/>
            </p:nvSpPr>
            <p:spPr bwMode="auto">
              <a:xfrm>
                <a:off x="2689225" y="4524376"/>
                <a:ext cx="2027238" cy="108585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199" name="Freeform 719"/>
              <p:cNvSpPr/>
              <p:nvPr/>
            </p:nvSpPr>
            <p:spPr bwMode="auto">
              <a:xfrm>
                <a:off x="3708400" y="4524376"/>
                <a:ext cx="1012825" cy="1085850"/>
              </a:xfrm>
              <a:custGeom>
                <a:gdLst>
                  <a:gd fmla="*/ 0 w 269" name="T0"/>
                  <a:gd fmla="*/ 0 h 289" name="T1"/>
                  <a:gd fmla="*/ 0 w 269" name="T2"/>
                  <a:gd fmla="*/ 289 h 289" name="T3"/>
                  <a:gd fmla="*/ 269 w 269" name="T4"/>
                  <a:gd fmla="*/ 144 h 289" name="T5"/>
                  <a:gd fmla="*/ 0 w 269" name="T6"/>
                  <a:gd fmla="*/ 0 h 2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9" w="269">
                    <a:moveTo>
                      <a:pt x="0" y="0"/>
                    </a:moveTo>
                    <a:cubicBezTo>
                      <a:pt x="0" y="289"/>
                      <a:pt x="0" y="289"/>
                      <a:pt x="0" y="289"/>
                    </a:cubicBezTo>
                    <a:cubicBezTo>
                      <a:pt x="148" y="289"/>
                      <a:pt x="269" y="224"/>
                      <a:pt x="269" y="144"/>
                    </a:cubicBezTo>
                    <a:cubicBezTo>
                      <a:pt x="269" y="64"/>
                      <a:pt x="148" y="0"/>
                      <a:pt x="0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0" name="Freeform 720"/>
              <p:cNvSpPr/>
              <p:nvPr/>
            </p:nvSpPr>
            <p:spPr bwMode="auto">
              <a:xfrm>
                <a:off x="2579687" y="1606551"/>
                <a:ext cx="1128713" cy="3497263"/>
              </a:xfrm>
              <a:custGeom>
                <a:gdLst>
                  <a:gd fmla="*/ 300 w 300" name="T0"/>
                  <a:gd fmla="*/ 26 h 931" name="T1"/>
                  <a:gd fmla="*/ 300 w 300" name="T2"/>
                  <a:gd fmla="*/ 923 h 931" name="T3"/>
                  <a:gd fmla="*/ 0 w 300" name="T4"/>
                  <a:gd fmla="*/ 636 h 931" name="T5"/>
                  <a:gd fmla="*/ 0 w 300" name="T6"/>
                  <a:gd fmla="*/ 300 h 931" name="T7"/>
                  <a:gd fmla="*/ 300 w 300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300">
                    <a:moveTo>
                      <a:pt x="300" y="26"/>
                    </a:moveTo>
                    <a:cubicBezTo>
                      <a:pt x="300" y="923"/>
                      <a:pt x="300" y="923"/>
                      <a:pt x="300" y="923"/>
                    </a:cubicBezTo>
                    <a:cubicBezTo>
                      <a:pt x="300" y="923"/>
                      <a:pt x="20" y="931"/>
                      <a:pt x="0" y="636"/>
                    </a:cubicBezTo>
                    <a:cubicBezTo>
                      <a:pt x="0" y="516"/>
                      <a:pt x="0" y="423"/>
                      <a:pt x="0" y="300"/>
                    </a:cubicBezTo>
                    <a:cubicBezTo>
                      <a:pt x="16" y="0"/>
                      <a:pt x="300" y="26"/>
                      <a:pt x="300" y="26"/>
                    </a:cubicBezTo>
                    <a:close/>
                  </a:path>
                </a:pathLst>
              </a:cu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1" name="Freeform 721"/>
              <p:cNvSpPr/>
              <p:nvPr/>
            </p:nvSpPr>
            <p:spPr bwMode="auto">
              <a:xfrm>
                <a:off x="3694112" y="1606551"/>
                <a:ext cx="1112838" cy="3497263"/>
              </a:xfrm>
              <a:custGeom>
                <a:gdLst>
                  <a:gd fmla="*/ 0 w 296" name="T0"/>
                  <a:gd fmla="*/ 26 h 931" name="T1"/>
                  <a:gd fmla="*/ 0 w 296" name="T2"/>
                  <a:gd fmla="*/ 923 h 931" name="T3"/>
                  <a:gd fmla="*/ 296 w 296" name="T4"/>
                  <a:gd fmla="*/ 636 h 931" name="T5"/>
                  <a:gd fmla="*/ 296 w 296" name="T6"/>
                  <a:gd fmla="*/ 300 h 931" name="T7"/>
                  <a:gd fmla="*/ 0 w 296" name="T8"/>
                  <a:gd fmla="*/ 26 h 9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31" w="296">
                    <a:moveTo>
                      <a:pt x="0" y="26"/>
                    </a:moveTo>
                    <a:cubicBezTo>
                      <a:pt x="0" y="923"/>
                      <a:pt x="0" y="923"/>
                      <a:pt x="0" y="923"/>
                    </a:cubicBezTo>
                    <a:cubicBezTo>
                      <a:pt x="0" y="923"/>
                      <a:pt x="275" y="931"/>
                      <a:pt x="296" y="636"/>
                    </a:cubicBezTo>
                    <a:cubicBezTo>
                      <a:pt x="296" y="516"/>
                      <a:pt x="296" y="423"/>
                      <a:pt x="296" y="300"/>
                    </a:cubicBezTo>
                    <a:cubicBezTo>
                      <a:pt x="282" y="0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2" name="Freeform 722"/>
              <p:cNvSpPr/>
              <p:nvPr/>
            </p:nvSpPr>
            <p:spPr bwMode="auto">
              <a:xfrm>
                <a:off x="2579687" y="3308351"/>
                <a:ext cx="1128713" cy="1847850"/>
              </a:xfrm>
              <a:custGeom>
                <a:gdLst>
                  <a:gd fmla="*/ 2 w 711" name="T0"/>
                  <a:gd fmla="*/ 0 h 1164" name="T1"/>
                  <a:gd fmla="*/ 711 w 711" name="T2"/>
                  <a:gd fmla="*/ 177 h 1164" name="T3"/>
                  <a:gd fmla="*/ 711 w 711" name="T4"/>
                  <a:gd fmla="*/ 1164 h 1164" name="T5"/>
                  <a:gd fmla="*/ 0 w 711" name="T6"/>
                  <a:gd fmla="*/ 1164 h 1164" name="T7"/>
                  <a:gd fmla="*/ 2 w 711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11">
                    <a:moveTo>
                      <a:pt x="2" y="0"/>
                    </a:moveTo>
                    <a:lnTo>
                      <a:pt x="711" y="177"/>
                    </a:lnTo>
                    <a:lnTo>
                      <a:pt x="711" y="1164"/>
                    </a:lnTo>
                    <a:lnTo>
                      <a:pt x="0" y="116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3" name="Freeform 723"/>
              <p:cNvSpPr/>
              <p:nvPr/>
            </p:nvSpPr>
            <p:spPr bwMode="auto">
              <a:xfrm>
                <a:off x="3708400" y="3308351"/>
                <a:ext cx="1117600" cy="1847850"/>
              </a:xfrm>
              <a:custGeom>
                <a:gdLst>
                  <a:gd fmla="*/ 704 w 704" name="T0"/>
                  <a:gd fmla="*/ 0 h 1164" name="T1"/>
                  <a:gd fmla="*/ 0 w 704" name="T2"/>
                  <a:gd fmla="*/ 177 h 1164" name="T3"/>
                  <a:gd fmla="*/ 0 w 704" name="T4"/>
                  <a:gd fmla="*/ 1164 h 1164" name="T5"/>
                  <a:gd fmla="*/ 704 w 704" name="T6"/>
                  <a:gd fmla="*/ 1164 h 1164" name="T7"/>
                  <a:gd fmla="*/ 704 w 704" name="T8"/>
                  <a:gd fmla="*/ 0 h 11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64" w="704">
                    <a:moveTo>
                      <a:pt x="704" y="0"/>
                    </a:moveTo>
                    <a:lnTo>
                      <a:pt x="0" y="177"/>
                    </a:lnTo>
                    <a:lnTo>
                      <a:pt x="0" y="1164"/>
                    </a:lnTo>
                    <a:lnTo>
                      <a:pt x="704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F1746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4" name="Freeform 724"/>
              <p:cNvSpPr/>
              <p:nvPr/>
            </p:nvSpPr>
            <p:spPr bwMode="auto">
              <a:xfrm>
                <a:off x="2497137" y="1884363"/>
                <a:ext cx="598488" cy="890588"/>
              </a:xfrm>
              <a:custGeom>
                <a:gdLst>
                  <a:gd fmla="*/ 102 w 159" name="T0"/>
                  <a:gd fmla="*/ 0 h 237" name="T1"/>
                  <a:gd fmla="*/ 22 w 159" name="T2"/>
                  <a:gd fmla="*/ 108 h 237" name="T3"/>
                  <a:gd fmla="*/ 22 w 159" name="T4"/>
                  <a:gd fmla="*/ 237 h 237" name="T5"/>
                  <a:gd fmla="*/ 159 w 159" name="T6"/>
                  <a:gd fmla="*/ 25 h 237" name="T7"/>
                  <a:gd fmla="*/ 102 w 159" name="T8"/>
                  <a:gd fmla="*/ 0 h 23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6" w="159">
                    <a:moveTo>
                      <a:pt x="102" y="0"/>
                    </a:moveTo>
                    <a:cubicBezTo>
                      <a:pt x="102" y="0"/>
                      <a:pt x="43" y="43"/>
                      <a:pt x="22" y="108"/>
                    </a:cubicBezTo>
                    <a:cubicBezTo>
                      <a:pt x="0" y="174"/>
                      <a:pt x="22" y="237"/>
                      <a:pt x="22" y="237"/>
                    </a:cubicBezTo>
                    <a:cubicBezTo>
                      <a:pt x="159" y="25"/>
                      <a:pt x="159" y="25"/>
                      <a:pt x="159" y="25"/>
                    </a:cubicBez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5" name="Freeform 725"/>
              <p:cNvSpPr/>
              <p:nvPr/>
            </p:nvSpPr>
            <p:spPr bwMode="auto">
              <a:xfrm>
                <a:off x="4202112" y="1838326"/>
                <a:ext cx="668338" cy="925513"/>
              </a:xfrm>
              <a:custGeom>
                <a:gdLst>
                  <a:gd fmla="*/ 43 w 178" name="T0"/>
                  <a:gd fmla="*/ 0 h 246" name="T1"/>
                  <a:gd fmla="*/ 148 w 178" name="T2"/>
                  <a:gd fmla="*/ 96 h 246" name="T3"/>
                  <a:gd fmla="*/ 166 w 178" name="T4"/>
                  <a:gd fmla="*/ 246 h 246" name="T5"/>
                  <a:gd fmla="*/ 0 w 178" name="T6"/>
                  <a:gd fmla="*/ 33 h 246" name="T7"/>
                  <a:gd fmla="*/ 43 w 178" name="T8"/>
                  <a:gd fmla="*/ 0 h 24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46" w="178">
                    <a:moveTo>
                      <a:pt x="43" y="0"/>
                    </a:moveTo>
                    <a:cubicBezTo>
                      <a:pt x="43" y="0"/>
                      <a:pt x="118" y="34"/>
                      <a:pt x="148" y="96"/>
                    </a:cubicBezTo>
                    <a:cubicBezTo>
                      <a:pt x="178" y="158"/>
                      <a:pt x="166" y="246"/>
                      <a:pt x="166" y="246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6" name="Freeform 726"/>
              <p:cNvSpPr/>
              <p:nvPr/>
            </p:nvSpPr>
            <p:spPr bwMode="auto">
              <a:xfrm>
                <a:off x="3497262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  <a:gd fmla="*/ 140 w 143" name="T6"/>
                  <a:gd fmla="*/ 0 h 2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7" name="Freeform 727"/>
              <p:cNvSpPr/>
              <p:nvPr/>
            </p:nvSpPr>
            <p:spPr bwMode="auto">
              <a:xfrm>
                <a:off x="3497262" y="2586038"/>
                <a:ext cx="227013" cy="420688"/>
              </a:xfrm>
              <a:custGeom>
                <a:gdLst>
                  <a:gd fmla="*/ 140 w 143" name="T0"/>
                  <a:gd fmla="*/ 0 h 265" name="T1"/>
                  <a:gd fmla="*/ 0 w 143" name="T2"/>
                  <a:gd fmla="*/ 265 h 265" name="T3"/>
                  <a:gd fmla="*/ 143 w 143" name="T4"/>
                  <a:gd fmla="*/ 265 h 265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65" w="143">
                    <a:moveTo>
                      <a:pt x="140" y="0"/>
                    </a:moveTo>
                    <a:lnTo>
                      <a:pt x="0" y="265"/>
                    </a:lnTo>
                    <a:lnTo>
                      <a:pt x="143" y="26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8" name="Oval 728"/>
              <p:cNvSpPr>
                <a:spLocks noChangeArrowheads="1"/>
              </p:cNvSpPr>
              <p:nvPr/>
            </p:nvSpPr>
            <p:spPr bwMode="auto">
              <a:xfrm>
                <a:off x="3098800" y="2522538"/>
                <a:ext cx="236538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09" name="Oval 729"/>
              <p:cNvSpPr>
                <a:spLocks noChangeArrowheads="1"/>
              </p:cNvSpPr>
              <p:nvPr/>
            </p:nvSpPr>
            <p:spPr bwMode="auto">
              <a:xfrm>
                <a:off x="3125062" y="2574495"/>
                <a:ext cx="147637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0" name="Oval 730"/>
              <p:cNvSpPr>
                <a:spLocks noChangeArrowheads="1"/>
              </p:cNvSpPr>
              <p:nvPr/>
            </p:nvSpPr>
            <p:spPr bwMode="auto">
              <a:xfrm>
                <a:off x="3994150" y="2522538"/>
                <a:ext cx="238125" cy="2333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1" name="Oval 731"/>
              <p:cNvSpPr>
                <a:spLocks noChangeArrowheads="1"/>
              </p:cNvSpPr>
              <p:nvPr/>
            </p:nvSpPr>
            <p:spPr bwMode="auto">
              <a:xfrm>
                <a:off x="4020412" y="2574495"/>
                <a:ext cx="147637" cy="14287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2" name="Freeform 732"/>
              <p:cNvSpPr/>
              <p:nvPr/>
            </p:nvSpPr>
            <p:spPr bwMode="auto">
              <a:xfrm>
                <a:off x="3073400" y="2376488"/>
                <a:ext cx="250825" cy="90488"/>
              </a:xfrm>
              <a:custGeom>
                <a:gdLst>
                  <a:gd fmla="*/ 0 w 67" name="T0"/>
                  <a:gd fmla="*/ 24 h 24" name="T1"/>
                  <a:gd fmla="*/ 67 w 67" name="T2"/>
                  <a:gd fmla="*/ 20 h 24" name="T3"/>
                  <a:gd fmla="*/ 33 w 67" name="T4"/>
                  <a:gd fmla="*/ 2 h 24" name="T5"/>
                  <a:gd fmla="*/ 0 w 67" name="T6"/>
                  <a:gd fmla="*/ 24 h 2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4" w="67">
                    <a:moveTo>
                      <a:pt x="0" y="24"/>
                    </a:move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4" y="0"/>
                      <a:pt x="33" y="2"/>
                    </a:cubicBezTo>
                    <a:cubicBezTo>
                      <a:pt x="1" y="3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3" name="Freeform 733"/>
              <p:cNvSpPr/>
              <p:nvPr/>
            </p:nvSpPr>
            <p:spPr bwMode="auto">
              <a:xfrm>
                <a:off x="4005262" y="2368551"/>
                <a:ext cx="252413" cy="104775"/>
              </a:xfrm>
              <a:custGeom>
                <a:gdLst>
                  <a:gd fmla="*/ 0 w 67" name="T0"/>
                  <a:gd fmla="*/ 20 h 28" name="T1"/>
                  <a:gd fmla="*/ 67 w 67" name="T2"/>
                  <a:gd fmla="*/ 28 h 28" name="T3"/>
                  <a:gd fmla="*/ 36 w 67" name="T4"/>
                  <a:gd fmla="*/ 4 h 28" name="T5"/>
                  <a:gd fmla="*/ 0 w 67" name="T6"/>
                  <a:gd fmla="*/ 20 h 28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7">
                    <a:moveTo>
                      <a:pt x="0" y="20"/>
                    </a:moveTo>
                    <a:cubicBezTo>
                      <a:pt x="67" y="28"/>
                      <a:pt x="67" y="28"/>
                      <a:pt x="67" y="28"/>
                    </a:cubicBezTo>
                    <a:cubicBezTo>
                      <a:pt x="67" y="28"/>
                      <a:pt x="67" y="8"/>
                      <a:pt x="36" y="4"/>
                    </a:cubicBezTo>
                    <a:cubicBezTo>
                      <a:pt x="4" y="0"/>
                      <a:pt x="0" y="20"/>
                      <a:pt x="0" y="20"/>
                    </a:cubicBez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4" name="Oval 734"/>
              <p:cNvSpPr>
                <a:spLocks noChangeArrowheads="1"/>
              </p:cNvSpPr>
              <p:nvPr/>
            </p:nvSpPr>
            <p:spPr bwMode="auto">
              <a:xfrm>
                <a:off x="4675187" y="2759076"/>
                <a:ext cx="338138" cy="338138"/>
              </a:xfrm>
              <a:prstGeom prst="ellipse">
                <a:avLst/>
              </a:prstGeom>
              <a:solidFill>
                <a:srgbClr val="F0D0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5" name="Oval 735"/>
              <p:cNvSpPr>
                <a:spLocks noChangeArrowheads="1"/>
              </p:cNvSpPr>
              <p:nvPr/>
            </p:nvSpPr>
            <p:spPr bwMode="auto">
              <a:xfrm>
                <a:off x="2373312" y="2759076"/>
                <a:ext cx="338138" cy="338138"/>
              </a:xfrm>
              <a:prstGeom prst="ellipse">
                <a:avLst/>
              </a:prstGeom>
              <a:solidFill>
                <a:srgbClr val="ECC19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6" name="Freeform 736"/>
              <p:cNvSpPr/>
              <p:nvPr/>
            </p:nvSpPr>
            <p:spPr bwMode="auto">
              <a:xfrm>
                <a:off x="3546475" y="3055938"/>
                <a:ext cx="477838" cy="233363"/>
              </a:xfrm>
              <a:custGeom>
                <a:gdLst>
                  <a:gd fmla="*/ 7 w 127" name="T0"/>
                  <a:gd fmla="*/ 38 h 62" name="T1"/>
                  <a:gd fmla="*/ 122 w 127" name="T2"/>
                  <a:gd fmla="*/ 14 h 62" name="T3"/>
                  <a:gd fmla="*/ 114 w 127" name="T4"/>
                  <a:gd fmla="*/ 6 h 62" name="T5"/>
                  <a:gd fmla="*/ 13 w 127" name="T6"/>
                  <a:gd fmla="*/ 27 h 62" name="T7"/>
                  <a:gd fmla="*/ 7 w 127" name="T8"/>
                  <a:gd fmla="*/ 38 h 6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2" w="127">
                    <a:moveTo>
                      <a:pt x="7" y="38"/>
                    </a:moveTo>
                    <a:cubicBezTo>
                      <a:pt x="47" y="62"/>
                      <a:pt x="94" y="49"/>
                      <a:pt x="122" y="14"/>
                    </a:cubicBezTo>
                    <a:cubicBezTo>
                      <a:pt x="127" y="8"/>
                      <a:pt x="119" y="0"/>
                      <a:pt x="114" y="6"/>
                    </a:cubicBezTo>
                    <a:cubicBezTo>
                      <a:pt x="89" y="36"/>
                      <a:pt x="48" y="49"/>
                      <a:pt x="13" y="27"/>
                    </a:cubicBezTo>
                    <a:cubicBezTo>
                      <a:pt x="6" y="23"/>
                      <a:pt x="0" y="34"/>
                      <a:pt x="7" y="38"/>
                    </a:cubicBezTo>
                    <a:close/>
                  </a:path>
                </a:pathLst>
              </a:custGeom>
              <a:solidFill>
                <a:srgbClr val="B1917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7" name="Oval 737"/>
              <p:cNvSpPr>
                <a:spLocks noChangeArrowheads="1"/>
              </p:cNvSpPr>
              <p:nvPr/>
            </p:nvSpPr>
            <p:spPr bwMode="auto">
              <a:xfrm>
                <a:off x="2944812" y="1670051"/>
                <a:ext cx="1477963" cy="446088"/>
              </a:xfrm>
              <a:prstGeom prst="ellipse">
                <a:avLst/>
              </a:pr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8" name="Freeform 738"/>
              <p:cNvSpPr/>
              <p:nvPr/>
            </p:nvSpPr>
            <p:spPr bwMode="auto">
              <a:xfrm>
                <a:off x="2692400" y="7259638"/>
                <a:ext cx="804863" cy="301625"/>
              </a:xfrm>
              <a:custGeom>
                <a:gdLst>
                  <a:gd fmla="*/ 147 w 214" name="T0"/>
                  <a:gd fmla="*/ 4 h 80" name="T1"/>
                  <a:gd fmla="*/ 214 w 214" name="T2"/>
                  <a:gd fmla="*/ 4 h 80" name="T3"/>
                  <a:gd fmla="*/ 214 w 214" name="T4"/>
                  <a:gd fmla="*/ 80 h 80" name="T5"/>
                  <a:gd fmla="*/ 14 w 214" name="T6"/>
                  <a:gd fmla="*/ 80 h 80" name="T7"/>
                  <a:gd fmla="*/ 14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147" y="4"/>
                    </a:moveTo>
                    <a:cubicBezTo>
                      <a:pt x="207" y="4"/>
                      <a:pt x="214" y="4"/>
                      <a:pt x="214" y="4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4" y="80"/>
                      <a:pt x="0" y="0"/>
                      <a:pt x="147" y="4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19" name="Freeform 739"/>
              <p:cNvSpPr/>
              <p:nvPr/>
            </p:nvSpPr>
            <p:spPr bwMode="auto">
              <a:xfrm>
                <a:off x="3873500" y="7259638"/>
                <a:ext cx="806450" cy="301625"/>
              </a:xfrm>
              <a:custGeom>
                <a:gdLst>
                  <a:gd fmla="*/ 67 w 214" name="T0"/>
                  <a:gd fmla="*/ 4 h 80" name="T1"/>
                  <a:gd fmla="*/ 0 w 214" name="T2"/>
                  <a:gd fmla="*/ 4 h 80" name="T3"/>
                  <a:gd fmla="*/ 0 w 214" name="T4"/>
                  <a:gd fmla="*/ 80 h 80" name="T5"/>
                  <a:gd fmla="*/ 199 w 214" name="T6"/>
                  <a:gd fmla="*/ 80 h 80" name="T7"/>
                  <a:gd fmla="*/ 67 w 214" name="T8"/>
                  <a:gd fmla="*/ 4 h 8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0" w="214">
                    <a:moveTo>
                      <a:pt x="67" y="4"/>
                    </a:moveTo>
                    <a:cubicBezTo>
                      <a:pt x="7" y="4"/>
                      <a:pt x="0" y="4"/>
                      <a:pt x="0" y="4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99" y="80"/>
                      <a:pt x="199" y="80"/>
                      <a:pt x="199" y="80"/>
                    </a:cubicBezTo>
                    <a:cubicBezTo>
                      <a:pt x="199" y="80"/>
                      <a:pt x="214" y="0"/>
                      <a:pt x="67" y="4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20" name="Freeform 740"/>
              <p:cNvSpPr/>
              <p:nvPr/>
            </p:nvSpPr>
            <p:spPr bwMode="auto">
              <a:xfrm>
                <a:off x="2816225" y="1936751"/>
                <a:ext cx="1528763" cy="439738"/>
              </a:xfrm>
              <a:custGeom>
                <a:gdLst>
                  <a:gd fmla="*/ 406 w 406" name="T0"/>
                  <a:gd fmla="*/ 0 h 117" name="T1"/>
                  <a:gd fmla="*/ 206 w 406" name="T2"/>
                  <a:gd fmla="*/ 117 h 117" name="T3"/>
                  <a:gd fmla="*/ 233 w 406" name="T4"/>
                  <a:gd fmla="*/ 74 h 117" name="T5"/>
                  <a:gd fmla="*/ 51 w 406" name="T6"/>
                  <a:gd fmla="*/ 101 h 117" name="T7"/>
                  <a:gd fmla="*/ 145 w 406" name="T8"/>
                  <a:gd fmla="*/ 42 h 117" name="T9"/>
                  <a:gd fmla="*/ 0 w 406" name="T10"/>
                  <a:gd fmla="*/ 70 h 117" name="T11"/>
                  <a:gd fmla="*/ 71 w 406" name="T12"/>
                  <a:gd fmla="*/ 8 h 117" name="T13"/>
                  <a:gd fmla="*/ 406 w 406" name="T14"/>
                  <a:gd fmla="*/ 0 h 11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7" w="406">
                    <a:moveTo>
                      <a:pt x="406" y="0"/>
                    </a:moveTo>
                    <a:cubicBezTo>
                      <a:pt x="406" y="0"/>
                      <a:pt x="352" y="93"/>
                      <a:pt x="206" y="117"/>
                    </a:cubicBezTo>
                    <a:cubicBezTo>
                      <a:pt x="221" y="94"/>
                      <a:pt x="233" y="74"/>
                      <a:pt x="233" y="74"/>
                    </a:cubicBezTo>
                    <a:cubicBezTo>
                      <a:pt x="233" y="74"/>
                      <a:pt x="183" y="104"/>
                      <a:pt x="51" y="101"/>
                    </a:cubicBezTo>
                    <a:cubicBezTo>
                      <a:pt x="70" y="89"/>
                      <a:pt x="145" y="42"/>
                      <a:pt x="145" y="42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71" y="8"/>
                      <a:pt x="71" y="8"/>
                      <a:pt x="71" y="8"/>
                    </a:cubicBezTo>
                    <a:lnTo>
                      <a:pt x="406" y="0"/>
                    </a:lnTo>
                    <a:close/>
                  </a:path>
                </a:pathLst>
              </a:custGeom>
              <a:solidFill>
                <a:srgbClr val="FCAF1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21" name="Freeform 741"/>
              <p:cNvSpPr/>
              <p:nvPr/>
            </p:nvSpPr>
            <p:spPr bwMode="auto">
              <a:xfrm>
                <a:off x="3073400" y="1854201"/>
                <a:ext cx="1173163" cy="360363"/>
              </a:xfrm>
              <a:custGeom>
                <a:gdLst>
                  <a:gd fmla="*/ 739 w 739" name="T0"/>
                  <a:gd fmla="*/ 64 h 227" name="T1"/>
                  <a:gd fmla="*/ 485 w 739" name="T2"/>
                  <a:gd fmla="*/ 227 h 227" name="T3"/>
                  <a:gd fmla="*/ 542 w 739" name="T4"/>
                  <a:gd fmla="*/ 118 h 227" name="T5"/>
                  <a:gd fmla="*/ 213 w 739" name="T6"/>
                  <a:gd fmla="*/ 220 h 227" name="T7"/>
                  <a:gd fmla="*/ 360 w 739" name="T8"/>
                  <a:gd fmla="*/ 92 h 227" name="T9"/>
                  <a:gd fmla="*/ 0 w 739" name="T10"/>
                  <a:gd fmla="*/ 130 h 227" name="T11"/>
                  <a:gd fmla="*/ 433 w 739" name="T12"/>
                  <a:gd fmla="*/ 0 h 227" name="T13"/>
                  <a:gd fmla="*/ 395 w 739" name="T14"/>
                  <a:gd fmla="*/ 104 h 227" name="T15"/>
                  <a:gd fmla="*/ 637 w 739" name="T16"/>
                  <a:gd fmla="*/ 54 h 227" name="T17"/>
                  <a:gd fmla="*/ 630 w 739" name="T18"/>
                  <a:gd fmla="*/ 94 h 227" name="T19"/>
                  <a:gd fmla="*/ 739 w 739" name="T20"/>
                  <a:gd fmla="*/ 64 h 22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26" w="739">
                    <a:moveTo>
                      <a:pt x="739" y="64"/>
                    </a:moveTo>
                    <a:lnTo>
                      <a:pt x="485" y="227"/>
                    </a:lnTo>
                    <a:lnTo>
                      <a:pt x="542" y="118"/>
                    </a:lnTo>
                    <a:lnTo>
                      <a:pt x="213" y="220"/>
                    </a:lnTo>
                    <a:lnTo>
                      <a:pt x="360" y="92"/>
                    </a:lnTo>
                    <a:lnTo>
                      <a:pt x="0" y="130"/>
                    </a:lnTo>
                    <a:lnTo>
                      <a:pt x="433" y="0"/>
                    </a:lnTo>
                    <a:lnTo>
                      <a:pt x="395" y="104"/>
                    </a:lnTo>
                    <a:lnTo>
                      <a:pt x="637" y="54"/>
                    </a:lnTo>
                    <a:lnTo>
                      <a:pt x="630" y="94"/>
                    </a:lnTo>
                    <a:lnTo>
                      <a:pt x="739" y="64"/>
                    </a:lnTo>
                    <a:close/>
                  </a:path>
                </a:pathLst>
              </a:custGeom>
              <a:solidFill>
                <a:srgbClr val="FCBF4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22" name="Freeform 742"/>
              <p:cNvSpPr/>
              <p:nvPr/>
            </p:nvSpPr>
            <p:spPr bwMode="auto">
              <a:xfrm>
                <a:off x="2530475" y="3308351"/>
                <a:ext cx="1185863" cy="280988"/>
              </a:xfrm>
              <a:custGeom>
                <a:gdLst>
                  <a:gd fmla="*/ 41 w 747" name="T0"/>
                  <a:gd fmla="*/ 0 h 177" name="T1"/>
                  <a:gd fmla="*/ 0 w 747" name="T2"/>
                  <a:gd fmla="*/ 109 h 177" name="T3"/>
                  <a:gd fmla="*/ 747 w 747" name="T4"/>
                  <a:gd fmla="*/ 177 h 177" name="T5"/>
                  <a:gd fmla="*/ 41 w 747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7">
                    <a:moveTo>
                      <a:pt x="41" y="0"/>
                    </a:moveTo>
                    <a:lnTo>
                      <a:pt x="0" y="109"/>
                    </a:lnTo>
                    <a:lnTo>
                      <a:pt x="747" y="17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B23D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23" name="Freeform 743"/>
              <p:cNvSpPr/>
              <p:nvPr/>
            </p:nvSpPr>
            <p:spPr bwMode="auto">
              <a:xfrm>
                <a:off x="3708400" y="3308351"/>
                <a:ext cx="1189038" cy="280988"/>
              </a:xfrm>
              <a:custGeom>
                <a:gdLst>
                  <a:gd fmla="*/ 706 w 749" name="T0"/>
                  <a:gd fmla="*/ 0 h 177" name="T1"/>
                  <a:gd fmla="*/ 749 w 749" name="T2"/>
                  <a:gd fmla="*/ 109 h 177" name="T3"/>
                  <a:gd fmla="*/ 0 w 749" name="T4"/>
                  <a:gd fmla="*/ 177 h 177" name="T5"/>
                  <a:gd fmla="*/ 706 w 749" name="T6"/>
                  <a:gd fmla="*/ 0 h 17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77" w="749">
                    <a:moveTo>
                      <a:pt x="706" y="0"/>
                    </a:moveTo>
                    <a:lnTo>
                      <a:pt x="749" y="109"/>
                    </a:lnTo>
                    <a:lnTo>
                      <a:pt x="0" y="177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  <p:sp>
            <p:nvSpPr>
              <p:cNvPr id="224" name="Freeform 717"/>
              <p:cNvSpPr/>
              <p:nvPr/>
            </p:nvSpPr>
            <p:spPr bwMode="auto">
              <a:xfrm flipH="1" rot="20008614">
                <a:off x="1530941" y="2206035"/>
                <a:ext cx="1012824" cy="2045083"/>
              </a:xfrm>
              <a:custGeom>
                <a:gdLst>
                  <a:gd fmla="*/ 28 w 198" name="T0"/>
                  <a:gd fmla="*/ 86 h 400" name="T1"/>
                  <a:gd fmla="*/ 26 w 198" name="T2"/>
                  <a:gd fmla="*/ 86 h 400" name="T3"/>
                  <a:gd fmla="*/ 43 w 198" name="T4"/>
                  <a:gd fmla="*/ 102 h 400" name="T5"/>
                  <a:gd fmla="*/ 53 w 198" name="T6"/>
                  <a:gd fmla="*/ 113 h 400" name="T7"/>
                  <a:gd fmla="*/ 59 w 198" name="T8"/>
                  <a:gd fmla="*/ 121 h 400" name="T9"/>
                  <a:gd fmla="*/ 61 w 198" name="T10"/>
                  <a:gd fmla="*/ 123 h 400" name="T11"/>
                  <a:gd fmla="*/ 81 w 198" name="T12"/>
                  <a:gd fmla="*/ 158 h 400" name="T13"/>
                  <a:gd fmla="*/ 85 w 198" name="T14"/>
                  <a:gd fmla="*/ 170 h 400" name="T15"/>
                  <a:gd fmla="*/ 90 w 198" name="T16"/>
                  <a:gd fmla="*/ 190 h 400" name="T17"/>
                  <a:gd fmla="*/ 91 w 198" name="T18"/>
                  <a:gd fmla="*/ 204 h 400" name="T19"/>
                  <a:gd fmla="*/ 89 w 198" name="T20"/>
                  <a:gd fmla="*/ 224 h 400" name="T21"/>
                  <a:gd fmla="*/ 19 w 198" name="T22"/>
                  <a:gd fmla="*/ 323 h 400" name="T23"/>
                  <a:gd fmla="*/ 19 w 198" name="T24"/>
                  <a:gd fmla="*/ 383 h 400" name="T25"/>
                  <a:gd fmla="*/ 79 w 198" name="T26"/>
                  <a:gd fmla="*/ 383 h 400" name="T27"/>
                  <a:gd fmla="*/ 161 w 198" name="T28"/>
                  <a:gd fmla="*/ 133 h 400" name="T29"/>
                  <a:gd fmla="*/ 70 w 198" name="T30"/>
                  <a:gd fmla="*/ 14 h 400" name="T31"/>
                  <a:gd fmla="*/ 13 w 198" name="T32"/>
                  <a:gd fmla="*/ 29 h 400" name="T33"/>
                  <a:gd fmla="*/ 28 w 198" name="T34"/>
                  <a:gd fmla="*/ 86 h 400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00" w="198">
                    <a:moveTo>
                      <a:pt x="28" y="86"/>
                    </a:moveTo>
                    <a:cubicBezTo>
                      <a:pt x="11" y="73"/>
                      <a:pt x="22" y="82"/>
                      <a:pt x="26" y="86"/>
                    </a:cubicBezTo>
                    <a:cubicBezTo>
                      <a:pt x="32" y="91"/>
                      <a:pt x="38" y="97"/>
                      <a:pt x="43" y="102"/>
                    </a:cubicBezTo>
                    <a:cubicBezTo>
                      <a:pt x="47" y="106"/>
                      <a:pt x="50" y="110"/>
                      <a:pt x="53" y="113"/>
                    </a:cubicBezTo>
                    <a:cubicBezTo>
                      <a:pt x="55" y="116"/>
                      <a:pt x="57" y="118"/>
                      <a:pt x="59" y="121"/>
                    </a:cubicBezTo>
                    <a:cubicBezTo>
                      <a:pt x="53" y="112"/>
                      <a:pt x="60" y="122"/>
                      <a:pt x="61" y="123"/>
                    </a:cubicBezTo>
                    <a:cubicBezTo>
                      <a:pt x="68" y="134"/>
                      <a:pt x="75" y="146"/>
                      <a:pt x="81" y="158"/>
                    </a:cubicBezTo>
                    <a:cubicBezTo>
                      <a:pt x="78" y="151"/>
                      <a:pt x="84" y="167"/>
                      <a:pt x="85" y="170"/>
                    </a:cubicBezTo>
                    <a:cubicBezTo>
                      <a:pt x="87" y="176"/>
                      <a:pt x="89" y="183"/>
                      <a:pt x="90" y="190"/>
                    </a:cubicBezTo>
                    <a:cubicBezTo>
                      <a:pt x="89" y="183"/>
                      <a:pt x="91" y="201"/>
                      <a:pt x="91" y="204"/>
                    </a:cubicBezTo>
                    <a:cubicBezTo>
                      <a:pt x="91" y="216"/>
                      <a:pt x="91" y="215"/>
                      <a:pt x="89" y="224"/>
                    </a:cubicBezTo>
                    <a:cubicBezTo>
                      <a:pt x="80" y="265"/>
                      <a:pt x="51" y="296"/>
                      <a:pt x="19" y="323"/>
                    </a:cubicBezTo>
                    <a:cubicBezTo>
                      <a:pt x="2" y="338"/>
                      <a:pt x="4" y="367"/>
                      <a:pt x="19" y="383"/>
                    </a:cubicBezTo>
                    <a:cubicBezTo>
                      <a:pt x="36" y="400"/>
                      <a:pt x="61" y="398"/>
                      <a:pt x="79" y="383"/>
                    </a:cubicBezTo>
                    <a:cubicBezTo>
                      <a:pt x="151" y="320"/>
                      <a:pt x="198" y="228"/>
                      <a:pt x="161" y="133"/>
                    </a:cubicBezTo>
                    <a:cubicBezTo>
                      <a:pt x="142" y="86"/>
                      <a:pt x="110" y="45"/>
                      <a:pt x="70" y="14"/>
                    </a:cubicBezTo>
                    <a:cubicBezTo>
                      <a:pt x="52" y="0"/>
                      <a:pt x="23" y="11"/>
                      <a:pt x="13" y="29"/>
                    </a:cubicBezTo>
                    <a:cubicBezTo>
                      <a:pt x="0" y="51"/>
                      <a:pt x="10" y="73"/>
                      <a:pt x="28" y="86"/>
                    </a:cubicBezTo>
                    <a:close/>
                  </a:path>
                </a:pathLst>
              </a:custGeom>
              <a:solidFill>
                <a:srgbClr val="ED513B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 sz="1200"/>
              </a:p>
            </p:txBody>
          </p:sp>
        </p:grpSp>
        <p:grpSp>
          <p:nvGrpSpPr>
            <p:cNvPr id="225" name="组合 224"/>
            <p:cNvGrpSpPr/>
            <p:nvPr/>
          </p:nvGrpSpPr>
          <p:grpSpPr>
            <a:xfrm>
              <a:off x="6022252" y="3661941"/>
              <a:ext cx="863562" cy="821603"/>
              <a:chOff x="12950418" y="364151"/>
              <a:chExt cx="1146582" cy="109087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6" name="矩形 225"/>
              <p:cNvSpPr/>
              <p:nvPr/>
            </p:nvSpPr>
            <p:spPr>
              <a:xfrm rot="2700000">
                <a:off x="12950418" y="364151"/>
                <a:ext cx="1090871" cy="1090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227" name="等腰三角形 226"/>
              <p:cNvSpPr/>
              <p:nvPr/>
            </p:nvSpPr>
            <p:spPr>
              <a:xfrm flipV="1" rot="18900000">
                <a:off x="13829004" y="1197400"/>
                <a:ext cx="267996" cy="2310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</p:grpSp>
        <p:sp>
          <p:nvSpPr>
            <p:cNvPr id="228" name="文本框 227"/>
            <p:cNvSpPr txBox="1"/>
            <p:nvPr/>
          </p:nvSpPr>
          <p:spPr>
            <a:xfrm>
              <a:off x="6013914" y="3760874"/>
              <a:ext cx="865771" cy="7138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…….</a:t>
              </a:r>
            </a:p>
          </p:txBody>
        </p:sp>
        <p:grpSp>
          <p:nvGrpSpPr>
            <p:cNvPr id="270" name="组合 269"/>
            <p:cNvGrpSpPr/>
            <p:nvPr/>
          </p:nvGrpSpPr>
          <p:grpSpPr>
            <a:xfrm>
              <a:off x="4716092" y="5253068"/>
              <a:ext cx="863562" cy="821603"/>
              <a:chOff x="12950418" y="364151"/>
              <a:chExt cx="1146582" cy="1090871"/>
            </a:xfr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grpSpPr>
          <p:sp>
            <p:nvSpPr>
              <p:cNvPr id="271" name="矩形 270"/>
              <p:cNvSpPr/>
              <p:nvPr/>
            </p:nvSpPr>
            <p:spPr>
              <a:xfrm rot="2700000">
                <a:off x="12950418" y="364151"/>
                <a:ext cx="1090871" cy="10908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  <p:sp>
            <p:nvSpPr>
              <p:cNvPr id="272" name="等腰三角形 271"/>
              <p:cNvSpPr/>
              <p:nvPr/>
            </p:nvSpPr>
            <p:spPr>
              <a:xfrm flipV="1" rot="18900000">
                <a:off x="13829004" y="1197400"/>
                <a:ext cx="267996" cy="231031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200"/>
              </a:p>
            </p:txBody>
          </p:sp>
        </p:grpSp>
        <p:sp>
          <p:nvSpPr>
            <p:cNvPr id="273" name="文本框 272"/>
            <p:cNvSpPr txBox="1"/>
            <p:nvPr/>
          </p:nvSpPr>
          <p:spPr>
            <a:xfrm>
              <a:off x="4707755" y="5352000"/>
              <a:ext cx="865771" cy="71387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Balabala</a:t>
              </a:r>
            </a:p>
            <a:p>
              <a:pPr algn="ctr"/>
              <a:r>
                <a:rPr altLang="zh-CN" lang="en-US" smtClean="0" sz="1200"/>
                <a:t>…….</a:t>
              </a:r>
            </a:p>
          </p:txBody>
        </p:sp>
        <p:grpSp>
          <p:nvGrpSpPr>
            <p:cNvPr id="191" name="组合 190"/>
            <p:cNvGrpSpPr/>
            <p:nvPr/>
          </p:nvGrpSpPr>
          <p:grpSpPr>
            <a:xfrm>
              <a:off x="6039292" y="5543431"/>
              <a:ext cx="1593115" cy="3074662"/>
              <a:chOff x="6586538" y="1597025"/>
              <a:chExt cx="3082925" cy="5949950"/>
            </a:xfrm>
          </p:grpSpPr>
          <p:grpSp>
            <p:nvGrpSpPr>
              <p:cNvPr id="152" name="Group 44"/>
              <p:cNvGrpSpPr>
                <a:grpSpLocks noChangeAspect="1"/>
              </p:cNvGrpSpPr>
              <p:nvPr/>
            </p:nvGrpSpPr>
            <p:grpSpPr>
              <a:xfrm>
                <a:off x="6586538" y="1597025"/>
                <a:ext cx="3082925" cy="5949950"/>
                <a:chOff x="4149" y="1006"/>
                <a:chExt cx="1942" cy="3748"/>
              </a:xfrm>
            </p:grpSpPr>
            <p:sp>
              <p:nvSpPr>
                <p:cNvPr id="153" name="AutoShape 43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4149" y="1006"/>
                  <a:ext cx="1942" cy="37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54" name="Freeform 45"/>
                <p:cNvSpPr/>
                <p:nvPr/>
              </p:nvSpPr>
              <p:spPr bwMode="auto">
                <a:xfrm>
                  <a:off x="5681" y="2161"/>
                  <a:ext cx="469" cy="946"/>
                </a:xfrm>
                <a:custGeom>
                  <a:gdLst>
                    <a:gd fmla="*/ 28 w 198" name="T0"/>
                    <a:gd fmla="*/ 86 h 400" name="T1"/>
                    <a:gd fmla="*/ 26 w 198" name="T2"/>
                    <a:gd fmla="*/ 86 h 400" name="T3"/>
                    <a:gd fmla="*/ 43 w 198" name="T4"/>
                    <a:gd fmla="*/ 102 h 400" name="T5"/>
                    <a:gd fmla="*/ 53 w 198" name="T6"/>
                    <a:gd fmla="*/ 113 h 400" name="T7"/>
                    <a:gd fmla="*/ 59 w 198" name="T8"/>
                    <a:gd fmla="*/ 121 h 400" name="T9"/>
                    <a:gd fmla="*/ 61 w 198" name="T10"/>
                    <a:gd fmla="*/ 123 h 400" name="T11"/>
                    <a:gd fmla="*/ 81 w 198" name="T12"/>
                    <a:gd fmla="*/ 158 h 400" name="T13"/>
                    <a:gd fmla="*/ 85 w 198" name="T14"/>
                    <a:gd fmla="*/ 170 h 400" name="T15"/>
                    <a:gd fmla="*/ 90 w 198" name="T16"/>
                    <a:gd fmla="*/ 190 h 400" name="T17"/>
                    <a:gd fmla="*/ 91 w 198" name="T18"/>
                    <a:gd fmla="*/ 204 h 400" name="T19"/>
                    <a:gd fmla="*/ 89 w 198" name="T20"/>
                    <a:gd fmla="*/ 224 h 400" name="T21"/>
                    <a:gd fmla="*/ 19 w 198" name="T22"/>
                    <a:gd fmla="*/ 323 h 400" name="T23"/>
                    <a:gd fmla="*/ 19 w 198" name="T24"/>
                    <a:gd fmla="*/ 383 h 400" name="T25"/>
                    <a:gd fmla="*/ 79 w 198" name="T26"/>
                    <a:gd fmla="*/ 383 h 400" name="T27"/>
                    <a:gd fmla="*/ 161 w 198" name="T28"/>
                    <a:gd fmla="*/ 133 h 400" name="T29"/>
                    <a:gd fmla="*/ 70 w 198" name="T30"/>
                    <a:gd fmla="*/ 14 h 400" name="T31"/>
                    <a:gd fmla="*/ 13 w 198" name="T32"/>
                    <a:gd fmla="*/ 29 h 400" name="T33"/>
                    <a:gd fmla="*/ 28 w 198" name="T34"/>
                    <a:gd fmla="*/ 86 h 40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00" w="198">
                      <a:moveTo>
                        <a:pt x="28" y="86"/>
                      </a:moveTo>
                      <a:cubicBezTo>
                        <a:pt x="11" y="73"/>
                        <a:pt x="22" y="82"/>
                        <a:pt x="26" y="86"/>
                      </a:cubicBezTo>
                      <a:cubicBezTo>
                        <a:pt x="32" y="91"/>
                        <a:pt x="38" y="97"/>
                        <a:pt x="43" y="102"/>
                      </a:cubicBezTo>
                      <a:cubicBezTo>
                        <a:pt x="47" y="106"/>
                        <a:pt x="50" y="110"/>
                        <a:pt x="53" y="113"/>
                      </a:cubicBezTo>
                      <a:cubicBezTo>
                        <a:pt x="55" y="116"/>
                        <a:pt x="57" y="118"/>
                        <a:pt x="59" y="121"/>
                      </a:cubicBezTo>
                      <a:cubicBezTo>
                        <a:pt x="53" y="112"/>
                        <a:pt x="60" y="122"/>
                        <a:pt x="61" y="123"/>
                      </a:cubicBezTo>
                      <a:cubicBezTo>
                        <a:pt x="68" y="134"/>
                        <a:pt x="75" y="146"/>
                        <a:pt x="81" y="158"/>
                      </a:cubicBezTo>
                      <a:cubicBezTo>
                        <a:pt x="78" y="151"/>
                        <a:pt x="84" y="167"/>
                        <a:pt x="85" y="170"/>
                      </a:cubicBezTo>
                      <a:cubicBezTo>
                        <a:pt x="87" y="176"/>
                        <a:pt x="89" y="183"/>
                        <a:pt x="90" y="190"/>
                      </a:cubicBezTo>
                      <a:cubicBezTo>
                        <a:pt x="89" y="183"/>
                        <a:pt x="91" y="201"/>
                        <a:pt x="91" y="204"/>
                      </a:cubicBezTo>
                      <a:cubicBezTo>
                        <a:pt x="91" y="216"/>
                        <a:pt x="91" y="215"/>
                        <a:pt x="89" y="224"/>
                      </a:cubicBezTo>
                      <a:cubicBezTo>
                        <a:pt x="80" y="265"/>
                        <a:pt x="51" y="296"/>
                        <a:pt x="19" y="323"/>
                      </a:cubicBezTo>
                      <a:cubicBezTo>
                        <a:pt x="2" y="338"/>
                        <a:pt x="4" y="367"/>
                        <a:pt x="19" y="383"/>
                      </a:cubicBezTo>
                      <a:cubicBezTo>
                        <a:pt x="36" y="400"/>
                        <a:pt x="61" y="398"/>
                        <a:pt x="79" y="383"/>
                      </a:cubicBezTo>
                      <a:cubicBezTo>
                        <a:pt x="151" y="320"/>
                        <a:pt x="198" y="228"/>
                        <a:pt x="161" y="133"/>
                      </a:cubicBezTo>
                      <a:cubicBezTo>
                        <a:pt x="142" y="86"/>
                        <a:pt x="110" y="45"/>
                        <a:pt x="70" y="14"/>
                      </a:cubicBezTo>
                      <a:cubicBezTo>
                        <a:pt x="52" y="0"/>
                        <a:pt x="23" y="11"/>
                        <a:pt x="13" y="29"/>
                      </a:cubicBezTo>
                      <a:cubicBezTo>
                        <a:pt x="0" y="51"/>
                        <a:pt x="10" y="73"/>
                        <a:pt x="28" y="86"/>
                      </a:cubicBezTo>
                      <a:close/>
                    </a:path>
                  </a:pathLst>
                </a:cu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55" name="Freeform 46"/>
                <p:cNvSpPr/>
                <p:nvPr/>
              </p:nvSpPr>
              <p:spPr bwMode="auto">
                <a:xfrm>
                  <a:off x="4087" y="2177"/>
                  <a:ext cx="475" cy="947"/>
                </a:xfrm>
                <a:custGeom>
                  <a:gdLst>
                    <a:gd fmla="*/ 130 w 200" name="T0"/>
                    <a:gd fmla="*/ 14 h 400" name="T1"/>
                    <a:gd fmla="*/ 39 w 200" name="T2"/>
                    <a:gd fmla="*/ 133 h 400" name="T3"/>
                    <a:gd fmla="*/ 121 w 200" name="T4"/>
                    <a:gd fmla="*/ 383 h 400" name="T5"/>
                    <a:gd fmla="*/ 181 w 200" name="T6"/>
                    <a:gd fmla="*/ 383 h 400" name="T7"/>
                    <a:gd fmla="*/ 181 w 200" name="T8"/>
                    <a:gd fmla="*/ 324 h 400" name="T9"/>
                    <a:gd fmla="*/ 112 w 200" name="T10"/>
                    <a:gd fmla="*/ 229 h 400" name="T11"/>
                    <a:gd fmla="*/ 110 w 200" name="T12"/>
                    <a:gd fmla="*/ 187 h 400" name="T13"/>
                    <a:gd fmla="*/ 114 w 200" name="T14"/>
                    <a:gd fmla="*/ 174 h 400" name="T15"/>
                    <a:gd fmla="*/ 117 w 200" name="T16"/>
                    <a:gd fmla="*/ 163 h 400" name="T17"/>
                    <a:gd fmla="*/ 119 w 200" name="T18"/>
                    <a:gd fmla="*/ 158 h 400" name="T19"/>
                    <a:gd fmla="*/ 137 w 200" name="T20"/>
                    <a:gd fmla="*/ 126 h 400" name="T21"/>
                    <a:gd fmla="*/ 141 w 200" name="T22"/>
                    <a:gd fmla="*/ 121 h 400" name="T23"/>
                    <a:gd fmla="*/ 143 w 200" name="T24"/>
                    <a:gd fmla="*/ 119 h 400" name="T25"/>
                    <a:gd fmla="*/ 155 w 200" name="T26"/>
                    <a:gd fmla="*/ 105 h 400" name="T27"/>
                    <a:gd fmla="*/ 173 w 200" name="T28"/>
                    <a:gd fmla="*/ 87 h 400" name="T29"/>
                    <a:gd fmla="*/ 172 w 200" name="T30"/>
                    <a:gd fmla="*/ 87 h 400" name="T31"/>
                    <a:gd fmla="*/ 187 w 200" name="T32"/>
                    <a:gd fmla="*/ 30 h 400" name="T33"/>
                    <a:gd fmla="*/ 130 w 200" name="T34"/>
                    <a:gd fmla="*/ 14 h 400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00" w="200">
                      <a:moveTo>
                        <a:pt x="130" y="14"/>
                      </a:moveTo>
                      <a:cubicBezTo>
                        <a:pt x="89" y="46"/>
                        <a:pt x="59" y="86"/>
                        <a:pt x="39" y="133"/>
                      </a:cubicBezTo>
                      <a:cubicBezTo>
                        <a:pt x="0" y="227"/>
                        <a:pt x="50" y="322"/>
                        <a:pt x="121" y="383"/>
                      </a:cubicBezTo>
                      <a:cubicBezTo>
                        <a:pt x="139" y="398"/>
                        <a:pt x="164" y="400"/>
                        <a:pt x="181" y="383"/>
                      </a:cubicBezTo>
                      <a:cubicBezTo>
                        <a:pt x="196" y="368"/>
                        <a:pt x="198" y="339"/>
                        <a:pt x="181" y="324"/>
                      </a:cubicBezTo>
                      <a:cubicBezTo>
                        <a:pt x="150" y="298"/>
                        <a:pt x="123" y="268"/>
                        <a:pt x="112" y="229"/>
                      </a:cubicBezTo>
                      <a:cubicBezTo>
                        <a:pt x="109" y="215"/>
                        <a:pt x="109" y="205"/>
                        <a:pt x="110" y="187"/>
                      </a:cubicBezTo>
                      <a:cubicBezTo>
                        <a:pt x="110" y="194"/>
                        <a:pt x="113" y="177"/>
                        <a:pt x="114" y="174"/>
                      </a:cubicBezTo>
                      <a:cubicBezTo>
                        <a:pt x="115" y="171"/>
                        <a:pt x="116" y="167"/>
                        <a:pt x="117" y="163"/>
                      </a:cubicBezTo>
                      <a:cubicBezTo>
                        <a:pt x="118" y="162"/>
                        <a:pt x="123" y="150"/>
                        <a:pt x="119" y="158"/>
                      </a:cubicBezTo>
                      <a:cubicBezTo>
                        <a:pt x="124" y="147"/>
                        <a:pt x="131" y="137"/>
                        <a:pt x="137" y="126"/>
                      </a:cubicBezTo>
                      <a:cubicBezTo>
                        <a:pt x="139" y="124"/>
                        <a:pt x="140" y="122"/>
                        <a:pt x="141" y="121"/>
                      </a:cubicBezTo>
                      <a:cubicBezTo>
                        <a:pt x="148" y="111"/>
                        <a:pt x="136" y="127"/>
                        <a:pt x="143" y="119"/>
                      </a:cubicBezTo>
                      <a:cubicBezTo>
                        <a:pt x="147" y="114"/>
                        <a:pt x="151" y="109"/>
                        <a:pt x="155" y="105"/>
                      </a:cubicBezTo>
                      <a:cubicBezTo>
                        <a:pt x="160" y="99"/>
                        <a:pt x="166" y="93"/>
                        <a:pt x="173" y="87"/>
                      </a:cubicBezTo>
                      <a:cubicBezTo>
                        <a:pt x="176" y="84"/>
                        <a:pt x="190" y="74"/>
                        <a:pt x="172" y="87"/>
                      </a:cubicBezTo>
                      <a:cubicBezTo>
                        <a:pt x="190" y="73"/>
                        <a:pt x="200" y="51"/>
                        <a:pt x="187" y="30"/>
                      </a:cubicBezTo>
                      <a:cubicBezTo>
                        <a:pt x="177" y="12"/>
                        <a:pt x="148" y="0"/>
                        <a:pt x="130" y="14"/>
                      </a:cubicBezTo>
                      <a:close/>
                    </a:path>
                  </a:pathLst>
                </a:custGeom>
                <a:solidFill>
                  <a:srgbClr val="ECC19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56" name="Oval 47"/>
                <p:cNvSpPr>
                  <a:spLocks noChangeArrowheads="1"/>
                </p:cNvSpPr>
                <p:nvPr/>
              </p:nvSpPr>
              <p:spPr bwMode="auto">
                <a:xfrm>
                  <a:off x="4398" y="1008"/>
                  <a:ext cx="1449" cy="1096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57" name="Oval 48"/>
                <p:cNvSpPr>
                  <a:spLocks noChangeArrowheads="1"/>
                </p:cNvSpPr>
                <p:nvPr/>
              </p:nvSpPr>
              <p:spPr bwMode="auto">
                <a:xfrm>
                  <a:off x="4483" y="2842"/>
                  <a:ext cx="1278" cy="684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58" name="Freeform 49"/>
                <p:cNvSpPr/>
                <p:nvPr/>
              </p:nvSpPr>
              <p:spPr bwMode="auto">
                <a:xfrm>
                  <a:off x="5126" y="2842"/>
                  <a:ext cx="638" cy="684"/>
                </a:xfrm>
                <a:custGeom>
                  <a:gdLst>
                    <a:gd fmla="*/ 0 w 269" name="T0"/>
                    <a:gd fmla="*/ 0 h 289" name="T1"/>
                    <a:gd fmla="*/ 0 w 269" name="T2"/>
                    <a:gd fmla="*/ 289 h 289" name="T3"/>
                    <a:gd fmla="*/ 269 w 269" name="T4"/>
                    <a:gd fmla="*/ 144 h 289" name="T5"/>
                    <a:gd fmla="*/ 0 w 269" name="T6"/>
                    <a:gd fmla="*/ 0 h 289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89" w="269">
                      <a:moveTo>
                        <a:pt x="0" y="0"/>
                      </a:moveTo>
                      <a:cubicBezTo>
                        <a:pt x="0" y="289"/>
                        <a:pt x="0" y="289"/>
                        <a:pt x="0" y="289"/>
                      </a:cubicBezTo>
                      <a:cubicBezTo>
                        <a:pt x="148" y="289"/>
                        <a:pt x="269" y="224"/>
                        <a:pt x="269" y="144"/>
                      </a:cubicBezTo>
                      <a:cubicBezTo>
                        <a:pt x="269" y="64"/>
                        <a:pt x="148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59" name="Freeform 50"/>
                <p:cNvSpPr/>
                <p:nvPr/>
              </p:nvSpPr>
              <p:spPr bwMode="auto">
                <a:xfrm>
                  <a:off x="4415" y="1004"/>
                  <a:ext cx="711" cy="2203"/>
                </a:xfrm>
                <a:custGeom>
                  <a:gdLst>
                    <a:gd fmla="*/ 300 w 300" name="T0"/>
                    <a:gd fmla="*/ 26 h 931" name="T1"/>
                    <a:gd fmla="*/ 300 w 300" name="T2"/>
                    <a:gd fmla="*/ 923 h 931" name="T3"/>
                    <a:gd fmla="*/ 0 w 300" name="T4"/>
                    <a:gd fmla="*/ 636 h 931" name="T5"/>
                    <a:gd fmla="*/ 0 w 300" name="T6"/>
                    <a:gd fmla="*/ 300 h 931" name="T7"/>
                    <a:gd fmla="*/ 300 w 300" name="T8"/>
                    <a:gd fmla="*/ 26 h 9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1" w="300">
                      <a:moveTo>
                        <a:pt x="300" y="26"/>
                      </a:moveTo>
                      <a:cubicBezTo>
                        <a:pt x="300" y="923"/>
                        <a:pt x="300" y="923"/>
                        <a:pt x="300" y="923"/>
                      </a:cubicBezTo>
                      <a:cubicBezTo>
                        <a:pt x="300" y="923"/>
                        <a:pt x="20" y="931"/>
                        <a:pt x="0" y="636"/>
                      </a:cubicBezTo>
                      <a:cubicBezTo>
                        <a:pt x="0" y="516"/>
                        <a:pt x="0" y="423"/>
                        <a:pt x="0" y="300"/>
                      </a:cubicBezTo>
                      <a:cubicBezTo>
                        <a:pt x="16" y="0"/>
                        <a:pt x="300" y="26"/>
                        <a:pt x="300" y="26"/>
                      </a:cubicBezTo>
                      <a:close/>
                    </a:path>
                  </a:pathLst>
                </a:custGeom>
                <a:solidFill>
                  <a:srgbClr val="ECC19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0" name="Freeform 51"/>
                <p:cNvSpPr/>
                <p:nvPr/>
              </p:nvSpPr>
              <p:spPr bwMode="auto">
                <a:xfrm>
                  <a:off x="5126" y="1004"/>
                  <a:ext cx="702" cy="2203"/>
                </a:xfrm>
                <a:custGeom>
                  <a:gdLst>
                    <a:gd fmla="*/ 0 w 296" name="T0"/>
                    <a:gd fmla="*/ 26 h 931" name="T1"/>
                    <a:gd fmla="*/ 0 w 296" name="T2"/>
                    <a:gd fmla="*/ 923 h 931" name="T3"/>
                    <a:gd fmla="*/ 296 w 296" name="T4"/>
                    <a:gd fmla="*/ 636 h 931" name="T5"/>
                    <a:gd fmla="*/ 296 w 296" name="T6"/>
                    <a:gd fmla="*/ 300 h 931" name="T7"/>
                    <a:gd fmla="*/ 0 w 296" name="T8"/>
                    <a:gd fmla="*/ 26 h 9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31" w="296">
                      <a:moveTo>
                        <a:pt x="0" y="26"/>
                      </a:moveTo>
                      <a:cubicBezTo>
                        <a:pt x="0" y="923"/>
                        <a:pt x="0" y="923"/>
                        <a:pt x="0" y="923"/>
                      </a:cubicBezTo>
                      <a:cubicBezTo>
                        <a:pt x="0" y="923"/>
                        <a:pt x="275" y="931"/>
                        <a:pt x="296" y="636"/>
                      </a:cubicBezTo>
                      <a:cubicBezTo>
                        <a:pt x="296" y="516"/>
                        <a:pt x="296" y="423"/>
                        <a:pt x="296" y="300"/>
                      </a:cubicBezTo>
                      <a:cubicBezTo>
                        <a:pt x="282" y="0"/>
                        <a:pt x="0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1" name="Freeform 52"/>
                <p:cNvSpPr/>
                <p:nvPr/>
              </p:nvSpPr>
              <p:spPr bwMode="auto">
                <a:xfrm>
                  <a:off x="4415" y="2076"/>
                  <a:ext cx="711" cy="1164"/>
                </a:xfrm>
                <a:custGeom>
                  <a:gdLst>
                    <a:gd fmla="*/ 2 w 711" name="T0"/>
                    <a:gd fmla="*/ 0 h 1164" name="T1"/>
                    <a:gd fmla="*/ 711 w 711" name="T2"/>
                    <a:gd fmla="*/ 177 h 1164" name="T3"/>
                    <a:gd fmla="*/ 711 w 711" name="T4"/>
                    <a:gd fmla="*/ 1164 h 1164" name="T5"/>
                    <a:gd fmla="*/ 0 w 711" name="T6"/>
                    <a:gd fmla="*/ 1164 h 1164" name="T7"/>
                    <a:gd fmla="*/ 2 w 711" name="T8"/>
                    <a:gd fmla="*/ 0 h 116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64" w="711">
                      <a:moveTo>
                        <a:pt x="2" y="0"/>
                      </a:moveTo>
                      <a:lnTo>
                        <a:pt x="711" y="177"/>
                      </a:lnTo>
                      <a:lnTo>
                        <a:pt x="711" y="1164"/>
                      </a:lnTo>
                      <a:lnTo>
                        <a:pt x="0" y="116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2" name="Freeform 53"/>
                <p:cNvSpPr/>
                <p:nvPr/>
              </p:nvSpPr>
              <p:spPr bwMode="auto">
                <a:xfrm>
                  <a:off x="5126" y="2076"/>
                  <a:ext cx="704" cy="1164"/>
                </a:xfrm>
                <a:custGeom>
                  <a:gdLst>
                    <a:gd fmla="*/ 704 w 704" name="T0"/>
                    <a:gd fmla="*/ 0 h 1164" name="T1"/>
                    <a:gd fmla="*/ 0 w 704" name="T2"/>
                    <a:gd fmla="*/ 177 h 1164" name="T3"/>
                    <a:gd fmla="*/ 0 w 704" name="T4"/>
                    <a:gd fmla="*/ 1164 h 1164" name="T5"/>
                    <a:gd fmla="*/ 704 w 704" name="T6"/>
                    <a:gd fmla="*/ 1164 h 1164" name="T7"/>
                    <a:gd fmla="*/ 704 w 704" name="T8"/>
                    <a:gd fmla="*/ 0 h 116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64" w="704">
                      <a:moveTo>
                        <a:pt x="704" y="0"/>
                      </a:moveTo>
                      <a:lnTo>
                        <a:pt x="0" y="177"/>
                      </a:lnTo>
                      <a:lnTo>
                        <a:pt x="0" y="1164"/>
                      </a:lnTo>
                      <a:lnTo>
                        <a:pt x="704" y="1164"/>
                      </a:lnTo>
                      <a:lnTo>
                        <a:pt x="704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3" name="Rectangle 54"/>
                <p:cNvSpPr>
                  <a:spLocks noChangeArrowheads="1"/>
                </p:cNvSpPr>
                <p:nvPr/>
              </p:nvSpPr>
              <p:spPr bwMode="auto">
                <a:xfrm>
                  <a:off x="4737" y="3240"/>
                  <a:ext cx="256" cy="14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4" name="Rectangle 55"/>
                <p:cNvSpPr>
                  <a:spLocks noChangeArrowheads="1"/>
                </p:cNvSpPr>
                <p:nvPr/>
              </p:nvSpPr>
              <p:spPr bwMode="auto">
                <a:xfrm>
                  <a:off x="5230" y="3240"/>
                  <a:ext cx="256" cy="1400"/>
                </a:xfrm>
                <a:prstGeom prst="rect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5" name="Freeform 56"/>
                <p:cNvSpPr/>
                <p:nvPr/>
              </p:nvSpPr>
              <p:spPr bwMode="auto">
                <a:xfrm>
                  <a:off x="4486" y="4565"/>
                  <a:ext cx="507" cy="189"/>
                </a:xfrm>
                <a:custGeom>
                  <a:gdLst>
                    <a:gd fmla="*/ 147 w 214" name="T0"/>
                    <a:gd fmla="*/ 4 h 80" name="T1"/>
                    <a:gd fmla="*/ 214 w 214" name="T2"/>
                    <a:gd fmla="*/ 4 h 80" name="T3"/>
                    <a:gd fmla="*/ 214 w 214" name="T4"/>
                    <a:gd fmla="*/ 80 h 80" name="T5"/>
                    <a:gd fmla="*/ 14 w 214" name="T6"/>
                    <a:gd fmla="*/ 80 h 80" name="T7"/>
                    <a:gd fmla="*/ 147 w 214" name="T8"/>
                    <a:gd fmla="*/ 4 h 8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0" w="214">
                      <a:moveTo>
                        <a:pt x="147" y="4"/>
                      </a:moveTo>
                      <a:cubicBezTo>
                        <a:pt x="207" y="4"/>
                        <a:pt x="214" y="4"/>
                        <a:pt x="214" y="4"/>
                      </a:cubicBezTo>
                      <a:cubicBezTo>
                        <a:pt x="214" y="80"/>
                        <a:pt x="214" y="80"/>
                        <a:pt x="214" y="80"/>
                      </a:cubicBezTo>
                      <a:cubicBezTo>
                        <a:pt x="14" y="80"/>
                        <a:pt x="14" y="80"/>
                        <a:pt x="14" y="80"/>
                      </a:cubicBezTo>
                      <a:cubicBezTo>
                        <a:pt x="14" y="80"/>
                        <a:pt x="0" y="0"/>
                        <a:pt x="147" y="4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6" name="Freeform 57"/>
                <p:cNvSpPr/>
                <p:nvPr/>
              </p:nvSpPr>
              <p:spPr bwMode="auto">
                <a:xfrm>
                  <a:off x="5230" y="4565"/>
                  <a:ext cx="508" cy="189"/>
                </a:xfrm>
                <a:custGeom>
                  <a:gdLst>
                    <a:gd fmla="*/ 67 w 214" name="T0"/>
                    <a:gd fmla="*/ 4 h 80" name="T1"/>
                    <a:gd fmla="*/ 0 w 214" name="T2"/>
                    <a:gd fmla="*/ 4 h 80" name="T3"/>
                    <a:gd fmla="*/ 0 w 214" name="T4"/>
                    <a:gd fmla="*/ 80 h 80" name="T5"/>
                    <a:gd fmla="*/ 199 w 214" name="T6"/>
                    <a:gd fmla="*/ 80 h 80" name="T7"/>
                    <a:gd fmla="*/ 67 w 214" name="T8"/>
                    <a:gd fmla="*/ 4 h 8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0" w="214">
                      <a:moveTo>
                        <a:pt x="67" y="4"/>
                      </a:moveTo>
                      <a:cubicBezTo>
                        <a:pt x="7" y="4"/>
                        <a:pt x="0" y="4"/>
                        <a:pt x="0" y="4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199" y="80"/>
                        <a:pt x="199" y="80"/>
                        <a:pt x="199" y="80"/>
                      </a:cubicBezTo>
                      <a:cubicBezTo>
                        <a:pt x="199" y="80"/>
                        <a:pt x="214" y="0"/>
                        <a:pt x="67" y="4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7" name="Freeform 58"/>
                <p:cNvSpPr/>
                <p:nvPr/>
              </p:nvSpPr>
              <p:spPr bwMode="auto">
                <a:xfrm>
                  <a:off x="4362" y="1179"/>
                  <a:ext cx="377" cy="561"/>
                </a:xfrm>
                <a:custGeom>
                  <a:gdLst>
                    <a:gd fmla="*/ 102 w 159" name="T0"/>
                    <a:gd fmla="*/ 0 h 237" name="T1"/>
                    <a:gd fmla="*/ 22 w 159" name="T2"/>
                    <a:gd fmla="*/ 108 h 237" name="T3"/>
                    <a:gd fmla="*/ 22 w 159" name="T4"/>
                    <a:gd fmla="*/ 237 h 237" name="T5"/>
                    <a:gd fmla="*/ 159 w 159" name="T6"/>
                    <a:gd fmla="*/ 25 h 237" name="T7"/>
                    <a:gd fmla="*/ 102 w 159" name="T8"/>
                    <a:gd fmla="*/ 0 h 23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36" w="159">
                      <a:moveTo>
                        <a:pt x="102" y="0"/>
                      </a:moveTo>
                      <a:cubicBezTo>
                        <a:pt x="102" y="0"/>
                        <a:pt x="43" y="43"/>
                        <a:pt x="22" y="108"/>
                      </a:cubicBezTo>
                      <a:cubicBezTo>
                        <a:pt x="0" y="174"/>
                        <a:pt x="22" y="237"/>
                        <a:pt x="22" y="237"/>
                      </a:cubicBezTo>
                      <a:cubicBezTo>
                        <a:pt x="159" y="25"/>
                        <a:pt x="159" y="25"/>
                        <a:pt x="159" y="25"/>
                      </a:cubicBez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8" name="Freeform 59"/>
                <p:cNvSpPr/>
                <p:nvPr/>
              </p:nvSpPr>
              <p:spPr bwMode="auto">
                <a:xfrm>
                  <a:off x="5437" y="1150"/>
                  <a:ext cx="422" cy="582"/>
                </a:xfrm>
                <a:custGeom>
                  <a:gdLst>
                    <a:gd fmla="*/ 43 w 178" name="T0"/>
                    <a:gd fmla="*/ 0 h 246" name="T1"/>
                    <a:gd fmla="*/ 148 w 178" name="T2"/>
                    <a:gd fmla="*/ 96 h 246" name="T3"/>
                    <a:gd fmla="*/ 166 w 178" name="T4"/>
                    <a:gd fmla="*/ 246 h 246" name="T5"/>
                    <a:gd fmla="*/ 0 w 178" name="T6"/>
                    <a:gd fmla="*/ 33 h 246" name="T7"/>
                    <a:gd fmla="*/ 43 w 178" name="T8"/>
                    <a:gd fmla="*/ 0 h 24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6" w="178">
                      <a:moveTo>
                        <a:pt x="43" y="0"/>
                      </a:moveTo>
                      <a:cubicBezTo>
                        <a:pt x="43" y="0"/>
                        <a:pt x="118" y="34"/>
                        <a:pt x="148" y="96"/>
                      </a:cubicBezTo>
                      <a:cubicBezTo>
                        <a:pt x="178" y="158"/>
                        <a:pt x="166" y="246"/>
                        <a:pt x="166" y="246"/>
                      </a:cubicBezTo>
                      <a:cubicBezTo>
                        <a:pt x="0" y="33"/>
                        <a:pt x="0" y="33"/>
                        <a:pt x="0" y="33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69" name="Freeform 60"/>
                <p:cNvSpPr/>
                <p:nvPr/>
              </p:nvSpPr>
              <p:spPr bwMode="auto">
                <a:xfrm>
                  <a:off x="4993" y="1621"/>
                  <a:ext cx="142" cy="265"/>
                </a:xfrm>
                <a:custGeom>
                  <a:gdLst>
                    <a:gd fmla="*/ 140 w 142" name="T0"/>
                    <a:gd fmla="*/ 0 h 265" name="T1"/>
                    <a:gd fmla="*/ 0 w 142" name="T2"/>
                    <a:gd fmla="*/ 265 h 265" name="T3"/>
                    <a:gd fmla="*/ 142 w 142" name="T4"/>
                    <a:gd fmla="*/ 265 h 265" name="T5"/>
                    <a:gd fmla="*/ 140 w 142" name="T6"/>
                    <a:gd fmla="*/ 0 h 26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65" w="142">
                      <a:moveTo>
                        <a:pt x="140" y="0"/>
                      </a:moveTo>
                      <a:lnTo>
                        <a:pt x="0" y="265"/>
                      </a:lnTo>
                      <a:lnTo>
                        <a:pt x="142" y="265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0" name="Freeform 61"/>
                <p:cNvSpPr/>
                <p:nvPr/>
              </p:nvSpPr>
              <p:spPr bwMode="auto">
                <a:xfrm>
                  <a:off x="4993" y="1621"/>
                  <a:ext cx="142" cy="265"/>
                </a:xfrm>
                <a:custGeom>
                  <a:gdLst>
                    <a:gd fmla="*/ 140 w 142" name="T0"/>
                    <a:gd fmla="*/ 0 h 265" name="T1"/>
                    <a:gd fmla="*/ 0 w 142" name="T2"/>
                    <a:gd fmla="*/ 265 h 265" name="T3"/>
                    <a:gd fmla="*/ 142 w 142" name="T4"/>
                    <a:gd fmla="*/ 265 h 26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265" w="142">
                      <a:moveTo>
                        <a:pt x="140" y="0"/>
                      </a:moveTo>
                      <a:lnTo>
                        <a:pt x="0" y="265"/>
                      </a:lnTo>
                      <a:lnTo>
                        <a:pt x="142" y="265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1" name="Oval 62"/>
                <p:cNvSpPr>
                  <a:spLocks noChangeArrowheads="1"/>
                </p:cNvSpPr>
                <p:nvPr/>
              </p:nvSpPr>
              <p:spPr bwMode="auto">
                <a:xfrm>
                  <a:off x="4742" y="1581"/>
                  <a:ext cx="149" cy="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2" name="Oval 63"/>
                <p:cNvSpPr>
                  <a:spLocks noChangeArrowheads="1"/>
                </p:cNvSpPr>
                <p:nvPr/>
              </p:nvSpPr>
              <p:spPr bwMode="auto">
                <a:xfrm>
                  <a:off x="4768" y="1609"/>
                  <a:ext cx="92" cy="9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3" name="Oval 64"/>
                <p:cNvSpPr>
                  <a:spLocks noChangeArrowheads="1"/>
                </p:cNvSpPr>
                <p:nvPr/>
              </p:nvSpPr>
              <p:spPr bwMode="auto">
                <a:xfrm>
                  <a:off x="5306" y="1581"/>
                  <a:ext cx="150" cy="147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4" name="Oval 65"/>
                <p:cNvSpPr>
                  <a:spLocks noChangeArrowheads="1"/>
                </p:cNvSpPr>
                <p:nvPr/>
              </p:nvSpPr>
              <p:spPr bwMode="auto">
                <a:xfrm>
                  <a:off x="5332" y="1609"/>
                  <a:ext cx="93" cy="9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5" name="Freeform 66"/>
                <p:cNvSpPr/>
                <p:nvPr/>
              </p:nvSpPr>
              <p:spPr bwMode="auto">
                <a:xfrm>
                  <a:off x="4725" y="1508"/>
                  <a:ext cx="159" cy="56"/>
                </a:xfrm>
                <a:custGeom>
                  <a:gdLst>
                    <a:gd fmla="*/ 0 w 67" name="T0"/>
                    <a:gd fmla="*/ 24 h 24" name="T1"/>
                    <a:gd fmla="*/ 67 w 67" name="T2"/>
                    <a:gd fmla="*/ 20 h 24" name="T3"/>
                    <a:gd fmla="*/ 33 w 67" name="T4"/>
                    <a:gd fmla="*/ 2 h 24" name="T5"/>
                    <a:gd fmla="*/ 0 w 67" name="T6"/>
                    <a:gd fmla="*/ 24 h 2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4" w="67">
                      <a:moveTo>
                        <a:pt x="0" y="24"/>
                      </a:move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67" y="20"/>
                        <a:pt x="64" y="0"/>
                        <a:pt x="33" y="2"/>
                      </a:cubicBezTo>
                      <a:cubicBezTo>
                        <a:pt x="1" y="3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6" name="Freeform 67"/>
                <p:cNvSpPr/>
                <p:nvPr/>
              </p:nvSpPr>
              <p:spPr bwMode="auto">
                <a:xfrm>
                  <a:off x="5313" y="1503"/>
                  <a:ext cx="159" cy="66"/>
                </a:xfrm>
                <a:custGeom>
                  <a:gdLst>
                    <a:gd fmla="*/ 0 w 67" name="T0"/>
                    <a:gd fmla="*/ 20 h 28" name="T1"/>
                    <a:gd fmla="*/ 67 w 67" name="T2"/>
                    <a:gd fmla="*/ 28 h 28" name="T3"/>
                    <a:gd fmla="*/ 36 w 67" name="T4"/>
                    <a:gd fmla="*/ 4 h 28" name="T5"/>
                    <a:gd fmla="*/ 0 w 67" name="T6"/>
                    <a:gd fmla="*/ 20 h 2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8" w="67">
                      <a:moveTo>
                        <a:pt x="0" y="20"/>
                      </a:move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7" y="28"/>
                        <a:pt x="67" y="8"/>
                        <a:pt x="36" y="4"/>
                      </a:cubicBezTo>
                      <a:cubicBezTo>
                        <a:pt x="4" y="0"/>
                        <a:pt x="0" y="20"/>
                        <a:pt x="0" y="20"/>
                      </a:cubicBezTo>
                      <a:close/>
                    </a:path>
                  </a:pathLst>
                </a:cu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7" name="Oval 68"/>
                <p:cNvSpPr>
                  <a:spLocks noChangeArrowheads="1"/>
                </p:cNvSpPr>
                <p:nvPr/>
              </p:nvSpPr>
              <p:spPr bwMode="auto">
                <a:xfrm>
                  <a:off x="5735" y="1730"/>
                  <a:ext cx="214" cy="213"/>
                </a:xfrm>
                <a:prstGeom prst="ellipse">
                  <a:avLst/>
                </a:prstGeom>
                <a:solidFill>
                  <a:srgbClr val="F0D0B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8" name="Oval 69"/>
                <p:cNvSpPr>
                  <a:spLocks noChangeArrowheads="1"/>
                </p:cNvSpPr>
                <p:nvPr/>
              </p:nvSpPr>
              <p:spPr bwMode="auto">
                <a:xfrm>
                  <a:off x="4284" y="1730"/>
                  <a:ext cx="214" cy="213"/>
                </a:xfrm>
                <a:prstGeom prst="ellipse">
                  <a:avLst/>
                </a:prstGeom>
                <a:solidFill>
                  <a:srgbClr val="ECC19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79" name="Freeform 70"/>
                <p:cNvSpPr/>
                <p:nvPr/>
              </p:nvSpPr>
              <p:spPr bwMode="auto">
                <a:xfrm>
                  <a:off x="4374" y="2076"/>
                  <a:ext cx="747" cy="177"/>
                </a:xfrm>
                <a:custGeom>
                  <a:gdLst>
                    <a:gd fmla="*/ 41 w 747" name="T0"/>
                    <a:gd fmla="*/ 0 h 177" name="T1"/>
                    <a:gd fmla="*/ 0 w 747" name="T2"/>
                    <a:gd fmla="*/ 108 h 177" name="T3"/>
                    <a:gd fmla="*/ 747 w 747" name="T4"/>
                    <a:gd fmla="*/ 177 h 177" name="T5"/>
                    <a:gd fmla="*/ 41 w 747" name="T6"/>
                    <a:gd fmla="*/ 0 h 17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77" w="747">
                      <a:moveTo>
                        <a:pt x="41" y="0"/>
                      </a:moveTo>
                      <a:lnTo>
                        <a:pt x="0" y="108"/>
                      </a:lnTo>
                      <a:lnTo>
                        <a:pt x="747" y="17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0" name="Freeform 71"/>
                <p:cNvSpPr/>
                <p:nvPr/>
              </p:nvSpPr>
              <p:spPr bwMode="auto">
                <a:xfrm>
                  <a:off x="5382" y="2435"/>
                  <a:ext cx="275" cy="286"/>
                </a:xfrm>
                <a:custGeom>
                  <a:gdLst>
                    <a:gd fmla="*/ 0 w 275" name="T0"/>
                    <a:gd fmla="*/ 0 h 286" name="T1"/>
                    <a:gd fmla="*/ 275 w 275" name="T2"/>
                    <a:gd fmla="*/ 0 h 286" name="T3"/>
                    <a:gd fmla="*/ 275 w 275" name="T4"/>
                    <a:gd fmla="*/ 192 h 286" name="T5"/>
                    <a:gd fmla="*/ 138 w 275" name="T6"/>
                    <a:gd fmla="*/ 286 h 286" name="T7"/>
                    <a:gd fmla="*/ 0 w 275" name="T8"/>
                    <a:gd fmla="*/ 187 h 286" name="T9"/>
                    <a:gd fmla="*/ 0 w 275" name="T10"/>
                    <a:gd fmla="*/ 0 h 28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6" w="275">
                      <a:moveTo>
                        <a:pt x="0" y="0"/>
                      </a:moveTo>
                      <a:lnTo>
                        <a:pt x="275" y="0"/>
                      </a:lnTo>
                      <a:lnTo>
                        <a:pt x="275" y="192"/>
                      </a:lnTo>
                      <a:lnTo>
                        <a:pt x="138" y="286"/>
                      </a:lnTo>
                      <a:lnTo>
                        <a:pt x="0" y="18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1" name="Freeform 72"/>
                <p:cNvSpPr/>
                <p:nvPr/>
              </p:nvSpPr>
              <p:spPr bwMode="auto">
                <a:xfrm>
                  <a:off x="5024" y="1917"/>
                  <a:ext cx="301" cy="147"/>
                </a:xfrm>
                <a:custGeom>
                  <a:gdLst>
                    <a:gd fmla="*/ 7 w 127" name="T0"/>
                    <a:gd fmla="*/ 38 h 62" name="T1"/>
                    <a:gd fmla="*/ 122 w 127" name="T2"/>
                    <a:gd fmla="*/ 14 h 62" name="T3"/>
                    <a:gd fmla="*/ 114 w 127" name="T4"/>
                    <a:gd fmla="*/ 6 h 62" name="T5"/>
                    <a:gd fmla="*/ 13 w 127" name="T6"/>
                    <a:gd fmla="*/ 27 h 62" name="T7"/>
                    <a:gd fmla="*/ 7 w 127" name="T8"/>
                    <a:gd fmla="*/ 38 h 6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2" w="127">
                      <a:moveTo>
                        <a:pt x="7" y="38"/>
                      </a:moveTo>
                      <a:cubicBezTo>
                        <a:pt x="47" y="62"/>
                        <a:pt x="94" y="49"/>
                        <a:pt x="122" y="14"/>
                      </a:cubicBezTo>
                      <a:cubicBezTo>
                        <a:pt x="127" y="8"/>
                        <a:pt x="119" y="0"/>
                        <a:pt x="114" y="6"/>
                      </a:cubicBezTo>
                      <a:cubicBezTo>
                        <a:pt x="89" y="36"/>
                        <a:pt x="48" y="49"/>
                        <a:pt x="13" y="27"/>
                      </a:cubicBezTo>
                      <a:cubicBezTo>
                        <a:pt x="6" y="23"/>
                        <a:pt x="0" y="34"/>
                        <a:pt x="7" y="38"/>
                      </a:cubicBezTo>
                      <a:close/>
                    </a:path>
                  </a:pathLst>
                </a:custGeom>
                <a:solidFill>
                  <a:srgbClr val="B1917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2" name="Oval 73"/>
                <p:cNvSpPr>
                  <a:spLocks noChangeArrowheads="1"/>
                </p:cNvSpPr>
                <p:nvPr/>
              </p:nvSpPr>
              <p:spPr bwMode="auto">
                <a:xfrm>
                  <a:off x="4652" y="1034"/>
                  <a:ext cx="929" cy="291"/>
                </a:xfrm>
                <a:prstGeom prst="ellipse">
                  <a:avLst/>
                </a:prstGeom>
                <a:solidFill>
                  <a:srgbClr val="4D4D4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3" name="Freeform 74"/>
                <p:cNvSpPr/>
                <p:nvPr/>
              </p:nvSpPr>
              <p:spPr bwMode="auto">
                <a:xfrm>
                  <a:off x="4163" y="2189"/>
                  <a:ext cx="392" cy="393"/>
                </a:xfrm>
                <a:custGeom>
                  <a:gdLst>
                    <a:gd fmla="*/ 107 w 165" name="T0"/>
                    <a:gd fmla="*/ 0 h 166" name="T1"/>
                    <a:gd fmla="*/ 0 w 165" name="T2"/>
                    <a:gd fmla="*/ 117 h 166" name="T3"/>
                    <a:gd fmla="*/ 96 w 165" name="T4"/>
                    <a:gd fmla="*/ 166 h 166" name="T5"/>
                    <a:gd fmla="*/ 165 w 165" name="T6"/>
                    <a:gd fmla="*/ 111 h 166" name="T7"/>
                    <a:gd fmla="*/ 107 w 165" name="T8"/>
                    <a:gd fmla="*/ 0 h 1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6" w="165">
                      <a:moveTo>
                        <a:pt x="107" y="0"/>
                      </a:moveTo>
                      <a:cubicBezTo>
                        <a:pt x="47" y="22"/>
                        <a:pt x="0" y="117"/>
                        <a:pt x="0" y="117"/>
                      </a:cubicBezTo>
                      <a:cubicBezTo>
                        <a:pt x="96" y="166"/>
                        <a:pt x="96" y="166"/>
                        <a:pt x="96" y="166"/>
                      </a:cubicBezTo>
                      <a:cubicBezTo>
                        <a:pt x="165" y="111"/>
                        <a:pt x="165" y="111"/>
                        <a:pt x="165" y="111"/>
                      </a:cubicBezTo>
                      <a:cubicBezTo>
                        <a:pt x="165" y="111"/>
                        <a:pt x="109" y="6"/>
                        <a:pt x="107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4" name="Freeform 75"/>
                <p:cNvSpPr/>
                <p:nvPr/>
              </p:nvSpPr>
              <p:spPr bwMode="auto">
                <a:xfrm>
                  <a:off x="5700" y="2180"/>
                  <a:ext cx="391" cy="392"/>
                </a:xfrm>
                <a:custGeom>
                  <a:gdLst>
                    <a:gd fmla="*/ 58 w 165" name="T0"/>
                    <a:gd fmla="*/ 0 h 166" name="T1"/>
                    <a:gd fmla="*/ 165 w 165" name="T2"/>
                    <a:gd fmla="*/ 117 h 166" name="T3"/>
                    <a:gd fmla="*/ 69 w 165" name="T4"/>
                    <a:gd fmla="*/ 166 h 166" name="T5"/>
                    <a:gd fmla="*/ 0 w 165" name="T6"/>
                    <a:gd fmla="*/ 111 h 166" name="T7"/>
                    <a:gd fmla="*/ 58 w 165" name="T8"/>
                    <a:gd fmla="*/ 0 h 1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66" w="165">
                      <a:moveTo>
                        <a:pt x="58" y="0"/>
                      </a:moveTo>
                      <a:cubicBezTo>
                        <a:pt x="118" y="22"/>
                        <a:pt x="165" y="117"/>
                        <a:pt x="165" y="117"/>
                      </a:cubicBezTo>
                      <a:cubicBezTo>
                        <a:pt x="69" y="166"/>
                        <a:pt x="69" y="166"/>
                        <a:pt x="69" y="166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55" y="6"/>
                        <a:pt x="58" y="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5" name="Freeform 76"/>
                <p:cNvSpPr/>
                <p:nvPr/>
              </p:nvSpPr>
              <p:spPr bwMode="auto">
                <a:xfrm>
                  <a:off x="5117" y="2076"/>
                  <a:ext cx="749" cy="177"/>
                </a:xfrm>
                <a:custGeom>
                  <a:gdLst>
                    <a:gd fmla="*/ 706 w 749" name="T0"/>
                    <a:gd fmla="*/ 0 h 177" name="T1"/>
                    <a:gd fmla="*/ 749 w 749" name="T2"/>
                    <a:gd fmla="*/ 108 h 177" name="T3"/>
                    <a:gd fmla="*/ 0 w 749" name="T4"/>
                    <a:gd fmla="*/ 177 h 177" name="T5"/>
                    <a:gd fmla="*/ 706 w 749" name="T6"/>
                    <a:gd fmla="*/ 0 h 17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77" w="749">
                      <a:moveTo>
                        <a:pt x="706" y="0"/>
                      </a:moveTo>
                      <a:lnTo>
                        <a:pt x="749" y="108"/>
                      </a:lnTo>
                      <a:lnTo>
                        <a:pt x="0" y="177"/>
                      </a:lnTo>
                      <a:lnTo>
                        <a:pt x="70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6" name="Freeform 77"/>
                <p:cNvSpPr/>
                <p:nvPr/>
              </p:nvSpPr>
              <p:spPr bwMode="auto">
                <a:xfrm>
                  <a:off x="4948" y="2236"/>
                  <a:ext cx="180" cy="235"/>
                </a:xfrm>
                <a:custGeom>
                  <a:gdLst>
                    <a:gd fmla="*/ 180 w 180" name="T0"/>
                    <a:gd fmla="*/ 17 h 235" name="T1"/>
                    <a:gd fmla="*/ 178 w 180" name="T2"/>
                    <a:gd fmla="*/ 235 h 235" name="T3"/>
                    <a:gd fmla="*/ 0 w 180" name="T4"/>
                    <a:gd fmla="*/ 0 h 235" name="T5"/>
                    <a:gd fmla="*/ 180 w 180" name="T6"/>
                    <a:gd fmla="*/ 17 h 23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35" w="180">
                      <a:moveTo>
                        <a:pt x="180" y="17"/>
                      </a:moveTo>
                      <a:lnTo>
                        <a:pt x="178" y="235"/>
                      </a:lnTo>
                      <a:lnTo>
                        <a:pt x="0" y="0"/>
                      </a:lnTo>
                      <a:lnTo>
                        <a:pt x="180" y="1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7" name="Freeform 78"/>
                <p:cNvSpPr/>
                <p:nvPr/>
              </p:nvSpPr>
              <p:spPr bwMode="auto">
                <a:xfrm>
                  <a:off x="4979" y="2426"/>
                  <a:ext cx="147" cy="717"/>
                </a:xfrm>
                <a:custGeom>
                  <a:gdLst>
                    <a:gd fmla="*/ 147 w 147" name="T0"/>
                    <a:gd fmla="*/ 0 h 717" name="T1"/>
                    <a:gd fmla="*/ 119 w 147" name="T2"/>
                    <a:gd fmla="*/ 0 h 717" name="T3"/>
                    <a:gd fmla="*/ 0 w 147" name="T4"/>
                    <a:gd fmla="*/ 542 h 717" name="T5"/>
                    <a:gd fmla="*/ 147 w 147" name="T6"/>
                    <a:gd fmla="*/ 717 h 717" name="T7"/>
                    <a:gd fmla="*/ 147 w 147" name="T8"/>
                    <a:gd fmla="*/ 0 h 71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17" w="147">
                      <a:moveTo>
                        <a:pt x="147" y="0"/>
                      </a:moveTo>
                      <a:lnTo>
                        <a:pt x="119" y="0"/>
                      </a:lnTo>
                      <a:lnTo>
                        <a:pt x="0" y="542"/>
                      </a:lnTo>
                      <a:lnTo>
                        <a:pt x="147" y="717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8" name="Freeform 79"/>
                <p:cNvSpPr/>
                <p:nvPr/>
              </p:nvSpPr>
              <p:spPr bwMode="auto">
                <a:xfrm>
                  <a:off x="5124" y="2236"/>
                  <a:ext cx="182" cy="242"/>
                </a:xfrm>
                <a:custGeom>
                  <a:gdLst>
                    <a:gd fmla="*/ 2 w 77" name="T0"/>
                    <a:gd fmla="*/ 7 h 102" name="T1"/>
                    <a:gd fmla="*/ 2 w 77" name="T2"/>
                    <a:gd fmla="*/ 99 h 102" name="T3"/>
                    <a:gd fmla="*/ 77 w 77" name="T4"/>
                    <a:gd fmla="*/ 0 h 102" name="T5"/>
                    <a:gd fmla="*/ 2 w 77" name="T6"/>
                    <a:gd fmla="*/ 7 h 10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2" w="77">
                      <a:moveTo>
                        <a:pt x="2" y="7"/>
                      </a:moveTo>
                      <a:cubicBezTo>
                        <a:pt x="2" y="7"/>
                        <a:pt x="0" y="102"/>
                        <a:pt x="2" y="99"/>
                      </a:cubicBezTo>
                      <a:cubicBezTo>
                        <a:pt x="4" y="96"/>
                        <a:pt x="77" y="0"/>
                        <a:pt x="77" y="0"/>
                      </a:cubicBezTo>
                      <a:lnTo>
                        <a:pt x="2" y="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  <p:sp>
              <p:nvSpPr>
                <p:cNvPr id="189" name="Freeform 80"/>
                <p:cNvSpPr/>
                <p:nvPr/>
              </p:nvSpPr>
              <p:spPr bwMode="auto">
                <a:xfrm>
                  <a:off x="5126" y="2426"/>
                  <a:ext cx="149" cy="717"/>
                </a:xfrm>
                <a:custGeom>
                  <a:gdLst>
                    <a:gd fmla="*/ 0 w 149" name="T0"/>
                    <a:gd fmla="*/ 0 h 717" name="T1"/>
                    <a:gd fmla="*/ 31 w 149" name="T2"/>
                    <a:gd fmla="*/ 0 h 717" name="T3"/>
                    <a:gd fmla="*/ 149 w 149" name="T4"/>
                    <a:gd fmla="*/ 542 h 717" name="T5"/>
                    <a:gd fmla="*/ 0 w 149" name="T6"/>
                    <a:gd fmla="*/ 717 h 717" name="T7"/>
                    <a:gd fmla="*/ 0 w 149" name="T8"/>
                    <a:gd fmla="*/ 0 h 71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17" w="149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149" y="542"/>
                      </a:lnTo>
                      <a:lnTo>
                        <a:pt x="0" y="7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 sz="1600"/>
                </a:p>
              </p:txBody>
            </p:sp>
          </p:grpSp>
          <p:sp>
            <p:nvSpPr>
              <p:cNvPr id="190" name="椭圆 189"/>
              <p:cNvSpPr/>
              <p:nvPr/>
            </p:nvSpPr>
            <p:spPr>
              <a:xfrm>
                <a:off x="7015504" y="1825624"/>
                <a:ext cx="2211790" cy="1649414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1600"/>
              </a:p>
            </p:txBody>
          </p:sp>
        </p:grpSp>
      </p:grpSp>
    </p:spTree>
    <p:extLst>
      <p:ext uri="{BB962C8B-B14F-4D97-AF65-F5344CB8AC3E}">
        <p14:creationId val="155531613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-6895990" y="-5304102"/>
            <a:ext cx="23110634" cy="14781685"/>
            <a:chOff x="-6895990" y="-5304102"/>
            <a:chExt cx="23110634" cy="14781685"/>
          </a:xfrm>
        </p:grpSpPr>
        <p:sp>
          <p:nvSpPr>
            <p:cNvPr id="3853" name="矩形 3852"/>
            <p:cNvSpPr/>
            <p:nvPr/>
          </p:nvSpPr>
          <p:spPr>
            <a:xfrm rot="5967241">
              <a:off x="5293624" y="-57502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51" name="矩形 3850"/>
            <p:cNvSpPr/>
            <p:nvPr/>
          </p:nvSpPr>
          <p:spPr>
            <a:xfrm>
              <a:off x="12649571" y="-854219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40" name="任意多边形 339"/>
            <p:cNvSpPr/>
            <p:nvPr/>
          </p:nvSpPr>
          <p:spPr>
            <a:xfrm rot="2893235">
              <a:off x="9859145" y="-130076"/>
              <a:ext cx="1089430" cy="402796"/>
            </a:xfrm>
            <a:custGeom>
              <a:rect b="b" l="l" r="r" t="t"/>
              <a:pathLst>
                <a:path h="402796" w="1089430">
                  <a:moveTo>
                    <a:pt x="762000" y="8575"/>
                  </a:moveTo>
                  <a:lnTo>
                    <a:pt x="891415" y="8575"/>
                  </a:lnTo>
                  <a:lnTo>
                    <a:pt x="891415" y="165465"/>
                  </a:lnTo>
                  <a:cubicBezTo>
                    <a:pt x="889974" y="201480"/>
                    <a:pt x="901282" y="218790"/>
                    <a:pt x="925338" y="217395"/>
                  </a:cubicBezTo>
                  <a:cubicBezTo>
                    <a:pt x="949896" y="217350"/>
                    <a:pt x="962176" y="195123"/>
                    <a:pt x="962176" y="150715"/>
                  </a:cubicBezTo>
                  <a:lnTo>
                    <a:pt x="962176" y="8575"/>
                  </a:lnTo>
                  <a:lnTo>
                    <a:pt x="1089430" y="8576"/>
                  </a:lnTo>
                  <a:lnTo>
                    <a:pt x="1089430" y="45238"/>
                  </a:lnTo>
                  <a:lnTo>
                    <a:pt x="866607" y="310303"/>
                  </a:lnTo>
                  <a:lnTo>
                    <a:pt x="789423" y="280439"/>
                  </a:lnTo>
                  <a:cubicBezTo>
                    <a:pt x="771142" y="259973"/>
                    <a:pt x="762000" y="229652"/>
                    <a:pt x="762000" y="189475"/>
                  </a:cubicBezTo>
                  <a:close/>
                  <a:moveTo>
                    <a:pt x="510166" y="107746"/>
                  </a:moveTo>
                  <a:cubicBezTo>
                    <a:pt x="503837" y="117745"/>
                    <a:pt x="501016" y="132743"/>
                    <a:pt x="501702" y="152740"/>
                  </a:cubicBezTo>
                  <a:cubicBezTo>
                    <a:pt x="503029" y="184776"/>
                    <a:pt x="516257" y="202052"/>
                    <a:pt x="541388" y="204567"/>
                  </a:cubicBezTo>
                  <a:cubicBezTo>
                    <a:pt x="565238" y="204453"/>
                    <a:pt x="578500" y="185782"/>
                    <a:pt x="581176" y="148555"/>
                  </a:cubicBezTo>
                  <a:cubicBezTo>
                    <a:pt x="579895" y="112608"/>
                    <a:pt x="566061" y="94006"/>
                    <a:pt x="539672" y="92749"/>
                  </a:cubicBezTo>
                  <a:cubicBezTo>
                    <a:pt x="526330" y="92749"/>
                    <a:pt x="516494" y="97748"/>
                    <a:pt x="510166" y="107746"/>
                  </a:cubicBezTo>
                  <a:close/>
                  <a:moveTo>
                    <a:pt x="410635" y="40055"/>
                  </a:moveTo>
                  <a:cubicBezTo>
                    <a:pt x="433217" y="14872"/>
                    <a:pt x="466351" y="1521"/>
                    <a:pt x="510038" y="0"/>
                  </a:cubicBezTo>
                  <a:cubicBezTo>
                    <a:pt x="548865" y="1579"/>
                    <a:pt x="575448" y="16624"/>
                    <a:pt x="589786" y="45139"/>
                  </a:cubicBezTo>
                  <a:lnTo>
                    <a:pt x="589786" y="8576"/>
                  </a:lnTo>
                  <a:lnTo>
                    <a:pt x="704108" y="8575"/>
                  </a:lnTo>
                  <a:lnTo>
                    <a:pt x="704108" y="246311"/>
                  </a:lnTo>
                  <a:cubicBezTo>
                    <a:pt x="712729" y="353419"/>
                    <a:pt x="660250" y="405543"/>
                    <a:pt x="546670" y="402685"/>
                  </a:cubicBezTo>
                  <a:cubicBezTo>
                    <a:pt x="451156" y="401176"/>
                    <a:pt x="398802" y="369540"/>
                    <a:pt x="389609" y="307777"/>
                  </a:cubicBezTo>
                  <a:lnTo>
                    <a:pt x="516863" y="307777"/>
                  </a:lnTo>
                  <a:cubicBezTo>
                    <a:pt x="516863" y="314248"/>
                    <a:pt x="518532" y="319153"/>
                    <a:pt x="521871" y="322491"/>
                  </a:cubicBezTo>
                  <a:cubicBezTo>
                    <a:pt x="525987" y="325578"/>
                    <a:pt x="532882" y="327122"/>
                    <a:pt x="542554" y="327122"/>
                  </a:cubicBezTo>
                  <a:cubicBezTo>
                    <a:pt x="568302" y="327122"/>
                    <a:pt x="581176" y="311366"/>
                    <a:pt x="581176" y="279856"/>
                  </a:cubicBezTo>
                  <a:lnTo>
                    <a:pt x="581176" y="262775"/>
                  </a:lnTo>
                  <a:cubicBezTo>
                    <a:pt x="567342" y="284292"/>
                    <a:pt x="542131" y="295051"/>
                    <a:pt x="505544" y="295051"/>
                  </a:cubicBezTo>
                  <a:cubicBezTo>
                    <a:pt x="422697" y="290524"/>
                    <a:pt x="379033" y="242538"/>
                    <a:pt x="374552" y="151093"/>
                  </a:cubicBezTo>
                  <a:cubicBezTo>
                    <a:pt x="376027" y="102249"/>
                    <a:pt x="388055" y="65236"/>
                    <a:pt x="410635" y="40055"/>
                  </a:cubicBezTo>
                  <a:close/>
                  <a:moveTo>
                    <a:pt x="175355" y="115103"/>
                  </a:moveTo>
                  <a:lnTo>
                    <a:pt x="270281" y="25047"/>
                  </a:lnTo>
                  <a:lnTo>
                    <a:pt x="295788" y="34927"/>
                  </a:lnTo>
                  <a:cubicBezTo>
                    <a:pt x="316106" y="57444"/>
                    <a:pt x="326653" y="90827"/>
                    <a:pt x="327430" y="135075"/>
                  </a:cubicBezTo>
                  <a:lnTo>
                    <a:pt x="327430" y="307982"/>
                  </a:lnTo>
                  <a:lnTo>
                    <a:pt x="200176" y="307982"/>
                  </a:lnTo>
                  <a:lnTo>
                    <a:pt x="200176" y="148898"/>
                  </a:lnTo>
                  <a:close/>
                  <a:moveTo>
                    <a:pt x="0" y="281461"/>
                  </a:moveTo>
                  <a:lnTo>
                    <a:pt x="129415" y="158686"/>
                  </a:lnTo>
                  <a:lnTo>
                    <a:pt x="129415" y="307982"/>
                  </a:lnTo>
                  <a:lnTo>
                    <a:pt x="0" y="307982"/>
                  </a:lnTo>
                  <a:close/>
                </a:path>
              </a:pathLst>
            </a:custGeom>
            <a:solidFill>
              <a:srgbClr val="EEDC00"/>
            </a:solidFill>
            <a:ln>
              <a:noFill/>
            </a:ln>
            <a:effectLst/>
          </p:spPr>
          <p:txBody>
  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endParaRPr altLang="en-US" lang="zh-CN">
                <a:solidFill>
                  <a:srgbClr val="EEDC00"/>
                </a:solidFill>
              </a:endParaRPr>
            </a:p>
          </p:txBody>
        </p:sp>
        <p:sp>
          <p:nvSpPr>
            <p:cNvPr id="3857" name="矩形 3856"/>
            <p:cNvSpPr/>
            <p:nvPr/>
          </p:nvSpPr>
          <p:spPr>
            <a:xfrm rot="20892204">
              <a:off x="8256651" y="-534893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0" name="矩形 3859"/>
            <p:cNvSpPr/>
            <p:nvPr/>
          </p:nvSpPr>
          <p:spPr>
            <a:xfrm rot="1124729">
              <a:off x="6603198" y="-378498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C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50" name="任意多边形 349"/>
            <p:cNvSpPr/>
            <p:nvPr/>
          </p:nvSpPr>
          <p:spPr>
            <a:xfrm rot="10800000">
              <a:off x="14897860" y="-51162"/>
              <a:ext cx="710124" cy="138058"/>
            </a:xfrm>
            <a:custGeom>
              <a:rect b="b" l="l" r="r" t="t"/>
              <a:pathLst>
                <a:path h="138058" w="710124">
                  <a:moveTo>
                    <a:pt x="612747" y="122127"/>
                  </a:moveTo>
                  <a:lnTo>
                    <a:pt x="521343" y="17710"/>
                  </a:lnTo>
                  <a:lnTo>
                    <a:pt x="677835" y="0"/>
                  </a:lnTo>
                  <a:lnTo>
                    <a:pt x="710124" y="36886"/>
                  </a:lnTo>
                  <a:close/>
                  <a:moveTo>
                    <a:pt x="399333" y="130921"/>
                  </a:moveTo>
                  <a:cubicBezTo>
                    <a:pt x="369214" y="127360"/>
                    <a:pt x="339290" y="109189"/>
                    <a:pt x="309561" y="76408"/>
                  </a:cubicBezTo>
                  <a:lnTo>
                    <a:pt x="281898" y="44807"/>
                  </a:lnTo>
                  <a:lnTo>
                    <a:pt x="518239" y="18061"/>
                  </a:lnTo>
                  <a:lnTo>
                    <a:pt x="490276" y="97775"/>
                  </a:lnTo>
                  <a:cubicBezTo>
                    <a:pt x="459766" y="123434"/>
                    <a:pt x="429452" y="134482"/>
                    <a:pt x="399333" y="130921"/>
                  </a:cubicBezTo>
                  <a:close/>
                  <a:moveTo>
                    <a:pt x="89726" y="138058"/>
                  </a:moveTo>
                  <a:lnTo>
                    <a:pt x="0" y="138058"/>
                  </a:lnTo>
                  <a:lnTo>
                    <a:pt x="48178" y="71256"/>
                  </a:lnTo>
                  <a:lnTo>
                    <a:pt x="230429" y="50632"/>
                  </a:lnTo>
                  <a:lnTo>
                    <a:pt x="143294" y="126908"/>
                  </a:lnTo>
                  <a:cubicBezTo>
                    <a:pt x="133579" y="115810"/>
                    <a:pt x="124610" y="110806"/>
                    <a:pt x="116387" y="111897"/>
                  </a:cubicBezTo>
                  <a:cubicBezTo>
                    <a:pt x="108292" y="112266"/>
                    <a:pt x="100614" y="115629"/>
                    <a:pt x="93353" y="121985"/>
                  </a:cubicBezTo>
                  <a:close/>
                  <a:moveTo>
                    <a:pt x="299566" y="138058"/>
                  </a:moveTo>
                  <a:lnTo>
                    <a:pt x="143329" y="138058"/>
                  </a:lnTo>
                  <a:lnTo>
                    <a:pt x="143532" y="137959"/>
                  </a:lnTo>
                  <a:cubicBezTo>
                    <a:pt x="214231" y="98013"/>
                    <a:pt x="265907" y="96691"/>
                    <a:pt x="298561" y="133993"/>
                  </a:cubicBezTo>
                  <a:close/>
                </a:path>
              </a:pathLst>
            </a:cu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9" name="任意多边形 348"/>
            <p:cNvSpPr/>
            <p:nvPr/>
          </p:nvSpPr>
          <p:spPr>
            <a:xfrm rot="10578940">
              <a:off x="408833" y="-56901"/>
              <a:ext cx="1059520" cy="163226"/>
            </a:xfrm>
            <a:custGeom>
              <a:rect b="b" l="l" r="r" t="t"/>
              <a:pathLst>
                <a:path h="163226" w="1059520">
                  <a:moveTo>
                    <a:pt x="113455" y="158342"/>
                  </a:moveTo>
                  <a:lnTo>
                    <a:pt x="0" y="119839"/>
                  </a:lnTo>
                  <a:lnTo>
                    <a:pt x="86568" y="0"/>
                  </a:lnTo>
                  <a:lnTo>
                    <a:pt x="202119" y="13076"/>
                  </a:lnTo>
                  <a:close/>
                  <a:moveTo>
                    <a:pt x="484355" y="163226"/>
                  </a:moveTo>
                  <a:lnTo>
                    <a:pt x="374452" y="163226"/>
                  </a:lnTo>
                  <a:lnTo>
                    <a:pt x="385028" y="64145"/>
                  </a:lnTo>
                  <a:lnTo>
                    <a:pt x="324554" y="163226"/>
                  </a:lnTo>
                  <a:lnTo>
                    <a:pt x="190712" y="163226"/>
                  </a:lnTo>
                  <a:lnTo>
                    <a:pt x="206657" y="13590"/>
                  </a:lnTo>
                  <a:lnTo>
                    <a:pt x="290911" y="23124"/>
                  </a:lnTo>
                  <a:lnTo>
                    <a:pt x="288191" y="63477"/>
                  </a:lnTo>
                  <a:lnTo>
                    <a:pt x="311557" y="25461"/>
                  </a:lnTo>
                  <a:lnTo>
                    <a:pt x="485405" y="45135"/>
                  </a:lnTo>
                  <a:close/>
                  <a:moveTo>
                    <a:pt x="884719" y="163226"/>
                  </a:moveTo>
                  <a:lnTo>
                    <a:pt x="763613" y="163226"/>
                  </a:lnTo>
                  <a:lnTo>
                    <a:pt x="745167" y="140796"/>
                  </a:lnTo>
                  <a:cubicBezTo>
                    <a:pt x="731676" y="136254"/>
                    <a:pt x="719613" y="138581"/>
                    <a:pt x="708976" y="147775"/>
                  </a:cubicBezTo>
                  <a:lnTo>
                    <a:pt x="696836" y="163226"/>
                  </a:lnTo>
                  <a:lnTo>
                    <a:pt x="557780" y="163226"/>
                  </a:lnTo>
                  <a:lnTo>
                    <a:pt x="558708" y="154961"/>
                  </a:lnTo>
                  <a:cubicBezTo>
                    <a:pt x="567609" y="131063"/>
                    <a:pt x="578741" y="111188"/>
                    <a:pt x="592102" y="95337"/>
                  </a:cubicBezTo>
                  <a:lnTo>
                    <a:pt x="635841" y="62159"/>
                  </a:lnTo>
                  <a:lnTo>
                    <a:pt x="812548" y="82156"/>
                  </a:lnTo>
                  <a:lnTo>
                    <a:pt x="837792" y="95316"/>
                  </a:lnTo>
                  <a:cubicBezTo>
                    <a:pt x="855389" y="108413"/>
                    <a:pt x="868845" y="123275"/>
                    <a:pt x="878159" y="139901"/>
                  </a:cubicBezTo>
                  <a:close/>
                  <a:moveTo>
                    <a:pt x="1059520" y="163226"/>
                  </a:moveTo>
                  <a:lnTo>
                    <a:pt x="981462" y="163226"/>
                  </a:lnTo>
                  <a:lnTo>
                    <a:pt x="989523" y="139471"/>
                  </a:lnTo>
                  <a:close/>
                </a:path>
              </a:pathLst>
            </a:custGeom>
            <a:solidFill>
              <a:srgbClr val="F1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7" name="任意多边形 346"/>
            <p:cNvSpPr/>
            <p:nvPr/>
          </p:nvSpPr>
          <p:spPr>
            <a:xfrm rot="10800000">
              <a:off x="3197050" y="-223028"/>
              <a:ext cx="1730475" cy="564177"/>
            </a:xfrm>
            <a:custGeom>
              <a:rect b="b" l="l" r="r" t="t"/>
              <a:pathLst>
                <a:path h="564177" w="1730475">
                  <a:moveTo>
                    <a:pt x="171011" y="127600"/>
                  </a:moveTo>
                  <a:cubicBezTo>
                    <a:pt x="180709" y="124906"/>
                    <a:pt x="188049" y="117992"/>
                    <a:pt x="193031" y="106856"/>
                  </a:cubicBezTo>
                  <a:lnTo>
                    <a:pt x="108781" y="69156"/>
                  </a:lnTo>
                  <a:cubicBezTo>
                    <a:pt x="103367" y="90658"/>
                    <a:pt x="112055" y="108613"/>
                    <a:pt x="134844" y="123019"/>
                  </a:cubicBezTo>
                  <a:cubicBezTo>
                    <a:pt x="149257" y="128767"/>
                    <a:pt x="161313" y="130294"/>
                    <a:pt x="171011" y="127600"/>
                  </a:cubicBezTo>
                  <a:close/>
                  <a:moveTo>
                    <a:pt x="709039" y="132581"/>
                  </a:moveTo>
                  <a:lnTo>
                    <a:pt x="592883" y="80605"/>
                  </a:lnTo>
                  <a:lnTo>
                    <a:pt x="594221" y="66220"/>
                  </a:lnTo>
                  <a:lnTo>
                    <a:pt x="700159" y="78209"/>
                  </a:lnTo>
                  <a:close/>
                  <a:moveTo>
                    <a:pt x="175488" y="215513"/>
                  </a:moveTo>
                  <a:cubicBezTo>
                    <a:pt x="153681" y="214042"/>
                    <a:pt x="130141" y="208676"/>
                    <a:pt x="104868" y="199415"/>
                  </a:cubicBezTo>
                  <a:cubicBezTo>
                    <a:pt x="29035" y="160579"/>
                    <a:pt x="-5671" y="104874"/>
                    <a:pt x="753" y="32302"/>
                  </a:cubicBezTo>
                  <a:lnTo>
                    <a:pt x="9069" y="0"/>
                  </a:lnTo>
                  <a:lnTo>
                    <a:pt x="162165" y="17326"/>
                  </a:lnTo>
                  <a:lnTo>
                    <a:pt x="221261" y="43769"/>
                  </a:lnTo>
                  <a:lnTo>
                    <a:pt x="221917" y="24087"/>
                  </a:lnTo>
                  <a:lnTo>
                    <a:pt x="336415" y="37045"/>
                  </a:lnTo>
                  <a:lnTo>
                    <a:pt x="340401" y="58913"/>
                  </a:lnTo>
                  <a:cubicBezTo>
                    <a:pt x="339541" y="79095"/>
                    <a:pt x="334395" y="100650"/>
                    <a:pt x="324962" y="123579"/>
                  </a:cubicBezTo>
                  <a:cubicBezTo>
                    <a:pt x="290733" y="189280"/>
                    <a:pt x="240909" y="219925"/>
                    <a:pt x="175488" y="215513"/>
                  </a:cubicBezTo>
                  <a:close/>
                  <a:moveTo>
                    <a:pt x="501636" y="271240"/>
                  </a:moveTo>
                  <a:cubicBezTo>
                    <a:pt x="518165" y="270421"/>
                    <a:pt x="532087" y="256112"/>
                    <a:pt x="543399" y="228312"/>
                  </a:cubicBezTo>
                  <a:cubicBezTo>
                    <a:pt x="555273" y="198528"/>
                    <a:pt x="550255" y="177356"/>
                    <a:pt x="528343" y="164795"/>
                  </a:cubicBezTo>
                  <a:cubicBezTo>
                    <a:pt x="506526" y="155158"/>
                    <a:pt x="486795" y="166784"/>
                    <a:pt x="469147" y="199671"/>
                  </a:cubicBezTo>
                  <a:cubicBezTo>
                    <a:pt x="455634" y="233006"/>
                    <a:pt x="460664" y="255636"/>
                    <a:pt x="484237" y="267562"/>
                  </a:cubicBezTo>
                  <a:cubicBezTo>
                    <a:pt x="490326" y="270287"/>
                    <a:pt x="496126" y="271513"/>
                    <a:pt x="501636" y="271240"/>
                  </a:cubicBezTo>
                  <a:close/>
                  <a:moveTo>
                    <a:pt x="897161" y="331766"/>
                  </a:moveTo>
                  <a:cubicBezTo>
                    <a:pt x="905298" y="330910"/>
                    <a:pt x="910023" y="327319"/>
                    <a:pt x="911339" y="320993"/>
                  </a:cubicBezTo>
                  <a:cubicBezTo>
                    <a:pt x="916345" y="306725"/>
                    <a:pt x="910239" y="295738"/>
                    <a:pt x="893019" y="288032"/>
                  </a:cubicBezTo>
                  <a:cubicBezTo>
                    <a:pt x="864299" y="275181"/>
                    <a:pt x="842319" y="287266"/>
                    <a:pt x="827081" y="324288"/>
                  </a:cubicBezTo>
                  <a:cubicBezTo>
                    <a:pt x="833099" y="322371"/>
                    <a:pt x="844912" y="322985"/>
                    <a:pt x="862519" y="326129"/>
                  </a:cubicBezTo>
                  <a:cubicBezTo>
                    <a:pt x="877477" y="330743"/>
                    <a:pt x="889025" y="332622"/>
                    <a:pt x="897161" y="331766"/>
                  </a:cubicBezTo>
                  <a:close/>
                  <a:moveTo>
                    <a:pt x="530552" y="377677"/>
                  </a:moveTo>
                  <a:cubicBezTo>
                    <a:pt x="512703" y="377004"/>
                    <a:pt x="493655" y="372553"/>
                    <a:pt x="473405" y="364325"/>
                  </a:cubicBezTo>
                  <a:cubicBezTo>
                    <a:pt x="438609" y="347026"/>
                    <a:pt x="420489" y="322435"/>
                    <a:pt x="419049" y="290551"/>
                  </a:cubicBezTo>
                  <a:lnTo>
                    <a:pt x="404115" y="323926"/>
                  </a:lnTo>
                  <a:lnTo>
                    <a:pt x="299763" y="277231"/>
                  </a:lnTo>
                  <a:lnTo>
                    <a:pt x="396865" y="60231"/>
                  </a:lnTo>
                  <a:lnTo>
                    <a:pt x="405123" y="44820"/>
                  </a:lnTo>
                  <a:lnTo>
                    <a:pt x="539045" y="59976"/>
                  </a:lnTo>
                  <a:lnTo>
                    <a:pt x="522777" y="79822"/>
                  </a:lnTo>
                  <a:lnTo>
                    <a:pt x="515799" y="95413"/>
                  </a:lnTo>
                  <a:cubicBezTo>
                    <a:pt x="537217" y="81423"/>
                    <a:pt x="564623" y="81900"/>
                    <a:pt x="598019" y="96843"/>
                  </a:cubicBezTo>
                  <a:cubicBezTo>
                    <a:pt x="671791" y="134814"/>
                    <a:pt x="692047" y="196449"/>
                    <a:pt x="658787" y="281749"/>
                  </a:cubicBezTo>
                  <a:cubicBezTo>
                    <a:pt x="626843" y="347721"/>
                    <a:pt x="584098" y="379697"/>
                    <a:pt x="530552" y="377677"/>
                  </a:cubicBezTo>
                  <a:close/>
                  <a:moveTo>
                    <a:pt x="898432" y="525014"/>
                  </a:moveTo>
                  <a:cubicBezTo>
                    <a:pt x="865856" y="530128"/>
                    <a:pt x="823989" y="521239"/>
                    <a:pt x="772831" y="498347"/>
                  </a:cubicBezTo>
                  <a:cubicBezTo>
                    <a:pt x="672840" y="458339"/>
                    <a:pt x="644622" y="400218"/>
                    <a:pt x="688179" y="323986"/>
                  </a:cubicBezTo>
                  <a:lnTo>
                    <a:pt x="742971" y="201538"/>
                  </a:lnTo>
                  <a:cubicBezTo>
                    <a:pt x="752557" y="187113"/>
                    <a:pt x="752602" y="174695"/>
                    <a:pt x="743107" y="164284"/>
                  </a:cubicBezTo>
                  <a:lnTo>
                    <a:pt x="749327" y="150383"/>
                  </a:lnTo>
                  <a:lnTo>
                    <a:pt x="868707" y="203802"/>
                  </a:lnTo>
                  <a:lnTo>
                    <a:pt x="859492" y="232709"/>
                  </a:lnTo>
                  <a:cubicBezTo>
                    <a:pt x="889303" y="220897"/>
                    <a:pt x="925989" y="224737"/>
                    <a:pt x="969550" y="244229"/>
                  </a:cubicBezTo>
                  <a:cubicBezTo>
                    <a:pt x="1033597" y="276220"/>
                    <a:pt x="1054617" y="318681"/>
                    <a:pt x="1032610" y="371614"/>
                  </a:cubicBezTo>
                  <a:cubicBezTo>
                    <a:pt x="1009923" y="422313"/>
                    <a:pt x="953434" y="433198"/>
                    <a:pt x="863141" y="404268"/>
                  </a:cubicBezTo>
                  <a:cubicBezTo>
                    <a:pt x="821263" y="391316"/>
                    <a:pt x="797989" y="390058"/>
                    <a:pt x="793319" y="400494"/>
                  </a:cubicBezTo>
                  <a:cubicBezTo>
                    <a:pt x="789939" y="410680"/>
                    <a:pt x="797289" y="420483"/>
                    <a:pt x="815370" y="429901"/>
                  </a:cubicBezTo>
                  <a:cubicBezTo>
                    <a:pt x="834483" y="437126"/>
                    <a:pt x="848261" y="433070"/>
                    <a:pt x="856702" y="417733"/>
                  </a:cubicBezTo>
                  <a:lnTo>
                    <a:pt x="968286" y="467664"/>
                  </a:lnTo>
                  <a:cubicBezTo>
                    <a:pt x="954293" y="500783"/>
                    <a:pt x="931008" y="519900"/>
                    <a:pt x="898432" y="525014"/>
                  </a:cubicBezTo>
                  <a:close/>
                  <a:moveTo>
                    <a:pt x="1339283" y="564177"/>
                  </a:moveTo>
                  <a:lnTo>
                    <a:pt x="1197503" y="564177"/>
                  </a:lnTo>
                  <a:lnTo>
                    <a:pt x="1218796" y="516592"/>
                  </a:lnTo>
                  <a:cubicBezTo>
                    <a:pt x="1234821" y="484306"/>
                    <a:pt x="1231570" y="463887"/>
                    <a:pt x="1209043" y="455335"/>
                  </a:cubicBezTo>
                  <a:cubicBezTo>
                    <a:pt x="1186607" y="445345"/>
                    <a:pt x="1166320" y="460618"/>
                    <a:pt x="1148182" y="501152"/>
                  </a:cubicBezTo>
                  <a:lnTo>
                    <a:pt x="1119981" y="564177"/>
                  </a:lnTo>
                  <a:lnTo>
                    <a:pt x="980567" y="564177"/>
                  </a:lnTo>
                  <a:lnTo>
                    <a:pt x="1096262" y="305626"/>
                  </a:lnTo>
                  <a:lnTo>
                    <a:pt x="1204559" y="354085"/>
                  </a:lnTo>
                  <a:lnTo>
                    <a:pt x="1186976" y="393378"/>
                  </a:lnTo>
                  <a:cubicBezTo>
                    <a:pt x="1216713" y="370535"/>
                    <a:pt x="1253308" y="369624"/>
                    <a:pt x="1296760" y="390646"/>
                  </a:cubicBezTo>
                  <a:cubicBezTo>
                    <a:pt x="1362894" y="421892"/>
                    <a:pt x="1379551" y="474188"/>
                    <a:pt x="1346731" y="547534"/>
                  </a:cubicBezTo>
                  <a:close/>
                  <a:moveTo>
                    <a:pt x="1730475" y="564177"/>
                  </a:moveTo>
                  <a:lnTo>
                    <a:pt x="1673564" y="564177"/>
                  </a:lnTo>
                  <a:lnTo>
                    <a:pt x="1618807" y="539675"/>
                  </a:lnTo>
                  <a:cubicBezTo>
                    <a:pt x="1621450" y="533768"/>
                    <a:pt x="1621930" y="528609"/>
                    <a:pt x="1620246" y="524198"/>
                  </a:cubicBezTo>
                  <a:cubicBezTo>
                    <a:pt x="1617750" y="519699"/>
                    <a:pt x="1612087" y="515474"/>
                    <a:pt x="1603258" y="511524"/>
                  </a:cubicBezTo>
                  <a:cubicBezTo>
                    <a:pt x="1579756" y="501007"/>
                    <a:pt x="1561570" y="510130"/>
                    <a:pt x="1548699" y="538892"/>
                  </a:cubicBezTo>
                  <a:lnTo>
                    <a:pt x="1541723" y="554484"/>
                  </a:lnTo>
                  <a:cubicBezTo>
                    <a:pt x="1563139" y="540493"/>
                    <a:pt x="1590545" y="540970"/>
                    <a:pt x="1623941" y="555914"/>
                  </a:cubicBezTo>
                  <a:lnTo>
                    <a:pt x="1635312" y="564177"/>
                  </a:lnTo>
                  <a:lnTo>
                    <a:pt x="1402707" y="564177"/>
                  </a:lnTo>
                  <a:lnTo>
                    <a:pt x="1422788" y="519301"/>
                  </a:lnTo>
                  <a:cubicBezTo>
                    <a:pt x="1458666" y="418013"/>
                    <a:pt x="1527859" y="391870"/>
                    <a:pt x="1630365" y="440869"/>
                  </a:cubicBezTo>
                  <a:cubicBezTo>
                    <a:pt x="1673649" y="461064"/>
                    <a:pt x="1704007" y="483727"/>
                    <a:pt x="1721440" y="508857"/>
                  </a:cubicBezTo>
                  <a:close/>
                </a:path>
              </a:pathLst>
            </a:custGeom>
            <a:solidFill>
              <a:srgbClr val="EED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33" name="矩形 3832"/>
            <p:cNvSpPr/>
            <p:nvPr/>
          </p:nvSpPr>
          <p:spPr>
            <a:xfrm rot="19128110">
              <a:off x="7813374" y="164424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34" name="矩形 3833"/>
            <p:cNvSpPr/>
            <p:nvPr/>
          </p:nvSpPr>
          <p:spPr>
            <a:xfrm rot="2273147">
              <a:off x="5419197" y="2271520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35" name="矩形 3834"/>
            <p:cNvSpPr/>
            <p:nvPr/>
          </p:nvSpPr>
          <p:spPr>
            <a:xfrm>
              <a:off x="7127931" y="687795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36" name="矩形 3835"/>
            <p:cNvSpPr/>
            <p:nvPr/>
          </p:nvSpPr>
          <p:spPr>
            <a:xfrm rot="10036312">
              <a:off x="6484876" y="342695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37" name="矩形 3836"/>
            <p:cNvSpPr/>
            <p:nvPr/>
          </p:nvSpPr>
          <p:spPr>
            <a:xfrm rot="1974427">
              <a:off x="148348" y="340074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38" name="矩形 3837"/>
            <p:cNvSpPr/>
            <p:nvPr/>
          </p:nvSpPr>
          <p:spPr>
            <a:xfrm rot="19547332">
              <a:off x="-222157" y="158427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39" name="矩形 3838"/>
            <p:cNvSpPr/>
            <p:nvPr/>
          </p:nvSpPr>
          <p:spPr>
            <a:xfrm>
              <a:off x="1134835" y="249801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50" name="矩形 3849"/>
            <p:cNvSpPr/>
            <p:nvPr/>
          </p:nvSpPr>
          <p:spPr>
            <a:xfrm rot="21392106">
              <a:off x="10929566" y="2261208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54" name="矩形 3853"/>
            <p:cNvSpPr/>
            <p:nvPr/>
          </p:nvSpPr>
          <p:spPr>
            <a:xfrm rot="880180">
              <a:off x="2491467" y="122803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55" name="矩形 3854"/>
            <p:cNvSpPr/>
            <p:nvPr/>
          </p:nvSpPr>
          <p:spPr>
            <a:xfrm rot="20623272">
              <a:off x="12794075" y="3336100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56" name="矩形 3855"/>
            <p:cNvSpPr/>
            <p:nvPr/>
          </p:nvSpPr>
          <p:spPr>
            <a:xfrm>
              <a:off x="15463975" y="3310747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58" name="矩形 3857"/>
            <p:cNvSpPr/>
            <p:nvPr/>
          </p:nvSpPr>
          <p:spPr>
            <a:xfrm rot="20982472">
              <a:off x="11914667" y="16692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59" name="矩形 3858"/>
            <p:cNvSpPr/>
            <p:nvPr/>
          </p:nvSpPr>
          <p:spPr>
            <a:xfrm>
              <a:off x="14065366" y="206684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62" name="矩形 3861"/>
            <p:cNvSpPr/>
            <p:nvPr/>
          </p:nvSpPr>
          <p:spPr>
            <a:xfrm rot="20892204">
              <a:off x="3522104" y="2724010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3" name="矩形 3862"/>
            <p:cNvSpPr/>
            <p:nvPr/>
          </p:nvSpPr>
          <p:spPr>
            <a:xfrm rot="1843052">
              <a:off x="5719078" y="158582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64" name="矩形 3863"/>
            <p:cNvSpPr/>
            <p:nvPr/>
          </p:nvSpPr>
          <p:spPr>
            <a:xfrm rot="19128110">
              <a:off x="7813373" y="6929462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65" name="矩形 3864"/>
            <p:cNvSpPr/>
            <p:nvPr/>
          </p:nvSpPr>
          <p:spPr>
            <a:xfrm rot="2273147">
              <a:off x="5419197" y="755673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66" name="矩形 3865"/>
            <p:cNvSpPr/>
            <p:nvPr/>
          </p:nvSpPr>
          <p:spPr>
            <a:xfrm>
              <a:off x="7073982" y="5830471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67" name="矩形 3866"/>
            <p:cNvSpPr/>
            <p:nvPr/>
          </p:nvSpPr>
          <p:spPr>
            <a:xfrm rot="10036312">
              <a:off x="6484876" y="8712172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68" name="矩形 3867"/>
            <p:cNvSpPr/>
            <p:nvPr/>
          </p:nvSpPr>
          <p:spPr>
            <a:xfrm rot="1974427">
              <a:off x="148348" y="868596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69" name="矩形 3868"/>
            <p:cNvSpPr/>
            <p:nvPr/>
          </p:nvSpPr>
          <p:spPr>
            <a:xfrm rot="19547332">
              <a:off x="-222157" y="6869489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70" name="矩形 3869"/>
            <p:cNvSpPr/>
            <p:nvPr/>
          </p:nvSpPr>
          <p:spPr>
            <a:xfrm>
              <a:off x="1134835" y="7783236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71" name="矩形 3870"/>
            <p:cNvSpPr/>
            <p:nvPr/>
          </p:nvSpPr>
          <p:spPr>
            <a:xfrm rot="1124729">
              <a:off x="50783" y="476780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72" name="矩形 3871"/>
            <p:cNvSpPr/>
            <p:nvPr/>
          </p:nvSpPr>
          <p:spPr>
            <a:xfrm rot="19128110">
              <a:off x="13599474" y="5413896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73" name="矩形 3872"/>
            <p:cNvSpPr/>
            <p:nvPr/>
          </p:nvSpPr>
          <p:spPr>
            <a:xfrm rot="21392106">
              <a:off x="10929567" y="7546426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74" name="矩形 3873"/>
            <p:cNvSpPr/>
            <p:nvPr/>
          </p:nvSpPr>
          <p:spPr>
            <a:xfrm>
              <a:off x="12860088" y="431490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75" name="矩形 3874"/>
            <p:cNvSpPr/>
            <p:nvPr/>
          </p:nvSpPr>
          <p:spPr>
            <a:xfrm rot="2609512">
              <a:off x="9352400" y="5244266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76" name="矩形 3875"/>
            <p:cNvSpPr/>
            <p:nvPr/>
          </p:nvSpPr>
          <p:spPr>
            <a:xfrm rot="5967241">
              <a:off x="5293626" y="4710198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77" name="矩形 3876"/>
            <p:cNvSpPr/>
            <p:nvPr/>
          </p:nvSpPr>
          <p:spPr>
            <a:xfrm rot="880180">
              <a:off x="2491467" y="651325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878" name="矩形 3877"/>
            <p:cNvSpPr/>
            <p:nvPr/>
          </p:nvSpPr>
          <p:spPr>
            <a:xfrm rot="20623272">
              <a:off x="12794076" y="862131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79" name="矩形 3878"/>
            <p:cNvSpPr/>
            <p:nvPr/>
          </p:nvSpPr>
          <p:spPr>
            <a:xfrm>
              <a:off x="15463975" y="8595967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880" name="矩形 3879"/>
            <p:cNvSpPr/>
            <p:nvPr/>
          </p:nvSpPr>
          <p:spPr>
            <a:xfrm rot="20892204">
              <a:off x="8256653" y="475032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81" name="矩形 3880"/>
            <p:cNvSpPr/>
            <p:nvPr/>
          </p:nvSpPr>
          <p:spPr>
            <a:xfrm rot="20982472">
              <a:off x="11914667" y="6954509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882" name="矩形 3881"/>
            <p:cNvSpPr/>
            <p:nvPr/>
          </p:nvSpPr>
          <p:spPr>
            <a:xfrm>
              <a:off x="14065366" y="7352060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883" name="矩形 3882"/>
            <p:cNvSpPr/>
            <p:nvPr/>
          </p:nvSpPr>
          <p:spPr>
            <a:xfrm rot="1124729">
              <a:off x="11471104" y="4854674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884" name="矩形 3883"/>
            <p:cNvSpPr/>
            <p:nvPr/>
          </p:nvSpPr>
          <p:spPr>
            <a:xfrm rot="1446427">
              <a:off x="2161868" y="484062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885" name="矩形 3884"/>
            <p:cNvSpPr/>
            <p:nvPr/>
          </p:nvSpPr>
          <p:spPr>
            <a:xfrm rot="20892204">
              <a:off x="3522104" y="8009229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886" name="矩形 3885"/>
            <p:cNvSpPr/>
            <p:nvPr/>
          </p:nvSpPr>
          <p:spPr>
            <a:xfrm rot="1843052">
              <a:off x="5719078" y="687104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474747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24" name="Freeform 1126"/>
            <p:cNvSpPr>
              <a:spLocks noEditPoints="1"/>
            </p:cNvSpPr>
            <p:nvPr/>
          </p:nvSpPr>
          <p:spPr bwMode="auto">
            <a:xfrm>
              <a:off x="-6895990" y="2537724"/>
              <a:ext cx="79375" cy="76200"/>
            </a:xfrm>
            <a:custGeom>
              <a:gdLst>
                <a:gd fmla="*/ 21 w 21" name="T0"/>
                <a:gd fmla="*/ 11 h 20" name="T1"/>
                <a:gd fmla="*/ 7 w 21" name="T2"/>
                <a:gd fmla="*/ 11 h 20" name="T3"/>
                <a:gd fmla="*/ 11 w 21" name="T4"/>
                <a:gd fmla="*/ 15 h 20" name="T5"/>
                <a:gd fmla="*/ 14 w 21" name="T6"/>
                <a:gd fmla="*/ 13 h 20" name="T7"/>
                <a:gd fmla="*/ 20 w 21" name="T8"/>
                <a:gd fmla="*/ 13 h 20" name="T9"/>
                <a:gd fmla="*/ 18 w 21" name="T10"/>
                <a:gd fmla="*/ 17 h 20" name="T11"/>
                <a:gd fmla="*/ 11 w 21" name="T12"/>
                <a:gd fmla="*/ 20 h 20" name="T13"/>
                <a:gd fmla="*/ 2 w 21" name="T14"/>
                <a:gd fmla="*/ 16 h 20" name="T15"/>
                <a:gd fmla="*/ 0 w 21" name="T16"/>
                <a:gd fmla="*/ 10 h 20" name="T17"/>
                <a:gd fmla="*/ 3 w 21" name="T18"/>
                <a:gd fmla="*/ 3 h 20" name="T19"/>
                <a:gd fmla="*/ 10 w 21" name="T20"/>
                <a:gd fmla="*/ 0 h 20" name="T21"/>
                <a:gd fmla="*/ 19 w 21" name="T22"/>
                <a:gd fmla="*/ 4 h 20" name="T23"/>
                <a:gd fmla="*/ 21 w 21" name="T24"/>
                <a:gd fmla="*/ 10 h 20" name="T25"/>
                <a:gd fmla="*/ 21 w 21" name="T26"/>
                <a:gd fmla="*/ 11 h 20" name="T27"/>
                <a:gd fmla="*/ 14 w 21" name="T28"/>
                <a:gd fmla="*/ 7 h 20" name="T29"/>
                <a:gd fmla="*/ 11 w 21" name="T30"/>
                <a:gd fmla="*/ 4 h 20" name="T31"/>
                <a:gd fmla="*/ 8 w 21" name="T32"/>
                <a:gd fmla="*/ 5 h 20" name="T33"/>
                <a:gd fmla="*/ 7 w 21" name="T34"/>
                <a:gd fmla="*/ 7 h 20" name="T35"/>
                <a:gd fmla="*/ 14 w 21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21">
                  <a:moveTo>
                    <a:pt x="2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8" y="15"/>
                    <a:pt x="11" y="15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7" y="20"/>
                    <a:pt x="4" y="19"/>
                    <a:pt x="2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4" y="0"/>
                    <a:pt x="17" y="1"/>
                    <a:pt x="19" y="4"/>
                  </a:cubicBezTo>
                  <a:cubicBezTo>
                    <a:pt x="20" y="6"/>
                    <a:pt x="21" y="8"/>
                    <a:pt x="21" y="10"/>
                  </a:cubicBezTo>
                  <a:lnTo>
                    <a:pt x="21" y="11"/>
                  </a:lnTo>
                  <a:close/>
                  <a:moveTo>
                    <a:pt x="14" y="7"/>
                  </a:moveTo>
                  <a:cubicBezTo>
                    <a:pt x="14" y="5"/>
                    <a:pt x="13" y="4"/>
                    <a:pt x="11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7" y="6"/>
                    <a:pt x="7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1187"/>
            <p:cNvSpPr>
              <a:spLocks noEditPoints="1"/>
            </p:cNvSpPr>
            <p:nvPr/>
          </p:nvSpPr>
          <p:spPr bwMode="auto">
            <a:xfrm>
              <a:off x="-6862652" y="2977462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7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7 h 15" name="T11"/>
                <a:gd fmla="*/ 7 w 13" name="T12"/>
                <a:gd fmla="*/ 13 h 15" name="T13"/>
                <a:gd fmla="*/ 12 w 13" name="T14"/>
                <a:gd fmla="*/ 8 h 15" name="T15"/>
                <a:gd fmla="*/ 7 w 13" name="T16"/>
                <a:gd fmla="*/ 1 h 15" name="T17"/>
                <a:gd fmla="*/ 2 w 13" name="T18"/>
                <a:gd fmla="*/ 7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7"/>
                  </a:moveTo>
                  <a:cubicBezTo>
                    <a:pt x="2" y="11"/>
                    <a:pt x="4" y="13"/>
                    <a:pt x="7" y="13"/>
                  </a:cubicBezTo>
                  <a:cubicBezTo>
                    <a:pt x="10" y="13"/>
                    <a:pt x="12" y="11"/>
                    <a:pt x="12" y="8"/>
                  </a:cubicBezTo>
                  <a:cubicBezTo>
                    <a:pt x="12" y="4"/>
                    <a:pt x="10" y="1"/>
                    <a:pt x="7" y="1"/>
                  </a:cubicBezTo>
                  <a:cubicBezTo>
                    <a:pt x="4" y="1"/>
                    <a:pt x="2" y="4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3" name="等腰三角形 342"/>
            <p:cNvSpPr/>
            <p:nvPr/>
          </p:nvSpPr>
          <p:spPr>
            <a:xfrm rot="10800000">
              <a:off x="-1" y="-3917510"/>
              <a:ext cx="16214646" cy="917480"/>
            </a:xfrm>
            <a:prstGeom prst="triangle">
              <a:avLst/>
            </a:prstGeom>
            <a:solidFill>
              <a:srgbClr val="FFEF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5" name="等腰三角形 344"/>
            <p:cNvSpPr/>
            <p:nvPr/>
          </p:nvSpPr>
          <p:spPr>
            <a:xfrm rot="10800000">
              <a:off x="-1" y="-3150973"/>
              <a:ext cx="16214646" cy="917480"/>
            </a:xfrm>
            <a:prstGeom prst="triangle">
              <a:avLst/>
            </a:prstGeom>
            <a:solidFill>
              <a:srgbClr val="FFEF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6" name="等腰三角形 345"/>
            <p:cNvSpPr/>
            <p:nvPr/>
          </p:nvSpPr>
          <p:spPr>
            <a:xfrm rot="10800000">
              <a:off x="-1" y="-5304102"/>
              <a:ext cx="16214646" cy="917480"/>
            </a:xfrm>
            <a:prstGeom prst="triangle">
              <a:avLst/>
            </a:prstGeom>
            <a:solidFill>
              <a:srgbClr val="FFEF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pic>
        <p:nvPicPr>
          <p:cNvPr id="2938" name="图片 2937"/>
          <p:cNvPicPr>
            <a:picLocks noChangeAspect="1"/>
          </p:cNvPicPr>
          <p:nvPr/>
        </p:nvPicPr>
        <p:blipFill>
          <a:blip r:embed="rId3"/>
          <a:srcRect b="21086" r="9282" t="2"/>
          <a:stretch>
            <a:fillRect/>
          </a:stretch>
        </p:blipFill>
        <p:spPr>
          <a:xfrm>
            <a:off x="2221211" y="3014451"/>
            <a:ext cx="11766512" cy="5758890"/>
          </a:xfrm>
          <a:prstGeom prst="rect">
            <a:avLst/>
          </a:prstGeom>
        </p:spPr>
      </p:pic>
      <p:sp>
        <p:nvSpPr>
          <p:cNvPr id="450" name="等腰三角形 449"/>
          <p:cNvSpPr/>
          <p:nvPr/>
        </p:nvSpPr>
        <p:spPr>
          <a:xfrm rot="10800000">
            <a:off x="43541" y="-8251"/>
            <a:ext cx="16214646" cy="564121"/>
          </a:xfrm>
          <a:prstGeom prst="triangle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8" name="文本框 457"/>
          <p:cNvSpPr txBox="1"/>
          <p:nvPr/>
        </p:nvSpPr>
        <p:spPr>
          <a:xfrm>
            <a:off x="1513515" y="1787210"/>
            <a:ext cx="13228969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mtClean="0" sz="7200">
                <a:solidFill>
                  <a:srgbClr val="FFEF0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0" panose="00000900000000000000" pitchFamily="2" typeface="蒙纳简超刚黑"/>
                <a:ea charset="-120" panose="00000900000000000000" pitchFamily="2" typeface="蒙纳简超刚黑"/>
              </a:rPr>
              <a:t>真能学会任何一種外語？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3780" y="577153"/>
            <a:ext cx="4205753" cy="1200329"/>
            <a:chOff x="1178156" y="843296"/>
            <a:chExt cx="4205753" cy="1200329"/>
          </a:xfrm>
        </p:grpSpPr>
        <p:sp>
          <p:nvSpPr>
            <p:cNvPr id="457" name="平行四边形 456"/>
            <p:cNvSpPr/>
            <p:nvPr/>
          </p:nvSpPr>
          <p:spPr>
            <a:xfrm>
              <a:off x="1865713" y="989713"/>
              <a:ext cx="3018984" cy="1037686"/>
            </a:xfrm>
            <a:prstGeom prst="parallelogram">
              <a:avLst>
                <a:gd fmla="val 36426" name="adj"/>
              </a:avLst>
            </a:prstGeom>
            <a:solidFill>
              <a:srgbClr val="010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50"/>
            </a:p>
          </p:txBody>
        </p:sp>
        <p:sp>
          <p:nvSpPr>
            <p:cNvPr id="459" name="矩形 458"/>
            <p:cNvSpPr/>
            <p:nvPr/>
          </p:nvSpPr>
          <p:spPr>
            <a:xfrm>
              <a:off x="1178156" y="843296"/>
              <a:ext cx="4205753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vl="0"/>
              <a:r>
                <a:rPr altLang="zh-CN" i="1" lang="en-US" smtClean="0" sz="7200">
                  <a:solidFill>
                    <a:schemeClr val="bg1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6个月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614805" y="3327763"/>
            <a:ext cx="11054814" cy="5190692"/>
            <a:chOff x="2157416" y="3096175"/>
            <a:chExt cx="11362905" cy="5335353"/>
          </a:xfrm>
          <a:effectLst>
            <a:outerShdw algn="tl" dir="2700000" dist="63500" rotWithShape="0">
              <a:prstClr val="black">
                <a:alpha val="30000"/>
              </a:prstClr>
            </a:outerShdw>
          </a:effectLst>
        </p:grpSpPr>
        <p:grpSp>
          <p:nvGrpSpPr>
            <p:cNvPr id="460" name="组合 459"/>
            <p:cNvGrpSpPr/>
            <p:nvPr/>
          </p:nvGrpSpPr>
          <p:grpSpPr>
            <a:xfrm>
              <a:off x="2157416" y="3096175"/>
              <a:ext cx="11362905" cy="706331"/>
              <a:chOff x="2261649" y="2996294"/>
              <a:chExt cx="11737975" cy="742950"/>
            </a:xfrm>
          </p:grpSpPr>
          <p:grpSp>
            <p:nvGrpSpPr>
              <p:cNvPr id="461" name="Group 4"/>
              <p:cNvGrpSpPr>
                <a:grpSpLocks noChangeAspect="1"/>
              </p:cNvGrpSpPr>
              <p:nvPr/>
            </p:nvGrpSpPr>
            <p:grpSpPr>
              <a:xfrm>
                <a:off x="2261649" y="2996294"/>
                <a:ext cx="11737975" cy="742950"/>
                <a:chOff x="1424" y="2646"/>
                <a:chExt cx="7394" cy="468"/>
              </a:xfrm>
            </p:grpSpPr>
            <p:sp>
              <p:nvSpPr>
                <p:cNvPr id="466" name="AutoShape 3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1424" y="2646"/>
                  <a:ext cx="7392" cy="4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grpSp>
              <p:nvGrpSpPr>
                <p:cNvPr id="467" name="Group 205"/>
                <p:cNvGrpSpPr/>
                <p:nvPr/>
              </p:nvGrpSpPr>
              <p:grpSpPr>
                <a:xfrm>
                  <a:off x="1424" y="2646"/>
                  <a:ext cx="3620" cy="466"/>
                  <a:chOff x="1424" y="2646"/>
                  <a:chExt cx="3620" cy="466"/>
                </a:xfrm>
              </p:grpSpPr>
              <p:sp>
                <p:nvSpPr>
                  <p:cNvPr id="1168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2646"/>
                    <a:ext cx="787" cy="46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9" name="Freeform 6"/>
                  <p:cNvSpPr/>
                  <p:nvPr/>
                </p:nvSpPr>
                <p:spPr bwMode="auto">
                  <a:xfrm>
                    <a:off x="1897" y="2646"/>
                    <a:ext cx="314" cy="170"/>
                  </a:xfrm>
                  <a:custGeom>
                    <a:gdLst>
                      <a:gd fmla="*/ 54 w 314" name="T0"/>
                      <a:gd fmla="*/ 170 h 170" name="T1"/>
                      <a:gd fmla="*/ 314 w 314" name="T2"/>
                      <a:gd fmla="*/ 22 h 170" name="T3"/>
                      <a:gd fmla="*/ 314 w 314" name="T4"/>
                      <a:gd fmla="*/ 0 h 170" name="T5"/>
                      <a:gd fmla="*/ 296 w 314" name="T6"/>
                      <a:gd fmla="*/ 0 h 170" name="T7"/>
                      <a:gd fmla="*/ 0 w 314" name="T8"/>
                      <a:gd fmla="*/ 170 h 170" name="T9"/>
                      <a:gd fmla="*/ 54 w 314" name="T10"/>
                      <a:gd fmla="*/ 170 h 170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170" w="314">
                        <a:moveTo>
                          <a:pt x="54" y="170"/>
                        </a:moveTo>
                        <a:lnTo>
                          <a:pt x="314" y="22"/>
                        </a:lnTo>
                        <a:lnTo>
                          <a:pt x="314" y="0"/>
                        </a:lnTo>
                        <a:lnTo>
                          <a:pt x="296" y="0"/>
                        </a:lnTo>
                        <a:lnTo>
                          <a:pt x="0" y="170"/>
                        </a:lnTo>
                        <a:lnTo>
                          <a:pt x="54" y="170"/>
                        </a:lnTo>
                        <a:close/>
                      </a:path>
                    </a:pathLst>
                  </a:custGeom>
                  <a:solidFill>
                    <a:srgbClr val="BD003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0" name="Freeform 7"/>
                  <p:cNvSpPr/>
                  <p:nvPr/>
                </p:nvSpPr>
                <p:spPr bwMode="auto">
                  <a:xfrm>
                    <a:off x="1940" y="2953"/>
                    <a:ext cx="271" cy="156"/>
                  </a:xfrm>
                  <a:custGeom>
                    <a:gdLst>
                      <a:gd fmla="*/ 0 w 271" name="T0"/>
                      <a:gd fmla="*/ 0 h 156" name="T1"/>
                      <a:gd fmla="*/ 271 w 271" name="T2"/>
                      <a:gd fmla="*/ 156 h 156" name="T3"/>
                      <a:gd fmla="*/ 271 w 271" name="T4"/>
                      <a:gd fmla="*/ 125 h 156" name="T5"/>
                      <a:gd fmla="*/ 54 w 271" name="T6"/>
                      <a:gd fmla="*/ 0 h 156" name="T7"/>
                      <a:gd fmla="*/ 0 w 271" name="T8"/>
                      <a:gd fmla="*/ 0 h 156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56" w="271">
                        <a:moveTo>
                          <a:pt x="0" y="0"/>
                        </a:moveTo>
                        <a:lnTo>
                          <a:pt x="271" y="156"/>
                        </a:lnTo>
                        <a:lnTo>
                          <a:pt x="271" y="125"/>
                        </a:lnTo>
                        <a:lnTo>
                          <a:pt x="5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D003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1" name="Freeform 8"/>
                  <p:cNvSpPr/>
                  <p:nvPr/>
                </p:nvSpPr>
                <p:spPr bwMode="auto">
                  <a:xfrm>
                    <a:off x="1424" y="2651"/>
                    <a:ext cx="289" cy="165"/>
                  </a:xfrm>
                  <a:custGeom>
                    <a:gdLst>
                      <a:gd fmla="*/ 0 w 289" name="T0"/>
                      <a:gd fmla="*/ 31 h 165" name="T1"/>
                      <a:gd fmla="*/ 234 w 289" name="T2"/>
                      <a:gd fmla="*/ 165 h 165" name="T3"/>
                      <a:gd fmla="*/ 289 w 289" name="T4"/>
                      <a:gd fmla="*/ 165 h 165" name="T5"/>
                      <a:gd fmla="*/ 0 w 289" name="T6"/>
                      <a:gd fmla="*/ 0 h 165" name="T7"/>
                      <a:gd fmla="*/ 0 w 289" name="T8"/>
                      <a:gd fmla="*/ 31 h 16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65" w="289">
                        <a:moveTo>
                          <a:pt x="0" y="31"/>
                        </a:moveTo>
                        <a:lnTo>
                          <a:pt x="234" y="165"/>
                        </a:lnTo>
                        <a:lnTo>
                          <a:pt x="289" y="165"/>
                        </a:lnTo>
                        <a:lnTo>
                          <a:pt x="0" y="0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BD003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2" name="Freeform 9"/>
                  <p:cNvSpPr/>
                  <p:nvPr/>
                </p:nvSpPr>
                <p:spPr bwMode="auto">
                  <a:xfrm>
                    <a:off x="1424" y="2953"/>
                    <a:ext cx="331" cy="159"/>
                  </a:xfrm>
                  <a:custGeom>
                    <a:gdLst>
                      <a:gd fmla="*/ 277 w 331" name="T0"/>
                      <a:gd fmla="*/ 0 h 159" name="T1"/>
                      <a:gd fmla="*/ 0 w 331" name="T2"/>
                      <a:gd fmla="*/ 156 h 159" name="T3"/>
                      <a:gd fmla="*/ 0 w 331" name="T4"/>
                      <a:gd fmla="*/ 159 h 159" name="T5"/>
                      <a:gd fmla="*/ 50 w 331" name="T6"/>
                      <a:gd fmla="*/ 159 h 159" name="T7"/>
                      <a:gd fmla="*/ 331 w 331" name="T8"/>
                      <a:gd fmla="*/ 0 h 159" name="T9"/>
                      <a:gd fmla="*/ 277 w 331" name="T10"/>
                      <a:gd fmla="*/ 0 h 159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159" w="331">
                        <a:moveTo>
                          <a:pt x="277" y="0"/>
                        </a:moveTo>
                        <a:lnTo>
                          <a:pt x="0" y="156"/>
                        </a:lnTo>
                        <a:lnTo>
                          <a:pt x="0" y="159"/>
                        </a:lnTo>
                        <a:lnTo>
                          <a:pt x="50" y="159"/>
                        </a:lnTo>
                        <a:lnTo>
                          <a:pt x="331" y="0"/>
                        </a:lnTo>
                        <a:lnTo>
                          <a:pt x="277" y="0"/>
                        </a:lnTo>
                        <a:close/>
                      </a:path>
                    </a:pathLst>
                  </a:custGeom>
                  <a:solidFill>
                    <a:srgbClr val="BD003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3" name="Freeform 10"/>
                  <p:cNvSpPr/>
                  <p:nvPr/>
                </p:nvSpPr>
                <p:spPr bwMode="auto">
                  <a:xfrm>
                    <a:off x="1883" y="2646"/>
                    <a:ext cx="274" cy="158"/>
                  </a:xfrm>
                  <a:custGeom>
                    <a:gdLst>
                      <a:gd fmla="*/ 274 w 274" name="T0"/>
                      <a:gd fmla="*/ 0 h 158" name="T1"/>
                      <a:gd fmla="*/ 0 w 274" name="T2"/>
                      <a:gd fmla="*/ 0 h 158" name="T3"/>
                      <a:gd fmla="*/ 0 w 274" name="T4"/>
                      <a:gd fmla="*/ 158 h 158" name="T5"/>
                      <a:gd fmla="*/ 274 w 274" name="T6"/>
                      <a:gd fmla="*/ 0 h 15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58" w="274">
                        <a:moveTo>
                          <a:pt x="274" y="0"/>
                        </a:moveTo>
                        <a:lnTo>
                          <a:pt x="0" y="0"/>
                        </a:lnTo>
                        <a:lnTo>
                          <a:pt x="0" y="158"/>
                        </a:lnTo>
                        <a:lnTo>
                          <a:pt x="274" y="0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4" name="Freeform 11"/>
                  <p:cNvSpPr/>
                  <p:nvPr/>
                </p:nvSpPr>
                <p:spPr bwMode="auto">
                  <a:xfrm>
                    <a:off x="1486" y="2646"/>
                    <a:ext cx="274" cy="158"/>
                  </a:xfrm>
                  <a:custGeom>
                    <a:gdLst>
                      <a:gd fmla="*/ 274 w 274" name="T0"/>
                      <a:gd fmla="*/ 0 h 158" name="T1"/>
                      <a:gd fmla="*/ 0 w 274" name="T2"/>
                      <a:gd fmla="*/ 0 h 158" name="T3"/>
                      <a:gd fmla="*/ 274 w 274" name="T4"/>
                      <a:gd fmla="*/ 158 h 158" name="T5"/>
                      <a:gd fmla="*/ 274 w 274" name="T6"/>
                      <a:gd fmla="*/ 0 h 15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58" w="274">
                        <a:moveTo>
                          <a:pt x="274" y="0"/>
                        </a:moveTo>
                        <a:lnTo>
                          <a:pt x="0" y="0"/>
                        </a:lnTo>
                        <a:lnTo>
                          <a:pt x="274" y="158"/>
                        </a:lnTo>
                        <a:lnTo>
                          <a:pt x="274" y="0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5" name="Freeform 12"/>
                  <p:cNvSpPr/>
                  <p:nvPr/>
                </p:nvSpPr>
                <p:spPr bwMode="auto">
                  <a:xfrm>
                    <a:off x="2025" y="2708"/>
                    <a:ext cx="186" cy="108"/>
                  </a:xfrm>
                  <a:custGeom>
                    <a:gdLst>
                      <a:gd fmla="*/ 186 w 186" name="T0"/>
                      <a:gd fmla="*/ 108 h 108" name="T1"/>
                      <a:gd fmla="*/ 186 w 186" name="T2"/>
                      <a:gd fmla="*/ 0 h 108" name="T3"/>
                      <a:gd fmla="*/ 0 w 186" name="T4"/>
                      <a:gd fmla="*/ 108 h 108" name="T5"/>
                      <a:gd fmla="*/ 186 w 186" name="T6"/>
                      <a:gd fmla="*/ 108 h 10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8" w="186">
                        <a:moveTo>
                          <a:pt x="186" y="108"/>
                        </a:moveTo>
                        <a:lnTo>
                          <a:pt x="186" y="0"/>
                        </a:lnTo>
                        <a:lnTo>
                          <a:pt x="0" y="108"/>
                        </a:lnTo>
                        <a:lnTo>
                          <a:pt x="186" y="108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6" name="Freeform 13"/>
                  <p:cNvSpPr/>
                  <p:nvPr/>
                </p:nvSpPr>
                <p:spPr bwMode="auto">
                  <a:xfrm>
                    <a:off x="2025" y="2953"/>
                    <a:ext cx="186" cy="106"/>
                  </a:xfrm>
                  <a:custGeom>
                    <a:gdLst>
                      <a:gd fmla="*/ 186 w 186" name="T0"/>
                      <a:gd fmla="*/ 106 h 106" name="T1"/>
                      <a:gd fmla="*/ 186 w 186" name="T2"/>
                      <a:gd fmla="*/ 0 h 106" name="T3"/>
                      <a:gd fmla="*/ 0 w 186" name="T4"/>
                      <a:gd fmla="*/ 0 h 106" name="T5"/>
                      <a:gd fmla="*/ 186 w 186" name="T6"/>
                      <a:gd fmla="*/ 106 h 106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5" w="186">
                        <a:moveTo>
                          <a:pt x="186" y="106"/>
                        </a:moveTo>
                        <a:lnTo>
                          <a:pt x="186" y="0"/>
                        </a:lnTo>
                        <a:lnTo>
                          <a:pt x="0" y="0"/>
                        </a:lnTo>
                        <a:lnTo>
                          <a:pt x="186" y="106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7" name="Freeform 14"/>
                  <p:cNvSpPr/>
                  <p:nvPr/>
                </p:nvSpPr>
                <p:spPr bwMode="auto">
                  <a:xfrm>
                    <a:off x="1502" y="2965"/>
                    <a:ext cx="258" cy="147"/>
                  </a:xfrm>
                  <a:custGeom>
                    <a:gdLst>
                      <a:gd fmla="*/ 0 w 258" name="T0"/>
                      <a:gd fmla="*/ 147 h 147" name="T1"/>
                      <a:gd fmla="*/ 258 w 258" name="T2"/>
                      <a:gd fmla="*/ 147 h 147" name="T3"/>
                      <a:gd fmla="*/ 258 w 258" name="T4"/>
                      <a:gd fmla="*/ 0 h 147" name="T5"/>
                      <a:gd fmla="*/ 0 w 258" name="T6"/>
                      <a:gd fmla="*/ 147 h 14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7" w="258">
                        <a:moveTo>
                          <a:pt x="0" y="147"/>
                        </a:moveTo>
                        <a:lnTo>
                          <a:pt x="258" y="147"/>
                        </a:lnTo>
                        <a:lnTo>
                          <a:pt x="258" y="0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8" name="Freeform 15"/>
                  <p:cNvSpPr/>
                  <p:nvPr/>
                </p:nvSpPr>
                <p:spPr bwMode="auto">
                  <a:xfrm>
                    <a:off x="1883" y="2965"/>
                    <a:ext cx="260" cy="147"/>
                  </a:xfrm>
                  <a:custGeom>
                    <a:gdLst>
                      <a:gd fmla="*/ 0 w 260" name="T0"/>
                      <a:gd fmla="*/ 147 h 147" name="T1"/>
                      <a:gd fmla="*/ 260 w 260" name="T2"/>
                      <a:gd fmla="*/ 147 h 147" name="T3"/>
                      <a:gd fmla="*/ 0 w 260" name="T4"/>
                      <a:gd fmla="*/ 0 h 147" name="T5"/>
                      <a:gd fmla="*/ 0 w 260" name="T6"/>
                      <a:gd fmla="*/ 147 h 14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7" w="260">
                        <a:moveTo>
                          <a:pt x="0" y="147"/>
                        </a:moveTo>
                        <a:lnTo>
                          <a:pt x="260" y="147"/>
                        </a:lnTo>
                        <a:lnTo>
                          <a:pt x="0" y="0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79" name="Freeform 16"/>
                  <p:cNvSpPr/>
                  <p:nvPr/>
                </p:nvSpPr>
                <p:spPr bwMode="auto">
                  <a:xfrm>
                    <a:off x="1424" y="2953"/>
                    <a:ext cx="194" cy="111"/>
                  </a:xfrm>
                  <a:custGeom>
                    <a:gdLst>
                      <a:gd fmla="*/ 0 w 194" name="T0"/>
                      <a:gd fmla="*/ 0 h 111" name="T1"/>
                      <a:gd fmla="*/ 0 w 194" name="T2"/>
                      <a:gd fmla="*/ 111 h 111" name="T3"/>
                      <a:gd fmla="*/ 194 w 194" name="T4"/>
                      <a:gd fmla="*/ 0 h 111" name="T5"/>
                      <a:gd fmla="*/ 0 w 194" name="T6"/>
                      <a:gd fmla="*/ 0 h 11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10" w="194">
                        <a:moveTo>
                          <a:pt x="0" y="0"/>
                        </a:moveTo>
                        <a:lnTo>
                          <a:pt x="0" y="111"/>
                        </a:lnTo>
                        <a:lnTo>
                          <a:pt x="19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0" name="Freeform 17"/>
                  <p:cNvSpPr/>
                  <p:nvPr/>
                </p:nvSpPr>
                <p:spPr bwMode="auto">
                  <a:xfrm>
                    <a:off x="1424" y="2704"/>
                    <a:ext cx="194" cy="112"/>
                  </a:xfrm>
                  <a:custGeom>
                    <a:gdLst>
                      <a:gd fmla="*/ 0 w 194" name="T0"/>
                      <a:gd fmla="*/ 112 h 112" name="T1"/>
                      <a:gd fmla="*/ 194 w 194" name="T2"/>
                      <a:gd fmla="*/ 112 h 112" name="T3"/>
                      <a:gd fmla="*/ 0 w 194" name="T4"/>
                      <a:gd fmla="*/ 0 h 112" name="T5"/>
                      <a:gd fmla="*/ 0 w 194" name="T6"/>
                      <a:gd fmla="*/ 112 h 1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12" w="194">
                        <a:moveTo>
                          <a:pt x="0" y="112"/>
                        </a:moveTo>
                        <a:lnTo>
                          <a:pt x="194" y="112"/>
                        </a:lnTo>
                        <a:lnTo>
                          <a:pt x="0" y="0"/>
                        </a:lnTo>
                        <a:lnTo>
                          <a:pt x="0" y="112"/>
                        </a:lnTo>
                        <a:close/>
                      </a:path>
                    </a:pathLst>
                  </a:custGeom>
                  <a:solidFill>
                    <a:srgbClr val="1A237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1" name="Freeform 18"/>
                  <p:cNvSpPr/>
                  <p:nvPr/>
                </p:nvSpPr>
                <p:spPr bwMode="auto">
                  <a:xfrm>
                    <a:off x="1424" y="2646"/>
                    <a:ext cx="787" cy="466"/>
                  </a:xfrm>
                  <a:custGeom>
                    <a:gdLst>
                      <a:gd fmla="*/ 362 w 787" name="T0"/>
                      <a:gd fmla="*/ 0 h 466" name="T1"/>
                      <a:gd fmla="*/ 362 w 787" name="T2"/>
                      <a:gd fmla="*/ 197 h 466" name="T3"/>
                      <a:gd fmla="*/ 0 w 787" name="T4"/>
                      <a:gd fmla="*/ 197 h 466" name="T5"/>
                      <a:gd fmla="*/ 0 w 787" name="T6"/>
                      <a:gd fmla="*/ 281 h 466" name="T7"/>
                      <a:gd fmla="*/ 362 w 787" name="T8"/>
                      <a:gd fmla="*/ 281 h 466" name="T9"/>
                      <a:gd fmla="*/ 362 w 787" name="T10"/>
                      <a:gd fmla="*/ 466 h 466" name="T11"/>
                      <a:gd fmla="*/ 433 w 787" name="T12"/>
                      <a:gd fmla="*/ 466 h 466" name="T13"/>
                      <a:gd fmla="*/ 433 w 787" name="T14"/>
                      <a:gd fmla="*/ 281 h 466" name="T15"/>
                      <a:gd fmla="*/ 787 w 787" name="T16"/>
                      <a:gd fmla="*/ 281 h 466" name="T17"/>
                      <a:gd fmla="*/ 787 w 787" name="T18"/>
                      <a:gd fmla="*/ 197 h 466" name="T19"/>
                      <a:gd fmla="*/ 433 w 787" name="T20"/>
                      <a:gd fmla="*/ 197 h 466" name="T21"/>
                      <a:gd fmla="*/ 433 w 787" name="T22"/>
                      <a:gd fmla="*/ 0 h 466" name="T23"/>
                      <a:gd fmla="*/ 362 w 787" name="T24"/>
                      <a:gd fmla="*/ 0 h 466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466" w="787">
                        <a:moveTo>
                          <a:pt x="362" y="0"/>
                        </a:moveTo>
                        <a:lnTo>
                          <a:pt x="362" y="197"/>
                        </a:lnTo>
                        <a:lnTo>
                          <a:pt x="0" y="197"/>
                        </a:lnTo>
                        <a:lnTo>
                          <a:pt x="0" y="281"/>
                        </a:lnTo>
                        <a:lnTo>
                          <a:pt x="362" y="281"/>
                        </a:lnTo>
                        <a:lnTo>
                          <a:pt x="362" y="466"/>
                        </a:lnTo>
                        <a:lnTo>
                          <a:pt x="433" y="466"/>
                        </a:lnTo>
                        <a:lnTo>
                          <a:pt x="433" y="281"/>
                        </a:lnTo>
                        <a:lnTo>
                          <a:pt x="787" y="281"/>
                        </a:lnTo>
                        <a:lnTo>
                          <a:pt x="787" y="197"/>
                        </a:lnTo>
                        <a:lnTo>
                          <a:pt x="433" y="197"/>
                        </a:lnTo>
                        <a:lnTo>
                          <a:pt x="433" y="0"/>
                        </a:lnTo>
                        <a:lnTo>
                          <a:pt x="362" y="0"/>
                        </a:lnTo>
                        <a:close/>
                      </a:path>
                    </a:pathLst>
                  </a:custGeom>
                  <a:solidFill>
                    <a:srgbClr val="BD003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3078"/>
                    <a:ext cx="787" cy="34"/>
                  </a:xfrm>
                  <a:prstGeom prst="rect">
                    <a:avLst/>
                  </a:prstGeom>
                  <a:solidFill>
                    <a:srgbClr val="CB001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3042"/>
                    <a:ext cx="787" cy="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4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3006"/>
                    <a:ext cx="787" cy="36"/>
                  </a:xfrm>
                  <a:prstGeom prst="rect">
                    <a:avLst/>
                  </a:prstGeom>
                  <a:solidFill>
                    <a:srgbClr val="CB001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5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970"/>
                    <a:ext cx="787" cy="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6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934"/>
                    <a:ext cx="787" cy="36"/>
                  </a:xfrm>
                  <a:prstGeom prst="rect">
                    <a:avLst/>
                  </a:prstGeom>
                  <a:solidFill>
                    <a:srgbClr val="CB001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898"/>
                    <a:ext cx="787" cy="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862"/>
                    <a:ext cx="787" cy="36"/>
                  </a:xfrm>
                  <a:prstGeom prst="rect">
                    <a:avLst/>
                  </a:prstGeom>
                  <a:solidFill>
                    <a:srgbClr val="CB001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89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826"/>
                    <a:ext cx="787" cy="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790"/>
                    <a:ext cx="787" cy="36"/>
                  </a:xfrm>
                  <a:prstGeom prst="rect">
                    <a:avLst/>
                  </a:prstGeom>
                  <a:solidFill>
                    <a:srgbClr val="CB001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754"/>
                    <a:ext cx="787" cy="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718"/>
                    <a:ext cx="787" cy="36"/>
                  </a:xfrm>
                  <a:prstGeom prst="rect">
                    <a:avLst/>
                  </a:prstGeom>
                  <a:solidFill>
                    <a:srgbClr val="CB001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682"/>
                    <a:ext cx="787" cy="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4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646"/>
                    <a:ext cx="787" cy="36"/>
                  </a:xfrm>
                  <a:prstGeom prst="rect">
                    <a:avLst/>
                  </a:prstGeom>
                  <a:solidFill>
                    <a:srgbClr val="CB001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5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68" y="2646"/>
                    <a:ext cx="359" cy="252"/>
                  </a:xfrm>
                  <a:prstGeom prst="rect">
                    <a:avLst/>
                  </a:prstGeom>
                  <a:solidFill>
                    <a:srgbClr val="2A356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6" name="Freeform 33"/>
                  <p:cNvSpPr/>
                  <p:nvPr/>
                </p:nvSpPr>
                <p:spPr bwMode="auto">
                  <a:xfrm>
                    <a:off x="2389" y="2675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9 h 24" name="T3"/>
                      <a:gd fmla="*/ 26 w 26" name="T4"/>
                      <a:gd fmla="*/ 9 h 24" name="T5"/>
                      <a:gd fmla="*/ 16 w 26" name="T6"/>
                      <a:gd fmla="*/ 14 h 24" name="T7"/>
                      <a:gd fmla="*/ 21 w 26" name="T8"/>
                      <a:gd fmla="*/ 24 h 24" name="T9"/>
                      <a:gd fmla="*/ 12 w 26" name="T10"/>
                      <a:gd fmla="*/ 19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4"/>
                        </a:lnTo>
                        <a:lnTo>
                          <a:pt x="21" y="24"/>
                        </a:lnTo>
                        <a:lnTo>
                          <a:pt x="12" y="19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7" name="Freeform 34"/>
                  <p:cNvSpPr/>
                  <p:nvPr/>
                </p:nvSpPr>
                <p:spPr bwMode="auto">
                  <a:xfrm>
                    <a:off x="2389" y="2716"/>
                    <a:ext cx="26" cy="26"/>
                  </a:xfrm>
                  <a:custGeom>
                    <a:gdLst>
                      <a:gd fmla="*/ 12 w 26" name="T0"/>
                      <a:gd fmla="*/ 0 h 26" name="T1"/>
                      <a:gd fmla="*/ 14 w 26" name="T2"/>
                      <a:gd fmla="*/ 9 h 26" name="T3"/>
                      <a:gd fmla="*/ 26 w 26" name="T4"/>
                      <a:gd fmla="*/ 9 h 26" name="T5"/>
                      <a:gd fmla="*/ 16 w 26" name="T6"/>
                      <a:gd fmla="*/ 16 h 26" name="T7"/>
                      <a:gd fmla="*/ 21 w 26" name="T8"/>
                      <a:gd fmla="*/ 26 h 26" name="T9"/>
                      <a:gd fmla="*/ 12 w 26" name="T10"/>
                      <a:gd fmla="*/ 19 h 26" name="T11"/>
                      <a:gd fmla="*/ 5 w 26" name="T12"/>
                      <a:gd fmla="*/ 26 h 26" name="T13"/>
                      <a:gd fmla="*/ 7 w 26" name="T14"/>
                      <a:gd fmla="*/ 16 h 26" name="T15"/>
                      <a:gd fmla="*/ 0 w 26" name="T16"/>
                      <a:gd fmla="*/ 9 h 26" name="T17"/>
                      <a:gd fmla="*/ 9 w 26" name="T18"/>
                      <a:gd fmla="*/ 9 h 26" name="T19"/>
                      <a:gd fmla="*/ 12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6"/>
                        </a:lnTo>
                        <a:lnTo>
                          <a:pt x="21" y="26"/>
                        </a:lnTo>
                        <a:lnTo>
                          <a:pt x="12" y="19"/>
                        </a:lnTo>
                        <a:lnTo>
                          <a:pt x="5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8" name="Freeform 35"/>
                  <p:cNvSpPr/>
                  <p:nvPr/>
                </p:nvSpPr>
                <p:spPr bwMode="auto">
                  <a:xfrm>
                    <a:off x="2389" y="2759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9 h 24" name="T3"/>
                      <a:gd fmla="*/ 26 w 26" name="T4"/>
                      <a:gd fmla="*/ 9 h 24" name="T5"/>
                      <a:gd fmla="*/ 16 w 26" name="T6"/>
                      <a:gd fmla="*/ 14 h 24" name="T7"/>
                      <a:gd fmla="*/ 21 w 26" name="T8"/>
                      <a:gd fmla="*/ 24 h 24" name="T9"/>
                      <a:gd fmla="*/ 12 w 26" name="T10"/>
                      <a:gd fmla="*/ 19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4"/>
                        </a:lnTo>
                        <a:lnTo>
                          <a:pt x="21" y="24"/>
                        </a:lnTo>
                        <a:lnTo>
                          <a:pt x="12" y="19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9" name="Freeform 36"/>
                  <p:cNvSpPr/>
                  <p:nvPr/>
                </p:nvSpPr>
                <p:spPr bwMode="auto">
                  <a:xfrm>
                    <a:off x="2389" y="2800"/>
                    <a:ext cx="26" cy="26"/>
                  </a:xfrm>
                  <a:custGeom>
                    <a:gdLst>
                      <a:gd fmla="*/ 12 w 26" name="T0"/>
                      <a:gd fmla="*/ 0 h 26" name="T1"/>
                      <a:gd fmla="*/ 14 w 26" name="T2"/>
                      <a:gd fmla="*/ 9 h 26" name="T3"/>
                      <a:gd fmla="*/ 26 w 26" name="T4"/>
                      <a:gd fmla="*/ 9 h 26" name="T5"/>
                      <a:gd fmla="*/ 16 w 26" name="T6"/>
                      <a:gd fmla="*/ 16 h 26" name="T7"/>
                      <a:gd fmla="*/ 21 w 26" name="T8"/>
                      <a:gd fmla="*/ 26 h 26" name="T9"/>
                      <a:gd fmla="*/ 12 w 26" name="T10"/>
                      <a:gd fmla="*/ 19 h 26" name="T11"/>
                      <a:gd fmla="*/ 5 w 26" name="T12"/>
                      <a:gd fmla="*/ 26 h 26" name="T13"/>
                      <a:gd fmla="*/ 7 w 26" name="T14"/>
                      <a:gd fmla="*/ 16 h 26" name="T15"/>
                      <a:gd fmla="*/ 0 w 26" name="T16"/>
                      <a:gd fmla="*/ 9 h 26" name="T17"/>
                      <a:gd fmla="*/ 9 w 26" name="T18"/>
                      <a:gd fmla="*/ 9 h 26" name="T19"/>
                      <a:gd fmla="*/ 12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6"/>
                        </a:lnTo>
                        <a:lnTo>
                          <a:pt x="21" y="26"/>
                        </a:lnTo>
                        <a:lnTo>
                          <a:pt x="12" y="19"/>
                        </a:lnTo>
                        <a:lnTo>
                          <a:pt x="5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0" name="Freeform 37"/>
                  <p:cNvSpPr/>
                  <p:nvPr/>
                </p:nvSpPr>
                <p:spPr bwMode="auto">
                  <a:xfrm>
                    <a:off x="2389" y="2843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9 h 24" name="T3"/>
                      <a:gd fmla="*/ 26 w 26" name="T4"/>
                      <a:gd fmla="*/ 9 h 24" name="T5"/>
                      <a:gd fmla="*/ 16 w 26" name="T6"/>
                      <a:gd fmla="*/ 14 h 24" name="T7"/>
                      <a:gd fmla="*/ 21 w 26" name="T8"/>
                      <a:gd fmla="*/ 24 h 24" name="T9"/>
                      <a:gd fmla="*/ 12 w 26" name="T10"/>
                      <a:gd fmla="*/ 19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4"/>
                        </a:lnTo>
                        <a:lnTo>
                          <a:pt x="21" y="24"/>
                        </a:lnTo>
                        <a:lnTo>
                          <a:pt x="12" y="19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1" name="Freeform 38"/>
                  <p:cNvSpPr/>
                  <p:nvPr/>
                </p:nvSpPr>
                <p:spPr bwMode="auto">
                  <a:xfrm>
                    <a:off x="2417" y="2696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10 h 24" name="T3"/>
                      <a:gd fmla="*/ 26 w 26" name="T4"/>
                      <a:gd fmla="*/ 10 h 24" name="T5"/>
                      <a:gd fmla="*/ 17 w 26" name="T6"/>
                      <a:gd fmla="*/ 15 h 24" name="T7"/>
                      <a:gd fmla="*/ 21 w 26" name="T8"/>
                      <a:gd fmla="*/ 24 h 24" name="T9"/>
                      <a:gd fmla="*/ 12 w 26" name="T10"/>
                      <a:gd fmla="*/ 20 h 24" name="T11"/>
                      <a:gd fmla="*/ 5 w 26" name="T12"/>
                      <a:gd fmla="*/ 24 h 24" name="T13"/>
                      <a:gd fmla="*/ 7 w 26" name="T14"/>
                      <a:gd fmla="*/ 15 h 24" name="T15"/>
                      <a:gd fmla="*/ 0 w 26" name="T16"/>
                      <a:gd fmla="*/ 10 h 24" name="T17"/>
                      <a:gd fmla="*/ 10 w 26" name="T18"/>
                      <a:gd fmla="*/ 10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10"/>
                        </a:lnTo>
                        <a:lnTo>
                          <a:pt x="26" y="10"/>
                        </a:lnTo>
                        <a:lnTo>
                          <a:pt x="17" y="15"/>
                        </a:lnTo>
                        <a:lnTo>
                          <a:pt x="21" y="24"/>
                        </a:lnTo>
                        <a:lnTo>
                          <a:pt x="12" y="20"/>
                        </a:lnTo>
                        <a:lnTo>
                          <a:pt x="5" y="24"/>
                        </a:lnTo>
                        <a:lnTo>
                          <a:pt x="7" y="1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2" name="Freeform 39"/>
                  <p:cNvSpPr/>
                  <p:nvPr/>
                </p:nvSpPr>
                <p:spPr bwMode="auto">
                  <a:xfrm>
                    <a:off x="2417" y="2740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7 h 24" name="T3"/>
                      <a:gd fmla="*/ 26 w 26" name="T4"/>
                      <a:gd fmla="*/ 7 h 24" name="T5"/>
                      <a:gd fmla="*/ 17 w 26" name="T6"/>
                      <a:gd fmla="*/ 14 h 24" name="T7"/>
                      <a:gd fmla="*/ 21 w 26" name="T8"/>
                      <a:gd fmla="*/ 24 h 24" name="T9"/>
                      <a:gd fmla="*/ 12 w 26" name="T10"/>
                      <a:gd fmla="*/ 16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7 h 24" name="T17"/>
                      <a:gd fmla="*/ 10 w 26" name="T18"/>
                      <a:gd fmla="*/ 7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7"/>
                        </a:lnTo>
                        <a:lnTo>
                          <a:pt x="26" y="7"/>
                        </a:lnTo>
                        <a:lnTo>
                          <a:pt x="17" y="14"/>
                        </a:lnTo>
                        <a:lnTo>
                          <a:pt x="21" y="24"/>
                        </a:lnTo>
                        <a:lnTo>
                          <a:pt x="12" y="16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7"/>
                        </a:lnTo>
                        <a:lnTo>
                          <a:pt x="10" y="7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3" name="Freeform 40"/>
                  <p:cNvSpPr/>
                  <p:nvPr/>
                </p:nvSpPr>
                <p:spPr bwMode="auto">
                  <a:xfrm>
                    <a:off x="2417" y="2780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10 h 24" name="T3"/>
                      <a:gd fmla="*/ 26 w 26" name="T4"/>
                      <a:gd fmla="*/ 10 h 24" name="T5"/>
                      <a:gd fmla="*/ 17 w 26" name="T6"/>
                      <a:gd fmla="*/ 15 h 24" name="T7"/>
                      <a:gd fmla="*/ 21 w 26" name="T8"/>
                      <a:gd fmla="*/ 24 h 24" name="T9"/>
                      <a:gd fmla="*/ 12 w 26" name="T10"/>
                      <a:gd fmla="*/ 20 h 24" name="T11"/>
                      <a:gd fmla="*/ 5 w 26" name="T12"/>
                      <a:gd fmla="*/ 24 h 24" name="T13"/>
                      <a:gd fmla="*/ 7 w 26" name="T14"/>
                      <a:gd fmla="*/ 15 h 24" name="T15"/>
                      <a:gd fmla="*/ 0 w 26" name="T16"/>
                      <a:gd fmla="*/ 10 h 24" name="T17"/>
                      <a:gd fmla="*/ 10 w 26" name="T18"/>
                      <a:gd fmla="*/ 10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10"/>
                        </a:lnTo>
                        <a:lnTo>
                          <a:pt x="26" y="10"/>
                        </a:lnTo>
                        <a:lnTo>
                          <a:pt x="17" y="15"/>
                        </a:lnTo>
                        <a:lnTo>
                          <a:pt x="21" y="24"/>
                        </a:lnTo>
                        <a:lnTo>
                          <a:pt x="12" y="20"/>
                        </a:lnTo>
                        <a:lnTo>
                          <a:pt x="5" y="24"/>
                        </a:lnTo>
                        <a:lnTo>
                          <a:pt x="7" y="1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4" name="Freeform 41"/>
                  <p:cNvSpPr/>
                  <p:nvPr/>
                </p:nvSpPr>
                <p:spPr bwMode="auto">
                  <a:xfrm>
                    <a:off x="2417" y="2821"/>
                    <a:ext cx="26" cy="27"/>
                  </a:xfrm>
                  <a:custGeom>
                    <a:gdLst>
                      <a:gd fmla="*/ 12 w 26" name="T0"/>
                      <a:gd fmla="*/ 0 h 27" name="T1"/>
                      <a:gd fmla="*/ 17 w 26" name="T2"/>
                      <a:gd fmla="*/ 10 h 27" name="T3"/>
                      <a:gd fmla="*/ 26 w 26" name="T4"/>
                      <a:gd fmla="*/ 10 h 27" name="T5"/>
                      <a:gd fmla="*/ 17 w 26" name="T6"/>
                      <a:gd fmla="*/ 17 h 27" name="T7"/>
                      <a:gd fmla="*/ 21 w 26" name="T8"/>
                      <a:gd fmla="*/ 27 h 27" name="T9"/>
                      <a:gd fmla="*/ 12 w 26" name="T10"/>
                      <a:gd fmla="*/ 19 h 27" name="T11"/>
                      <a:gd fmla="*/ 5 w 26" name="T12"/>
                      <a:gd fmla="*/ 27 h 27" name="T13"/>
                      <a:gd fmla="*/ 7 w 26" name="T14"/>
                      <a:gd fmla="*/ 17 h 27" name="T15"/>
                      <a:gd fmla="*/ 0 w 26" name="T16"/>
                      <a:gd fmla="*/ 10 h 27" name="T17"/>
                      <a:gd fmla="*/ 10 w 26" name="T18"/>
                      <a:gd fmla="*/ 10 h 27" name="T19"/>
                      <a:gd fmla="*/ 12 w 26" name="T20"/>
                      <a:gd fmla="*/ 0 h 27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7" w="26">
                        <a:moveTo>
                          <a:pt x="12" y="0"/>
                        </a:moveTo>
                        <a:lnTo>
                          <a:pt x="17" y="10"/>
                        </a:lnTo>
                        <a:lnTo>
                          <a:pt x="26" y="10"/>
                        </a:lnTo>
                        <a:lnTo>
                          <a:pt x="17" y="17"/>
                        </a:lnTo>
                        <a:lnTo>
                          <a:pt x="21" y="27"/>
                        </a:lnTo>
                        <a:lnTo>
                          <a:pt x="12" y="19"/>
                        </a:lnTo>
                        <a:lnTo>
                          <a:pt x="5" y="27"/>
                        </a:lnTo>
                        <a:lnTo>
                          <a:pt x="7" y="17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5" name="Freeform 42"/>
                  <p:cNvSpPr/>
                  <p:nvPr/>
                </p:nvSpPr>
                <p:spPr bwMode="auto">
                  <a:xfrm>
                    <a:off x="2446" y="2675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9 h 24" name="T3"/>
                      <a:gd fmla="*/ 26 w 26" name="T4"/>
                      <a:gd fmla="*/ 9 h 24" name="T5"/>
                      <a:gd fmla="*/ 18 w 26" name="T6"/>
                      <a:gd fmla="*/ 14 h 24" name="T7"/>
                      <a:gd fmla="*/ 21 w 26" name="T8"/>
                      <a:gd fmla="*/ 24 h 24" name="T9"/>
                      <a:gd fmla="*/ 14 w 26" name="T10"/>
                      <a:gd fmla="*/ 19 h 24" name="T11"/>
                      <a:gd fmla="*/ 4 w 26" name="T12"/>
                      <a:gd fmla="*/ 24 h 24" name="T13"/>
                      <a:gd fmla="*/ 9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9"/>
                        </a:lnTo>
                        <a:lnTo>
                          <a:pt x="26" y="9"/>
                        </a:lnTo>
                        <a:lnTo>
                          <a:pt x="18" y="14"/>
                        </a:lnTo>
                        <a:lnTo>
                          <a:pt x="21" y="24"/>
                        </a:lnTo>
                        <a:lnTo>
                          <a:pt x="14" y="19"/>
                        </a:lnTo>
                        <a:lnTo>
                          <a:pt x="4" y="24"/>
                        </a:lnTo>
                        <a:lnTo>
                          <a:pt x="9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6" name="Freeform 43"/>
                  <p:cNvSpPr/>
                  <p:nvPr/>
                </p:nvSpPr>
                <p:spPr bwMode="auto">
                  <a:xfrm>
                    <a:off x="2446" y="2716"/>
                    <a:ext cx="26" cy="26"/>
                  </a:xfrm>
                  <a:custGeom>
                    <a:gdLst>
                      <a:gd fmla="*/ 14 w 26" name="T0"/>
                      <a:gd fmla="*/ 0 h 26" name="T1"/>
                      <a:gd fmla="*/ 16 w 26" name="T2"/>
                      <a:gd fmla="*/ 9 h 26" name="T3"/>
                      <a:gd fmla="*/ 26 w 26" name="T4"/>
                      <a:gd fmla="*/ 9 h 26" name="T5"/>
                      <a:gd fmla="*/ 18 w 26" name="T6"/>
                      <a:gd fmla="*/ 16 h 26" name="T7"/>
                      <a:gd fmla="*/ 21 w 26" name="T8"/>
                      <a:gd fmla="*/ 26 h 26" name="T9"/>
                      <a:gd fmla="*/ 14 w 26" name="T10"/>
                      <a:gd fmla="*/ 19 h 26" name="T11"/>
                      <a:gd fmla="*/ 4 w 26" name="T12"/>
                      <a:gd fmla="*/ 26 h 26" name="T13"/>
                      <a:gd fmla="*/ 9 w 26" name="T14"/>
                      <a:gd fmla="*/ 16 h 26" name="T15"/>
                      <a:gd fmla="*/ 0 w 26" name="T16"/>
                      <a:gd fmla="*/ 9 h 26" name="T17"/>
                      <a:gd fmla="*/ 9 w 26" name="T18"/>
                      <a:gd fmla="*/ 9 h 26" name="T19"/>
                      <a:gd fmla="*/ 14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4" y="0"/>
                        </a:moveTo>
                        <a:lnTo>
                          <a:pt x="16" y="9"/>
                        </a:lnTo>
                        <a:lnTo>
                          <a:pt x="26" y="9"/>
                        </a:lnTo>
                        <a:lnTo>
                          <a:pt x="18" y="16"/>
                        </a:lnTo>
                        <a:lnTo>
                          <a:pt x="21" y="26"/>
                        </a:lnTo>
                        <a:lnTo>
                          <a:pt x="14" y="19"/>
                        </a:lnTo>
                        <a:lnTo>
                          <a:pt x="4" y="26"/>
                        </a:lnTo>
                        <a:lnTo>
                          <a:pt x="9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7" name="Freeform 44"/>
                  <p:cNvSpPr/>
                  <p:nvPr/>
                </p:nvSpPr>
                <p:spPr bwMode="auto">
                  <a:xfrm>
                    <a:off x="2446" y="2759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9 h 24" name="T3"/>
                      <a:gd fmla="*/ 26 w 26" name="T4"/>
                      <a:gd fmla="*/ 9 h 24" name="T5"/>
                      <a:gd fmla="*/ 18 w 26" name="T6"/>
                      <a:gd fmla="*/ 14 h 24" name="T7"/>
                      <a:gd fmla="*/ 21 w 26" name="T8"/>
                      <a:gd fmla="*/ 24 h 24" name="T9"/>
                      <a:gd fmla="*/ 14 w 26" name="T10"/>
                      <a:gd fmla="*/ 19 h 24" name="T11"/>
                      <a:gd fmla="*/ 4 w 26" name="T12"/>
                      <a:gd fmla="*/ 24 h 24" name="T13"/>
                      <a:gd fmla="*/ 9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9"/>
                        </a:lnTo>
                        <a:lnTo>
                          <a:pt x="26" y="9"/>
                        </a:lnTo>
                        <a:lnTo>
                          <a:pt x="18" y="14"/>
                        </a:lnTo>
                        <a:lnTo>
                          <a:pt x="21" y="24"/>
                        </a:lnTo>
                        <a:lnTo>
                          <a:pt x="14" y="19"/>
                        </a:lnTo>
                        <a:lnTo>
                          <a:pt x="4" y="24"/>
                        </a:lnTo>
                        <a:lnTo>
                          <a:pt x="9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8" name="Freeform 45"/>
                  <p:cNvSpPr/>
                  <p:nvPr/>
                </p:nvSpPr>
                <p:spPr bwMode="auto">
                  <a:xfrm>
                    <a:off x="2446" y="2800"/>
                    <a:ext cx="26" cy="26"/>
                  </a:xfrm>
                  <a:custGeom>
                    <a:gdLst>
                      <a:gd fmla="*/ 14 w 26" name="T0"/>
                      <a:gd fmla="*/ 0 h 26" name="T1"/>
                      <a:gd fmla="*/ 16 w 26" name="T2"/>
                      <a:gd fmla="*/ 9 h 26" name="T3"/>
                      <a:gd fmla="*/ 26 w 26" name="T4"/>
                      <a:gd fmla="*/ 9 h 26" name="T5"/>
                      <a:gd fmla="*/ 18 w 26" name="T6"/>
                      <a:gd fmla="*/ 16 h 26" name="T7"/>
                      <a:gd fmla="*/ 21 w 26" name="T8"/>
                      <a:gd fmla="*/ 26 h 26" name="T9"/>
                      <a:gd fmla="*/ 14 w 26" name="T10"/>
                      <a:gd fmla="*/ 19 h 26" name="T11"/>
                      <a:gd fmla="*/ 4 w 26" name="T12"/>
                      <a:gd fmla="*/ 26 h 26" name="T13"/>
                      <a:gd fmla="*/ 9 w 26" name="T14"/>
                      <a:gd fmla="*/ 16 h 26" name="T15"/>
                      <a:gd fmla="*/ 0 w 26" name="T16"/>
                      <a:gd fmla="*/ 9 h 26" name="T17"/>
                      <a:gd fmla="*/ 9 w 26" name="T18"/>
                      <a:gd fmla="*/ 9 h 26" name="T19"/>
                      <a:gd fmla="*/ 14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4" y="0"/>
                        </a:moveTo>
                        <a:lnTo>
                          <a:pt x="16" y="9"/>
                        </a:lnTo>
                        <a:lnTo>
                          <a:pt x="26" y="9"/>
                        </a:lnTo>
                        <a:lnTo>
                          <a:pt x="18" y="16"/>
                        </a:lnTo>
                        <a:lnTo>
                          <a:pt x="21" y="26"/>
                        </a:lnTo>
                        <a:lnTo>
                          <a:pt x="14" y="19"/>
                        </a:lnTo>
                        <a:lnTo>
                          <a:pt x="4" y="26"/>
                        </a:lnTo>
                        <a:lnTo>
                          <a:pt x="9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9" name="Freeform 46"/>
                  <p:cNvSpPr/>
                  <p:nvPr/>
                </p:nvSpPr>
                <p:spPr bwMode="auto">
                  <a:xfrm>
                    <a:off x="2446" y="2843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9 h 24" name="T3"/>
                      <a:gd fmla="*/ 26 w 26" name="T4"/>
                      <a:gd fmla="*/ 9 h 24" name="T5"/>
                      <a:gd fmla="*/ 18 w 26" name="T6"/>
                      <a:gd fmla="*/ 14 h 24" name="T7"/>
                      <a:gd fmla="*/ 21 w 26" name="T8"/>
                      <a:gd fmla="*/ 24 h 24" name="T9"/>
                      <a:gd fmla="*/ 14 w 26" name="T10"/>
                      <a:gd fmla="*/ 19 h 24" name="T11"/>
                      <a:gd fmla="*/ 4 w 26" name="T12"/>
                      <a:gd fmla="*/ 24 h 24" name="T13"/>
                      <a:gd fmla="*/ 9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9"/>
                        </a:lnTo>
                        <a:lnTo>
                          <a:pt x="26" y="9"/>
                        </a:lnTo>
                        <a:lnTo>
                          <a:pt x="18" y="14"/>
                        </a:lnTo>
                        <a:lnTo>
                          <a:pt x="21" y="24"/>
                        </a:lnTo>
                        <a:lnTo>
                          <a:pt x="14" y="19"/>
                        </a:lnTo>
                        <a:lnTo>
                          <a:pt x="4" y="24"/>
                        </a:lnTo>
                        <a:lnTo>
                          <a:pt x="9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0" name="Freeform 47"/>
                  <p:cNvSpPr/>
                  <p:nvPr/>
                </p:nvSpPr>
                <p:spPr bwMode="auto">
                  <a:xfrm>
                    <a:off x="2474" y="2696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10 h 24" name="T3"/>
                      <a:gd fmla="*/ 26 w 26" name="T4"/>
                      <a:gd fmla="*/ 10 h 24" name="T5"/>
                      <a:gd fmla="*/ 19 w 26" name="T6"/>
                      <a:gd fmla="*/ 15 h 24" name="T7"/>
                      <a:gd fmla="*/ 21 w 26" name="T8"/>
                      <a:gd fmla="*/ 24 h 24" name="T9"/>
                      <a:gd fmla="*/ 14 w 26" name="T10"/>
                      <a:gd fmla="*/ 20 h 24" name="T11"/>
                      <a:gd fmla="*/ 5 w 26" name="T12"/>
                      <a:gd fmla="*/ 24 h 24" name="T13"/>
                      <a:gd fmla="*/ 9 w 26" name="T14"/>
                      <a:gd fmla="*/ 15 h 24" name="T15"/>
                      <a:gd fmla="*/ 0 w 26" name="T16"/>
                      <a:gd fmla="*/ 10 h 24" name="T17"/>
                      <a:gd fmla="*/ 12 w 26" name="T18"/>
                      <a:gd fmla="*/ 10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10"/>
                        </a:lnTo>
                        <a:lnTo>
                          <a:pt x="26" y="10"/>
                        </a:lnTo>
                        <a:lnTo>
                          <a:pt x="19" y="15"/>
                        </a:lnTo>
                        <a:lnTo>
                          <a:pt x="21" y="24"/>
                        </a:lnTo>
                        <a:lnTo>
                          <a:pt x="14" y="20"/>
                        </a:lnTo>
                        <a:lnTo>
                          <a:pt x="5" y="24"/>
                        </a:lnTo>
                        <a:lnTo>
                          <a:pt x="9" y="15"/>
                        </a:lnTo>
                        <a:lnTo>
                          <a:pt x="0" y="10"/>
                        </a:lnTo>
                        <a:lnTo>
                          <a:pt x="12" y="1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1" name="Freeform 48"/>
                  <p:cNvSpPr/>
                  <p:nvPr/>
                </p:nvSpPr>
                <p:spPr bwMode="auto">
                  <a:xfrm>
                    <a:off x="2474" y="2740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7 h 24" name="T3"/>
                      <a:gd fmla="*/ 26 w 26" name="T4"/>
                      <a:gd fmla="*/ 7 h 24" name="T5"/>
                      <a:gd fmla="*/ 19 w 26" name="T6"/>
                      <a:gd fmla="*/ 14 h 24" name="T7"/>
                      <a:gd fmla="*/ 21 w 26" name="T8"/>
                      <a:gd fmla="*/ 24 h 24" name="T9"/>
                      <a:gd fmla="*/ 14 w 26" name="T10"/>
                      <a:gd fmla="*/ 16 h 24" name="T11"/>
                      <a:gd fmla="*/ 5 w 26" name="T12"/>
                      <a:gd fmla="*/ 24 h 24" name="T13"/>
                      <a:gd fmla="*/ 9 w 26" name="T14"/>
                      <a:gd fmla="*/ 14 h 24" name="T15"/>
                      <a:gd fmla="*/ 0 w 26" name="T16"/>
                      <a:gd fmla="*/ 7 h 24" name="T17"/>
                      <a:gd fmla="*/ 12 w 26" name="T18"/>
                      <a:gd fmla="*/ 7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7"/>
                        </a:lnTo>
                        <a:lnTo>
                          <a:pt x="26" y="7"/>
                        </a:lnTo>
                        <a:lnTo>
                          <a:pt x="19" y="14"/>
                        </a:lnTo>
                        <a:lnTo>
                          <a:pt x="21" y="24"/>
                        </a:lnTo>
                        <a:lnTo>
                          <a:pt x="14" y="16"/>
                        </a:lnTo>
                        <a:lnTo>
                          <a:pt x="5" y="24"/>
                        </a:lnTo>
                        <a:lnTo>
                          <a:pt x="9" y="14"/>
                        </a:lnTo>
                        <a:lnTo>
                          <a:pt x="0" y="7"/>
                        </a:lnTo>
                        <a:lnTo>
                          <a:pt x="12" y="7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2" name="Freeform 49"/>
                  <p:cNvSpPr/>
                  <p:nvPr/>
                </p:nvSpPr>
                <p:spPr bwMode="auto">
                  <a:xfrm>
                    <a:off x="2474" y="2780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10 h 24" name="T3"/>
                      <a:gd fmla="*/ 26 w 26" name="T4"/>
                      <a:gd fmla="*/ 10 h 24" name="T5"/>
                      <a:gd fmla="*/ 19 w 26" name="T6"/>
                      <a:gd fmla="*/ 15 h 24" name="T7"/>
                      <a:gd fmla="*/ 21 w 26" name="T8"/>
                      <a:gd fmla="*/ 24 h 24" name="T9"/>
                      <a:gd fmla="*/ 14 w 26" name="T10"/>
                      <a:gd fmla="*/ 20 h 24" name="T11"/>
                      <a:gd fmla="*/ 5 w 26" name="T12"/>
                      <a:gd fmla="*/ 24 h 24" name="T13"/>
                      <a:gd fmla="*/ 9 w 26" name="T14"/>
                      <a:gd fmla="*/ 15 h 24" name="T15"/>
                      <a:gd fmla="*/ 0 w 26" name="T16"/>
                      <a:gd fmla="*/ 10 h 24" name="T17"/>
                      <a:gd fmla="*/ 12 w 26" name="T18"/>
                      <a:gd fmla="*/ 10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10"/>
                        </a:lnTo>
                        <a:lnTo>
                          <a:pt x="26" y="10"/>
                        </a:lnTo>
                        <a:lnTo>
                          <a:pt x="19" y="15"/>
                        </a:lnTo>
                        <a:lnTo>
                          <a:pt x="21" y="24"/>
                        </a:lnTo>
                        <a:lnTo>
                          <a:pt x="14" y="20"/>
                        </a:lnTo>
                        <a:lnTo>
                          <a:pt x="5" y="24"/>
                        </a:lnTo>
                        <a:lnTo>
                          <a:pt x="9" y="15"/>
                        </a:lnTo>
                        <a:lnTo>
                          <a:pt x="0" y="10"/>
                        </a:lnTo>
                        <a:lnTo>
                          <a:pt x="12" y="1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3" name="Freeform 50"/>
                  <p:cNvSpPr/>
                  <p:nvPr/>
                </p:nvSpPr>
                <p:spPr bwMode="auto">
                  <a:xfrm>
                    <a:off x="2474" y="2821"/>
                    <a:ext cx="26" cy="27"/>
                  </a:xfrm>
                  <a:custGeom>
                    <a:gdLst>
                      <a:gd fmla="*/ 14 w 26" name="T0"/>
                      <a:gd fmla="*/ 0 h 27" name="T1"/>
                      <a:gd fmla="*/ 16 w 26" name="T2"/>
                      <a:gd fmla="*/ 10 h 27" name="T3"/>
                      <a:gd fmla="*/ 26 w 26" name="T4"/>
                      <a:gd fmla="*/ 10 h 27" name="T5"/>
                      <a:gd fmla="*/ 19 w 26" name="T6"/>
                      <a:gd fmla="*/ 17 h 27" name="T7"/>
                      <a:gd fmla="*/ 21 w 26" name="T8"/>
                      <a:gd fmla="*/ 27 h 27" name="T9"/>
                      <a:gd fmla="*/ 14 w 26" name="T10"/>
                      <a:gd fmla="*/ 19 h 27" name="T11"/>
                      <a:gd fmla="*/ 5 w 26" name="T12"/>
                      <a:gd fmla="*/ 27 h 27" name="T13"/>
                      <a:gd fmla="*/ 9 w 26" name="T14"/>
                      <a:gd fmla="*/ 17 h 27" name="T15"/>
                      <a:gd fmla="*/ 0 w 26" name="T16"/>
                      <a:gd fmla="*/ 10 h 27" name="T17"/>
                      <a:gd fmla="*/ 12 w 26" name="T18"/>
                      <a:gd fmla="*/ 10 h 27" name="T19"/>
                      <a:gd fmla="*/ 14 w 26" name="T20"/>
                      <a:gd fmla="*/ 0 h 27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7" w="26">
                        <a:moveTo>
                          <a:pt x="14" y="0"/>
                        </a:moveTo>
                        <a:lnTo>
                          <a:pt x="16" y="10"/>
                        </a:lnTo>
                        <a:lnTo>
                          <a:pt x="26" y="10"/>
                        </a:lnTo>
                        <a:lnTo>
                          <a:pt x="19" y="17"/>
                        </a:lnTo>
                        <a:lnTo>
                          <a:pt x="21" y="27"/>
                        </a:lnTo>
                        <a:lnTo>
                          <a:pt x="14" y="19"/>
                        </a:lnTo>
                        <a:lnTo>
                          <a:pt x="5" y="27"/>
                        </a:lnTo>
                        <a:lnTo>
                          <a:pt x="9" y="17"/>
                        </a:lnTo>
                        <a:lnTo>
                          <a:pt x="0" y="10"/>
                        </a:lnTo>
                        <a:lnTo>
                          <a:pt x="12" y="1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4" name="Freeform 51"/>
                  <p:cNvSpPr/>
                  <p:nvPr/>
                </p:nvSpPr>
                <p:spPr bwMode="auto">
                  <a:xfrm>
                    <a:off x="2505" y="2675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9 h 24" name="T3"/>
                      <a:gd fmla="*/ 26 w 26" name="T4"/>
                      <a:gd fmla="*/ 9 h 24" name="T5"/>
                      <a:gd fmla="*/ 16 w 26" name="T6"/>
                      <a:gd fmla="*/ 14 h 24" name="T7"/>
                      <a:gd fmla="*/ 19 w 26" name="T8"/>
                      <a:gd fmla="*/ 24 h 24" name="T9"/>
                      <a:gd fmla="*/ 12 w 26" name="T10"/>
                      <a:gd fmla="*/ 19 h 24" name="T11"/>
                      <a:gd fmla="*/ 4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4"/>
                        </a:lnTo>
                        <a:lnTo>
                          <a:pt x="19" y="24"/>
                        </a:lnTo>
                        <a:lnTo>
                          <a:pt x="12" y="19"/>
                        </a:lnTo>
                        <a:lnTo>
                          <a:pt x="4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5" name="Freeform 52"/>
                  <p:cNvSpPr/>
                  <p:nvPr/>
                </p:nvSpPr>
                <p:spPr bwMode="auto">
                  <a:xfrm>
                    <a:off x="2505" y="2716"/>
                    <a:ext cx="26" cy="26"/>
                  </a:xfrm>
                  <a:custGeom>
                    <a:gdLst>
                      <a:gd fmla="*/ 12 w 26" name="T0"/>
                      <a:gd fmla="*/ 0 h 26" name="T1"/>
                      <a:gd fmla="*/ 14 w 26" name="T2"/>
                      <a:gd fmla="*/ 9 h 26" name="T3"/>
                      <a:gd fmla="*/ 26 w 26" name="T4"/>
                      <a:gd fmla="*/ 9 h 26" name="T5"/>
                      <a:gd fmla="*/ 16 w 26" name="T6"/>
                      <a:gd fmla="*/ 16 h 26" name="T7"/>
                      <a:gd fmla="*/ 19 w 26" name="T8"/>
                      <a:gd fmla="*/ 26 h 26" name="T9"/>
                      <a:gd fmla="*/ 12 w 26" name="T10"/>
                      <a:gd fmla="*/ 19 h 26" name="T11"/>
                      <a:gd fmla="*/ 4 w 26" name="T12"/>
                      <a:gd fmla="*/ 26 h 26" name="T13"/>
                      <a:gd fmla="*/ 7 w 26" name="T14"/>
                      <a:gd fmla="*/ 16 h 26" name="T15"/>
                      <a:gd fmla="*/ 0 w 26" name="T16"/>
                      <a:gd fmla="*/ 9 h 26" name="T17"/>
                      <a:gd fmla="*/ 9 w 26" name="T18"/>
                      <a:gd fmla="*/ 9 h 26" name="T19"/>
                      <a:gd fmla="*/ 12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6"/>
                        </a:lnTo>
                        <a:lnTo>
                          <a:pt x="19" y="26"/>
                        </a:lnTo>
                        <a:lnTo>
                          <a:pt x="12" y="19"/>
                        </a:lnTo>
                        <a:lnTo>
                          <a:pt x="4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6" name="Freeform 53"/>
                  <p:cNvSpPr/>
                  <p:nvPr/>
                </p:nvSpPr>
                <p:spPr bwMode="auto">
                  <a:xfrm>
                    <a:off x="2505" y="2759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9 h 24" name="T3"/>
                      <a:gd fmla="*/ 26 w 26" name="T4"/>
                      <a:gd fmla="*/ 9 h 24" name="T5"/>
                      <a:gd fmla="*/ 16 w 26" name="T6"/>
                      <a:gd fmla="*/ 14 h 24" name="T7"/>
                      <a:gd fmla="*/ 19 w 26" name="T8"/>
                      <a:gd fmla="*/ 24 h 24" name="T9"/>
                      <a:gd fmla="*/ 12 w 26" name="T10"/>
                      <a:gd fmla="*/ 19 h 24" name="T11"/>
                      <a:gd fmla="*/ 4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4"/>
                        </a:lnTo>
                        <a:lnTo>
                          <a:pt x="19" y="24"/>
                        </a:lnTo>
                        <a:lnTo>
                          <a:pt x="12" y="19"/>
                        </a:lnTo>
                        <a:lnTo>
                          <a:pt x="4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7" name="Freeform 54"/>
                  <p:cNvSpPr/>
                  <p:nvPr/>
                </p:nvSpPr>
                <p:spPr bwMode="auto">
                  <a:xfrm>
                    <a:off x="2505" y="2800"/>
                    <a:ext cx="26" cy="26"/>
                  </a:xfrm>
                  <a:custGeom>
                    <a:gdLst>
                      <a:gd fmla="*/ 12 w 26" name="T0"/>
                      <a:gd fmla="*/ 0 h 26" name="T1"/>
                      <a:gd fmla="*/ 14 w 26" name="T2"/>
                      <a:gd fmla="*/ 9 h 26" name="T3"/>
                      <a:gd fmla="*/ 26 w 26" name="T4"/>
                      <a:gd fmla="*/ 9 h 26" name="T5"/>
                      <a:gd fmla="*/ 16 w 26" name="T6"/>
                      <a:gd fmla="*/ 16 h 26" name="T7"/>
                      <a:gd fmla="*/ 19 w 26" name="T8"/>
                      <a:gd fmla="*/ 26 h 26" name="T9"/>
                      <a:gd fmla="*/ 12 w 26" name="T10"/>
                      <a:gd fmla="*/ 19 h 26" name="T11"/>
                      <a:gd fmla="*/ 4 w 26" name="T12"/>
                      <a:gd fmla="*/ 26 h 26" name="T13"/>
                      <a:gd fmla="*/ 7 w 26" name="T14"/>
                      <a:gd fmla="*/ 16 h 26" name="T15"/>
                      <a:gd fmla="*/ 0 w 26" name="T16"/>
                      <a:gd fmla="*/ 9 h 26" name="T17"/>
                      <a:gd fmla="*/ 9 w 26" name="T18"/>
                      <a:gd fmla="*/ 9 h 26" name="T19"/>
                      <a:gd fmla="*/ 12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6"/>
                        </a:lnTo>
                        <a:lnTo>
                          <a:pt x="19" y="26"/>
                        </a:lnTo>
                        <a:lnTo>
                          <a:pt x="12" y="19"/>
                        </a:lnTo>
                        <a:lnTo>
                          <a:pt x="4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8" name="Freeform 55"/>
                  <p:cNvSpPr/>
                  <p:nvPr/>
                </p:nvSpPr>
                <p:spPr bwMode="auto">
                  <a:xfrm>
                    <a:off x="2505" y="2843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9 h 24" name="T3"/>
                      <a:gd fmla="*/ 26 w 26" name="T4"/>
                      <a:gd fmla="*/ 9 h 24" name="T5"/>
                      <a:gd fmla="*/ 16 w 26" name="T6"/>
                      <a:gd fmla="*/ 14 h 24" name="T7"/>
                      <a:gd fmla="*/ 19 w 26" name="T8"/>
                      <a:gd fmla="*/ 24 h 24" name="T9"/>
                      <a:gd fmla="*/ 12 w 26" name="T10"/>
                      <a:gd fmla="*/ 19 h 24" name="T11"/>
                      <a:gd fmla="*/ 4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9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26" y="9"/>
                        </a:lnTo>
                        <a:lnTo>
                          <a:pt x="16" y="14"/>
                        </a:lnTo>
                        <a:lnTo>
                          <a:pt x="19" y="24"/>
                        </a:lnTo>
                        <a:lnTo>
                          <a:pt x="12" y="19"/>
                        </a:lnTo>
                        <a:lnTo>
                          <a:pt x="4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9" name="Freeform 56"/>
                  <p:cNvSpPr/>
                  <p:nvPr/>
                </p:nvSpPr>
                <p:spPr bwMode="auto">
                  <a:xfrm>
                    <a:off x="2533" y="2696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10 h 24" name="T3"/>
                      <a:gd fmla="*/ 26 w 26" name="T4"/>
                      <a:gd fmla="*/ 10 h 24" name="T5"/>
                      <a:gd fmla="*/ 17 w 26" name="T6"/>
                      <a:gd fmla="*/ 15 h 24" name="T7"/>
                      <a:gd fmla="*/ 21 w 26" name="T8"/>
                      <a:gd fmla="*/ 24 h 24" name="T9"/>
                      <a:gd fmla="*/ 12 w 26" name="T10"/>
                      <a:gd fmla="*/ 20 h 24" name="T11"/>
                      <a:gd fmla="*/ 5 w 26" name="T12"/>
                      <a:gd fmla="*/ 24 h 24" name="T13"/>
                      <a:gd fmla="*/ 7 w 26" name="T14"/>
                      <a:gd fmla="*/ 15 h 24" name="T15"/>
                      <a:gd fmla="*/ 0 w 26" name="T16"/>
                      <a:gd fmla="*/ 10 h 24" name="T17"/>
                      <a:gd fmla="*/ 10 w 26" name="T18"/>
                      <a:gd fmla="*/ 10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10"/>
                        </a:lnTo>
                        <a:lnTo>
                          <a:pt x="26" y="10"/>
                        </a:lnTo>
                        <a:lnTo>
                          <a:pt x="17" y="15"/>
                        </a:lnTo>
                        <a:lnTo>
                          <a:pt x="21" y="24"/>
                        </a:lnTo>
                        <a:lnTo>
                          <a:pt x="12" y="20"/>
                        </a:lnTo>
                        <a:lnTo>
                          <a:pt x="5" y="24"/>
                        </a:lnTo>
                        <a:lnTo>
                          <a:pt x="7" y="1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0" name="Freeform 57"/>
                  <p:cNvSpPr/>
                  <p:nvPr/>
                </p:nvSpPr>
                <p:spPr bwMode="auto">
                  <a:xfrm>
                    <a:off x="2533" y="2740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7 h 24" name="T3"/>
                      <a:gd fmla="*/ 26 w 26" name="T4"/>
                      <a:gd fmla="*/ 7 h 24" name="T5"/>
                      <a:gd fmla="*/ 17 w 26" name="T6"/>
                      <a:gd fmla="*/ 14 h 24" name="T7"/>
                      <a:gd fmla="*/ 21 w 26" name="T8"/>
                      <a:gd fmla="*/ 24 h 24" name="T9"/>
                      <a:gd fmla="*/ 12 w 26" name="T10"/>
                      <a:gd fmla="*/ 16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7 h 24" name="T17"/>
                      <a:gd fmla="*/ 10 w 26" name="T18"/>
                      <a:gd fmla="*/ 7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7"/>
                        </a:lnTo>
                        <a:lnTo>
                          <a:pt x="26" y="7"/>
                        </a:lnTo>
                        <a:lnTo>
                          <a:pt x="17" y="14"/>
                        </a:lnTo>
                        <a:lnTo>
                          <a:pt x="21" y="24"/>
                        </a:lnTo>
                        <a:lnTo>
                          <a:pt x="12" y="16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7"/>
                        </a:lnTo>
                        <a:lnTo>
                          <a:pt x="10" y="7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1" name="Freeform 58"/>
                  <p:cNvSpPr/>
                  <p:nvPr/>
                </p:nvSpPr>
                <p:spPr bwMode="auto">
                  <a:xfrm>
                    <a:off x="2533" y="2780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10 h 24" name="T3"/>
                      <a:gd fmla="*/ 26 w 26" name="T4"/>
                      <a:gd fmla="*/ 10 h 24" name="T5"/>
                      <a:gd fmla="*/ 17 w 26" name="T6"/>
                      <a:gd fmla="*/ 15 h 24" name="T7"/>
                      <a:gd fmla="*/ 21 w 26" name="T8"/>
                      <a:gd fmla="*/ 24 h 24" name="T9"/>
                      <a:gd fmla="*/ 12 w 26" name="T10"/>
                      <a:gd fmla="*/ 20 h 24" name="T11"/>
                      <a:gd fmla="*/ 5 w 26" name="T12"/>
                      <a:gd fmla="*/ 24 h 24" name="T13"/>
                      <a:gd fmla="*/ 7 w 26" name="T14"/>
                      <a:gd fmla="*/ 15 h 24" name="T15"/>
                      <a:gd fmla="*/ 0 w 26" name="T16"/>
                      <a:gd fmla="*/ 10 h 24" name="T17"/>
                      <a:gd fmla="*/ 10 w 26" name="T18"/>
                      <a:gd fmla="*/ 10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10"/>
                        </a:lnTo>
                        <a:lnTo>
                          <a:pt x="26" y="10"/>
                        </a:lnTo>
                        <a:lnTo>
                          <a:pt x="17" y="15"/>
                        </a:lnTo>
                        <a:lnTo>
                          <a:pt x="21" y="24"/>
                        </a:lnTo>
                        <a:lnTo>
                          <a:pt x="12" y="20"/>
                        </a:lnTo>
                        <a:lnTo>
                          <a:pt x="5" y="24"/>
                        </a:lnTo>
                        <a:lnTo>
                          <a:pt x="7" y="15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2" name="Freeform 59"/>
                  <p:cNvSpPr/>
                  <p:nvPr/>
                </p:nvSpPr>
                <p:spPr bwMode="auto">
                  <a:xfrm>
                    <a:off x="2533" y="2821"/>
                    <a:ext cx="26" cy="27"/>
                  </a:xfrm>
                  <a:custGeom>
                    <a:gdLst>
                      <a:gd fmla="*/ 12 w 26" name="T0"/>
                      <a:gd fmla="*/ 0 h 27" name="T1"/>
                      <a:gd fmla="*/ 17 w 26" name="T2"/>
                      <a:gd fmla="*/ 10 h 27" name="T3"/>
                      <a:gd fmla="*/ 26 w 26" name="T4"/>
                      <a:gd fmla="*/ 10 h 27" name="T5"/>
                      <a:gd fmla="*/ 17 w 26" name="T6"/>
                      <a:gd fmla="*/ 17 h 27" name="T7"/>
                      <a:gd fmla="*/ 21 w 26" name="T8"/>
                      <a:gd fmla="*/ 27 h 27" name="T9"/>
                      <a:gd fmla="*/ 12 w 26" name="T10"/>
                      <a:gd fmla="*/ 19 h 27" name="T11"/>
                      <a:gd fmla="*/ 5 w 26" name="T12"/>
                      <a:gd fmla="*/ 27 h 27" name="T13"/>
                      <a:gd fmla="*/ 7 w 26" name="T14"/>
                      <a:gd fmla="*/ 17 h 27" name="T15"/>
                      <a:gd fmla="*/ 0 w 26" name="T16"/>
                      <a:gd fmla="*/ 10 h 27" name="T17"/>
                      <a:gd fmla="*/ 10 w 26" name="T18"/>
                      <a:gd fmla="*/ 10 h 27" name="T19"/>
                      <a:gd fmla="*/ 12 w 26" name="T20"/>
                      <a:gd fmla="*/ 0 h 27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7" w="26">
                        <a:moveTo>
                          <a:pt x="12" y="0"/>
                        </a:moveTo>
                        <a:lnTo>
                          <a:pt x="17" y="10"/>
                        </a:lnTo>
                        <a:lnTo>
                          <a:pt x="26" y="10"/>
                        </a:lnTo>
                        <a:lnTo>
                          <a:pt x="17" y="17"/>
                        </a:lnTo>
                        <a:lnTo>
                          <a:pt x="21" y="27"/>
                        </a:lnTo>
                        <a:lnTo>
                          <a:pt x="12" y="19"/>
                        </a:lnTo>
                        <a:lnTo>
                          <a:pt x="5" y="27"/>
                        </a:lnTo>
                        <a:lnTo>
                          <a:pt x="7" y="17"/>
                        </a:lnTo>
                        <a:lnTo>
                          <a:pt x="0" y="10"/>
                        </a:lnTo>
                        <a:lnTo>
                          <a:pt x="1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3" name="Freeform 60"/>
                  <p:cNvSpPr/>
                  <p:nvPr/>
                </p:nvSpPr>
                <p:spPr bwMode="auto">
                  <a:xfrm>
                    <a:off x="2561" y="2675"/>
                    <a:ext cx="26" cy="24"/>
                  </a:xfrm>
                  <a:custGeom>
                    <a:gdLst>
                      <a:gd fmla="*/ 15 w 26" name="T0"/>
                      <a:gd fmla="*/ 0 h 24" name="T1"/>
                      <a:gd fmla="*/ 17 w 26" name="T2"/>
                      <a:gd fmla="*/ 9 h 24" name="T3"/>
                      <a:gd fmla="*/ 26 w 26" name="T4"/>
                      <a:gd fmla="*/ 9 h 24" name="T5"/>
                      <a:gd fmla="*/ 19 w 26" name="T6"/>
                      <a:gd fmla="*/ 14 h 24" name="T7"/>
                      <a:gd fmla="*/ 22 w 26" name="T8"/>
                      <a:gd fmla="*/ 24 h 24" name="T9"/>
                      <a:gd fmla="*/ 15 w 26" name="T10"/>
                      <a:gd fmla="*/ 19 h 24" name="T11"/>
                      <a:gd fmla="*/ 5 w 26" name="T12"/>
                      <a:gd fmla="*/ 24 h 24" name="T13"/>
                      <a:gd fmla="*/ 8 w 26" name="T14"/>
                      <a:gd fmla="*/ 14 h 24" name="T15"/>
                      <a:gd fmla="*/ 0 w 26" name="T16"/>
                      <a:gd fmla="*/ 9 h 24" name="T17"/>
                      <a:gd fmla="*/ 10 w 26" name="T18"/>
                      <a:gd fmla="*/ 9 h 24" name="T19"/>
                      <a:gd fmla="*/ 15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5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4"/>
                        </a:lnTo>
                        <a:lnTo>
                          <a:pt x="22" y="24"/>
                        </a:lnTo>
                        <a:lnTo>
                          <a:pt x="15" y="19"/>
                        </a:lnTo>
                        <a:lnTo>
                          <a:pt x="5" y="24"/>
                        </a:lnTo>
                        <a:lnTo>
                          <a:pt x="8" y="14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4" name="Freeform 61"/>
                  <p:cNvSpPr/>
                  <p:nvPr/>
                </p:nvSpPr>
                <p:spPr bwMode="auto">
                  <a:xfrm>
                    <a:off x="2561" y="2716"/>
                    <a:ext cx="26" cy="26"/>
                  </a:xfrm>
                  <a:custGeom>
                    <a:gdLst>
                      <a:gd fmla="*/ 15 w 26" name="T0"/>
                      <a:gd fmla="*/ 0 h 26" name="T1"/>
                      <a:gd fmla="*/ 17 w 26" name="T2"/>
                      <a:gd fmla="*/ 9 h 26" name="T3"/>
                      <a:gd fmla="*/ 26 w 26" name="T4"/>
                      <a:gd fmla="*/ 9 h 26" name="T5"/>
                      <a:gd fmla="*/ 19 w 26" name="T6"/>
                      <a:gd fmla="*/ 16 h 26" name="T7"/>
                      <a:gd fmla="*/ 22 w 26" name="T8"/>
                      <a:gd fmla="*/ 26 h 26" name="T9"/>
                      <a:gd fmla="*/ 15 w 26" name="T10"/>
                      <a:gd fmla="*/ 19 h 26" name="T11"/>
                      <a:gd fmla="*/ 5 w 26" name="T12"/>
                      <a:gd fmla="*/ 26 h 26" name="T13"/>
                      <a:gd fmla="*/ 8 w 26" name="T14"/>
                      <a:gd fmla="*/ 16 h 26" name="T15"/>
                      <a:gd fmla="*/ 0 w 26" name="T16"/>
                      <a:gd fmla="*/ 9 h 26" name="T17"/>
                      <a:gd fmla="*/ 10 w 26" name="T18"/>
                      <a:gd fmla="*/ 9 h 26" name="T19"/>
                      <a:gd fmla="*/ 15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5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6"/>
                        </a:lnTo>
                        <a:lnTo>
                          <a:pt x="22" y="26"/>
                        </a:lnTo>
                        <a:lnTo>
                          <a:pt x="15" y="19"/>
                        </a:lnTo>
                        <a:lnTo>
                          <a:pt x="5" y="26"/>
                        </a:lnTo>
                        <a:lnTo>
                          <a:pt x="8" y="16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5" name="Freeform 62"/>
                  <p:cNvSpPr/>
                  <p:nvPr/>
                </p:nvSpPr>
                <p:spPr bwMode="auto">
                  <a:xfrm>
                    <a:off x="2561" y="2759"/>
                    <a:ext cx="26" cy="24"/>
                  </a:xfrm>
                  <a:custGeom>
                    <a:gdLst>
                      <a:gd fmla="*/ 15 w 26" name="T0"/>
                      <a:gd fmla="*/ 0 h 24" name="T1"/>
                      <a:gd fmla="*/ 17 w 26" name="T2"/>
                      <a:gd fmla="*/ 9 h 24" name="T3"/>
                      <a:gd fmla="*/ 26 w 26" name="T4"/>
                      <a:gd fmla="*/ 9 h 24" name="T5"/>
                      <a:gd fmla="*/ 19 w 26" name="T6"/>
                      <a:gd fmla="*/ 14 h 24" name="T7"/>
                      <a:gd fmla="*/ 22 w 26" name="T8"/>
                      <a:gd fmla="*/ 24 h 24" name="T9"/>
                      <a:gd fmla="*/ 15 w 26" name="T10"/>
                      <a:gd fmla="*/ 19 h 24" name="T11"/>
                      <a:gd fmla="*/ 5 w 26" name="T12"/>
                      <a:gd fmla="*/ 24 h 24" name="T13"/>
                      <a:gd fmla="*/ 8 w 26" name="T14"/>
                      <a:gd fmla="*/ 14 h 24" name="T15"/>
                      <a:gd fmla="*/ 0 w 26" name="T16"/>
                      <a:gd fmla="*/ 9 h 24" name="T17"/>
                      <a:gd fmla="*/ 10 w 26" name="T18"/>
                      <a:gd fmla="*/ 9 h 24" name="T19"/>
                      <a:gd fmla="*/ 15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5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4"/>
                        </a:lnTo>
                        <a:lnTo>
                          <a:pt x="22" y="24"/>
                        </a:lnTo>
                        <a:lnTo>
                          <a:pt x="15" y="19"/>
                        </a:lnTo>
                        <a:lnTo>
                          <a:pt x="5" y="24"/>
                        </a:lnTo>
                        <a:lnTo>
                          <a:pt x="8" y="14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6" name="Freeform 63"/>
                  <p:cNvSpPr/>
                  <p:nvPr/>
                </p:nvSpPr>
                <p:spPr bwMode="auto">
                  <a:xfrm>
                    <a:off x="2561" y="2800"/>
                    <a:ext cx="26" cy="26"/>
                  </a:xfrm>
                  <a:custGeom>
                    <a:gdLst>
                      <a:gd fmla="*/ 15 w 26" name="T0"/>
                      <a:gd fmla="*/ 0 h 26" name="T1"/>
                      <a:gd fmla="*/ 17 w 26" name="T2"/>
                      <a:gd fmla="*/ 9 h 26" name="T3"/>
                      <a:gd fmla="*/ 26 w 26" name="T4"/>
                      <a:gd fmla="*/ 9 h 26" name="T5"/>
                      <a:gd fmla="*/ 19 w 26" name="T6"/>
                      <a:gd fmla="*/ 16 h 26" name="T7"/>
                      <a:gd fmla="*/ 22 w 26" name="T8"/>
                      <a:gd fmla="*/ 26 h 26" name="T9"/>
                      <a:gd fmla="*/ 15 w 26" name="T10"/>
                      <a:gd fmla="*/ 19 h 26" name="T11"/>
                      <a:gd fmla="*/ 5 w 26" name="T12"/>
                      <a:gd fmla="*/ 26 h 26" name="T13"/>
                      <a:gd fmla="*/ 8 w 26" name="T14"/>
                      <a:gd fmla="*/ 16 h 26" name="T15"/>
                      <a:gd fmla="*/ 0 w 26" name="T16"/>
                      <a:gd fmla="*/ 9 h 26" name="T17"/>
                      <a:gd fmla="*/ 10 w 26" name="T18"/>
                      <a:gd fmla="*/ 9 h 26" name="T19"/>
                      <a:gd fmla="*/ 15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5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6"/>
                        </a:lnTo>
                        <a:lnTo>
                          <a:pt x="22" y="26"/>
                        </a:lnTo>
                        <a:lnTo>
                          <a:pt x="15" y="19"/>
                        </a:lnTo>
                        <a:lnTo>
                          <a:pt x="5" y="26"/>
                        </a:lnTo>
                        <a:lnTo>
                          <a:pt x="8" y="16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7" name="Freeform 64"/>
                  <p:cNvSpPr/>
                  <p:nvPr/>
                </p:nvSpPr>
                <p:spPr bwMode="auto">
                  <a:xfrm>
                    <a:off x="2561" y="2843"/>
                    <a:ext cx="26" cy="24"/>
                  </a:xfrm>
                  <a:custGeom>
                    <a:gdLst>
                      <a:gd fmla="*/ 15 w 26" name="T0"/>
                      <a:gd fmla="*/ 0 h 24" name="T1"/>
                      <a:gd fmla="*/ 17 w 26" name="T2"/>
                      <a:gd fmla="*/ 9 h 24" name="T3"/>
                      <a:gd fmla="*/ 26 w 26" name="T4"/>
                      <a:gd fmla="*/ 9 h 24" name="T5"/>
                      <a:gd fmla="*/ 19 w 26" name="T6"/>
                      <a:gd fmla="*/ 14 h 24" name="T7"/>
                      <a:gd fmla="*/ 22 w 26" name="T8"/>
                      <a:gd fmla="*/ 24 h 24" name="T9"/>
                      <a:gd fmla="*/ 15 w 26" name="T10"/>
                      <a:gd fmla="*/ 19 h 24" name="T11"/>
                      <a:gd fmla="*/ 5 w 26" name="T12"/>
                      <a:gd fmla="*/ 24 h 24" name="T13"/>
                      <a:gd fmla="*/ 8 w 26" name="T14"/>
                      <a:gd fmla="*/ 14 h 24" name="T15"/>
                      <a:gd fmla="*/ 0 w 26" name="T16"/>
                      <a:gd fmla="*/ 9 h 24" name="T17"/>
                      <a:gd fmla="*/ 10 w 26" name="T18"/>
                      <a:gd fmla="*/ 9 h 24" name="T19"/>
                      <a:gd fmla="*/ 15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5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4"/>
                        </a:lnTo>
                        <a:lnTo>
                          <a:pt x="22" y="24"/>
                        </a:lnTo>
                        <a:lnTo>
                          <a:pt x="15" y="19"/>
                        </a:lnTo>
                        <a:lnTo>
                          <a:pt x="5" y="24"/>
                        </a:lnTo>
                        <a:lnTo>
                          <a:pt x="8" y="14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8" name="Freeform 65"/>
                  <p:cNvSpPr/>
                  <p:nvPr/>
                </p:nvSpPr>
                <p:spPr bwMode="auto">
                  <a:xfrm>
                    <a:off x="2590" y="2696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10 h 24" name="T3"/>
                      <a:gd fmla="*/ 26 w 26" name="T4"/>
                      <a:gd fmla="*/ 10 h 24" name="T5"/>
                      <a:gd fmla="*/ 19 w 26" name="T6"/>
                      <a:gd fmla="*/ 15 h 24" name="T7"/>
                      <a:gd fmla="*/ 21 w 26" name="T8"/>
                      <a:gd fmla="*/ 24 h 24" name="T9"/>
                      <a:gd fmla="*/ 14 w 26" name="T10"/>
                      <a:gd fmla="*/ 20 h 24" name="T11"/>
                      <a:gd fmla="*/ 5 w 26" name="T12"/>
                      <a:gd fmla="*/ 24 h 24" name="T13"/>
                      <a:gd fmla="*/ 9 w 26" name="T14"/>
                      <a:gd fmla="*/ 15 h 24" name="T15"/>
                      <a:gd fmla="*/ 0 w 26" name="T16"/>
                      <a:gd fmla="*/ 10 h 24" name="T17"/>
                      <a:gd fmla="*/ 9 w 26" name="T18"/>
                      <a:gd fmla="*/ 10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10"/>
                        </a:lnTo>
                        <a:lnTo>
                          <a:pt x="26" y="10"/>
                        </a:lnTo>
                        <a:lnTo>
                          <a:pt x="19" y="15"/>
                        </a:lnTo>
                        <a:lnTo>
                          <a:pt x="21" y="24"/>
                        </a:lnTo>
                        <a:lnTo>
                          <a:pt x="14" y="20"/>
                        </a:lnTo>
                        <a:lnTo>
                          <a:pt x="5" y="24"/>
                        </a:lnTo>
                        <a:lnTo>
                          <a:pt x="9" y="15"/>
                        </a:lnTo>
                        <a:lnTo>
                          <a:pt x="0" y="10"/>
                        </a:lnTo>
                        <a:lnTo>
                          <a:pt x="9" y="1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9" name="Freeform 66"/>
                  <p:cNvSpPr/>
                  <p:nvPr/>
                </p:nvSpPr>
                <p:spPr bwMode="auto">
                  <a:xfrm>
                    <a:off x="2590" y="2740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7 h 24" name="T3"/>
                      <a:gd fmla="*/ 26 w 26" name="T4"/>
                      <a:gd fmla="*/ 7 h 24" name="T5"/>
                      <a:gd fmla="*/ 19 w 26" name="T6"/>
                      <a:gd fmla="*/ 14 h 24" name="T7"/>
                      <a:gd fmla="*/ 21 w 26" name="T8"/>
                      <a:gd fmla="*/ 24 h 24" name="T9"/>
                      <a:gd fmla="*/ 14 w 26" name="T10"/>
                      <a:gd fmla="*/ 16 h 24" name="T11"/>
                      <a:gd fmla="*/ 5 w 26" name="T12"/>
                      <a:gd fmla="*/ 24 h 24" name="T13"/>
                      <a:gd fmla="*/ 9 w 26" name="T14"/>
                      <a:gd fmla="*/ 14 h 24" name="T15"/>
                      <a:gd fmla="*/ 0 w 26" name="T16"/>
                      <a:gd fmla="*/ 7 h 24" name="T17"/>
                      <a:gd fmla="*/ 9 w 26" name="T18"/>
                      <a:gd fmla="*/ 7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7"/>
                        </a:lnTo>
                        <a:lnTo>
                          <a:pt x="26" y="7"/>
                        </a:lnTo>
                        <a:lnTo>
                          <a:pt x="19" y="14"/>
                        </a:lnTo>
                        <a:lnTo>
                          <a:pt x="21" y="24"/>
                        </a:lnTo>
                        <a:lnTo>
                          <a:pt x="14" y="16"/>
                        </a:lnTo>
                        <a:lnTo>
                          <a:pt x="5" y="24"/>
                        </a:lnTo>
                        <a:lnTo>
                          <a:pt x="9" y="14"/>
                        </a:lnTo>
                        <a:lnTo>
                          <a:pt x="0" y="7"/>
                        </a:lnTo>
                        <a:lnTo>
                          <a:pt x="9" y="7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0" name="Freeform 67"/>
                  <p:cNvSpPr/>
                  <p:nvPr/>
                </p:nvSpPr>
                <p:spPr bwMode="auto">
                  <a:xfrm>
                    <a:off x="2590" y="2780"/>
                    <a:ext cx="26" cy="24"/>
                  </a:xfrm>
                  <a:custGeom>
                    <a:gdLst>
                      <a:gd fmla="*/ 14 w 26" name="T0"/>
                      <a:gd fmla="*/ 0 h 24" name="T1"/>
                      <a:gd fmla="*/ 16 w 26" name="T2"/>
                      <a:gd fmla="*/ 10 h 24" name="T3"/>
                      <a:gd fmla="*/ 26 w 26" name="T4"/>
                      <a:gd fmla="*/ 10 h 24" name="T5"/>
                      <a:gd fmla="*/ 19 w 26" name="T6"/>
                      <a:gd fmla="*/ 15 h 24" name="T7"/>
                      <a:gd fmla="*/ 21 w 26" name="T8"/>
                      <a:gd fmla="*/ 24 h 24" name="T9"/>
                      <a:gd fmla="*/ 14 w 26" name="T10"/>
                      <a:gd fmla="*/ 20 h 24" name="T11"/>
                      <a:gd fmla="*/ 5 w 26" name="T12"/>
                      <a:gd fmla="*/ 24 h 24" name="T13"/>
                      <a:gd fmla="*/ 9 w 26" name="T14"/>
                      <a:gd fmla="*/ 15 h 24" name="T15"/>
                      <a:gd fmla="*/ 0 w 26" name="T16"/>
                      <a:gd fmla="*/ 10 h 24" name="T17"/>
                      <a:gd fmla="*/ 9 w 26" name="T18"/>
                      <a:gd fmla="*/ 10 h 24" name="T19"/>
                      <a:gd fmla="*/ 14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4" y="0"/>
                        </a:moveTo>
                        <a:lnTo>
                          <a:pt x="16" y="10"/>
                        </a:lnTo>
                        <a:lnTo>
                          <a:pt x="26" y="10"/>
                        </a:lnTo>
                        <a:lnTo>
                          <a:pt x="19" y="15"/>
                        </a:lnTo>
                        <a:lnTo>
                          <a:pt x="21" y="24"/>
                        </a:lnTo>
                        <a:lnTo>
                          <a:pt x="14" y="20"/>
                        </a:lnTo>
                        <a:lnTo>
                          <a:pt x="5" y="24"/>
                        </a:lnTo>
                        <a:lnTo>
                          <a:pt x="9" y="15"/>
                        </a:lnTo>
                        <a:lnTo>
                          <a:pt x="0" y="10"/>
                        </a:lnTo>
                        <a:lnTo>
                          <a:pt x="9" y="1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1" name="Freeform 68"/>
                  <p:cNvSpPr/>
                  <p:nvPr/>
                </p:nvSpPr>
                <p:spPr bwMode="auto">
                  <a:xfrm>
                    <a:off x="2590" y="2821"/>
                    <a:ext cx="26" cy="27"/>
                  </a:xfrm>
                  <a:custGeom>
                    <a:gdLst>
                      <a:gd fmla="*/ 14 w 26" name="T0"/>
                      <a:gd fmla="*/ 0 h 27" name="T1"/>
                      <a:gd fmla="*/ 16 w 26" name="T2"/>
                      <a:gd fmla="*/ 10 h 27" name="T3"/>
                      <a:gd fmla="*/ 26 w 26" name="T4"/>
                      <a:gd fmla="*/ 10 h 27" name="T5"/>
                      <a:gd fmla="*/ 19 w 26" name="T6"/>
                      <a:gd fmla="*/ 17 h 27" name="T7"/>
                      <a:gd fmla="*/ 21 w 26" name="T8"/>
                      <a:gd fmla="*/ 27 h 27" name="T9"/>
                      <a:gd fmla="*/ 14 w 26" name="T10"/>
                      <a:gd fmla="*/ 19 h 27" name="T11"/>
                      <a:gd fmla="*/ 5 w 26" name="T12"/>
                      <a:gd fmla="*/ 27 h 27" name="T13"/>
                      <a:gd fmla="*/ 9 w 26" name="T14"/>
                      <a:gd fmla="*/ 17 h 27" name="T15"/>
                      <a:gd fmla="*/ 0 w 26" name="T16"/>
                      <a:gd fmla="*/ 10 h 27" name="T17"/>
                      <a:gd fmla="*/ 9 w 26" name="T18"/>
                      <a:gd fmla="*/ 10 h 27" name="T19"/>
                      <a:gd fmla="*/ 14 w 26" name="T20"/>
                      <a:gd fmla="*/ 0 h 27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7" w="26">
                        <a:moveTo>
                          <a:pt x="14" y="0"/>
                        </a:moveTo>
                        <a:lnTo>
                          <a:pt x="16" y="10"/>
                        </a:lnTo>
                        <a:lnTo>
                          <a:pt x="26" y="10"/>
                        </a:lnTo>
                        <a:lnTo>
                          <a:pt x="19" y="17"/>
                        </a:lnTo>
                        <a:lnTo>
                          <a:pt x="21" y="27"/>
                        </a:lnTo>
                        <a:lnTo>
                          <a:pt x="14" y="19"/>
                        </a:lnTo>
                        <a:lnTo>
                          <a:pt x="5" y="27"/>
                        </a:lnTo>
                        <a:lnTo>
                          <a:pt x="9" y="17"/>
                        </a:lnTo>
                        <a:lnTo>
                          <a:pt x="0" y="10"/>
                        </a:lnTo>
                        <a:lnTo>
                          <a:pt x="9" y="1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2" name="Freeform 69"/>
                  <p:cNvSpPr/>
                  <p:nvPr/>
                </p:nvSpPr>
                <p:spPr bwMode="auto">
                  <a:xfrm>
                    <a:off x="2621" y="2675"/>
                    <a:ext cx="23" cy="24"/>
                  </a:xfrm>
                  <a:custGeom>
                    <a:gdLst>
                      <a:gd fmla="*/ 11 w 23" name="T0"/>
                      <a:gd fmla="*/ 0 h 24" name="T1"/>
                      <a:gd fmla="*/ 14 w 23" name="T2"/>
                      <a:gd fmla="*/ 9 h 24" name="T3"/>
                      <a:gd fmla="*/ 23 w 23" name="T4"/>
                      <a:gd fmla="*/ 9 h 24" name="T5"/>
                      <a:gd fmla="*/ 16 w 23" name="T6"/>
                      <a:gd fmla="*/ 14 h 24" name="T7"/>
                      <a:gd fmla="*/ 18 w 23" name="T8"/>
                      <a:gd fmla="*/ 24 h 24" name="T9"/>
                      <a:gd fmla="*/ 11 w 23" name="T10"/>
                      <a:gd fmla="*/ 19 h 24" name="T11"/>
                      <a:gd fmla="*/ 4 w 23" name="T12"/>
                      <a:gd fmla="*/ 24 h 24" name="T13"/>
                      <a:gd fmla="*/ 7 w 23" name="T14"/>
                      <a:gd fmla="*/ 14 h 24" name="T15"/>
                      <a:gd fmla="*/ 0 w 23" name="T16"/>
                      <a:gd fmla="*/ 9 h 24" name="T17"/>
                      <a:gd fmla="*/ 9 w 23" name="T18"/>
                      <a:gd fmla="*/ 9 h 24" name="T19"/>
                      <a:gd fmla="*/ 11 w 23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3">
                        <a:moveTo>
                          <a:pt x="11" y="0"/>
                        </a:moveTo>
                        <a:lnTo>
                          <a:pt x="14" y="9"/>
                        </a:lnTo>
                        <a:lnTo>
                          <a:pt x="23" y="9"/>
                        </a:lnTo>
                        <a:lnTo>
                          <a:pt x="16" y="14"/>
                        </a:lnTo>
                        <a:lnTo>
                          <a:pt x="18" y="24"/>
                        </a:lnTo>
                        <a:lnTo>
                          <a:pt x="11" y="19"/>
                        </a:lnTo>
                        <a:lnTo>
                          <a:pt x="4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3" name="Freeform 70"/>
                  <p:cNvSpPr/>
                  <p:nvPr/>
                </p:nvSpPr>
                <p:spPr bwMode="auto">
                  <a:xfrm>
                    <a:off x="2621" y="2716"/>
                    <a:ext cx="23" cy="26"/>
                  </a:xfrm>
                  <a:custGeom>
                    <a:gdLst>
                      <a:gd fmla="*/ 11 w 23" name="T0"/>
                      <a:gd fmla="*/ 0 h 26" name="T1"/>
                      <a:gd fmla="*/ 14 w 23" name="T2"/>
                      <a:gd fmla="*/ 9 h 26" name="T3"/>
                      <a:gd fmla="*/ 23 w 23" name="T4"/>
                      <a:gd fmla="*/ 9 h 26" name="T5"/>
                      <a:gd fmla="*/ 16 w 23" name="T6"/>
                      <a:gd fmla="*/ 16 h 26" name="T7"/>
                      <a:gd fmla="*/ 18 w 23" name="T8"/>
                      <a:gd fmla="*/ 26 h 26" name="T9"/>
                      <a:gd fmla="*/ 11 w 23" name="T10"/>
                      <a:gd fmla="*/ 19 h 26" name="T11"/>
                      <a:gd fmla="*/ 4 w 23" name="T12"/>
                      <a:gd fmla="*/ 26 h 26" name="T13"/>
                      <a:gd fmla="*/ 7 w 23" name="T14"/>
                      <a:gd fmla="*/ 16 h 26" name="T15"/>
                      <a:gd fmla="*/ 0 w 23" name="T16"/>
                      <a:gd fmla="*/ 9 h 26" name="T17"/>
                      <a:gd fmla="*/ 9 w 23" name="T18"/>
                      <a:gd fmla="*/ 9 h 26" name="T19"/>
                      <a:gd fmla="*/ 11 w 23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3">
                        <a:moveTo>
                          <a:pt x="11" y="0"/>
                        </a:moveTo>
                        <a:lnTo>
                          <a:pt x="14" y="9"/>
                        </a:lnTo>
                        <a:lnTo>
                          <a:pt x="23" y="9"/>
                        </a:lnTo>
                        <a:lnTo>
                          <a:pt x="16" y="16"/>
                        </a:lnTo>
                        <a:lnTo>
                          <a:pt x="18" y="26"/>
                        </a:lnTo>
                        <a:lnTo>
                          <a:pt x="11" y="19"/>
                        </a:lnTo>
                        <a:lnTo>
                          <a:pt x="4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4" name="Freeform 71"/>
                  <p:cNvSpPr/>
                  <p:nvPr/>
                </p:nvSpPr>
                <p:spPr bwMode="auto">
                  <a:xfrm>
                    <a:off x="2621" y="2759"/>
                    <a:ext cx="23" cy="24"/>
                  </a:xfrm>
                  <a:custGeom>
                    <a:gdLst>
                      <a:gd fmla="*/ 11 w 23" name="T0"/>
                      <a:gd fmla="*/ 0 h 24" name="T1"/>
                      <a:gd fmla="*/ 14 w 23" name="T2"/>
                      <a:gd fmla="*/ 9 h 24" name="T3"/>
                      <a:gd fmla="*/ 23 w 23" name="T4"/>
                      <a:gd fmla="*/ 9 h 24" name="T5"/>
                      <a:gd fmla="*/ 16 w 23" name="T6"/>
                      <a:gd fmla="*/ 14 h 24" name="T7"/>
                      <a:gd fmla="*/ 18 w 23" name="T8"/>
                      <a:gd fmla="*/ 24 h 24" name="T9"/>
                      <a:gd fmla="*/ 11 w 23" name="T10"/>
                      <a:gd fmla="*/ 19 h 24" name="T11"/>
                      <a:gd fmla="*/ 4 w 23" name="T12"/>
                      <a:gd fmla="*/ 24 h 24" name="T13"/>
                      <a:gd fmla="*/ 7 w 23" name="T14"/>
                      <a:gd fmla="*/ 14 h 24" name="T15"/>
                      <a:gd fmla="*/ 0 w 23" name="T16"/>
                      <a:gd fmla="*/ 9 h 24" name="T17"/>
                      <a:gd fmla="*/ 9 w 23" name="T18"/>
                      <a:gd fmla="*/ 9 h 24" name="T19"/>
                      <a:gd fmla="*/ 11 w 23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3">
                        <a:moveTo>
                          <a:pt x="11" y="0"/>
                        </a:moveTo>
                        <a:lnTo>
                          <a:pt x="14" y="9"/>
                        </a:lnTo>
                        <a:lnTo>
                          <a:pt x="23" y="9"/>
                        </a:lnTo>
                        <a:lnTo>
                          <a:pt x="16" y="14"/>
                        </a:lnTo>
                        <a:lnTo>
                          <a:pt x="18" y="24"/>
                        </a:lnTo>
                        <a:lnTo>
                          <a:pt x="11" y="19"/>
                        </a:lnTo>
                        <a:lnTo>
                          <a:pt x="4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5" name="Freeform 72"/>
                  <p:cNvSpPr/>
                  <p:nvPr/>
                </p:nvSpPr>
                <p:spPr bwMode="auto">
                  <a:xfrm>
                    <a:off x="2621" y="2800"/>
                    <a:ext cx="23" cy="26"/>
                  </a:xfrm>
                  <a:custGeom>
                    <a:gdLst>
                      <a:gd fmla="*/ 11 w 23" name="T0"/>
                      <a:gd fmla="*/ 0 h 26" name="T1"/>
                      <a:gd fmla="*/ 14 w 23" name="T2"/>
                      <a:gd fmla="*/ 9 h 26" name="T3"/>
                      <a:gd fmla="*/ 23 w 23" name="T4"/>
                      <a:gd fmla="*/ 9 h 26" name="T5"/>
                      <a:gd fmla="*/ 16 w 23" name="T6"/>
                      <a:gd fmla="*/ 16 h 26" name="T7"/>
                      <a:gd fmla="*/ 18 w 23" name="T8"/>
                      <a:gd fmla="*/ 26 h 26" name="T9"/>
                      <a:gd fmla="*/ 11 w 23" name="T10"/>
                      <a:gd fmla="*/ 19 h 26" name="T11"/>
                      <a:gd fmla="*/ 4 w 23" name="T12"/>
                      <a:gd fmla="*/ 26 h 26" name="T13"/>
                      <a:gd fmla="*/ 7 w 23" name="T14"/>
                      <a:gd fmla="*/ 16 h 26" name="T15"/>
                      <a:gd fmla="*/ 0 w 23" name="T16"/>
                      <a:gd fmla="*/ 9 h 26" name="T17"/>
                      <a:gd fmla="*/ 9 w 23" name="T18"/>
                      <a:gd fmla="*/ 9 h 26" name="T19"/>
                      <a:gd fmla="*/ 11 w 23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3">
                        <a:moveTo>
                          <a:pt x="11" y="0"/>
                        </a:moveTo>
                        <a:lnTo>
                          <a:pt x="14" y="9"/>
                        </a:lnTo>
                        <a:lnTo>
                          <a:pt x="23" y="9"/>
                        </a:lnTo>
                        <a:lnTo>
                          <a:pt x="16" y="16"/>
                        </a:lnTo>
                        <a:lnTo>
                          <a:pt x="18" y="26"/>
                        </a:lnTo>
                        <a:lnTo>
                          <a:pt x="11" y="19"/>
                        </a:lnTo>
                        <a:lnTo>
                          <a:pt x="4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6" name="Freeform 73"/>
                  <p:cNvSpPr/>
                  <p:nvPr/>
                </p:nvSpPr>
                <p:spPr bwMode="auto">
                  <a:xfrm>
                    <a:off x="2621" y="2843"/>
                    <a:ext cx="23" cy="24"/>
                  </a:xfrm>
                  <a:custGeom>
                    <a:gdLst>
                      <a:gd fmla="*/ 11 w 23" name="T0"/>
                      <a:gd fmla="*/ 0 h 24" name="T1"/>
                      <a:gd fmla="*/ 14 w 23" name="T2"/>
                      <a:gd fmla="*/ 9 h 24" name="T3"/>
                      <a:gd fmla="*/ 23 w 23" name="T4"/>
                      <a:gd fmla="*/ 9 h 24" name="T5"/>
                      <a:gd fmla="*/ 16 w 23" name="T6"/>
                      <a:gd fmla="*/ 14 h 24" name="T7"/>
                      <a:gd fmla="*/ 18 w 23" name="T8"/>
                      <a:gd fmla="*/ 24 h 24" name="T9"/>
                      <a:gd fmla="*/ 11 w 23" name="T10"/>
                      <a:gd fmla="*/ 19 h 24" name="T11"/>
                      <a:gd fmla="*/ 4 w 23" name="T12"/>
                      <a:gd fmla="*/ 24 h 24" name="T13"/>
                      <a:gd fmla="*/ 7 w 23" name="T14"/>
                      <a:gd fmla="*/ 14 h 24" name="T15"/>
                      <a:gd fmla="*/ 0 w 23" name="T16"/>
                      <a:gd fmla="*/ 9 h 24" name="T17"/>
                      <a:gd fmla="*/ 9 w 23" name="T18"/>
                      <a:gd fmla="*/ 9 h 24" name="T19"/>
                      <a:gd fmla="*/ 11 w 23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3">
                        <a:moveTo>
                          <a:pt x="11" y="0"/>
                        </a:moveTo>
                        <a:lnTo>
                          <a:pt x="14" y="9"/>
                        </a:lnTo>
                        <a:lnTo>
                          <a:pt x="23" y="9"/>
                        </a:lnTo>
                        <a:lnTo>
                          <a:pt x="16" y="14"/>
                        </a:lnTo>
                        <a:lnTo>
                          <a:pt x="18" y="24"/>
                        </a:lnTo>
                        <a:lnTo>
                          <a:pt x="11" y="19"/>
                        </a:lnTo>
                        <a:lnTo>
                          <a:pt x="4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9" y="9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7" name="Freeform 74"/>
                  <p:cNvSpPr/>
                  <p:nvPr/>
                </p:nvSpPr>
                <p:spPr bwMode="auto">
                  <a:xfrm>
                    <a:off x="2649" y="2696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10 h 24" name="T3"/>
                      <a:gd fmla="*/ 26 w 26" name="T4"/>
                      <a:gd fmla="*/ 10 h 24" name="T5"/>
                      <a:gd fmla="*/ 16 w 26" name="T6"/>
                      <a:gd fmla="*/ 15 h 24" name="T7"/>
                      <a:gd fmla="*/ 21 w 26" name="T8"/>
                      <a:gd fmla="*/ 24 h 24" name="T9"/>
                      <a:gd fmla="*/ 12 w 26" name="T10"/>
                      <a:gd fmla="*/ 20 h 24" name="T11"/>
                      <a:gd fmla="*/ 5 w 26" name="T12"/>
                      <a:gd fmla="*/ 24 h 24" name="T13"/>
                      <a:gd fmla="*/ 7 w 26" name="T14"/>
                      <a:gd fmla="*/ 15 h 24" name="T15"/>
                      <a:gd fmla="*/ 0 w 26" name="T16"/>
                      <a:gd fmla="*/ 10 h 24" name="T17"/>
                      <a:gd fmla="*/ 9 w 26" name="T18"/>
                      <a:gd fmla="*/ 10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10"/>
                        </a:lnTo>
                        <a:lnTo>
                          <a:pt x="26" y="10"/>
                        </a:lnTo>
                        <a:lnTo>
                          <a:pt x="16" y="15"/>
                        </a:lnTo>
                        <a:lnTo>
                          <a:pt x="21" y="24"/>
                        </a:lnTo>
                        <a:lnTo>
                          <a:pt x="12" y="20"/>
                        </a:lnTo>
                        <a:lnTo>
                          <a:pt x="5" y="24"/>
                        </a:lnTo>
                        <a:lnTo>
                          <a:pt x="7" y="15"/>
                        </a:lnTo>
                        <a:lnTo>
                          <a:pt x="0" y="10"/>
                        </a:lnTo>
                        <a:lnTo>
                          <a:pt x="9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8" name="Freeform 75"/>
                  <p:cNvSpPr/>
                  <p:nvPr/>
                </p:nvSpPr>
                <p:spPr bwMode="auto">
                  <a:xfrm>
                    <a:off x="2649" y="2740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7 h 24" name="T3"/>
                      <a:gd fmla="*/ 26 w 26" name="T4"/>
                      <a:gd fmla="*/ 7 h 24" name="T5"/>
                      <a:gd fmla="*/ 16 w 26" name="T6"/>
                      <a:gd fmla="*/ 14 h 24" name="T7"/>
                      <a:gd fmla="*/ 21 w 26" name="T8"/>
                      <a:gd fmla="*/ 24 h 24" name="T9"/>
                      <a:gd fmla="*/ 12 w 26" name="T10"/>
                      <a:gd fmla="*/ 16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7 h 24" name="T17"/>
                      <a:gd fmla="*/ 9 w 26" name="T18"/>
                      <a:gd fmla="*/ 7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7"/>
                        </a:lnTo>
                        <a:lnTo>
                          <a:pt x="26" y="7"/>
                        </a:lnTo>
                        <a:lnTo>
                          <a:pt x="16" y="14"/>
                        </a:lnTo>
                        <a:lnTo>
                          <a:pt x="21" y="24"/>
                        </a:lnTo>
                        <a:lnTo>
                          <a:pt x="12" y="16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7"/>
                        </a:lnTo>
                        <a:lnTo>
                          <a:pt x="9" y="7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9" name="Freeform 76"/>
                  <p:cNvSpPr/>
                  <p:nvPr/>
                </p:nvSpPr>
                <p:spPr bwMode="auto">
                  <a:xfrm>
                    <a:off x="2649" y="2780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4 w 26" name="T2"/>
                      <a:gd fmla="*/ 10 h 24" name="T3"/>
                      <a:gd fmla="*/ 26 w 26" name="T4"/>
                      <a:gd fmla="*/ 10 h 24" name="T5"/>
                      <a:gd fmla="*/ 16 w 26" name="T6"/>
                      <a:gd fmla="*/ 15 h 24" name="T7"/>
                      <a:gd fmla="*/ 21 w 26" name="T8"/>
                      <a:gd fmla="*/ 24 h 24" name="T9"/>
                      <a:gd fmla="*/ 12 w 26" name="T10"/>
                      <a:gd fmla="*/ 20 h 24" name="T11"/>
                      <a:gd fmla="*/ 5 w 26" name="T12"/>
                      <a:gd fmla="*/ 24 h 24" name="T13"/>
                      <a:gd fmla="*/ 7 w 26" name="T14"/>
                      <a:gd fmla="*/ 15 h 24" name="T15"/>
                      <a:gd fmla="*/ 0 w 26" name="T16"/>
                      <a:gd fmla="*/ 10 h 24" name="T17"/>
                      <a:gd fmla="*/ 9 w 26" name="T18"/>
                      <a:gd fmla="*/ 10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4" y="10"/>
                        </a:lnTo>
                        <a:lnTo>
                          <a:pt x="26" y="10"/>
                        </a:lnTo>
                        <a:lnTo>
                          <a:pt x="16" y="15"/>
                        </a:lnTo>
                        <a:lnTo>
                          <a:pt x="21" y="24"/>
                        </a:lnTo>
                        <a:lnTo>
                          <a:pt x="12" y="20"/>
                        </a:lnTo>
                        <a:lnTo>
                          <a:pt x="5" y="24"/>
                        </a:lnTo>
                        <a:lnTo>
                          <a:pt x="7" y="15"/>
                        </a:lnTo>
                        <a:lnTo>
                          <a:pt x="0" y="10"/>
                        </a:lnTo>
                        <a:lnTo>
                          <a:pt x="9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0" name="Freeform 77"/>
                  <p:cNvSpPr/>
                  <p:nvPr/>
                </p:nvSpPr>
                <p:spPr bwMode="auto">
                  <a:xfrm>
                    <a:off x="2649" y="2821"/>
                    <a:ext cx="26" cy="27"/>
                  </a:xfrm>
                  <a:custGeom>
                    <a:gdLst>
                      <a:gd fmla="*/ 12 w 26" name="T0"/>
                      <a:gd fmla="*/ 0 h 27" name="T1"/>
                      <a:gd fmla="*/ 14 w 26" name="T2"/>
                      <a:gd fmla="*/ 10 h 27" name="T3"/>
                      <a:gd fmla="*/ 26 w 26" name="T4"/>
                      <a:gd fmla="*/ 10 h 27" name="T5"/>
                      <a:gd fmla="*/ 16 w 26" name="T6"/>
                      <a:gd fmla="*/ 17 h 27" name="T7"/>
                      <a:gd fmla="*/ 21 w 26" name="T8"/>
                      <a:gd fmla="*/ 27 h 27" name="T9"/>
                      <a:gd fmla="*/ 12 w 26" name="T10"/>
                      <a:gd fmla="*/ 19 h 27" name="T11"/>
                      <a:gd fmla="*/ 5 w 26" name="T12"/>
                      <a:gd fmla="*/ 27 h 27" name="T13"/>
                      <a:gd fmla="*/ 7 w 26" name="T14"/>
                      <a:gd fmla="*/ 17 h 27" name="T15"/>
                      <a:gd fmla="*/ 0 w 26" name="T16"/>
                      <a:gd fmla="*/ 10 h 27" name="T17"/>
                      <a:gd fmla="*/ 9 w 26" name="T18"/>
                      <a:gd fmla="*/ 10 h 27" name="T19"/>
                      <a:gd fmla="*/ 12 w 26" name="T20"/>
                      <a:gd fmla="*/ 0 h 27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7" w="26">
                        <a:moveTo>
                          <a:pt x="12" y="0"/>
                        </a:moveTo>
                        <a:lnTo>
                          <a:pt x="14" y="10"/>
                        </a:lnTo>
                        <a:lnTo>
                          <a:pt x="26" y="10"/>
                        </a:lnTo>
                        <a:lnTo>
                          <a:pt x="16" y="17"/>
                        </a:lnTo>
                        <a:lnTo>
                          <a:pt x="21" y="27"/>
                        </a:lnTo>
                        <a:lnTo>
                          <a:pt x="12" y="19"/>
                        </a:lnTo>
                        <a:lnTo>
                          <a:pt x="5" y="27"/>
                        </a:lnTo>
                        <a:lnTo>
                          <a:pt x="7" y="17"/>
                        </a:lnTo>
                        <a:lnTo>
                          <a:pt x="0" y="10"/>
                        </a:lnTo>
                        <a:lnTo>
                          <a:pt x="9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1" name="Freeform 78"/>
                  <p:cNvSpPr/>
                  <p:nvPr/>
                </p:nvSpPr>
                <p:spPr bwMode="auto">
                  <a:xfrm>
                    <a:off x="2677" y="2675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9 h 24" name="T3"/>
                      <a:gd fmla="*/ 26 w 26" name="T4"/>
                      <a:gd fmla="*/ 9 h 24" name="T5"/>
                      <a:gd fmla="*/ 19 w 26" name="T6"/>
                      <a:gd fmla="*/ 14 h 24" name="T7"/>
                      <a:gd fmla="*/ 22 w 26" name="T8"/>
                      <a:gd fmla="*/ 24 h 24" name="T9"/>
                      <a:gd fmla="*/ 12 w 26" name="T10"/>
                      <a:gd fmla="*/ 19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10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4"/>
                        </a:lnTo>
                        <a:lnTo>
                          <a:pt x="22" y="24"/>
                        </a:lnTo>
                        <a:lnTo>
                          <a:pt x="12" y="19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2" name="Freeform 79"/>
                  <p:cNvSpPr/>
                  <p:nvPr/>
                </p:nvSpPr>
                <p:spPr bwMode="auto">
                  <a:xfrm>
                    <a:off x="2677" y="2716"/>
                    <a:ext cx="26" cy="26"/>
                  </a:xfrm>
                  <a:custGeom>
                    <a:gdLst>
                      <a:gd fmla="*/ 12 w 26" name="T0"/>
                      <a:gd fmla="*/ 0 h 26" name="T1"/>
                      <a:gd fmla="*/ 17 w 26" name="T2"/>
                      <a:gd fmla="*/ 9 h 26" name="T3"/>
                      <a:gd fmla="*/ 26 w 26" name="T4"/>
                      <a:gd fmla="*/ 9 h 26" name="T5"/>
                      <a:gd fmla="*/ 19 w 26" name="T6"/>
                      <a:gd fmla="*/ 16 h 26" name="T7"/>
                      <a:gd fmla="*/ 22 w 26" name="T8"/>
                      <a:gd fmla="*/ 26 h 26" name="T9"/>
                      <a:gd fmla="*/ 12 w 26" name="T10"/>
                      <a:gd fmla="*/ 19 h 26" name="T11"/>
                      <a:gd fmla="*/ 5 w 26" name="T12"/>
                      <a:gd fmla="*/ 26 h 26" name="T13"/>
                      <a:gd fmla="*/ 7 w 26" name="T14"/>
                      <a:gd fmla="*/ 16 h 26" name="T15"/>
                      <a:gd fmla="*/ 0 w 26" name="T16"/>
                      <a:gd fmla="*/ 9 h 26" name="T17"/>
                      <a:gd fmla="*/ 10 w 26" name="T18"/>
                      <a:gd fmla="*/ 9 h 26" name="T19"/>
                      <a:gd fmla="*/ 12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2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6"/>
                        </a:lnTo>
                        <a:lnTo>
                          <a:pt x="22" y="26"/>
                        </a:lnTo>
                        <a:lnTo>
                          <a:pt x="12" y="19"/>
                        </a:lnTo>
                        <a:lnTo>
                          <a:pt x="5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3" name="Freeform 80"/>
                  <p:cNvSpPr/>
                  <p:nvPr/>
                </p:nvSpPr>
                <p:spPr bwMode="auto">
                  <a:xfrm>
                    <a:off x="2677" y="2759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9 h 24" name="T3"/>
                      <a:gd fmla="*/ 26 w 26" name="T4"/>
                      <a:gd fmla="*/ 9 h 24" name="T5"/>
                      <a:gd fmla="*/ 19 w 26" name="T6"/>
                      <a:gd fmla="*/ 14 h 24" name="T7"/>
                      <a:gd fmla="*/ 22 w 26" name="T8"/>
                      <a:gd fmla="*/ 24 h 24" name="T9"/>
                      <a:gd fmla="*/ 12 w 26" name="T10"/>
                      <a:gd fmla="*/ 19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10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4"/>
                        </a:lnTo>
                        <a:lnTo>
                          <a:pt x="22" y="24"/>
                        </a:lnTo>
                        <a:lnTo>
                          <a:pt x="12" y="19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4" name="Freeform 81"/>
                  <p:cNvSpPr/>
                  <p:nvPr/>
                </p:nvSpPr>
                <p:spPr bwMode="auto">
                  <a:xfrm>
                    <a:off x="2677" y="2800"/>
                    <a:ext cx="26" cy="26"/>
                  </a:xfrm>
                  <a:custGeom>
                    <a:gdLst>
                      <a:gd fmla="*/ 12 w 26" name="T0"/>
                      <a:gd fmla="*/ 0 h 26" name="T1"/>
                      <a:gd fmla="*/ 17 w 26" name="T2"/>
                      <a:gd fmla="*/ 9 h 26" name="T3"/>
                      <a:gd fmla="*/ 26 w 26" name="T4"/>
                      <a:gd fmla="*/ 9 h 26" name="T5"/>
                      <a:gd fmla="*/ 19 w 26" name="T6"/>
                      <a:gd fmla="*/ 16 h 26" name="T7"/>
                      <a:gd fmla="*/ 22 w 26" name="T8"/>
                      <a:gd fmla="*/ 26 h 26" name="T9"/>
                      <a:gd fmla="*/ 12 w 26" name="T10"/>
                      <a:gd fmla="*/ 19 h 26" name="T11"/>
                      <a:gd fmla="*/ 5 w 26" name="T12"/>
                      <a:gd fmla="*/ 26 h 26" name="T13"/>
                      <a:gd fmla="*/ 7 w 26" name="T14"/>
                      <a:gd fmla="*/ 16 h 26" name="T15"/>
                      <a:gd fmla="*/ 0 w 26" name="T16"/>
                      <a:gd fmla="*/ 9 h 26" name="T17"/>
                      <a:gd fmla="*/ 10 w 26" name="T18"/>
                      <a:gd fmla="*/ 9 h 26" name="T19"/>
                      <a:gd fmla="*/ 12 w 26" name="T20"/>
                      <a:gd fmla="*/ 0 h 26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6" w="26">
                        <a:moveTo>
                          <a:pt x="12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6"/>
                        </a:lnTo>
                        <a:lnTo>
                          <a:pt x="22" y="26"/>
                        </a:lnTo>
                        <a:lnTo>
                          <a:pt x="12" y="19"/>
                        </a:lnTo>
                        <a:lnTo>
                          <a:pt x="5" y="26"/>
                        </a:lnTo>
                        <a:lnTo>
                          <a:pt x="7" y="16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5" name="Freeform 82"/>
                  <p:cNvSpPr/>
                  <p:nvPr/>
                </p:nvSpPr>
                <p:spPr bwMode="auto">
                  <a:xfrm>
                    <a:off x="2677" y="2843"/>
                    <a:ext cx="26" cy="24"/>
                  </a:xfrm>
                  <a:custGeom>
                    <a:gdLst>
                      <a:gd fmla="*/ 12 w 26" name="T0"/>
                      <a:gd fmla="*/ 0 h 24" name="T1"/>
                      <a:gd fmla="*/ 17 w 26" name="T2"/>
                      <a:gd fmla="*/ 9 h 24" name="T3"/>
                      <a:gd fmla="*/ 26 w 26" name="T4"/>
                      <a:gd fmla="*/ 9 h 24" name="T5"/>
                      <a:gd fmla="*/ 19 w 26" name="T6"/>
                      <a:gd fmla="*/ 14 h 24" name="T7"/>
                      <a:gd fmla="*/ 22 w 26" name="T8"/>
                      <a:gd fmla="*/ 24 h 24" name="T9"/>
                      <a:gd fmla="*/ 12 w 26" name="T10"/>
                      <a:gd fmla="*/ 19 h 24" name="T11"/>
                      <a:gd fmla="*/ 5 w 26" name="T12"/>
                      <a:gd fmla="*/ 24 h 24" name="T13"/>
                      <a:gd fmla="*/ 7 w 26" name="T14"/>
                      <a:gd fmla="*/ 14 h 24" name="T15"/>
                      <a:gd fmla="*/ 0 w 26" name="T16"/>
                      <a:gd fmla="*/ 9 h 24" name="T17"/>
                      <a:gd fmla="*/ 10 w 26" name="T18"/>
                      <a:gd fmla="*/ 9 h 24" name="T19"/>
                      <a:gd fmla="*/ 12 w 26" name="T20"/>
                      <a:gd fmla="*/ 0 h 2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4" w="26">
                        <a:moveTo>
                          <a:pt x="12" y="0"/>
                        </a:moveTo>
                        <a:lnTo>
                          <a:pt x="17" y="9"/>
                        </a:lnTo>
                        <a:lnTo>
                          <a:pt x="26" y="9"/>
                        </a:lnTo>
                        <a:lnTo>
                          <a:pt x="19" y="14"/>
                        </a:lnTo>
                        <a:lnTo>
                          <a:pt x="22" y="24"/>
                        </a:lnTo>
                        <a:lnTo>
                          <a:pt x="12" y="19"/>
                        </a:lnTo>
                        <a:lnTo>
                          <a:pt x="5" y="24"/>
                        </a:lnTo>
                        <a:lnTo>
                          <a:pt x="7" y="14"/>
                        </a:lnTo>
                        <a:lnTo>
                          <a:pt x="0" y="9"/>
                        </a:lnTo>
                        <a:lnTo>
                          <a:pt x="10" y="9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13" y="2646"/>
                    <a:ext cx="785" cy="46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7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3313" y="2699"/>
                    <a:ext cx="785" cy="362"/>
                  </a:xfrm>
                  <a:custGeom>
                    <a:gdLst>
                      <a:gd fmla="*/ 0 w 785" name="T0"/>
                      <a:gd fmla="*/ 362 h 362" name="T1"/>
                      <a:gd fmla="*/ 785 w 785" name="T2"/>
                      <a:gd fmla="*/ 362 h 362" name="T3"/>
                      <a:gd fmla="*/ 785 w 785" name="T4"/>
                      <a:gd fmla="*/ 309 h 362" name="T5"/>
                      <a:gd fmla="*/ 0 w 785" name="T6"/>
                      <a:gd fmla="*/ 309 h 362" name="T7"/>
                      <a:gd fmla="*/ 0 w 785" name="T8"/>
                      <a:gd fmla="*/ 362 h 362" name="T9"/>
                      <a:gd fmla="*/ 0 w 785" name="T10"/>
                      <a:gd fmla="*/ 259 h 362" name="T11"/>
                      <a:gd fmla="*/ 785 w 785" name="T12"/>
                      <a:gd fmla="*/ 259 h 362" name="T13"/>
                      <a:gd fmla="*/ 785 w 785" name="T14"/>
                      <a:gd fmla="*/ 206 h 362" name="T15"/>
                      <a:gd fmla="*/ 0 w 785" name="T16"/>
                      <a:gd fmla="*/ 206 h 362" name="T17"/>
                      <a:gd fmla="*/ 0 w 785" name="T18"/>
                      <a:gd fmla="*/ 259 h 362" name="T19"/>
                      <a:gd fmla="*/ 256 w 785" name="T20"/>
                      <a:gd fmla="*/ 156 h 362" name="T21"/>
                      <a:gd fmla="*/ 785 w 785" name="T22"/>
                      <a:gd fmla="*/ 156 h 362" name="T23"/>
                      <a:gd fmla="*/ 785 w 785" name="T24"/>
                      <a:gd fmla="*/ 103 h 362" name="T25"/>
                      <a:gd fmla="*/ 256 w 785" name="T26"/>
                      <a:gd fmla="*/ 103 h 362" name="T27"/>
                      <a:gd fmla="*/ 256 w 785" name="T28"/>
                      <a:gd fmla="*/ 156 h 362" name="T29"/>
                      <a:gd fmla="*/ 256 w 785" name="T30"/>
                      <a:gd fmla="*/ 53 h 362" name="T31"/>
                      <a:gd fmla="*/ 785 w 785" name="T32"/>
                      <a:gd fmla="*/ 53 h 362" name="T33"/>
                      <a:gd fmla="*/ 785 w 785" name="T34"/>
                      <a:gd fmla="*/ 0 h 362" name="T35"/>
                      <a:gd fmla="*/ 256 w 785" name="T36"/>
                      <a:gd fmla="*/ 0 h 362" name="T37"/>
                      <a:gd fmla="*/ 256 w 785" name="T38"/>
                      <a:gd fmla="*/ 53 h 362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362" w="785">
                        <a:moveTo>
                          <a:pt x="0" y="362"/>
                        </a:moveTo>
                        <a:lnTo>
                          <a:pt x="785" y="362"/>
                        </a:lnTo>
                        <a:lnTo>
                          <a:pt x="785" y="309"/>
                        </a:lnTo>
                        <a:lnTo>
                          <a:pt x="0" y="309"/>
                        </a:lnTo>
                        <a:lnTo>
                          <a:pt x="0" y="362"/>
                        </a:lnTo>
                        <a:close/>
                        <a:moveTo>
                          <a:pt x="0" y="259"/>
                        </a:moveTo>
                        <a:lnTo>
                          <a:pt x="785" y="259"/>
                        </a:lnTo>
                        <a:lnTo>
                          <a:pt x="785" y="206"/>
                        </a:lnTo>
                        <a:lnTo>
                          <a:pt x="0" y="206"/>
                        </a:lnTo>
                        <a:lnTo>
                          <a:pt x="0" y="259"/>
                        </a:lnTo>
                        <a:close/>
                        <a:moveTo>
                          <a:pt x="256" y="156"/>
                        </a:moveTo>
                        <a:lnTo>
                          <a:pt x="785" y="156"/>
                        </a:lnTo>
                        <a:lnTo>
                          <a:pt x="785" y="103"/>
                        </a:lnTo>
                        <a:lnTo>
                          <a:pt x="256" y="103"/>
                        </a:lnTo>
                        <a:lnTo>
                          <a:pt x="256" y="156"/>
                        </a:lnTo>
                        <a:close/>
                        <a:moveTo>
                          <a:pt x="256" y="53"/>
                        </a:moveTo>
                        <a:lnTo>
                          <a:pt x="785" y="53"/>
                        </a:lnTo>
                        <a:lnTo>
                          <a:pt x="785" y="0"/>
                        </a:lnTo>
                        <a:lnTo>
                          <a:pt x="256" y="0"/>
                        </a:lnTo>
                        <a:lnTo>
                          <a:pt x="256" y="53"/>
                        </a:lnTo>
                        <a:close/>
                      </a:path>
                    </a:pathLst>
                  </a:custGeom>
                  <a:solidFill>
                    <a:srgbClr val="3E73B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8" name="Freeform 85"/>
                  <p:cNvSpPr/>
                  <p:nvPr/>
                </p:nvSpPr>
                <p:spPr bwMode="auto">
                  <a:xfrm>
                    <a:off x="3399" y="2776"/>
                    <a:ext cx="44" cy="88"/>
                  </a:xfrm>
                  <a:custGeom>
                    <a:gdLst>
                      <a:gd fmla="*/ 18 w 19" name="T0"/>
                      <a:gd fmla="*/ 0 h 37" name="T1"/>
                      <a:gd fmla="*/ 19 w 19" name="T2"/>
                      <a:gd fmla="*/ 16 h 37" name="T3"/>
                      <a:gd fmla="*/ 2 w 19" name="T4"/>
                      <a:gd fmla="*/ 37 h 37" name="T5"/>
                      <a:gd fmla="*/ 8 w 19" name="T6"/>
                      <a:gd fmla="*/ 13 h 3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7" w="19">
                        <a:moveTo>
                          <a:pt x="18" y="0"/>
                        </a:move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4" y="27"/>
                          <a:pt x="13" y="33"/>
                          <a:pt x="2" y="37"/>
                        </a:cubicBezTo>
                        <a:cubicBezTo>
                          <a:pt x="10" y="30"/>
                          <a:pt x="0" y="30"/>
                          <a:pt x="8" y="13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9" name="Freeform 86"/>
                  <p:cNvSpPr>
                    <a:spLocks noEditPoints="1"/>
                  </p:cNvSpPr>
                  <p:nvPr/>
                </p:nvSpPr>
                <p:spPr bwMode="auto">
                  <a:xfrm>
                    <a:off x="3401" y="2776"/>
                    <a:ext cx="42" cy="91"/>
                  </a:xfrm>
                  <a:custGeom>
                    <a:gdLst>
                      <a:gd fmla="*/ 17 w 18" name="T0"/>
                      <a:gd fmla="*/ 0 h 38" name="T1"/>
                      <a:gd fmla="*/ 18 w 18" name="T2"/>
                      <a:gd fmla="*/ 16 h 38" name="T3"/>
                      <a:gd fmla="*/ 17 w 18" name="T4"/>
                      <a:gd fmla="*/ 16 h 38" name="T5"/>
                      <a:gd fmla="*/ 16 w 18" name="T6"/>
                      <a:gd fmla="*/ 0 h 38" name="T7"/>
                      <a:gd fmla="*/ 17 w 18" name="T8"/>
                      <a:gd fmla="*/ 0 h 38" name="T9"/>
                      <a:gd fmla="*/ 18 w 18" name="T10"/>
                      <a:gd fmla="*/ 16 h 38" name="T11"/>
                      <a:gd fmla="*/ 18 w 18" name="T12"/>
                      <a:gd fmla="*/ 16 h 38" name="T13"/>
                      <a:gd fmla="*/ 18 w 18" name="T14"/>
                      <a:gd fmla="*/ 17 h 38" name="T15"/>
                      <a:gd fmla="*/ 18 w 18" name="T16"/>
                      <a:gd fmla="*/ 16 h 38" name="T17"/>
                      <a:gd fmla="*/ 18 w 18" name="T18"/>
                      <a:gd fmla="*/ 17 h 38" name="T19"/>
                      <a:gd fmla="*/ 8 w 18" name="T20"/>
                      <a:gd fmla="*/ 30 h 38" name="T21"/>
                      <a:gd fmla="*/ 7 w 18" name="T22"/>
                      <a:gd fmla="*/ 30 h 38" name="T23"/>
                      <a:gd fmla="*/ 17 w 18" name="T24"/>
                      <a:gd fmla="*/ 16 h 38" name="T25"/>
                      <a:gd fmla="*/ 18 w 18" name="T26"/>
                      <a:gd fmla="*/ 17 h 38" name="T27"/>
                      <a:gd fmla="*/ 8 w 18" name="T28"/>
                      <a:gd fmla="*/ 30 h 38" name="T29"/>
                      <a:gd fmla="*/ 2 w 18" name="T30"/>
                      <a:gd fmla="*/ 37 h 38" name="T31"/>
                      <a:gd fmla="*/ 1 w 18" name="T32"/>
                      <a:gd fmla="*/ 36 h 38" name="T33"/>
                      <a:gd fmla="*/ 7 w 18" name="T34"/>
                      <a:gd fmla="*/ 30 h 38" name="T35"/>
                      <a:gd fmla="*/ 8 w 18" name="T36"/>
                      <a:gd fmla="*/ 30 h 38" name="T37"/>
                      <a:gd fmla="*/ 2 w 18" name="T38"/>
                      <a:gd fmla="*/ 37 h 38" name="T39"/>
                      <a:gd fmla="*/ 0 w 18" name="T40"/>
                      <a:gd fmla="*/ 38 h 38" name="T41"/>
                      <a:gd fmla="*/ 1 w 18" name="T42"/>
                      <a:gd fmla="*/ 37 h 38" name="T43"/>
                      <a:gd fmla="*/ 1 w 18" name="T44"/>
                      <a:gd fmla="*/ 37 h 38" name="T45"/>
                      <a:gd fmla="*/ 2 w 18" name="T46"/>
                      <a:gd fmla="*/ 37 h 38" name="T47"/>
                      <a:gd fmla="*/ 1 w 18" name="T48"/>
                      <a:gd fmla="*/ 37 h 38" name="T49"/>
                      <a:gd fmla="*/ 4 w 18" name="T50"/>
                      <a:gd fmla="*/ 29 h 38" name="T51"/>
                      <a:gd fmla="*/ 5 w 18" name="T52"/>
                      <a:gd fmla="*/ 29 h 38" name="T53"/>
                      <a:gd fmla="*/ 2 w 18" name="T54"/>
                      <a:gd fmla="*/ 37 h 38" name="T55"/>
                      <a:gd fmla="*/ 1 w 18" name="T56"/>
                      <a:gd fmla="*/ 37 h 38" name="T57"/>
                      <a:gd fmla="*/ 4 w 18" name="T58"/>
                      <a:gd fmla="*/ 29 h 38" name="T59"/>
                      <a:gd fmla="*/ 7 w 18" name="T60"/>
                      <a:gd fmla="*/ 13 h 38" name="T61"/>
                      <a:gd fmla="*/ 8 w 18" name="T62"/>
                      <a:gd fmla="*/ 14 h 38" name="T63"/>
                      <a:gd fmla="*/ 5 w 18" name="T64"/>
                      <a:gd fmla="*/ 29 h 38" name="T65"/>
                      <a:gd fmla="*/ 4 w 18" name="T66"/>
                      <a:gd fmla="*/ 29 h 38" name="T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b="b" l="0" r="r" t="0"/>
                    <a:pathLst>
                      <a:path h="38" w="18">
                        <a:moveTo>
                          <a:pt x="17" y="0"/>
                        </a:move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lnTo>
                          <a:pt x="17" y="0"/>
                        </a:lnTo>
                        <a:close/>
                        <a:moveTo>
                          <a:pt x="18" y="16"/>
                        </a:moveTo>
                        <a:cubicBezTo>
                          <a:pt x="18" y="16"/>
                          <a:pt x="18" y="16"/>
                          <a:pt x="18" y="16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18" y="16"/>
                          <a:pt x="18" y="16"/>
                          <a:pt x="18" y="16"/>
                        </a:cubicBezTo>
                        <a:close/>
                        <a:moveTo>
                          <a:pt x="18" y="17"/>
                        </a:moveTo>
                        <a:cubicBezTo>
                          <a:pt x="10" y="22"/>
                          <a:pt x="9" y="27"/>
                          <a:pt x="8" y="30"/>
                        </a:cubicBezTo>
                        <a:cubicBezTo>
                          <a:pt x="7" y="30"/>
                          <a:pt x="7" y="30"/>
                          <a:pt x="7" y="30"/>
                        </a:cubicBezTo>
                        <a:cubicBezTo>
                          <a:pt x="8" y="26"/>
                          <a:pt x="10" y="22"/>
                          <a:pt x="17" y="16"/>
                        </a:cubicBezTo>
                        <a:lnTo>
                          <a:pt x="18" y="17"/>
                        </a:lnTo>
                        <a:close/>
                        <a:moveTo>
                          <a:pt x="8" y="30"/>
                        </a:moveTo>
                        <a:cubicBezTo>
                          <a:pt x="7" y="33"/>
                          <a:pt x="7" y="35"/>
                          <a:pt x="2" y="37"/>
                        </a:cubicBezTo>
                        <a:cubicBezTo>
                          <a:pt x="1" y="36"/>
                          <a:pt x="1" y="36"/>
                          <a:pt x="1" y="36"/>
                        </a:cubicBezTo>
                        <a:cubicBezTo>
                          <a:pt x="6" y="35"/>
                          <a:pt x="7" y="33"/>
                          <a:pt x="7" y="30"/>
                        </a:cubicBezTo>
                        <a:lnTo>
                          <a:pt x="8" y="30"/>
                        </a:lnTo>
                        <a:close/>
                        <a:moveTo>
                          <a:pt x="2" y="37"/>
                        </a:moveTo>
                        <a:cubicBezTo>
                          <a:pt x="0" y="38"/>
                          <a:pt x="0" y="38"/>
                          <a:pt x="0" y="38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cubicBezTo>
                          <a:pt x="1" y="37"/>
                          <a:pt x="1" y="37"/>
                          <a:pt x="1" y="37"/>
                        </a:cubicBezTo>
                        <a:lnTo>
                          <a:pt x="2" y="37"/>
                        </a:lnTo>
                        <a:close/>
                        <a:moveTo>
                          <a:pt x="1" y="37"/>
                        </a:moveTo>
                        <a:cubicBezTo>
                          <a:pt x="4" y="33"/>
                          <a:pt x="4" y="31"/>
                          <a:pt x="4" y="29"/>
                        </a:cubicBezTo>
                        <a:cubicBezTo>
                          <a:pt x="5" y="29"/>
                          <a:pt x="5" y="29"/>
                          <a:pt x="5" y="29"/>
                        </a:cubicBezTo>
                        <a:cubicBezTo>
                          <a:pt x="5" y="31"/>
                          <a:pt x="5" y="34"/>
                          <a:pt x="2" y="37"/>
                        </a:cubicBezTo>
                        <a:lnTo>
                          <a:pt x="1" y="37"/>
                        </a:lnTo>
                        <a:close/>
                        <a:moveTo>
                          <a:pt x="4" y="29"/>
                        </a:moveTo>
                        <a:cubicBezTo>
                          <a:pt x="3" y="26"/>
                          <a:pt x="3" y="22"/>
                          <a:pt x="7" y="13"/>
                        </a:cubicBezTo>
                        <a:cubicBezTo>
                          <a:pt x="8" y="14"/>
                          <a:pt x="8" y="14"/>
                          <a:pt x="8" y="14"/>
                        </a:cubicBezTo>
                        <a:cubicBezTo>
                          <a:pt x="4" y="22"/>
                          <a:pt x="4" y="26"/>
                          <a:pt x="5" y="29"/>
                        </a:cubicBezTo>
                        <a:lnTo>
                          <a:pt x="4" y="29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0" name="Freeform 87"/>
                  <p:cNvSpPr>
                    <a:spLocks noEditPoints="1"/>
                  </p:cNvSpPr>
                  <p:nvPr/>
                </p:nvSpPr>
                <p:spPr bwMode="auto">
                  <a:xfrm>
                    <a:off x="3403" y="2804"/>
                    <a:ext cx="26" cy="60"/>
                  </a:xfrm>
                  <a:custGeom>
                    <a:gdLst>
                      <a:gd fmla="*/ 11 w 11" name="T0"/>
                      <a:gd fmla="*/ 1 h 25" name="T1"/>
                      <a:gd fmla="*/ 6 w 11" name="T2"/>
                      <a:gd fmla="*/ 16 h 25" name="T3"/>
                      <a:gd fmla="*/ 5 w 11" name="T4"/>
                      <a:gd fmla="*/ 16 h 25" name="T5"/>
                      <a:gd fmla="*/ 10 w 11" name="T6"/>
                      <a:gd fmla="*/ 0 h 25" name="T7"/>
                      <a:gd fmla="*/ 11 w 11" name="T8"/>
                      <a:gd fmla="*/ 1 h 25" name="T9"/>
                      <a:gd fmla="*/ 6 w 11" name="T10"/>
                      <a:gd fmla="*/ 16 h 25" name="T11"/>
                      <a:gd fmla="*/ 1 w 11" name="T12"/>
                      <a:gd fmla="*/ 25 h 25" name="T13"/>
                      <a:gd fmla="*/ 0 w 11" name="T14"/>
                      <a:gd fmla="*/ 24 h 25" name="T15"/>
                      <a:gd fmla="*/ 5 w 11" name="T16"/>
                      <a:gd fmla="*/ 16 h 25" name="T17"/>
                      <a:gd fmla="*/ 6 w 11" name="T18"/>
                      <a:gd fmla="*/ 16 h 2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25" w="11">
                        <a:moveTo>
                          <a:pt x="11" y="1"/>
                        </a:moveTo>
                        <a:cubicBezTo>
                          <a:pt x="7" y="7"/>
                          <a:pt x="6" y="12"/>
                          <a:pt x="6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12"/>
                          <a:pt x="6" y="7"/>
                          <a:pt x="10" y="0"/>
                        </a:cubicBezTo>
                        <a:lnTo>
                          <a:pt x="11" y="1"/>
                        </a:lnTo>
                        <a:close/>
                        <a:moveTo>
                          <a:pt x="6" y="16"/>
                        </a:moveTo>
                        <a:cubicBezTo>
                          <a:pt x="5" y="20"/>
                          <a:pt x="4" y="23"/>
                          <a:pt x="1" y="25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4" y="23"/>
                          <a:pt x="4" y="20"/>
                          <a:pt x="5" y="16"/>
                        </a:cubicBezTo>
                        <a:lnTo>
                          <a:pt x="6" y="16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1" name="Freeform 88"/>
                  <p:cNvSpPr/>
                  <p:nvPr/>
                </p:nvSpPr>
                <p:spPr bwMode="auto">
                  <a:xfrm>
                    <a:off x="3436" y="2689"/>
                    <a:ext cx="45" cy="87"/>
                  </a:xfrm>
                  <a:custGeom>
                    <a:gdLst>
                      <a:gd fmla="*/ 2 w 19" name="T0"/>
                      <a:gd fmla="*/ 36 h 36" name="T1"/>
                      <a:gd fmla="*/ 0 w 19" name="T2"/>
                      <a:gd fmla="*/ 20 h 36" name="T3"/>
                      <a:gd fmla="*/ 17 w 19" name="T4"/>
                      <a:gd fmla="*/ 0 h 36" name="T5"/>
                      <a:gd fmla="*/ 11 w 19" name="T6"/>
                      <a:gd fmla="*/ 23 h 36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6" w="19">
                        <a:moveTo>
                          <a:pt x="2" y="36"/>
                        </a:move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15" y="10"/>
                          <a:pt x="6" y="3"/>
                          <a:pt x="17" y="0"/>
                        </a:cubicBezTo>
                        <a:cubicBezTo>
                          <a:pt x="10" y="7"/>
                          <a:pt x="19" y="7"/>
                          <a:pt x="11" y="23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2" name="Freeform 89"/>
                  <p:cNvSpPr>
                    <a:spLocks noEditPoints="1"/>
                  </p:cNvSpPr>
                  <p:nvPr/>
                </p:nvSpPr>
                <p:spPr bwMode="auto">
                  <a:xfrm>
                    <a:off x="3436" y="2687"/>
                    <a:ext cx="43" cy="89"/>
                  </a:xfrm>
                  <a:custGeom>
                    <a:gdLst>
                      <a:gd fmla="*/ 1 w 18" name="T0"/>
                      <a:gd fmla="*/ 37 h 37" name="T1"/>
                      <a:gd fmla="*/ 0 w 18" name="T2"/>
                      <a:gd fmla="*/ 22 h 37" name="T3"/>
                      <a:gd fmla="*/ 1 w 18" name="T4"/>
                      <a:gd fmla="*/ 21 h 37" name="T5"/>
                      <a:gd fmla="*/ 2 w 18" name="T6"/>
                      <a:gd fmla="*/ 37 h 37" name="T7"/>
                      <a:gd fmla="*/ 1 w 18" name="T8"/>
                      <a:gd fmla="*/ 37 h 37" name="T9"/>
                      <a:gd fmla="*/ 0 w 18" name="T10"/>
                      <a:gd fmla="*/ 22 h 37" name="T11"/>
                      <a:gd fmla="*/ 0 w 18" name="T12"/>
                      <a:gd fmla="*/ 21 h 37" name="T13"/>
                      <a:gd fmla="*/ 0 w 18" name="T14"/>
                      <a:gd fmla="*/ 21 h 37" name="T15"/>
                      <a:gd fmla="*/ 0 w 18" name="T16"/>
                      <a:gd fmla="*/ 22 h 37" name="T17"/>
                      <a:gd fmla="*/ 0 w 18" name="T18"/>
                      <a:gd fmla="*/ 21 h 37" name="T19"/>
                      <a:gd fmla="*/ 10 w 18" name="T20"/>
                      <a:gd fmla="*/ 8 h 37" name="T21"/>
                      <a:gd fmla="*/ 11 w 18" name="T22"/>
                      <a:gd fmla="*/ 8 h 37" name="T23"/>
                      <a:gd fmla="*/ 1 w 18" name="T24"/>
                      <a:gd fmla="*/ 22 h 37" name="T25"/>
                      <a:gd fmla="*/ 0 w 18" name="T26"/>
                      <a:gd fmla="*/ 21 h 37" name="T27"/>
                      <a:gd fmla="*/ 10 w 18" name="T28"/>
                      <a:gd fmla="*/ 8 h 37" name="T29"/>
                      <a:gd fmla="*/ 16 w 18" name="T30"/>
                      <a:gd fmla="*/ 1 h 37" name="T31"/>
                      <a:gd fmla="*/ 17 w 18" name="T32"/>
                      <a:gd fmla="*/ 1 h 37" name="T33"/>
                      <a:gd fmla="*/ 11 w 18" name="T34"/>
                      <a:gd fmla="*/ 8 h 37" name="T35"/>
                      <a:gd fmla="*/ 10 w 18" name="T36"/>
                      <a:gd fmla="*/ 8 h 37" name="T37"/>
                      <a:gd fmla="*/ 16 w 18" name="T38"/>
                      <a:gd fmla="*/ 1 h 37" name="T39"/>
                      <a:gd fmla="*/ 18 w 18" name="T40"/>
                      <a:gd fmla="*/ 0 h 37" name="T41"/>
                      <a:gd fmla="*/ 17 w 18" name="T42"/>
                      <a:gd fmla="*/ 1 h 37" name="T43"/>
                      <a:gd fmla="*/ 17 w 18" name="T44"/>
                      <a:gd fmla="*/ 1 h 37" name="T45"/>
                      <a:gd fmla="*/ 16 w 18" name="T46"/>
                      <a:gd fmla="*/ 1 h 37" name="T47"/>
                      <a:gd fmla="*/ 17 w 18" name="T48"/>
                      <a:gd fmla="*/ 1 h 37" name="T49"/>
                      <a:gd fmla="*/ 15 w 18" name="T50"/>
                      <a:gd fmla="*/ 9 h 37" name="T51"/>
                      <a:gd fmla="*/ 14 w 18" name="T52"/>
                      <a:gd fmla="*/ 9 h 37" name="T53"/>
                      <a:gd fmla="*/ 16 w 18" name="T54"/>
                      <a:gd fmla="*/ 1 h 37" name="T55"/>
                      <a:gd fmla="*/ 17 w 18" name="T56"/>
                      <a:gd fmla="*/ 1 h 37" name="T57"/>
                      <a:gd fmla="*/ 15 w 18" name="T58"/>
                      <a:gd fmla="*/ 9 h 37" name="T59"/>
                      <a:gd fmla="*/ 11 w 18" name="T60"/>
                      <a:gd fmla="*/ 25 h 37" name="T61"/>
                      <a:gd fmla="*/ 11 w 18" name="T62"/>
                      <a:gd fmla="*/ 24 h 37" name="T63"/>
                      <a:gd fmla="*/ 14 w 18" name="T64"/>
                      <a:gd fmla="*/ 9 h 37" name="T65"/>
                      <a:gd fmla="*/ 15 w 18" name="T66"/>
                      <a:gd fmla="*/ 9 h 37" name="T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b="b" l="0" r="r" t="0"/>
                    <a:pathLst>
                      <a:path h="37" w="18">
                        <a:moveTo>
                          <a:pt x="1" y="37"/>
                        </a:moveTo>
                        <a:cubicBezTo>
                          <a:pt x="0" y="22"/>
                          <a:pt x="0" y="22"/>
                          <a:pt x="0" y="22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2" y="37"/>
                          <a:pt x="2" y="37"/>
                          <a:pt x="2" y="37"/>
                        </a:cubicBezTo>
                        <a:lnTo>
                          <a:pt x="1" y="37"/>
                        </a:lnTo>
                        <a:close/>
                        <a:moveTo>
                          <a:pt x="0" y="22"/>
                        </a:move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lnTo>
                          <a:pt x="0" y="22"/>
                        </a:lnTo>
                        <a:close/>
                        <a:moveTo>
                          <a:pt x="0" y="21"/>
                        </a:moveTo>
                        <a:cubicBezTo>
                          <a:pt x="8" y="16"/>
                          <a:pt x="9" y="11"/>
                          <a:pt x="10" y="8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10" y="12"/>
                          <a:pt x="9" y="16"/>
                          <a:pt x="1" y="22"/>
                        </a:cubicBezTo>
                        <a:lnTo>
                          <a:pt x="0" y="21"/>
                        </a:lnTo>
                        <a:close/>
                        <a:moveTo>
                          <a:pt x="10" y="8"/>
                        </a:moveTo>
                        <a:cubicBezTo>
                          <a:pt x="11" y="5"/>
                          <a:pt x="11" y="2"/>
                          <a:pt x="16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2" y="3"/>
                          <a:pt x="11" y="5"/>
                          <a:pt x="11" y="8"/>
                        </a:cubicBezTo>
                        <a:lnTo>
                          <a:pt x="10" y="8"/>
                        </a:lnTo>
                        <a:close/>
                        <a:moveTo>
                          <a:pt x="16" y="1"/>
                        </a:move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lnTo>
                          <a:pt x="16" y="1"/>
                        </a:lnTo>
                        <a:close/>
                        <a:moveTo>
                          <a:pt x="17" y="1"/>
                        </a:moveTo>
                        <a:cubicBezTo>
                          <a:pt x="14" y="5"/>
                          <a:pt x="14" y="6"/>
                          <a:pt x="15" y="9"/>
                        </a:cubicBezTo>
                        <a:cubicBezTo>
                          <a:pt x="14" y="9"/>
                          <a:pt x="14" y="9"/>
                          <a:pt x="14" y="9"/>
                        </a:cubicBezTo>
                        <a:cubicBezTo>
                          <a:pt x="13" y="6"/>
                          <a:pt x="13" y="4"/>
                          <a:pt x="16" y="1"/>
                        </a:cubicBezTo>
                        <a:lnTo>
                          <a:pt x="17" y="1"/>
                        </a:lnTo>
                        <a:close/>
                        <a:moveTo>
                          <a:pt x="15" y="9"/>
                        </a:moveTo>
                        <a:cubicBezTo>
                          <a:pt x="15" y="12"/>
                          <a:pt x="16" y="16"/>
                          <a:pt x="11" y="25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5" y="16"/>
                          <a:pt x="14" y="12"/>
                          <a:pt x="14" y="9"/>
                        </a:cubicBezTo>
                        <a:lnTo>
                          <a:pt x="15" y="9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3" name="Freeform 90"/>
                  <p:cNvSpPr>
                    <a:spLocks noEditPoints="1"/>
                  </p:cNvSpPr>
                  <p:nvPr/>
                </p:nvSpPr>
                <p:spPr bwMode="auto">
                  <a:xfrm>
                    <a:off x="3451" y="2689"/>
                    <a:ext cx="26" cy="58"/>
                  </a:xfrm>
                  <a:custGeom>
                    <a:gdLst>
                      <a:gd fmla="*/ 0 w 11" name="T0"/>
                      <a:gd fmla="*/ 24 h 24" name="T1"/>
                      <a:gd fmla="*/ 6 w 11" name="T2"/>
                      <a:gd fmla="*/ 9 h 24" name="T3"/>
                      <a:gd fmla="*/ 6 w 11" name="T4"/>
                      <a:gd fmla="*/ 9 h 24" name="T5"/>
                      <a:gd fmla="*/ 1 w 11" name="T6"/>
                      <a:gd fmla="*/ 24 h 24" name="T7"/>
                      <a:gd fmla="*/ 0 w 11" name="T8"/>
                      <a:gd fmla="*/ 24 h 24" name="T9"/>
                      <a:gd fmla="*/ 6 w 11" name="T10"/>
                      <a:gd fmla="*/ 9 h 24" name="T11"/>
                      <a:gd fmla="*/ 10 w 11" name="T12"/>
                      <a:gd fmla="*/ 0 h 24" name="T13"/>
                      <a:gd fmla="*/ 11 w 11" name="T14"/>
                      <a:gd fmla="*/ 0 h 24" name="T15"/>
                      <a:gd fmla="*/ 6 w 11" name="T16"/>
                      <a:gd fmla="*/ 9 h 2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4" w="11">
                        <a:moveTo>
                          <a:pt x="0" y="24"/>
                        </a:moveTo>
                        <a:cubicBezTo>
                          <a:pt x="4" y="17"/>
                          <a:pt x="5" y="12"/>
                          <a:pt x="6" y="9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6" y="13"/>
                          <a:pt x="5" y="18"/>
                          <a:pt x="1" y="24"/>
                        </a:cubicBezTo>
                        <a:lnTo>
                          <a:pt x="0" y="24"/>
                        </a:lnTo>
                        <a:close/>
                        <a:moveTo>
                          <a:pt x="6" y="9"/>
                        </a:moveTo>
                        <a:cubicBezTo>
                          <a:pt x="6" y="4"/>
                          <a:pt x="7" y="1"/>
                          <a:pt x="10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7" y="2"/>
                          <a:pt x="7" y="5"/>
                          <a:pt x="6" y="9"/>
                        </a:cubicBez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4" name="Freeform 91"/>
                  <p:cNvSpPr/>
                  <p:nvPr/>
                </p:nvSpPr>
                <p:spPr bwMode="auto">
                  <a:xfrm>
                    <a:off x="3354" y="2735"/>
                    <a:ext cx="87" cy="43"/>
                  </a:xfrm>
                  <a:custGeom>
                    <a:gdLst>
                      <a:gd fmla="*/ 37 w 37" name="T0"/>
                      <a:gd fmla="*/ 17 h 18" name="T1"/>
                      <a:gd fmla="*/ 20 w 37" name="T2"/>
                      <a:gd fmla="*/ 18 h 18" name="T3"/>
                      <a:gd fmla="*/ 0 w 37" name="T4"/>
                      <a:gd fmla="*/ 2 h 18" name="T5"/>
                      <a:gd fmla="*/ 24 w 37" name="T6"/>
                      <a:gd fmla="*/ 8 h 1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8" w="37">
                        <a:moveTo>
                          <a:pt x="37" y="17"/>
                        </a:moveTo>
                        <a:cubicBezTo>
                          <a:pt x="20" y="18"/>
                          <a:pt x="20" y="18"/>
                          <a:pt x="20" y="18"/>
                        </a:cubicBezTo>
                        <a:cubicBezTo>
                          <a:pt x="10" y="4"/>
                          <a:pt x="4" y="13"/>
                          <a:pt x="0" y="2"/>
                        </a:cubicBezTo>
                        <a:cubicBezTo>
                          <a:pt x="8" y="9"/>
                          <a:pt x="7" y="0"/>
                          <a:pt x="24" y="8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5" name="Freeform 92"/>
                  <p:cNvSpPr>
                    <a:spLocks noEditPoints="1"/>
                  </p:cNvSpPr>
                  <p:nvPr/>
                </p:nvSpPr>
                <p:spPr bwMode="auto">
                  <a:xfrm>
                    <a:off x="3351" y="2737"/>
                    <a:ext cx="90" cy="43"/>
                  </a:xfrm>
                  <a:custGeom>
                    <a:gdLst>
                      <a:gd fmla="*/ 38 w 38" name="T0"/>
                      <a:gd fmla="*/ 17 h 18" name="T1"/>
                      <a:gd fmla="*/ 21 w 38" name="T2"/>
                      <a:gd fmla="*/ 18 h 18" name="T3"/>
                      <a:gd fmla="*/ 21 w 38" name="T4"/>
                      <a:gd fmla="*/ 17 h 18" name="T5"/>
                      <a:gd fmla="*/ 37 w 38" name="T6"/>
                      <a:gd fmla="*/ 16 h 18" name="T7"/>
                      <a:gd fmla="*/ 38 w 38" name="T8"/>
                      <a:gd fmla="*/ 17 h 18" name="T9"/>
                      <a:gd fmla="*/ 21 w 38" name="T10"/>
                      <a:gd fmla="*/ 18 h 18" name="T11"/>
                      <a:gd fmla="*/ 21 w 38" name="T12"/>
                      <a:gd fmla="*/ 18 h 18" name="T13"/>
                      <a:gd fmla="*/ 21 w 38" name="T14"/>
                      <a:gd fmla="*/ 18 h 18" name="T15"/>
                      <a:gd fmla="*/ 21 w 38" name="T16"/>
                      <a:gd fmla="*/ 17 h 18" name="T17"/>
                      <a:gd fmla="*/ 21 w 38" name="T18"/>
                      <a:gd fmla="*/ 18 h 18" name="T19"/>
                      <a:gd fmla="*/ 21 w 38" name="T20"/>
                      <a:gd fmla="*/ 18 h 18" name="T21"/>
                      <a:gd fmla="*/ 8 w 38" name="T22"/>
                      <a:gd fmla="*/ 8 h 18" name="T23"/>
                      <a:gd fmla="*/ 8 w 38" name="T24"/>
                      <a:gd fmla="*/ 7 h 18" name="T25"/>
                      <a:gd fmla="*/ 22 w 38" name="T26"/>
                      <a:gd fmla="*/ 17 h 18" name="T27"/>
                      <a:gd fmla="*/ 21 w 38" name="T28"/>
                      <a:gd fmla="*/ 18 h 18" name="T29"/>
                      <a:gd fmla="*/ 8 w 38" name="T30"/>
                      <a:gd fmla="*/ 8 h 18" name="T31"/>
                      <a:gd fmla="*/ 1 w 38" name="T32"/>
                      <a:gd fmla="*/ 1 h 18" name="T33"/>
                      <a:gd fmla="*/ 1 w 38" name="T34"/>
                      <a:gd fmla="*/ 1 h 18" name="T35"/>
                      <a:gd fmla="*/ 8 w 38" name="T36"/>
                      <a:gd fmla="*/ 7 h 18" name="T37"/>
                      <a:gd fmla="*/ 8 w 38" name="T38"/>
                      <a:gd fmla="*/ 8 h 18" name="T39"/>
                      <a:gd fmla="*/ 1 w 38" name="T40"/>
                      <a:gd fmla="*/ 1 h 18" name="T41"/>
                      <a:gd fmla="*/ 0 w 38" name="T42"/>
                      <a:gd fmla="*/ 0 h 18" name="T43"/>
                      <a:gd fmla="*/ 1 w 38" name="T44"/>
                      <a:gd fmla="*/ 1 h 18" name="T45"/>
                      <a:gd fmla="*/ 1 w 38" name="T46"/>
                      <a:gd fmla="*/ 1 h 18" name="T47"/>
                      <a:gd fmla="*/ 1 w 38" name="T48"/>
                      <a:gd fmla="*/ 1 h 18" name="T49"/>
                      <a:gd fmla="*/ 9 w 38" name="T50"/>
                      <a:gd fmla="*/ 4 h 18" name="T51"/>
                      <a:gd fmla="*/ 9 w 38" name="T52"/>
                      <a:gd fmla="*/ 4 h 18" name="T53"/>
                      <a:gd fmla="*/ 1 w 38" name="T54"/>
                      <a:gd fmla="*/ 1 h 18" name="T55"/>
                      <a:gd fmla="*/ 9 w 38" name="T56"/>
                      <a:gd fmla="*/ 4 h 18" name="T57"/>
                      <a:gd fmla="*/ 25 w 38" name="T58"/>
                      <a:gd fmla="*/ 7 h 18" name="T59"/>
                      <a:gd fmla="*/ 24 w 38" name="T60"/>
                      <a:gd fmla="*/ 7 h 18" name="T61"/>
                      <a:gd fmla="*/ 9 w 38" name="T62"/>
                      <a:gd fmla="*/ 4 h 18" name="T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b="b" l="0" r="r" t="0"/>
                    <a:pathLst>
                      <a:path h="18" w="38">
                        <a:moveTo>
                          <a:pt x="38" y="17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7"/>
                          <a:pt x="21" y="17"/>
                          <a:pt x="21" y="17"/>
                        </a:cubicBezTo>
                        <a:cubicBezTo>
                          <a:pt x="37" y="16"/>
                          <a:pt x="37" y="16"/>
                          <a:pt x="37" y="16"/>
                        </a:cubicBezTo>
                        <a:lnTo>
                          <a:pt x="38" y="17"/>
                        </a:lnTo>
                        <a:close/>
                        <a:moveTo>
                          <a:pt x="21" y="18"/>
                        </a:move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8"/>
                          <a:pt x="21" y="18"/>
                          <a:pt x="21" y="18"/>
                        </a:cubicBezTo>
                        <a:cubicBezTo>
                          <a:pt x="21" y="17"/>
                          <a:pt x="21" y="17"/>
                          <a:pt x="21" y="17"/>
                        </a:cubicBezTo>
                        <a:lnTo>
                          <a:pt x="21" y="18"/>
                        </a:lnTo>
                        <a:close/>
                        <a:moveTo>
                          <a:pt x="21" y="18"/>
                        </a:moveTo>
                        <a:cubicBezTo>
                          <a:pt x="16" y="10"/>
                          <a:pt x="11" y="9"/>
                          <a:pt x="8" y="8"/>
                        </a:cubicBezTo>
                        <a:cubicBezTo>
                          <a:pt x="8" y="7"/>
                          <a:pt x="8" y="7"/>
                          <a:pt x="8" y="7"/>
                        </a:cubicBezTo>
                        <a:cubicBezTo>
                          <a:pt x="12" y="8"/>
                          <a:pt x="16" y="9"/>
                          <a:pt x="22" y="17"/>
                        </a:cubicBezTo>
                        <a:lnTo>
                          <a:pt x="21" y="18"/>
                        </a:lnTo>
                        <a:close/>
                        <a:moveTo>
                          <a:pt x="8" y="8"/>
                        </a:moveTo>
                        <a:cubicBezTo>
                          <a:pt x="5" y="7"/>
                          <a:pt x="2" y="6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6"/>
                          <a:pt x="5" y="6"/>
                          <a:pt x="8" y="7"/>
                        </a:cubicBezTo>
                        <a:lnTo>
                          <a:pt x="8" y="8"/>
                        </a:lnTo>
                        <a:close/>
                        <a:moveTo>
                          <a:pt x="1" y="1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  <a:moveTo>
                          <a:pt x="1" y="1"/>
                        </a:moveTo>
                        <a:cubicBezTo>
                          <a:pt x="5" y="4"/>
                          <a:pt x="6" y="4"/>
                          <a:pt x="9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6" y="5"/>
                          <a:pt x="5" y="5"/>
                          <a:pt x="1" y="1"/>
                        </a:cubicBezTo>
                        <a:close/>
                        <a:moveTo>
                          <a:pt x="9" y="4"/>
                        </a:moveTo>
                        <a:cubicBezTo>
                          <a:pt x="12" y="3"/>
                          <a:pt x="16" y="2"/>
                          <a:pt x="25" y="7"/>
                        </a:cubicBezTo>
                        <a:cubicBezTo>
                          <a:pt x="24" y="7"/>
                          <a:pt x="24" y="7"/>
                          <a:pt x="24" y="7"/>
                        </a:cubicBezTo>
                        <a:cubicBezTo>
                          <a:pt x="16" y="3"/>
                          <a:pt x="12" y="4"/>
                          <a:pt x="9" y="4"/>
                        </a:cubicBez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6" name="Freeform 93"/>
                  <p:cNvSpPr>
                    <a:spLocks noEditPoints="1"/>
                  </p:cNvSpPr>
                  <p:nvPr/>
                </p:nvSpPr>
                <p:spPr bwMode="auto">
                  <a:xfrm>
                    <a:off x="3354" y="2740"/>
                    <a:ext cx="59" cy="26"/>
                  </a:xfrm>
                  <a:custGeom>
                    <a:gdLst>
                      <a:gd fmla="*/ 24 w 25" name="T0"/>
                      <a:gd fmla="*/ 11 h 11" name="T1"/>
                      <a:gd fmla="*/ 9 w 25" name="T2"/>
                      <a:gd fmla="*/ 5 h 11" name="T3"/>
                      <a:gd fmla="*/ 9 w 25" name="T4"/>
                      <a:gd fmla="*/ 5 h 11" name="T5"/>
                      <a:gd fmla="*/ 25 w 25" name="T6"/>
                      <a:gd fmla="*/ 10 h 11" name="T7"/>
                      <a:gd fmla="*/ 24 w 25" name="T8"/>
                      <a:gd fmla="*/ 11 h 11" name="T9"/>
                      <a:gd fmla="*/ 9 w 25" name="T10"/>
                      <a:gd fmla="*/ 5 h 11" name="T11"/>
                      <a:gd fmla="*/ 0 w 25" name="T12"/>
                      <a:gd fmla="*/ 0 h 11" name="T13"/>
                      <a:gd fmla="*/ 0 w 25" name="T14"/>
                      <a:gd fmla="*/ 0 h 11" name="T15"/>
                      <a:gd fmla="*/ 9 w 25" name="T16"/>
                      <a:gd fmla="*/ 5 h 1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1" w="25">
                        <a:moveTo>
                          <a:pt x="24" y="11"/>
                        </a:moveTo>
                        <a:cubicBezTo>
                          <a:pt x="18" y="7"/>
                          <a:pt x="13" y="6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3" y="5"/>
                          <a:pt x="18" y="6"/>
                          <a:pt x="25" y="10"/>
                        </a:cubicBezTo>
                        <a:lnTo>
                          <a:pt x="24" y="11"/>
                        </a:lnTo>
                        <a:close/>
                        <a:moveTo>
                          <a:pt x="9" y="5"/>
                        </a:moveTo>
                        <a:cubicBezTo>
                          <a:pt x="5" y="5"/>
                          <a:pt x="2" y="4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4"/>
                          <a:pt x="5" y="4"/>
                          <a:pt x="9" y="5"/>
                        </a:cubicBez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7" name="Freeform 94"/>
                  <p:cNvSpPr/>
                  <p:nvPr/>
                </p:nvSpPr>
                <p:spPr bwMode="auto">
                  <a:xfrm>
                    <a:off x="3441" y="2773"/>
                    <a:ext cx="85" cy="46"/>
                  </a:xfrm>
                  <a:custGeom>
                    <a:gdLst>
                      <a:gd fmla="*/ 0 w 36" name="T0"/>
                      <a:gd fmla="*/ 1 h 19" name="T1"/>
                      <a:gd fmla="*/ 16 w 36" name="T2"/>
                      <a:gd fmla="*/ 0 h 19" name="T3"/>
                      <a:gd fmla="*/ 36 w 36" name="T4"/>
                      <a:gd fmla="*/ 16 h 19" name="T5"/>
                      <a:gd fmla="*/ 13 w 36" name="T6"/>
                      <a:gd fmla="*/ 11 h 19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9" w="36">
                        <a:moveTo>
                          <a:pt x="0" y="1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26" y="15"/>
                          <a:pt x="33" y="6"/>
                          <a:pt x="36" y="16"/>
                        </a:cubicBezTo>
                        <a:cubicBezTo>
                          <a:pt x="29" y="10"/>
                          <a:pt x="29" y="19"/>
                          <a:pt x="13" y="11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8" name="Freeform 95"/>
                  <p:cNvSpPr>
                    <a:spLocks noEditPoints="1"/>
                  </p:cNvSpPr>
                  <p:nvPr/>
                </p:nvSpPr>
                <p:spPr bwMode="auto">
                  <a:xfrm>
                    <a:off x="3439" y="2773"/>
                    <a:ext cx="90" cy="43"/>
                  </a:xfrm>
                  <a:custGeom>
                    <a:gdLst>
                      <a:gd fmla="*/ 0 w 38" name="T0"/>
                      <a:gd fmla="*/ 1 h 18" name="T1"/>
                      <a:gd fmla="*/ 17 w 38" name="T2"/>
                      <a:gd fmla="*/ 0 h 18" name="T3"/>
                      <a:gd fmla="*/ 17 w 38" name="T4"/>
                      <a:gd fmla="*/ 1 h 18" name="T5"/>
                      <a:gd fmla="*/ 1 w 38" name="T6"/>
                      <a:gd fmla="*/ 2 h 18" name="T7"/>
                      <a:gd fmla="*/ 0 w 38" name="T8"/>
                      <a:gd fmla="*/ 1 h 18" name="T9"/>
                      <a:gd fmla="*/ 17 w 38" name="T10"/>
                      <a:gd fmla="*/ 0 h 18" name="T11"/>
                      <a:gd fmla="*/ 17 w 38" name="T12"/>
                      <a:gd fmla="*/ 0 h 18" name="T13"/>
                      <a:gd fmla="*/ 17 w 38" name="T14"/>
                      <a:gd fmla="*/ 0 h 18" name="T15"/>
                      <a:gd fmla="*/ 17 w 38" name="T16"/>
                      <a:gd fmla="*/ 0 h 18" name="T17"/>
                      <a:gd fmla="*/ 17 w 38" name="T18"/>
                      <a:gd fmla="*/ 0 h 18" name="T19"/>
                      <a:gd fmla="*/ 30 w 38" name="T20"/>
                      <a:gd fmla="*/ 10 h 18" name="T21"/>
                      <a:gd fmla="*/ 30 w 38" name="T22"/>
                      <a:gd fmla="*/ 11 h 18" name="T23"/>
                      <a:gd fmla="*/ 16 w 38" name="T24"/>
                      <a:gd fmla="*/ 1 h 18" name="T25"/>
                      <a:gd fmla="*/ 17 w 38" name="T26"/>
                      <a:gd fmla="*/ 0 h 18" name="T27"/>
                      <a:gd fmla="*/ 30 w 38" name="T28"/>
                      <a:gd fmla="*/ 10 h 18" name="T29"/>
                      <a:gd fmla="*/ 37 w 38" name="T30"/>
                      <a:gd fmla="*/ 16 h 18" name="T31"/>
                      <a:gd fmla="*/ 37 w 38" name="T32"/>
                      <a:gd fmla="*/ 16 h 18" name="T33"/>
                      <a:gd fmla="*/ 30 w 38" name="T34"/>
                      <a:gd fmla="*/ 11 h 18" name="T35"/>
                      <a:gd fmla="*/ 30 w 38" name="T36"/>
                      <a:gd fmla="*/ 10 h 18" name="T37"/>
                      <a:gd fmla="*/ 37 w 38" name="T38"/>
                      <a:gd fmla="*/ 16 h 18" name="T39"/>
                      <a:gd fmla="*/ 38 w 38" name="T40"/>
                      <a:gd fmla="*/ 18 h 18" name="T41"/>
                      <a:gd fmla="*/ 37 w 38" name="T42"/>
                      <a:gd fmla="*/ 17 h 18" name="T43"/>
                      <a:gd fmla="*/ 37 w 38" name="T44"/>
                      <a:gd fmla="*/ 16 h 18" name="T45"/>
                      <a:gd fmla="*/ 37 w 38" name="T46"/>
                      <a:gd fmla="*/ 17 h 18" name="T47"/>
                      <a:gd fmla="*/ 29 w 38" name="T48"/>
                      <a:gd fmla="*/ 14 h 18" name="T49"/>
                      <a:gd fmla="*/ 29 w 38" name="T50"/>
                      <a:gd fmla="*/ 14 h 18" name="T51"/>
                      <a:gd fmla="*/ 37 w 38" name="T52"/>
                      <a:gd fmla="*/ 16 h 18" name="T53"/>
                      <a:gd fmla="*/ 37 w 38" name="T54"/>
                      <a:gd fmla="*/ 17 h 18" name="T55"/>
                      <a:gd fmla="*/ 29 w 38" name="T56"/>
                      <a:gd fmla="*/ 14 h 18" name="T57"/>
                      <a:gd fmla="*/ 14 w 38" name="T58"/>
                      <a:gd fmla="*/ 11 h 18" name="T59"/>
                      <a:gd fmla="*/ 14 w 38" name="T60"/>
                      <a:gd fmla="*/ 10 h 18" name="T61"/>
                      <a:gd fmla="*/ 29 w 38" name="T62"/>
                      <a:gd fmla="*/ 14 h 18" name="T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b="b" l="0" r="r" t="0"/>
                    <a:pathLst>
                      <a:path h="18" w="38">
                        <a:moveTo>
                          <a:pt x="0" y="1"/>
                        </a:move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lnTo>
                          <a:pt x="0" y="1"/>
                        </a:lnTo>
                        <a:close/>
                        <a:moveTo>
                          <a:pt x="17" y="0"/>
                        </a:move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lose/>
                        <a:moveTo>
                          <a:pt x="17" y="0"/>
                        </a:moveTo>
                        <a:cubicBezTo>
                          <a:pt x="22" y="8"/>
                          <a:pt x="27" y="9"/>
                          <a:pt x="30" y="10"/>
                        </a:cubicBezTo>
                        <a:cubicBezTo>
                          <a:pt x="30" y="11"/>
                          <a:pt x="30" y="11"/>
                          <a:pt x="30" y="11"/>
                        </a:cubicBezTo>
                        <a:cubicBezTo>
                          <a:pt x="26" y="10"/>
                          <a:pt x="22" y="8"/>
                          <a:pt x="16" y="1"/>
                        </a:cubicBezTo>
                        <a:lnTo>
                          <a:pt x="17" y="0"/>
                        </a:lnTo>
                        <a:close/>
                        <a:moveTo>
                          <a:pt x="30" y="10"/>
                        </a:moveTo>
                        <a:cubicBezTo>
                          <a:pt x="33" y="11"/>
                          <a:pt x="36" y="11"/>
                          <a:pt x="37" y="16"/>
                        </a:cubicBezTo>
                        <a:cubicBezTo>
                          <a:pt x="37" y="16"/>
                          <a:pt x="37" y="16"/>
                          <a:pt x="37" y="16"/>
                        </a:cubicBezTo>
                        <a:cubicBezTo>
                          <a:pt x="35" y="12"/>
                          <a:pt x="33" y="11"/>
                          <a:pt x="30" y="11"/>
                        </a:cubicBezTo>
                        <a:lnTo>
                          <a:pt x="30" y="10"/>
                        </a:lnTo>
                        <a:close/>
                        <a:moveTo>
                          <a:pt x="37" y="16"/>
                        </a:moveTo>
                        <a:cubicBezTo>
                          <a:pt x="38" y="18"/>
                          <a:pt x="38" y="18"/>
                          <a:pt x="38" y="18"/>
                        </a:cubicBezTo>
                        <a:cubicBezTo>
                          <a:pt x="37" y="17"/>
                          <a:pt x="37" y="17"/>
                          <a:pt x="37" y="17"/>
                        </a:cubicBezTo>
                        <a:cubicBezTo>
                          <a:pt x="37" y="16"/>
                          <a:pt x="37" y="16"/>
                          <a:pt x="37" y="16"/>
                        </a:cubicBezTo>
                        <a:close/>
                        <a:moveTo>
                          <a:pt x="37" y="17"/>
                        </a:moveTo>
                        <a:cubicBezTo>
                          <a:pt x="34" y="14"/>
                          <a:pt x="32" y="14"/>
                          <a:pt x="29" y="14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32" y="13"/>
                          <a:pt x="34" y="13"/>
                          <a:pt x="37" y="16"/>
                        </a:cubicBezTo>
                        <a:lnTo>
                          <a:pt x="37" y="17"/>
                        </a:lnTo>
                        <a:close/>
                        <a:moveTo>
                          <a:pt x="29" y="14"/>
                        </a:moveTo>
                        <a:cubicBezTo>
                          <a:pt x="26" y="15"/>
                          <a:pt x="22" y="15"/>
                          <a:pt x="14" y="11"/>
                        </a:cubicBezTo>
                        <a:cubicBezTo>
                          <a:pt x="14" y="10"/>
                          <a:pt x="14" y="10"/>
                          <a:pt x="14" y="10"/>
                        </a:cubicBezTo>
                        <a:cubicBezTo>
                          <a:pt x="22" y="15"/>
                          <a:pt x="26" y="14"/>
                          <a:pt x="29" y="14"/>
                        </a:cubicBez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9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3469" y="2788"/>
                    <a:ext cx="57" cy="26"/>
                  </a:xfrm>
                  <a:custGeom>
                    <a:gdLst>
                      <a:gd fmla="*/ 0 w 24" name="T0"/>
                      <a:gd fmla="*/ 0 h 11" name="T1"/>
                      <a:gd fmla="*/ 16 w 24" name="T2"/>
                      <a:gd fmla="*/ 5 h 11" name="T3"/>
                      <a:gd fmla="*/ 15 w 24" name="T4"/>
                      <a:gd fmla="*/ 6 h 11" name="T5"/>
                      <a:gd fmla="*/ 0 w 24" name="T6"/>
                      <a:gd fmla="*/ 1 h 11" name="T7"/>
                      <a:gd fmla="*/ 0 w 24" name="T8"/>
                      <a:gd fmla="*/ 0 h 11" name="T9"/>
                      <a:gd fmla="*/ 16 w 24" name="T10"/>
                      <a:gd fmla="*/ 5 h 11" name="T11"/>
                      <a:gd fmla="*/ 24 w 24" name="T12"/>
                      <a:gd fmla="*/ 10 h 11" name="T13"/>
                      <a:gd fmla="*/ 24 w 24" name="T14"/>
                      <a:gd fmla="*/ 11 h 11" name="T15"/>
                      <a:gd fmla="*/ 15 w 24" name="T16"/>
                      <a:gd fmla="*/ 6 h 11" name="T17"/>
                      <a:gd fmla="*/ 16 w 24" name="T18"/>
                      <a:gd fmla="*/ 5 h 11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1" w="24">
                        <a:moveTo>
                          <a:pt x="0" y="0"/>
                        </a:moveTo>
                        <a:cubicBezTo>
                          <a:pt x="7" y="4"/>
                          <a:pt x="12" y="5"/>
                          <a:pt x="16" y="5"/>
                        </a:cubicBez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2" y="5"/>
                          <a:pt x="6" y="5"/>
                          <a:pt x="0" y="1"/>
                        </a:cubicBezTo>
                        <a:lnTo>
                          <a:pt x="0" y="0"/>
                        </a:lnTo>
                        <a:close/>
                        <a:moveTo>
                          <a:pt x="16" y="5"/>
                        </a:moveTo>
                        <a:cubicBezTo>
                          <a:pt x="20" y="6"/>
                          <a:pt x="22" y="6"/>
                          <a:pt x="24" y="10"/>
                        </a:cubicBezTo>
                        <a:cubicBezTo>
                          <a:pt x="24" y="11"/>
                          <a:pt x="24" y="11"/>
                          <a:pt x="24" y="11"/>
                        </a:cubicBezTo>
                        <a:cubicBezTo>
                          <a:pt x="22" y="7"/>
                          <a:pt x="19" y="7"/>
                          <a:pt x="15" y="6"/>
                        </a:cubicBezTo>
                        <a:lnTo>
                          <a:pt x="16" y="5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0" name="Freeform 97"/>
                  <p:cNvSpPr/>
                  <p:nvPr/>
                </p:nvSpPr>
                <p:spPr bwMode="auto">
                  <a:xfrm>
                    <a:off x="3354" y="2776"/>
                    <a:ext cx="87" cy="48"/>
                  </a:xfrm>
                  <a:custGeom>
                    <a:gdLst>
                      <a:gd fmla="*/ 37 w 37" name="T0"/>
                      <a:gd fmla="*/ 0 h 20" name="T1"/>
                      <a:gd fmla="*/ 26 w 37" name="T2"/>
                      <a:gd fmla="*/ 13 h 20" name="T3"/>
                      <a:gd fmla="*/ 0 w 37" name="T4"/>
                      <a:gd fmla="*/ 15 h 20" name="T5"/>
                      <a:gd fmla="*/ 21 w 37" name="T6"/>
                      <a:gd fmla="*/ 3 h 2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0" w="37">
                        <a:moveTo>
                          <a:pt x="37" y="0"/>
                        </a:moveTo>
                        <a:cubicBezTo>
                          <a:pt x="26" y="13"/>
                          <a:pt x="26" y="13"/>
                          <a:pt x="26" y="13"/>
                        </a:cubicBezTo>
                        <a:cubicBezTo>
                          <a:pt x="8" y="10"/>
                          <a:pt x="10" y="20"/>
                          <a:pt x="0" y="15"/>
                        </a:cubicBezTo>
                        <a:cubicBezTo>
                          <a:pt x="10" y="15"/>
                          <a:pt x="4" y="9"/>
                          <a:pt x="21" y="3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1" name="Freeform 98"/>
                  <p:cNvSpPr>
                    <a:spLocks noEditPoints="1"/>
                  </p:cNvSpPr>
                  <p:nvPr/>
                </p:nvSpPr>
                <p:spPr bwMode="auto">
                  <a:xfrm>
                    <a:off x="3351" y="2776"/>
                    <a:ext cx="90" cy="43"/>
                  </a:xfrm>
                  <a:custGeom>
                    <a:gdLst>
                      <a:gd fmla="*/ 38 w 38" name="T0"/>
                      <a:gd fmla="*/ 0 h 18" name="T1"/>
                      <a:gd fmla="*/ 27 w 38" name="T2"/>
                      <a:gd fmla="*/ 13 h 18" name="T3"/>
                      <a:gd fmla="*/ 27 w 38" name="T4"/>
                      <a:gd fmla="*/ 12 h 18" name="T5"/>
                      <a:gd fmla="*/ 37 w 38" name="T6"/>
                      <a:gd fmla="*/ 0 h 18" name="T7"/>
                      <a:gd fmla="*/ 38 w 38" name="T8"/>
                      <a:gd fmla="*/ 0 h 18" name="T9"/>
                      <a:gd fmla="*/ 27 w 38" name="T10"/>
                      <a:gd fmla="*/ 13 h 18" name="T11"/>
                      <a:gd fmla="*/ 27 w 38" name="T12"/>
                      <a:gd fmla="*/ 13 h 18" name="T13"/>
                      <a:gd fmla="*/ 27 w 38" name="T14"/>
                      <a:gd fmla="*/ 13 h 18" name="T15"/>
                      <a:gd fmla="*/ 27 w 38" name="T16"/>
                      <a:gd fmla="*/ 13 h 18" name="T17"/>
                      <a:gd fmla="*/ 11 w 38" name="T18"/>
                      <a:gd fmla="*/ 15 h 18" name="T19"/>
                      <a:gd fmla="*/ 10 w 38" name="T20"/>
                      <a:gd fmla="*/ 15 h 18" name="T21"/>
                      <a:gd fmla="*/ 27 w 38" name="T22"/>
                      <a:gd fmla="*/ 12 h 18" name="T23"/>
                      <a:gd fmla="*/ 27 w 38" name="T24"/>
                      <a:gd fmla="*/ 13 h 18" name="T25"/>
                      <a:gd fmla="*/ 11 w 38" name="T26"/>
                      <a:gd fmla="*/ 15 h 18" name="T27"/>
                      <a:gd fmla="*/ 1 w 38" name="T28"/>
                      <a:gd fmla="*/ 16 h 18" name="T29"/>
                      <a:gd fmla="*/ 1 w 38" name="T30"/>
                      <a:gd fmla="*/ 15 h 18" name="T31"/>
                      <a:gd fmla="*/ 10 w 38" name="T32"/>
                      <a:gd fmla="*/ 15 h 18" name="T33"/>
                      <a:gd fmla="*/ 11 w 38" name="T34"/>
                      <a:gd fmla="*/ 15 h 18" name="T35"/>
                      <a:gd fmla="*/ 1 w 38" name="T36"/>
                      <a:gd fmla="*/ 16 h 18" name="T37"/>
                      <a:gd fmla="*/ 0 w 38" name="T38"/>
                      <a:gd fmla="*/ 15 h 18" name="T39"/>
                      <a:gd fmla="*/ 1 w 38" name="T40"/>
                      <a:gd fmla="*/ 15 h 18" name="T41"/>
                      <a:gd fmla="*/ 1 w 38" name="T42"/>
                      <a:gd fmla="*/ 15 h 18" name="T43"/>
                      <a:gd fmla="*/ 1 w 38" name="T44"/>
                      <a:gd fmla="*/ 16 h 18" name="T45"/>
                      <a:gd fmla="*/ 1 w 38" name="T46"/>
                      <a:gd fmla="*/ 15 h 18" name="T47"/>
                      <a:gd fmla="*/ 8 w 38" name="T48"/>
                      <a:gd fmla="*/ 11 h 18" name="T49"/>
                      <a:gd fmla="*/ 9 w 38" name="T50"/>
                      <a:gd fmla="*/ 12 h 18" name="T51"/>
                      <a:gd fmla="*/ 1 w 38" name="T52"/>
                      <a:gd fmla="*/ 16 h 18" name="T53"/>
                      <a:gd fmla="*/ 1 w 38" name="T54"/>
                      <a:gd fmla="*/ 15 h 18" name="T55"/>
                      <a:gd fmla="*/ 8 w 38" name="T56"/>
                      <a:gd fmla="*/ 11 h 18" name="T57"/>
                      <a:gd fmla="*/ 22 w 38" name="T58"/>
                      <a:gd fmla="*/ 3 h 18" name="T59"/>
                      <a:gd fmla="*/ 22 w 38" name="T60"/>
                      <a:gd fmla="*/ 3 h 18" name="T61"/>
                      <a:gd fmla="*/ 9 w 38" name="T62"/>
                      <a:gd fmla="*/ 12 h 18" name="T63"/>
                      <a:gd fmla="*/ 8 w 38" name="T64"/>
                      <a:gd fmla="*/ 11 h 18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18" w="38">
                        <a:moveTo>
                          <a:pt x="38" y="0"/>
                        </a:move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7" y="12"/>
                          <a:pt x="27" y="12"/>
                          <a:pt x="27" y="12"/>
                        </a:cubicBezTo>
                        <a:cubicBezTo>
                          <a:pt x="37" y="0"/>
                          <a:pt x="37" y="0"/>
                          <a:pt x="37" y="0"/>
                        </a:cubicBezTo>
                        <a:lnTo>
                          <a:pt x="38" y="0"/>
                        </a:lnTo>
                        <a:close/>
                        <a:moveTo>
                          <a:pt x="27" y="13"/>
                        </a:move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lose/>
                        <a:moveTo>
                          <a:pt x="27" y="13"/>
                        </a:moveTo>
                        <a:cubicBezTo>
                          <a:pt x="18" y="11"/>
                          <a:pt x="14" y="14"/>
                          <a:pt x="11" y="15"/>
                        </a:cubicBezTo>
                        <a:cubicBezTo>
                          <a:pt x="10" y="15"/>
                          <a:pt x="10" y="15"/>
                          <a:pt x="10" y="15"/>
                        </a:cubicBezTo>
                        <a:cubicBezTo>
                          <a:pt x="13" y="13"/>
                          <a:pt x="17" y="10"/>
                          <a:pt x="27" y="12"/>
                        </a:cubicBezTo>
                        <a:lnTo>
                          <a:pt x="27" y="13"/>
                        </a:lnTo>
                        <a:close/>
                        <a:moveTo>
                          <a:pt x="11" y="15"/>
                        </a:moveTo>
                        <a:cubicBezTo>
                          <a:pt x="8" y="17"/>
                          <a:pt x="6" y="18"/>
                          <a:pt x="1" y="16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6" y="17"/>
                          <a:pt x="8" y="16"/>
                          <a:pt x="10" y="15"/>
                        </a:cubicBezTo>
                        <a:lnTo>
                          <a:pt x="11" y="15"/>
                        </a:lnTo>
                        <a:close/>
                        <a:moveTo>
                          <a:pt x="1" y="16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lnTo>
                          <a:pt x="1" y="16"/>
                        </a:lnTo>
                        <a:close/>
                        <a:moveTo>
                          <a:pt x="1" y="15"/>
                        </a:moveTo>
                        <a:cubicBezTo>
                          <a:pt x="6" y="15"/>
                          <a:pt x="7" y="14"/>
                          <a:pt x="8" y="11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7" y="14"/>
                          <a:pt x="6" y="16"/>
                          <a:pt x="1" y="16"/>
                        </a:cubicBezTo>
                        <a:lnTo>
                          <a:pt x="1" y="15"/>
                        </a:lnTo>
                        <a:close/>
                        <a:moveTo>
                          <a:pt x="8" y="11"/>
                        </a:moveTo>
                        <a:cubicBezTo>
                          <a:pt x="10" y="9"/>
                          <a:pt x="13" y="6"/>
                          <a:pt x="22" y="3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13" y="6"/>
                          <a:pt x="11" y="10"/>
                          <a:pt x="9" y="12"/>
                        </a:cubicBezTo>
                        <a:lnTo>
                          <a:pt x="8" y="11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2" name="Freeform 99"/>
                  <p:cNvSpPr>
                    <a:spLocks noEditPoints="1"/>
                  </p:cNvSpPr>
                  <p:nvPr/>
                </p:nvSpPr>
                <p:spPr bwMode="auto">
                  <a:xfrm>
                    <a:off x="3354" y="2788"/>
                    <a:ext cx="59" cy="28"/>
                  </a:xfrm>
                  <a:custGeom>
                    <a:gdLst>
                      <a:gd fmla="*/ 25 w 25" name="T0"/>
                      <a:gd fmla="*/ 1 h 12" name="T1"/>
                      <a:gd fmla="*/ 10 w 25" name="T2"/>
                      <a:gd fmla="*/ 8 h 12" name="T3"/>
                      <a:gd fmla="*/ 10 w 25" name="T4"/>
                      <a:gd fmla="*/ 7 h 12" name="T5"/>
                      <a:gd fmla="*/ 24 w 25" name="T6"/>
                      <a:gd fmla="*/ 0 h 12" name="T7"/>
                      <a:gd fmla="*/ 25 w 25" name="T8"/>
                      <a:gd fmla="*/ 1 h 12" name="T9"/>
                      <a:gd fmla="*/ 10 w 25" name="T10"/>
                      <a:gd fmla="*/ 8 h 12" name="T11"/>
                      <a:gd fmla="*/ 0 w 25" name="T12"/>
                      <a:gd fmla="*/ 11 h 12" name="T13"/>
                      <a:gd fmla="*/ 0 w 25" name="T14"/>
                      <a:gd fmla="*/ 10 h 12" name="T15"/>
                      <a:gd fmla="*/ 10 w 25" name="T16"/>
                      <a:gd fmla="*/ 7 h 12" name="T17"/>
                      <a:gd fmla="*/ 10 w 25" name="T18"/>
                      <a:gd fmla="*/ 8 h 12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2" w="25">
                        <a:moveTo>
                          <a:pt x="25" y="1"/>
                        </a:moveTo>
                        <a:cubicBezTo>
                          <a:pt x="17" y="3"/>
                          <a:pt x="13" y="6"/>
                          <a:pt x="10" y="8"/>
                        </a:cubicBezTo>
                        <a:cubicBezTo>
                          <a:pt x="10" y="7"/>
                          <a:pt x="10" y="7"/>
                          <a:pt x="10" y="7"/>
                        </a:cubicBezTo>
                        <a:cubicBezTo>
                          <a:pt x="13" y="5"/>
                          <a:pt x="17" y="2"/>
                          <a:pt x="24" y="0"/>
                        </a:cubicBezTo>
                        <a:lnTo>
                          <a:pt x="25" y="1"/>
                        </a:lnTo>
                        <a:close/>
                        <a:moveTo>
                          <a:pt x="10" y="8"/>
                        </a:moveTo>
                        <a:cubicBezTo>
                          <a:pt x="6" y="10"/>
                          <a:pt x="4" y="12"/>
                          <a:pt x="0" y="11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4" y="11"/>
                          <a:pt x="6" y="10"/>
                          <a:pt x="10" y="7"/>
                        </a:cubicBez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3" name="Freeform 100"/>
                  <p:cNvSpPr/>
                  <p:nvPr/>
                </p:nvSpPr>
                <p:spPr bwMode="auto">
                  <a:xfrm>
                    <a:off x="3441" y="2728"/>
                    <a:ext cx="85" cy="48"/>
                  </a:xfrm>
                  <a:custGeom>
                    <a:gdLst>
                      <a:gd fmla="*/ 0 w 36" name="T0"/>
                      <a:gd fmla="*/ 20 h 20" name="T1"/>
                      <a:gd fmla="*/ 10 w 36" name="T2"/>
                      <a:gd fmla="*/ 8 h 20" name="T3"/>
                      <a:gd fmla="*/ 36 w 36" name="T4"/>
                      <a:gd fmla="*/ 5 h 20" name="T5"/>
                      <a:gd fmla="*/ 15 w 36" name="T6"/>
                      <a:gd fmla="*/ 18 h 2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0" w="36">
                        <a:moveTo>
                          <a:pt x="0" y="20"/>
                        </a:move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28" y="11"/>
                          <a:pt x="26" y="0"/>
                          <a:pt x="36" y="5"/>
                        </a:cubicBezTo>
                        <a:cubicBezTo>
                          <a:pt x="26" y="5"/>
                          <a:pt x="32" y="12"/>
                          <a:pt x="15" y="18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4" name="Freeform 101"/>
                  <p:cNvSpPr>
                    <a:spLocks noEditPoints="1"/>
                  </p:cNvSpPr>
                  <p:nvPr/>
                </p:nvSpPr>
                <p:spPr bwMode="auto">
                  <a:xfrm>
                    <a:off x="3439" y="2735"/>
                    <a:ext cx="92" cy="41"/>
                  </a:xfrm>
                  <a:custGeom>
                    <a:gdLst>
                      <a:gd fmla="*/ 0 w 39" name="T0"/>
                      <a:gd fmla="*/ 17 h 17" name="T1"/>
                      <a:gd fmla="*/ 11 w 39" name="T2"/>
                      <a:gd fmla="*/ 5 h 17" name="T3"/>
                      <a:gd fmla="*/ 11 w 39" name="T4"/>
                      <a:gd fmla="*/ 6 h 17" name="T5"/>
                      <a:gd fmla="*/ 1 w 39" name="T6"/>
                      <a:gd fmla="*/ 17 h 17" name="T7"/>
                      <a:gd fmla="*/ 0 w 39" name="T8"/>
                      <a:gd fmla="*/ 17 h 17" name="T9"/>
                      <a:gd fmla="*/ 11 w 39" name="T10"/>
                      <a:gd fmla="*/ 5 h 17" name="T11"/>
                      <a:gd fmla="*/ 11 w 39" name="T12"/>
                      <a:gd fmla="*/ 5 h 17" name="T13"/>
                      <a:gd fmla="*/ 11 w 39" name="T14"/>
                      <a:gd fmla="*/ 5 h 17" name="T15"/>
                      <a:gd fmla="*/ 11 w 39" name="T16"/>
                      <a:gd fmla="*/ 5 h 17" name="T17"/>
                      <a:gd fmla="*/ 27 w 39" name="T18"/>
                      <a:gd fmla="*/ 2 h 17" name="T19"/>
                      <a:gd fmla="*/ 28 w 39" name="T20"/>
                      <a:gd fmla="*/ 3 h 17" name="T21"/>
                      <a:gd fmla="*/ 11 w 39" name="T22"/>
                      <a:gd fmla="*/ 6 h 17" name="T23"/>
                      <a:gd fmla="*/ 11 w 39" name="T24"/>
                      <a:gd fmla="*/ 5 h 17" name="T25"/>
                      <a:gd fmla="*/ 27 w 39" name="T26"/>
                      <a:gd fmla="*/ 2 h 17" name="T27"/>
                      <a:gd fmla="*/ 37 w 39" name="T28"/>
                      <a:gd fmla="*/ 2 h 17" name="T29"/>
                      <a:gd fmla="*/ 37 w 39" name="T30"/>
                      <a:gd fmla="*/ 2 h 17" name="T31"/>
                      <a:gd fmla="*/ 28 w 39" name="T32"/>
                      <a:gd fmla="*/ 3 h 17" name="T33"/>
                      <a:gd fmla="*/ 27 w 39" name="T34"/>
                      <a:gd fmla="*/ 2 h 17" name="T35"/>
                      <a:gd fmla="*/ 37 w 39" name="T36"/>
                      <a:gd fmla="*/ 2 h 17" name="T37"/>
                      <a:gd fmla="*/ 39 w 39" name="T38"/>
                      <a:gd fmla="*/ 2 h 17" name="T39"/>
                      <a:gd fmla="*/ 37 w 39" name="T40"/>
                      <a:gd fmla="*/ 3 h 17" name="T41"/>
                      <a:gd fmla="*/ 37 w 39" name="T42"/>
                      <a:gd fmla="*/ 2 h 17" name="T43"/>
                      <a:gd fmla="*/ 37 w 39" name="T44"/>
                      <a:gd fmla="*/ 3 h 17" name="T45"/>
                      <a:gd fmla="*/ 30 w 39" name="T46"/>
                      <a:gd fmla="*/ 6 h 17" name="T47"/>
                      <a:gd fmla="*/ 29 w 39" name="T48"/>
                      <a:gd fmla="*/ 6 h 17" name="T49"/>
                      <a:gd fmla="*/ 37 w 39" name="T50"/>
                      <a:gd fmla="*/ 2 h 17" name="T51"/>
                      <a:gd fmla="*/ 37 w 39" name="T52"/>
                      <a:gd fmla="*/ 3 h 17" name="T53"/>
                      <a:gd fmla="*/ 30 w 39" name="T54"/>
                      <a:gd fmla="*/ 6 h 17" name="T55"/>
                      <a:gd fmla="*/ 16 w 39" name="T56"/>
                      <a:gd fmla="*/ 15 h 17" name="T57"/>
                      <a:gd fmla="*/ 16 w 39" name="T58"/>
                      <a:gd fmla="*/ 14 h 17" name="T59"/>
                      <a:gd fmla="*/ 29 w 39" name="T60"/>
                      <a:gd fmla="*/ 6 h 17" name="T61"/>
                      <a:gd fmla="*/ 30 w 39" name="T62"/>
                      <a:gd fmla="*/ 6 h 17" name="T6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b="b" l="0" r="r" t="0"/>
                    <a:pathLst>
                      <a:path h="17" w="39">
                        <a:moveTo>
                          <a:pt x="0" y="17"/>
                        </a:move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" y="17"/>
                          <a:pt x="1" y="17"/>
                          <a:pt x="1" y="17"/>
                        </a:cubicBezTo>
                        <a:lnTo>
                          <a:pt x="0" y="17"/>
                        </a:lnTo>
                        <a:close/>
                        <a:moveTo>
                          <a:pt x="11" y="5"/>
                        </a:move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lose/>
                        <a:moveTo>
                          <a:pt x="11" y="5"/>
                        </a:moveTo>
                        <a:cubicBezTo>
                          <a:pt x="20" y="7"/>
                          <a:pt x="25" y="4"/>
                          <a:pt x="27" y="2"/>
                        </a:cubicBezTo>
                        <a:cubicBezTo>
                          <a:pt x="28" y="3"/>
                          <a:pt x="28" y="3"/>
                          <a:pt x="28" y="3"/>
                        </a:cubicBezTo>
                        <a:cubicBezTo>
                          <a:pt x="25" y="5"/>
                          <a:pt x="21" y="7"/>
                          <a:pt x="11" y="6"/>
                        </a:cubicBezTo>
                        <a:lnTo>
                          <a:pt x="11" y="5"/>
                        </a:lnTo>
                        <a:close/>
                        <a:moveTo>
                          <a:pt x="27" y="2"/>
                        </a:moveTo>
                        <a:cubicBezTo>
                          <a:pt x="30" y="1"/>
                          <a:pt x="32" y="0"/>
                          <a:pt x="37" y="2"/>
                        </a:cubicBezTo>
                        <a:cubicBezTo>
                          <a:pt x="37" y="2"/>
                          <a:pt x="37" y="2"/>
                          <a:pt x="37" y="2"/>
                        </a:cubicBezTo>
                        <a:cubicBezTo>
                          <a:pt x="32" y="0"/>
                          <a:pt x="30" y="2"/>
                          <a:pt x="28" y="3"/>
                        </a:cubicBezTo>
                        <a:lnTo>
                          <a:pt x="27" y="2"/>
                        </a:lnTo>
                        <a:close/>
                        <a:moveTo>
                          <a:pt x="37" y="2"/>
                        </a:moveTo>
                        <a:cubicBezTo>
                          <a:pt x="39" y="2"/>
                          <a:pt x="39" y="2"/>
                          <a:pt x="39" y="2"/>
                        </a:cubicBezTo>
                        <a:cubicBezTo>
                          <a:pt x="37" y="3"/>
                          <a:pt x="37" y="3"/>
                          <a:pt x="37" y="3"/>
                        </a:cubicBezTo>
                        <a:cubicBezTo>
                          <a:pt x="37" y="2"/>
                          <a:pt x="37" y="2"/>
                          <a:pt x="37" y="2"/>
                        </a:cubicBezTo>
                        <a:close/>
                        <a:moveTo>
                          <a:pt x="37" y="3"/>
                        </a:moveTo>
                        <a:cubicBezTo>
                          <a:pt x="32" y="3"/>
                          <a:pt x="31" y="4"/>
                          <a:pt x="30" y="6"/>
                        </a:cubicBezTo>
                        <a:cubicBezTo>
                          <a:pt x="29" y="6"/>
                          <a:pt x="29" y="6"/>
                          <a:pt x="29" y="6"/>
                        </a:cubicBezTo>
                        <a:cubicBezTo>
                          <a:pt x="31" y="4"/>
                          <a:pt x="32" y="2"/>
                          <a:pt x="37" y="2"/>
                        </a:cubicBezTo>
                        <a:lnTo>
                          <a:pt x="37" y="3"/>
                        </a:lnTo>
                        <a:close/>
                        <a:moveTo>
                          <a:pt x="30" y="6"/>
                        </a:moveTo>
                        <a:cubicBezTo>
                          <a:pt x="28" y="9"/>
                          <a:pt x="25" y="12"/>
                          <a:pt x="16" y="15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5" y="12"/>
                          <a:pt x="28" y="8"/>
                          <a:pt x="29" y="6"/>
                        </a:cubicBezTo>
                        <a:lnTo>
                          <a:pt x="30" y="6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5" name="Freeform 102"/>
                  <p:cNvSpPr>
                    <a:spLocks noEditPoints="1"/>
                  </p:cNvSpPr>
                  <p:nvPr/>
                </p:nvSpPr>
                <p:spPr bwMode="auto">
                  <a:xfrm>
                    <a:off x="3469" y="2737"/>
                    <a:ext cx="57" cy="29"/>
                  </a:xfrm>
                  <a:custGeom>
                    <a:gdLst>
                      <a:gd fmla="*/ 0 w 24" name="T0"/>
                      <a:gd fmla="*/ 11 h 12" name="T1"/>
                      <a:gd fmla="*/ 14 w 24" name="T2"/>
                      <a:gd fmla="*/ 4 h 12" name="T3"/>
                      <a:gd fmla="*/ 15 w 24" name="T4"/>
                      <a:gd fmla="*/ 4 h 12" name="T5"/>
                      <a:gd fmla="*/ 0 w 24" name="T6"/>
                      <a:gd fmla="*/ 12 h 12" name="T7"/>
                      <a:gd fmla="*/ 0 w 24" name="T8"/>
                      <a:gd fmla="*/ 11 h 12" name="T9"/>
                      <a:gd fmla="*/ 14 w 24" name="T10"/>
                      <a:gd fmla="*/ 4 h 12" name="T11"/>
                      <a:gd fmla="*/ 24 w 24" name="T12"/>
                      <a:gd fmla="*/ 1 h 12" name="T13"/>
                      <a:gd fmla="*/ 24 w 24" name="T14"/>
                      <a:gd fmla="*/ 1 h 12" name="T15"/>
                      <a:gd fmla="*/ 15 w 24" name="T16"/>
                      <a:gd fmla="*/ 4 h 12" name="T17"/>
                      <a:gd fmla="*/ 14 w 24" name="T18"/>
                      <a:gd fmla="*/ 4 h 12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2" w="24">
                        <a:moveTo>
                          <a:pt x="0" y="11"/>
                        </a:moveTo>
                        <a:cubicBezTo>
                          <a:pt x="7" y="9"/>
                          <a:pt x="11" y="6"/>
                          <a:pt x="14" y="4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2" y="7"/>
                          <a:pt x="7" y="10"/>
                          <a:pt x="0" y="12"/>
                        </a:cubicBezTo>
                        <a:lnTo>
                          <a:pt x="0" y="11"/>
                        </a:lnTo>
                        <a:close/>
                        <a:moveTo>
                          <a:pt x="14" y="4"/>
                        </a:moveTo>
                        <a:cubicBezTo>
                          <a:pt x="18" y="1"/>
                          <a:pt x="20" y="0"/>
                          <a:pt x="24" y="1"/>
                        </a:cubicBezTo>
                        <a:cubicBezTo>
                          <a:pt x="24" y="1"/>
                          <a:pt x="24" y="1"/>
                          <a:pt x="24" y="1"/>
                        </a:cubicBezTo>
                        <a:cubicBezTo>
                          <a:pt x="20" y="0"/>
                          <a:pt x="18" y="2"/>
                          <a:pt x="15" y="4"/>
                        </a:cubicBezTo>
                        <a:lnTo>
                          <a:pt x="14" y="4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6" name="Freeform 103"/>
                  <p:cNvSpPr/>
                  <p:nvPr/>
                </p:nvSpPr>
                <p:spPr bwMode="auto">
                  <a:xfrm>
                    <a:off x="3391" y="2689"/>
                    <a:ext cx="50" cy="87"/>
                  </a:xfrm>
                  <a:custGeom>
                    <a:gdLst>
                      <a:gd fmla="*/ 21 w 21" name="T0"/>
                      <a:gd fmla="*/ 36 h 36" name="T1"/>
                      <a:gd fmla="*/ 9 w 21" name="T2"/>
                      <a:gd fmla="*/ 26 h 36" name="T3"/>
                      <a:gd fmla="*/ 5 w 21" name="T4"/>
                      <a:gd fmla="*/ 0 h 36" name="T5"/>
                      <a:gd fmla="*/ 18 w 21" name="T6"/>
                      <a:gd fmla="*/ 21 h 36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6" w="21">
                        <a:moveTo>
                          <a:pt x="21" y="36"/>
                        </a:moveTo>
                        <a:cubicBezTo>
                          <a:pt x="9" y="26"/>
                          <a:pt x="9" y="26"/>
                          <a:pt x="9" y="26"/>
                        </a:cubicBezTo>
                        <a:cubicBezTo>
                          <a:pt x="11" y="8"/>
                          <a:pt x="0" y="10"/>
                          <a:pt x="5" y="0"/>
                        </a:cubicBezTo>
                        <a:cubicBezTo>
                          <a:pt x="6" y="10"/>
                          <a:pt x="12" y="4"/>
                          <a:pt x="18" y="21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7" name="Freeform 104"/>
                  <p:cNvSpPr>
                    <a:spLocks noEditPoints="1"/>
                  </p:cNvSpPr>
                  <p:nvPr/>
                </p:nvSpPr>
                <p:spPr bwMode="auto">
                  <a:xfrm>
                    <a:off x="3399" y="2687"/>
                    <a:ext cx="42" cy="91"/>
                  </a:xfrm>
                  <a:custGeom>
                    <a:gdLst>
                      <a:gd fmla="*/ 17 w 18" name="T0"/>
                      <a:gd fmla="*/ 38 h 38" name="T1"/>
                      <a:gd fmla="*/ 5 w 18" name="T2"/>
                      <a:gd fmla="*/ 27 h 38" name="T3"/>
                      <a:gd fmla="*/ 6 w 18" name="T4"/>
                      <a:gd fmla="*/ 27 h 38" name="T5"/>
                      <a:gd fmla="*/ 18 w 18" name="T6"/>
                      <a:gd fmla="*/ 37 h 38" name="T7"/>
                      <a:gd fmla="*/ 17 w 18" name="T8"/>
                      <a:gd fmla="*/ 38 h 38" name="T9"/>
                      <a:gd fmla="*/ 5 w 18" name="T10"/>
                      <a:gd fmla="*/ 27 h 38" name="T11"/>
                      <a:gd fmla="*/ 5 w 18" name="T12"/>
                      <a:gd fmla="*/ 27 h 38" name="T13"/>
                      <a:gd fmla="*/ 5 w 18" name="T14"/>
                      <a:gd fmla="*/ 27 h 38" name="T15"/>
                      <a:gd fmla="*/ 6 w 18" name="T16"/>
                      <a:gd fmla="*/ 27 h 38" name="T17"/>
                      <a:gd fmla="*/ 5 w 18" name="T18"/>
                      <a:gd fmla="*/ 27 h 38" name="T19"/>
                      <a:gd fmla="*/ 5 w 18" name="T20"/>
                      <a:gd fmla="*/ 27 h 38" name="T21"/>
                      <a:gd fmla="*/ 3 w 18" name="T22"/>
                      <a:gd fmla="*/ 11 h 38" name="T23"/>
                      <a:gd fmla="*/ 3 w 18" name="T24"/>
                      <a:gd fmla="*/ 10 h 38" name="T25"/>
                      <a:gd fmla="*/ 6 w 18" name="T26"/>
                      <a:gd fmla="*/ 27 h 38" name="T27"/>
                      <a:gd fmla="*/ 5 w 18" name="T28"/>
                      <a:gd fmla="*/ 27 h 38" name="T29"/>
                      <a:gd fmla="*/ 3 w 18" name="T30"/>
                      <a:gd fmla="*/ 11 h 38" name="T31"/>
                      <a:gd fmla="*/ 2 w 18" name="T32"/>
                      <a:gd fmla="*/ 1 h 38" name="T33"/>
                      <a:gd fmla="*/ 3 w 18" name="T34"/>
                      <a:gd fmla="*/ 1 h 38" name="T35"/>
                      <a:gd fmla="*/ 3 w 18" name="T36"/>
                      <a:gd fmla="*/ 10 h 38" name="T37"/>
                      <a:gd fmla="*/ 3 w 18" name="T38"/>
                      <a:gd fmla="*/ 11 h 38" name="T39"/>
                      <a:gd fmla="*/ 2 w 18" name="T40"/>
                      <a:gd fmla="*/ 1 h 38" name="T41"/>
                      <a:gd fmla="*/ 3 w 18" name="T42"/>
                      <a:gd fmla="*/ 0 h 38" name="T43"/>
                      <a:gd fmla="*/ 3 w 18" name="T44"/>
                      <a:gd fmla="*/ 1 h 38" name="T45"/>
                      <a:gd fmla="*/ 2 w 18" name="T46"/>
                      <a:gd fmla="*/ 1 h 38" name="T47"/>
                      <a:gd fmla="*/ 3 w 18" name="T48"/>
                      <a:gd fmla="*/ 1 h 38" name="T49"/>
                      <a:gd fmla="*/ 6 w 18" name="T50"/>
                      <a:gd fmla="*/ 8 h 38" name="T51"/>
                      <a:gd fmla="*/ 6 w 18" name="T52"/>
                      <a:gd fmla="*/ 9 h 38" name="T53"/>
                      <a:gd fmla="*/ 2 w 18" name="T54"/>
                      <a:gd fmla="*/ 1 h 38" name="T55"/>
                      <a:gd fmla="*/ 3 w 18" name="T56"/>
                      <a:gd fmla="*/ 1 h 38" name="T57"/>
                      <a:gd fmla="*/ 6 w 18" name="T58"/>
                      <a:gd fmla="*/ 8 h 38" name="T59"/>
                      <a:gd fmla="*/ 15 w 18" name="T60"/>
                      <a:gd fmla="*/ 22 h 38" name="T61"/>
                      <a:gd fmla="*/ 15 w 18" name="T62"/>
                      <a:gd fmla="*/ 22 h 38" name="T63"/>
                      <a:gd fmla="*/ 6 w 18" name="T64"/>
                      <a:gd fmla="*/ 9 h 38" name="T65"/>
                      <a:gd fmla="*/ 6 w 18" name="T66"/>
                      <a:gd fmla="*/ 8 h 38" name="T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b="b" l="0" r="r" t="0"/>
                    <a:pathLst>
                      <a:path h="38" w="18">
                        <a:moveTo>
                          <a:pt x="17" y="38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lnTo>
                          <a:pt x="17" y="38"/>
                        </a:lnTo>
                        <a:close/>
                        <a:moveTo>
                          <a:pt x="5" y="27"/>
                        </a:move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6" y="27"/>
                          <a:pt x="6" y="27"/>
                          <a:pt x="6" y="27"/>
                        </a:cubicBezTo>
                        <a:lnTo>
                          <a:pt x="5" y="27"/>
                        </a:lnTo>
                        <a:close/>
                        <a:moveTo>
                          <a:pt x="5" y="27"/>
                        </a:moveTo>
                        <a:cubicBezTo>
                          <a:pt x="6" y="17"/>
                          <a:pt x="4" y="13"/>
                          <a:pt x="3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5" y="13"/>
                          <a:pt x="7" y="17"/>
                          <a:pt x="6" y="27"/>
                        </a:cubicBezTo>
                        <a:lnTo>
                          <a:pt x="5" y="27"/>
                        </a:lnTo>
                        <a:close/>
                        <a:moveTo>
                          <a:pt x="3" y="11"/>
                        </a:moveTo>
                        <a:cubicBezTo>
                          <a:pt x="1" y="8"/>
                          <a:pt x="0" y="6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6"/>
                          <a:pt x="2" y="7"/>
                          <a:pt x="3" y="10"/>
                        </a:cubicBezTo>
                        <a:lnTo>
                          <a:pt x="3" y="11"/>
                        </a:lnTo>
                        <a:close/>
                        <a:moveTo>
                          <a:pt x="2" y="1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  <a:moveTo>
                          <a:pt x="3" y="1"/>
                        </a:moveTo>
                        <a:cubicBezTo>
                          <a:pt x="3" y="6"/>
                          <a:pt x="4" y="7"/>
                          <a:pt x="6" y="8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4" y="7"/>
                          <a:pt x="2" y="6"/>
                          <a:pt x="2" y="1"/>
                        </a:cubicBezTo>
                        <a:lnTo>
                          <a:pt x="3" y="1"/>
                        </a:lnTo>
                        <a:close/>
                        <a:moveTo>
                          <a:pt x="6" y="8"/>
                        </a:moveTo>
                        <a:cubicBezTo>
                          <a:pt x="9" y="10"/>
                          <a:pt x="12" y="12"/>
                          <a:pt x="15" y="22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11" y="13"/>
                          <a:pt x="8" y="11"/>
                          <a:pt x="6" y="9"/>
                        </a:cubicBezTo>
                        <a:lnTo>
                          <a:pt x="6" y="8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8" name="Freeform 105"/>
                  <p:cNvSpPr>
                    <a:spLocks noEditPoints="1"/>
                  </p:cNvSpPr>
                  <p:nvPr/>
                </p:nvSpPr>
                <p:spPr bwMode="auto">
                  <a:xfrm>
                    <a:off x="3401" y="2689"/>
                    <a:ext cx="28" cy="58"/>
                  </a:xfrm>
                  <a:custGeom>
                    <a:gdLst>
                      <a:gd fmla="*/ 11 w 12" name="T0"/>
                      <a:gd fmla="*/ 24 h 24" name="T1"/>
                      <a:gd fmla="*/ 4 w 12" name="T2"/>
                      <a:gd fmla="*/ 10 h 24" name="T3"/>
                      <a:gd fmla="*/ 5 w 12" name="T4"/>
                      <a:gd fmla="*/ 9 h 24" name="T5"/>
                      <a:gd fmla="*/ 12 w 12" name="T6"/>
                      <a:gd fmla="*/ 24 h 24" name="T7"/>
                      <a:gd fmla="*/ 11 w 12" name="T8"/>
                      <a:gd fmla="*/ 24 h 24" name="T9"/>
                      <a:gd fmla="*/ 4 w 12" name="T10"/>
                      <a:gd fmla="*/ 10 h 24" name="T11"/>
                      <a:gd fmla="*/ 1 w 12" name="T12"/>
                      <a:gd fmla="*/ 0 h 24" name="T13"/>
                      <a:gd fmla="*/ 2 w 12" name="T14"/>
                      <a:gd fmla="*/ 0 h 24" name="T15"/>
                      <a:gd fmla="*/ 5 w 12" name="T16"/>
                      <a:gd fmla="*/ 9 h 24" name="T17"/>
                      <a:gd fmla="*/ 4 w 12" name="T18"/>
                      <a:gd fmla="*/ 10 h 24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24" w="12">
                        <a:moveTo>
                          <a:pt x="11" y="24"/>
                        </a:moveTo>
                        <a:cubicBezTo>
                          <a:pt x="10" y="17"/>
                          <a:pt x="6" y="13"/>
                          <a:pt x="4" y="10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7" y="12"/>
                          <a:pt x="10" y="16"/>
                          <a:pt x="12" y="24"/>
                        </a:cubicBezTo>
                        <a:lnTo>
                          <a:pt x="11" y="24"/>
                        </a:lnTo>
                        <a:close/>
                        <a:moveTo>
                          <a:pt x="4" y="10"/>
                        </a:moveTo>
                        <a:cubicBezTo>
                          <a:pt x="1" y="6"/>
                          <a:pt x="0" y="4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4"/>
                          <a:pt x="2" y="6"/>
                          <a:pt x="5" y="9"/>
                        </a:cubicBezTo>
                        <a:lnTo>
                          <a:pt x="4" y="10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9" name="Freeform 106"/>
                  <p:cNvSpPr/>
                  <p:nvPr/>
                </p:nvSpPr>
                <p:spPr bwMode="auto">
                  <a:xfrm>
                    <a:off x="3441" y="2776"/>
                    <a:ext cx="47" cy="88"/>
                  </a:xfrm>
                  <a:custGeom>
                    <a:gdLst>
                      <a:gd fmla="*/ 0 w 20" name="T0"/>
                      <a:gd fmla="*/ 0 h 37" name="T1"/>
                      <a:gd fmla="*/ 12 w 20" name="T2"/>
                      <a:gd fmla="*/ 11 h 37" name="T3"/>
                      <a:gd fmla="*/ 15 w 20" name="T4"/>
                      <a:gd fmla="*/ 37 h 37" name="T5"/>
                      <a:gd fmla="*/ 2 w 20" name="T6"/>
                      <a:gd fmla="*/ 16 h 3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7" w="20">
                        <a:moveTo>
                          <a:pt x="0" y="0"/>
                        </a:moveTo>
                        <a:cubicBezTo>
                          <a:pt x="12" y="11"/>
                          <a:pt x="12" y="11"/>
                          <a:pt x="12" y="11"/>
                        </a:cubicBezTo>
                        <a:cubicBezTo>
                          <a:pt x="9" y="29"/>
                          <a:pt x="20" y="27"/>
                          <a:pt x="15" y="37"/>
                        </a:cubicBezTo>
                        <a:cubicBezTo>
                          <a:pt x="14" y="27"/>
                          <a:pt x="8" y="33"/>
                          <a:pt x="2" y="16"/>
                        </a:cubicBezTo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0" name="Freeform 107"/>
                  <p:cNvSpPr>
                    <a:spLocks noEditPoints="1"/>
                  </p:cNvSpPr>
                  <p:nvPr/>
                </p:nvSpPr>
                <p:spPr bwMode="auto">
                  <a:xfrm>
                    <a:off x="3439" y="2776"/>
                    <a:ext cx="45" cy="91"/>
                  </a:xfrm>
                  <a:custGeom>
                    <a:gdLst>
                      <a:gd fmla="*/ 1 w 19" name="T0"/>
                      <a:gd fmla="*/ 0 h 38" name="T1"/>
                      <a:gd fmla="*/ 13 w 19" name="T2"/>
                      <a:gd fmla="*/ 10 h 38" name="T3"/>
                      <a:gd fmla="*/ 13 w 19" name="T4"/>
                      <a:gd fmla="*/ 11 h 38" name="T5"/>
                      <a:gd fmla="*/ 0 w 19" name="T6"/>
                      <a:gd fmla="*/ 1 h 38" name="T7"/>
                      <a:gd fmla="*/ 1 w 19" name="T8"/>
                      <a:gd fmla="*/ 0 h 38" name="T9"/>
                      <a:gd fmla="*/ 13 w 19" name="T10"/>
                      <a:gd fmla="*/ 10 h 38" name="T11"/>
                      <a:gd fmla="*/ 13 w 19" name="T12"/>
                      <a:gd fmla="*/ 11 h 38" name="T13"/>
                      <a:gd fmla="*/ 13 w 19" name="T14"/>
                      <a:gd fmla="*/ 11 h 38" name="T15"/>
                      <a:gd fmla="*/ 13 w 19" name="T16"/>
                      <a:gd fmla="*/ 11 h 38" name="T17"/>
                      <a:gd fmla="*/ 13 w 19" name="T18"/>
                      <a:gd fmla="*/ 10 h 38" name="T19"/>
                      <a:gd fmla="*/ 13 w 19" name="T20"/>
                      <a:gd fmla="*/ 11 h 38" name="T21"/>
                      <a:gd fmla="*/ 15 w 19" name="T22"/>
                      <a:gd fmla="*/ 27 h 38" name="T23"/>
                      <a:gd fmla="*/ 15 w 19" name="T24"/>
                      <a:gd fmla="*/ 28 h 38" name="T25"/>
                      <a:gd fmla="*/ 12 w 19" name="T26"/>
                      <a:gd fmla="*/ 11 h 38" name="T27"/>
                      <a:gd fmla="*/ 13 w 19" name="T28"/>
                      <a:gd fmla="*/ 11 h 38" name="T29"/>
                      <a:gd fmla="*/ 15 w 19" name="T30"/>
                      <a:gd fmla="*/ 27 h 38" name="T31"/>
                      <a:gd fmla="*/ 16 w 19" name="T32"/>
                      <a:gd fmla="*/ 37 h 38" name="T33"/>
                      <a:gd fmla="*/ 15 w 19" name="T34"/>
                      <a:gd fmla="*/ 37 h 38" name="T35"/>
                      <a:gd fmla="*/ 15 w 19" name="T36"/>
                      <a:gd fmla="*/ 28 h 38" name="T37"/>
                      <a:gd fmla="*/ 15 w 19" name="T38"/>
                      <a:gd fmla="*/ 27 h 38" name="T39"/>
                      <a:gd fmla="*/ 16 w 19" name="T40"/>
                      <a:gd fmla="*/ 37 h 38" name="T41"/>
                      <a:gd fmla="*/ 15 w 19" name="T42"/>
                      <a:gd fmla="*/ 38 h 38" name="T43"/>
                      <a:gd fmla="*/ 15 w 19" name="T44"/>
                      <a:gd fmla="*/ 37 h 38" name="T45"/>
                      <a:gd fmla="*/ 16 w 19" name="T46"/>
                      <a:gd fmla="*/ 37 h 38" name="T47"/>
                      <a:gd fmla="*/ 15 w 19" name="T48"/>
                      <a:gd fmla="*/ 37 h 38" name="T49"/>
                      <a:gd fmla="*/ 12 w 19" name="T50"/>
                      <a:gd fmla="*/ 30 h 38" name="T51"/>
                      <a:gd fmla="*/ 12 w 19" name="T52"/>
                      <a:gd fmla="*/ 29 h 38" name="T53"/>
                      <a:gd fmla="*/ 16 w 19" name="T54"/>
                      <a:gd fmla="*/ 37 h 38" name="T55"/>
                      <a:gd fmla="*/ 15 w 19" name="T56"/>
                      <a:gd fmla="*/ 37 h 38" name="T57"/>
                      <a:gd fmla="*/ 12 w 19" name="T58"/>
                      <a:gd fmla="*/ 30 h 38" name="T59"/>
                      <a:gd fmla="*/ 3 w 19" name="T60"/>
                      <a:gd fmla="*/ 16 h 38" name="T61"/>
                      <a:gd fmla="*/ 4 w 19" name="T62"/>
                      <a:gd fmla="*/ 16 h 38" name="T63"/>
                      <a:gd fmla="*/ 12 w 19" name="T64"/>
                      <a:gd fmla="*/ 29 h 38" name="T65"/>
                      <a:gd fmla="*/ 12 w 19" name="T66"/>
                      <a:gd fmla="*/ 30 h 38" name="T6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b="b" l="0" r="r" t="0"/>
                    <a:pathLst>
                      <a:path h="38" w="19">
                        <a:moveTo>
                          <a:pt x="1" y="0"/>
                        </a:moveTo>
                        <a:cubicBezTo>
                          <a:pt x="13" y="10"/>
                          <a:pt x="13" y="10"/>
                          <a:pt x="13" y="10"/>
                        </a:cubicBezTo>
                        <a:cubicBezTo>
                          <a:pt x="13" y="11"/>
                          <a:pt x="13" y="11"/>
                          <a:pt x="13" y="1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lnTo>
                          <a:pt x="1" y="0"/>
                        </a:lnTo>
                        <a:close/>
                        <a:moveTo>
                          <a:pt x="13" y="10"/>
                        </a:moveTo>
                        <a:cubicBezTo>
                          <a:pt x="13" y="11"/>
                          <a:pt x="13" y="11"/>
                          <a:pt x="13" y="11"/>
                        </a:cubicBezTo>
                        <a:cubicBezTo>
                          <a:pt x="13" y="11"/>
                          <a:pt x="13" y="11"/>
                          <a:pt x="13" y="11"/>
                        </a:cubicBezTo>
                        <a:cubicBezTo>
                          <a:pt x="13" y="11"/>
                          <a:pt x="13" y="11"/>
                          <a:pt x="13" y="11"/>
                        </a:cubicBezTo>
                        <a:lnTo>
                          <a:pt x="13" y="10"/>
                        </a:lnTo>
                        <a:close/>
                        <a:moveTo>
                          <a:pt x="13" y="11"/>
                        </a:moveTo>
                        <a:cubicBezTo>
                          <a:pt x="12" y="20"/>
                          <a:pt x="14" y="24"/>
                          <a:pt x="15" y="27"/>
                        </a:cubicBezTo>
                        <a:cubicBezTo>
                          <a:pt x="15" y="28"/>
                          <a:pt x="15" y="28"/>
                          <a:pt x="15" y="28"/>
                        </a:cubicBezTo>
                        <a:cubicBezTo>
                          <a:pt x="13" y="25"/>
                          <a:pt x="11" y="20"/>
                          <a:pt x="12" y="11"/>
                        </a:cubicBezTo>
                        <a:lnTo>
                          <a:pt x="13" y="11"/>
                        </a:lnTo>
                        <a:close/>
                        <a:moveTo>
                          <a:pt x="15" y="27"/>
                        </a:moveTo>
                        <a:cubicBezTo>
                          <a:pt x="17" y="30"/>
                          <a:pt x="19" y="32"/>
                          <a:pt x="16" y="37"/>
                        </a:cubicBezTo>
                        <a:cubicBezTo>
                          <a:pt x="15" y="37"/>
                          <a:pt x="15" y="37"/>
                          <a:pt x="15" y="37"/>
                        </a:cubicBezTo>
                        <a:cubicBezTo>
                          <a:pt x="18" y="32"/>
                          <a:pt x="16" y="30"/>
                          <a:pt x="15" y="28"/>
                        </a:cubicBezTo>
                        <a:lnTo>
                          <a:pt x="15" y="27"/>
                        </a:lnTo>
                        <a:close/>
                        <a:moveTo>
                          <a:pt x="16" y="37"/>
                        </a:move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15" y="37"/>
                          <a:pt x="15" y="37"/>
                          <a:pt x="15" y="37"/>
                        </a:cubicBezTo>
                        <a:cubicBezTo>
                          <a:pt x="16" y="37"/>
                          <a:pt x="16" y="37"/>
                          <a:pt x="16" y="37"/>
                        </a:cubicBezTo>
                        <a:close/>
                        <a:moveTo>
                          <a:pt x="15" y="37"/>
                        </a:moveTo>
                        <a:cubicBezTo>
                          <a:pt x="15" y="32"/>
                          <a:pt x="14" y="31"/>
                          <a:pt x="12" y="30"/>
                        </a:cubicBezTo>
                        <a:cubicBezTo>
                          <a:pt x="12" y="29"/>
                          <a:pt x="12" y="29"/>
                          <a:pt x="12" y="29"/>
                        </a:cubicBezTo>
                        <a:cubicBezTo>
                          <a:pt x="14" y="31"/>
                          <a:pt x="16" y="32"/>
                          <a:pt x="16" y="37"/>
                        </a:cubicBezTo>
                        <a:lnTo>
                          <a:pt x="15" y="37"/>
                        </a:lnTo>
                        <a:close/>
                        <a:moveTo>
                          <a:pt x="12" y="30"/>
                        </a:moveTo>
                        <a:cubicBezTo>
                          <a:pt x="9" y="28"/>
                          <a:pt x="6" y="25"/>
                          <a:pt x="3" y="16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7" y="25"/>
                          <a:pt x="10" y="27"/>
                          <a:pt x="12" y="29"/>
                        </a:cubicBezTo>
                        <a:lnTo>
                          <a:pt x="12" y="30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1" name="Freeform 108"/>
                  <p:cNvSpPr>
                    <a:spLocks noEditPoints="1"/>
                  </p:cNvSpPr>
                  <p:nvPr/>
                </p:nvSpPr>
                <p:spPr bwMode="auto">
                  <a:xfrm>
                    <a:off x="3451" y="2804"/>
                    <a:ext cx="28" cy="60"/>
                  </a:xfrm>
                  <a:custGeom>
                    <a:gdLst>
                      <a:gd fmla="*/ 1 w 12" name="T0"/>
                      <a:gd fmla="*/ 0 h 25" name="T1"/>
                      <a:gd fmla="*/ 8 w 12" name="T2"/>
                      <a:gd fmla="*/ 15 h 25" name="T3"/>
                      <a:gd fmla="*/ 8 w 12" name="T4"/>
                      <a:gd fmla="*/ 16 h 25" name="T5"/>
                      <a:gd fmla="*/ 0 w 12" name="T6"/>
                      <a:gd fmla="*/ 1 h 25" name="T7"/>
                      <a:gd fmla="*/ 1 w 12" name="T8"/>
                      <a:gd fmla="*/ 0 h 25" name="T9"/>
                      <a:gd fmla="*/ 8 w 12" name="T10"/>
                      <a:gd fmla="*/ 15 h 25" name="T11"/>
                      <a:gd fmla="*/ 11 w 12" name="T12"/>
                      <a:gd fmla="*/ 25 h 25" name="T13"/>
                      <a:gd fmla="*/ 10 w 12" name="T14"/>
                      <a:gd fmla="*/ 25 h 25" name="T15"/>
                      <a:gd fmla="*/ 8 w 12" name="T16"/>
                      <a:gd fmla="*/ 16 h 25" name="T17"/>
                      <a:gd fmla="*/ 8 w 12" name="T18"/>
                      <a:gd fmla="*/ 15 h 2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25" w="12">
                        <a:moveTo>
                          <a:pt x="1" y="0"/>
                        </a:moveTo>
                        <a:cubicBezTo>
                          <a:pt x="3" y="8"/>
                          <a:pt x="6" y="12"/>
                          <a:pt x="8" y="15"/>
                        </a:cubicBezTo>
                        <a:cubicBezTo>
                          <a:pt x="8" y="16"/>
                          <a:pt x="8" y="16"/>
                          <a:pt x="8" y="16"/>
                        </a:cubicBezTo>
                        <a:cubicBezTo>
                          <a:pt x="5" y="12"/>
                          <a:pt x="2" y="8"/>
                          <a:pt x="0" y="1"/>
                        </a:cubicBezTo>
                        <a:lnTo>
                          <a:pt x="1" y="0"/>
                        </a:lnTo>
                        <a:close/>
                        <a:moveTo>
                          <a:pt x="8" y="15"/>
                        </a:moveTo>
                        <a:cubicBezTo>
                          <a:pt x="11" y="18"/>
                          <a:pt x="12" y="21"/>
                          <a:pt x="11" y="25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12" y="21"/>
                          <a:pt x="10" y="19"/>
                          <a:pt x="8" y="16"/>
                        </a:cubicBezTo>
                        <a:lnTo>
                          <a:pt x="8" y="15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2" name="Freeform 109"/>
                  <p:cNvSpPr/>
                  <p:nvPr/>
                </p:nvSpPr>
                <p:spPr bwMode="auto">
                  <a:xfrm>
                    <a:off x="3425" y="2776"/>
                    <a:ext cx="33" cy="96"/>
                  </a:xfrm>
                  <a:custGeom>
                    <a:gdLst>
                      <a:gd fmla="*/ 16 w 33" name="T0"/>
                      <a:gd fmla="*/ 0 h 96" name="T1"/>
                      <a:gd fmla="*/ 33 w 33" name="T2"/>
                      <a:gd fmla="*/ 0 h 96" name="T3"/>
                      <a:gd fmla="*/ 16 w 33" name="T4"/>
                      <a:gd fmla="*/ 96 h 96" name="T5"/>
                      <a:gd fmla="*/ 0 w 33" name="T6"/>
                      <a:gd fmla="*/ 0 h 96" name="T7"/>
                      <a:gd fmla="*/ 16 w 33" name="T8"/>
                      <a:gd fmla="*/ 0 h 96" name="T9"/>
                      <a:gd fmla="*/ 16 w 33" name="T10"/>
                      <a:gd fmla="*/ 96 h 96" name="T11"/>
                      <a:gd fmla="*/ 16 w 33" name="T12"/>
                      <a:gd fmla="*/ 0 h 9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6" w="33">
                        <a:moveTo>
                          <a:pt x="16" y="0"/>
                        </a:moveTo>
                        <a:lnTo>
                          <a:pt x="33" y="0"/>
                        </a:lnTo>
                        <a:lnTo>
                          <a:pt x="16" y="96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96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3" name="Freeform 110"/>
                  <p:cNvSpPr/>
                  <p:nvPr/>
                </p:nvSpPr>
                <p:spPr bwMode="auto">
                  <a:xfrm>
                    <a:off x="3425" y="2776"/>
                    <a:ext cx="33" cy="96"/>
                  </a:xfrm>
                  <a:custGeom>
                    <a:gdLst>
                      <a:gd fmla="*/ 16 w 33" name="T0"/>
                      <a:gd fmla="*/ 0 h 96" name="T1"/>
                      <a:gd fmla="*/ 33 w 33" name="T2"/>
                      <a:gd fmla="*/ 0 h 96" name="T3"/>
                      <a:gd fmla="*/ 16 w 33" name="T4"/>
                      <a:gd fmla="*/ 96 h 96" name="T5"/>
                      <a:gd fmla="*/ 0 w 33" name="T6"/>
                      <a:gd fmla="*/ 0 h 96" name="T7"/>
                      <a:gd fmla="*/ 16 w 33" name="T8"/>
                      <a:gd fmla="*/ 0 h 96" name="T9"/>
                      <a:gd fmla="*/ 16 w 33" name="T10"/>
                      <a:gd fmla="*/ 96 h 96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96" w="33">
                        <a:moveTo>
                          <a:pt x="16" y="0"/>
                        </a:moveTo>
                        <a:lnTo>
                          <a:pt x="33" y="0"/>
                        </a:lnTo>
                        <a:lnTo>
                          <a:pt x="16" y="96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  <a:lnTo>
                          <a:pt x="16" y="96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4" name="Freeform 111"/>
                  <p:cNvSpPr>
                    <a:spLocks noEditPoints="1"/>
                  </p:cNvSpPr>
                  <p:nvPr/>
                </p:nvSpPr>
                <p:spPr bwMode="auto">
                  <a:xfrm>
                    <a:off x="3422" y="2776"/>
                    <a:ext cx="36" cy="100"/>
                  </a:xfrm>
                  <a:custGeom>
                    <a:gdLst>
                      <a:gd fmla="*/ 19 w 36" name="T0"/>
                      <a:gd fmla="*/ 0 h 100" name="T1"/>
                      <a:gd fmla="*/ 36 w 36" name="T2"/>
                      <a:gd fmla="*/ 0 h 100" name="T3"/>
                      <a:gd fmla="*/ 36 w 36" name="T4"/>
                      <a:gd fmla="*/ 2 h 100" name="T5"/>
                      <a:gd fmla="*/ 19 w 36" name="T6"/>
                      <a:gd fmla="*/ 2 h 100" name="T7"/>
                      <a:gd fmla="*/ 19 w 36" name="T8"/>
                      <a:gd fmla="*/ 0 h 100" name="T9"/>
                      <a:gd fmla="*/ 36 w 36" name="T10"/>
                      <a:gd fmla="*/ 0 h 100" name="T11"/>
                      <a:gd fmla="*/ 36 w 36" name="T12"/>
                      <a:gd fmla="*/ 0 h 100" name="T13"/>
                      <a:gd fmla="*/ 36 w 36" name="T14"/>
                      <a:gd fmla="*/ 0 h 100" name="T15"/>
                      <a:gd fmla="*/ 36 w 36" name="T16"/>
                      <a:gd fmla="*/ 0 h 100" name="T17"/>
                      <a:gd fmla="*/ 36 w 36" name="T18"/>
                      <a:gd fmla="*/ 0 h 100" name="T19"/>
                      <a:gd fmla="*/ 36 w 36" name="T20"/>
                      <a:gd fmla="*/ 0 h 100" name="T21"/>
                      <a:gd fmla="*/ 19 w 36" name="T22"/>
                      <a:gd fmla="*/ 96 h 100" name="T23"/>
                      <a:gd fmla="*/ 17 w 36" name="T24"/>
                      <a:gd fmla="*/ 96 h 100" name="T25"/>
                      <a:gd fmla="*/ 33 w 36" name="T26"/>
                      <a:gd fmla="*/ 0 h 100" name="T27"/>
                      <a:gd fmla="*/ 36 w 36" name="T28"/>
                      <a:gd fmla="*/ 0 h 100" name="T29"/>
                      <a:gd fmla="*/ 19 w 36" name="T30"/>
                      <a:gd fmla="*/ 96 h 100" name="T31"/>
                      <a:gd fmla="*/ 19 w 36" name="T32"/>
                      <a:gd fmla="*/ 100 h 100" name="T33"/>
                      <a:gd fmla="*/ 17 w 36" name="T34"/>
                      <a:gd fmla="*/ 96 h 100" name="T35"/>
                      <a:gd fmla="*/ 19 w 36" name="T36"/>
                      <a:gd fmla="*/ 96 h 100" name="T37"/>
                      <a:gd fmla="*/ 19 w 36" name="T38"/>
                      <a:gd fmla="*/ 96 h 100" name="T39"/>
                      <a:gd fmla="*/ 17 w 36" name="T40"/>
                      <a:gd fmla="*/ 96 h 100" name="T41"/>
                      <a:gd fmla="*/ 0 w 36" name="T42"/>
                      <a:gd fmla="*/ 0 h 100" name="T43"/>
                      <a:gd fmla="*/ 3 w 36" name="T44"/>
                      <a:gd fmla="*/ 0 h 100" name="T45"/>
                      <a:gd fmla="*/ 19 w 36" name="T46"/>
                      <a:gd fmla="*/ 96 h 100" name="T47"/>
                      <a:gd fmla="*/ 17 w 36" name="T48"/>
                      <a:gd fmla="*/ 96 h 100" name="T49"/>
                      <a:gd fmla="*/ 0 w 36" name="T50"/>
                      <a:gd fmla="*/ 0 h 100" name="T51"/>
                      <a:gd fmla="*/ 3 w 36" name="T52"/>
                      <a:gd fmla="*/ 0 h 100" name="T53"/>
                      <a:gd fmla="*/ 3 w 36" name="T54"/>
                      <a:gd fmla="*/ 0 h 100" name="T55"/>
                      <a:gd fmla="*/ 0 w 36" name="T56"/>
                      <a:gd fmla="*/ 0 h 100" name="T57"/>
                      <a:gd fmla="*/ 0 w 36" name="T58"/>
                      <a:gd fmla="*/ 0 h 100" name="T59"/>
                      <a:gd fmla="*/ 3 w 36" name="T60"/>
                      <a:gd fmla="*/ 0 h 100" name="T61"/>
                      <a:gd fmla="*/ 19 w 36" name="T62"/>
                      <a:gd fmla="*/ 0 h 100" name="T63"/>
                      <a:gd fmla="*/ 19 w 36" name="T64"/>
                      <a:gd fmla="*/ 2 h 100" name="T65"/>
                      <a:gd fmla="*/ 3 w 36" name="T66"/>
                      <a:gd fmla="*/ 2 h 100" name="T67"/>
                      <a:gd fmla="*/ 3 w 36" name="T68"/>
                      <a:gd fmla="*/ 0 h 100" name="T69"/>
                      <a:gd fmla="*/ 19 w 36" name="T70"/>
                      <a:gd fmla="*/ 0 h 100" name="T71"/>
                      <a:gd fmla="*/ 19 w 36" name="T72"/>
                      <a:gd fmla="*/ 0 h 100" name="T73"/>
                      <a:gd fmla="*/ 19 w 36" name="T74"/>
                      <a:gd fmla="*/ 0 h 100" name="T75"/>
                      <a:gd fmla="*/ 19 w 36" name="T76"/>
                      <a:gd fmla="*/ 0 h 100" name="T77"/>
                      <a:gd fmla="*/ 19 w 36" name="T78"/>
                      <a:gd fmla="*/ 0 h 100" name="T79"/>
                      <a:gd fmla="*/ 19 w 36" name="T80"/>
                      <a:gd fmla="*/ 96 h 100" name="T81"/>
                      <a:gd fmla="*/ 17 w 36" name="T82"/>
                      <a:gd fmla="*/ 96 h 100" name="T83"/>
                      <a:gd fmla="*/ 17 w 36" name="T84"/>
                      <a:gd fmla="*/ 0 h 100" name="T85"/>
                      <a:gd fmla="*/ 19 w 36" name="T86"/>
                      <a:gd fmla="*/ 0 h 100" name="T87"/>
                      <a:gd fmla="*/ 19 w 36" name="T88"/>
                      <a:gd fmla="*/ 96 h 100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100" w="36">
                        <a:moveTo>
                          <a:pt x="19" y="0"/>
                        </a:moveTo>
                        <a:lnTo>
                          <a:pt x="36" y="0"/>
                        </a:lnTo>
                        <a:lnTo>
                          <a:pt x="36" y="2"/>
                        </a:lnTo>
                        <a:lnTo>
                          <a:pt x="19" y="2"/>
                        </a:lnTo>
                        <a:lnTo>
                          <a:pt x="19" y="0"/>
                        </a:lnTo>
                        <a:close/>
                        <a:moveTo>
                          <a:pt x="36" y="0"/>
                        </a:move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lnTo>
                          <a:pt x="36" y="0"/>
                        </a:lnTo>
                        <a:close/>
                        <a:moveTo>
                          <a:pt x="36" y="0"/>
                        </a:moveTo>
                        <a:lnTo>
                          <a:pt x="19" y="96"/>
                        </a:lnTo>
                        <a:lnTo>
                          <a:pt x="17" y="96"/>
                        </a:lnTo>
                        <a:lnTo>
                          <a:pt x="33" y="0"/>
                        </a:lnTo>
                        <a:lnTo>
                          <a:pt x="36" y="0"/>
                        </a:lnTo>
                        <a:close/>
                        <a:moveTo>
                          <a:pt x="19" y="96"/>
                        </a:moveTo>
                        <a:lnTo>
                          <a:pt x="19" y="100"/>
                        </a:lnTo>
                        <a:lnTo>
                          <a:pt x="17" y="96"/>
                        </a:lnTo>
                        <a:lnTo>
                          <a:pt x="19" y="96"/>
                        </a:lnTo>
                        <a:lnTo>
                          <a:pt x="19" y="96"/>
                        </a:lnTo>
                        <a:close/>
                        <a:moveTo>
                          <a:pt x="17" y="96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19" y="96"/>
                        </a:lnTo>
                        <a:lnTo>
                          <a:pt x="17" y="96"/>
                        </a:lnTo>
                        <a:close/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  <a:moveTo>
                          <a:pt x="3" y="0"/>
                        </a:moveTo>
                        <a:lnTo>
                          <a:pt x="19" y="0"/>
                        </a:lnTo>
                        <a:lnTo>
                          <a:pt x="19" y="2"/>
                        </a:lnTo>
                        <a:lnTo>
                          <a:pt x="3" y="2"/>
                        </a:lnTo>
                        <a:lnTo>
                          <a:pt x="3" y="0"/>
                        </a:lnTo>
                        <a:close/>
                        <a:moveTo>
                          <a:pt x="19" y="0"/>
                        </a:move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  <a:moveTo>
                          <a:pt x="19" y="96"/>
                        </a:moveTo>
                        <a:lnTo>
                          <a:pt x="17" y="96"/>
                        </a:lnTo>
                        <a:lnTo>
                          <a:pt x="17" y="0"/>
                        </a:lnTo>
                        <a:lnTo>
                          <a:pt x="19" y="0"/>
                        </a:lnTo>
                        <a:lnTo>
                          <a:pt x="19" y="96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5" name="Freeform 112"/>
                  <p:cNvSpPr/>
                  <p:nvPr/>
                </p:nvSpPr>
                <p:spPr bwMode="auto">
                  <a:xfrm>
                    <a:off x="3425" y="2682"/>
                    <a:ext cx="33" cy="94"/>
                  </a:xfrm>
                  <a:custGeom>
                    <a:gdLst>
                      <a:gd fmla="*/ 16 w 33" name="T0"/>
                      <a:gd fmla="*/ 94 h 94" name="T1"/>
                      <a:gd fmla="*/ 0 w 33" name="T2"/>
                      <a:gd fmla="*/ 94 h 94" name="T3"/>
                      <a:gd fmla="*/ 16 w 33" name="T4"/>
                      <a:gd fmla="*/ 0 h 94" name="T5"/>
                      <a:gd fmla="*/ 33 w 33" name="T6"/>
                      <a:gd fmla="*/ 94 h 94" name="T7"/>
                      <a:gd fmla="*/ 16 w 33" name="T8"/>
                      <a:gd fmla="*/ 94 h 94" name="T9"/>
                      <a:gd fmla="*/ 16 w 33" name="T10"/>
                      <a:gd fmla="*/ 0 h 94" name="T11"/>
                      <a:gd fmla="*/ 16 w 33" name="T12"/>
                      <a:gd fmla="*/ 94 h 94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4" w="33">
                        <a:moveTo>
                          <a:pt x="16" y="94"/>
                        </a:moveTo>
                        <a:lnTo>
                          <a:pt x="0" y="94"/>
                        </a:lnTo>
                        <a:lnTo>
                          <a:pt x="16" y="0"/>
                        </a:lnTo>
                        <a:lnTo>
                          <a:pt x="33" y="94"/>
                        </a:lnTo>
                        <a:lnTo>
                          <a:pt x="16" y="94"/>
                        </a:lnTo>
                        <a:lnTo>
                          <a:pt x="16" y="0"/>
                        </a:lnTo>
                        <a:lnTo>
                          <a:pt x="16" y="94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6" name="Freeform 113"/>
                  <p:cNvSpPr/>
                  <p:nvPr/>
                </p:nvSpPr>
                <p:spPr bwMode="auto">
                  <a:xfrm>
                    <a:off x="3425" y="2682"/>
                    <a:ext cx="33" cy="94"/>
                  </a:xfrm>
                  <a:custGeom>
                    <a:gdLst>
                      <a:gd fmla="*/ 16 w 33" name="T0"/>
                      <a:gd fmla="*/ 94 h 94" name="T1"/>
                      <a:gd fmla="*/ 0 w 33" name="T2"/>
                      <a:gd fmla="*/ 94 h 94" name="T3"/>
                      <a:gd fmla="*/ 16 w 33" name="T4"/>
                      <a:gd fmla="*/ 0 h 94" name="T5"/>
                      <a:gd fmla="*/ 33 w 33" name="T6"/>
                      <a:gd fmla="*/ 94 h 94" name="T7"/>
                      <a:gd fmla="*/ 16 w 33" name="T8"/>
                      <a:gd fmla="*/ 94 h 94" name="T9"/>
                      <a:gd fmla="*/ 16 w 33" name="T10"/>
                      <a:gd fmla="*/ 0 h 94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94" w="33">
                        <a:moveTo>
                          <a:pt x="16" y="94"/>
                        </a:moveTo>
                        <a:lnTo>
                          <a:pt x="0" y="94"/>
                        </a:lnTo>
                        <a:lnTo>
                          <a:pt x="16" y="0"/>
                        </a:lnTo>
                        <a:lnTo>
                          <a:pt x="33" y="94"/>
                        </a:lnTo>
                        <a:lnTo>
                          <a:pt x="16" y="94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7" name="Freeform 114"/>
                  <p:cNvSpPr>
                    <a:spLocks noEditPoints="1"/>
                  </p:cNvSpPr>
                  <p:nvPr/>
                </p:nvSpPr>
                <p:spPr bwMode="auto">
                  <a:xfrm>
                    <a:off x="3422" y="2677"/>
                    <a:ext cx="36" cy="101"/>
                  </a:xfrm>
                  <a:custGeom>
                    <a:gdLst>
                      <a:gd fmla="*/ 19 w 36" name="T0"/>
                      <a:gd fmla="*/ 101 h 101" name="T1"/>
                      <a:gd fmla="*/ 3 w 36" name="T2"/>
                      <a:gd fmla="*/ 101 h 101" name="T3"/>
                      <a:gd fmla="*/ 3 w 36" name="T4"/>
                      <a:gd fmla="*/ 99 h 101" name="T5"/>
                      <a:gd fmla="*/ 19 w 36" name="T6"/>
                      <a:gd fmla="*/ 99 h 101" name="T7"/>
                      <a:gd fmla="*/ 19 w 36" name="T8"/>
                      <a:gd fmla="*/ 101 h 101" name="T9"/>
                      <a:gd fmla="*/ 3 w 36" name="T10"/>
                      <a:gd fmla="*/ 101 h 101" name="T11"/>
                      <a:gd fmla="*/ 0 w 36" name="T12"/>
                      <a:gd fmla="*/ 101 h 101" name="T13"/>
                      <a:gd fmla="*/ 0 w 36" name="T14"/>
                      <a:gd fmla="*/ 99 h 101" name="T15"/>
                      <a:gd fmla="*/ 3 w 36" name="T16"/>
                      <a:gd fmla="*/ 99 h 101" name="T17"/>
                      <a:gd fmla="*/ 3 w 36" name="T18"/>
                      <a:gd fmla="*/ 101 h 101" name="T19"/>
                      <a:gd fmla="*/ 0 w 36" name="T20"/>
                      <a:gd fmla="*/ 99 h 101" name="T21"/>
                      <a:gd fmla="*/ 17 w 36" name="T22"/>
                      <a:gd fmla="*/ 5 h 101" name="T23"/>
                      <a:gd fmla="*/ 19 w 36" name="T24"/>
                      <a:gd fmla="*/ 5 h 101" name="T25"/>
                      <a:gd fmla="*/ 3 w 36" name="T26"/>
                      <a:gd fmla="*/ 99 h 101" name="T27"/>
                      <a:gd fmla="*/ 0 w 36" name="T28"/>
                      <a:gd fmla="*/ 99 h 101" name="T29"/>
                      <a:gd fmla="*/ 17 w 36" name="T30"/>
                      <a:gd fmla="*/ 5 h 101" name="T31"/>
                      <a:gd fmla="*/ 19 w 36" name="T32"/>
                      <a:gd fmla="*/ 0 h 101" name="T33"/>
                      <a:gd fmla="*/ 19 w 36" name="T34"/>
                      <a:gd fmla="*/ 5 h 101" name="T35"/>
                      <a:gd fmla="*/ 19 w 36" name="T36"/>
                      <a:gd fmla="*/ 5 h 101" name="T37"/>
                      <a:gd fmla="*/ 17 w 36" name="T38"/>
                      <a:gd fmla="*/ 5 h 101" name="T39"/>
                      <a:gd fmla="*/ 19 w 36" name="T40"/>
                      <a:gd fmla="*/ 5 h 101" name="T41"/>
                      <a:gd fmla="*/ 36 w 36" name="T42"/>
                      <a:gd fmla="*/ 99 h 101" name="T43"/>
                      <a:gd fmla="*/ 33 w 36" name="T44"/>
                      <a:gd fmla="*/ 99 h 101" name="T45"/>
                      <a:gd fmla="*/ 17 w 36" name="T46"/>
                      <a:gd fmla="*/ 5 h 101" name="T47"/>
                      <a:gd fmla="*/ 19 w 36" name="T48"/>
                      <a:gd fmla="*/ 5 h 101" name="T49"/>
                      <a:gd fmla="*/ 36 w 36" name="T50"/>
                      <a:gd fmla="*/ 101 h 101" name="T51"/>
                      <a:gd fmla="*/ 36 w 36" name="T52"/>
                      <a:gd fmla="*/ 101 h 101" name="T53"/>
                      <a:gd fmla="*/ 36 w 36" name="T54"/>
                      <a:gd fmla="*/ 99 h 101" name="T55"/>
                      <a:gd fmla="*/ 36 w 36" name="T56"/>
                      <a:gd fmla="*/ 99 h 101" name="T57"/>
                      <a:gd fmla="*/ 36 w 36" name="T58"/>
                      <a:gd fmla="*/ 101 h 101" name="T59"/>
                      <a:gd fmla="*/ 36 w 36" name="T60"/>
                      <a:gd fmla="*/ 101 h 101" name="T61"/>
                      <a:gd fmla="*/ 19 w 36" name="T62"/>
                      <a:gd fmla="*/ 101 h 101" name="T63"/>
                      <a:gd fmla="*/ 19 w 36" name="T64"/>
                      <a:gd fmla="*/ 99 h 101" name="T65"/>
                      <a:gd fmla="*/ 36 w 36" name="T66"/>
                      <a:gd fmla="*/ 99 h 101" name="T67"/>
                      <a:gd fmla="*/ 36 w 36" name="T68"/>
                      <a:gd fmla="*/ 101 h 101" name="T69"/>
                      <a:gd fmla="*/ 19 w 36" name="T70"/>
                      <a:gd fmla="*/ 101 h 101" name="T71"/>
                      <a:gd fmla="*/ 17 w 36" name="T72"/>
                      <a:gd fmla="*/ 101 h 101" name="T73"/>
                      <a:gd fmla="*/ 17 w 36" name="T74"/>
                      <a:gd fmla="*/ 99 h 101" name="T75"/>
                      <a:gd fmla="*/ 19 w 36" name="T76"/>
                      <a:gd fmla="*/ 99 h 101" name="T77"/>
                      <a:gd fmla="*/ 19 w 36" name="T78"/>
                      <a:gd fmla="*/ 101 h 101" name="T79"/>
                      <a:gd fmla="*/ 17 w 36" name="T80"/>
                      <a:gd fmla="*/ 5 h 101" name="T81"/>
                      <a:gd fmla="*/ 19 w 36" name="T82"/>
                      <a:gd fmla="*/ 5 h 101" name="T83"/>
                      <a:gd fmla="*/ 19 w 36" name="T84"/>
                      <a:gd fmla="*/ 99 h 101" name="T85"/>
                      <a:gd fmla="*/ 17 w 36" name="T86"/>
                      <a:gd fmla="*/ 99 h 101" name="T87"/>
                      <a:gd fmla="*/ 17 w 36" name="T88"/>
                      <a:gd fmla="*/ 5 h 101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100" w="36">
                        <a:moveTo>
                          <a:pt x="19" y="101"/>
                        </a:moveTo>
                        <a:lnTo>
                          <a:pt x="3" y="101"/>
                        </a:lnTo>
                        <a:lnTo>
                          <a:pt x="3" y="99"/>
                        </a:lnTo>
                        <a:lnTo>
                          <a:pt x="19" y="99"/>
                        </a:lnTo>
                        <a:lnTo>
                          <a:pt x="19" y="101"/>
                        </a:lnTo>
                        <a:close/>
                        <a:moveTo>
                          <a:pt x="3" y="101"/>
                        </a:moveTo>
                        <a:lnTo>
                          <a:pt x="0" y="101"/>
                        </a:lnTo>
                        <a:lnTo>
                          <a:pt x="0" y="99"/>
                        </a:lnTo>
                        <a:lnTo>
                          <a:pt x="3" y="99"/>
                        </a:lnTo>
                        <a:lnTo>
                          <a:pt x="3" y="101"/>
                        </a:lnTo>
                        <a:close/>
                        <a:moveTo>
                          <a:pt x="0" y="99"/>
                        </a:moveTo>
                        <a:lnTo>
                          <a:pt x="17" y="5"/>
                        </a:lnTo>
                        <a:lnTo>
                          <a:pt x="19" y="5"/>
                        </a:lnTo>
                        <a:lnTo>
                          <a:pt x="3" y="99"/>
                        </a:lnTo>
                        <a:lnTo>
                          <a:pt x="0" y="99"/>
                        </a:lnTo>
                        <a:close/>
                        <a:moveTo>
                          <a:pt x="17" y="5"/>
                        </a:moveTo>
                        <a:lnTo>
                          <a:pt x="19" y="0"/>
                        </a:lnTo>
                        <a:lnTo>
                          <a:pt x="19" y="5"/>
                        </a:lnTo>
                        <a:lnTo>
                          <a:pt x="19" y="5"/>
                        </a:lnTo>
                        <a:lnTo>
                          <a:pt x="17" y="5"/>
                        </a:lnTo>
                        <a:close/>
                        <a:moveTo>
                          <a:pt x="19" y="5"/>
                        </a:moveTo>
                        <a:lnTo>
                          <a:pt x="36" y="99"/>
                        </a:lnTo>
                        <a:lnTo>
                          <a:pt x="33" y="99"/>
                        </a:lnTo>
                        <a:lnTo>
                          <a:pt x="17" y="5"/>
                        </a:lnTo>
                        <a:lnTo>
                          <a:pt x="19" y="5"/>
                        </a:lnTo>
                        <a:close/>
                        <a:moveTo>
                          <a:pt x="36" y="101"/>
                        </a:moveTo>
                        <a:lnTo>
                          <a:pt x="36" y="101"/>
                        </a:lnTo>
                        <a:lnTo>
                          <a:pt x="36" y="99"/>
                        </a:lnTo>
                        <a:lnTo>
                          <a:pt x="36" y="99"/>
                        </a:lnTo>
                        <a:lnTo>
                          <a:pt x="36" y="101"/>
                        </a:lnTo>
                        <a:close/>
                        <a:moveTo>
                          <a:pt x="36" y="101"/>
                        </a:moveTo>
                        <a:lnTo>
                          <a:pt x="19" y="101"/>
                        </a:lnTo>
                        <a:lnTo>
                          <a:pt x="19" y="99"/>
                        </a:lnTo>
                        <a:lnTo>
                          <a:pt x="36" y="99"/>
                        </a:lnTo>
                        <a:lnTo>
                          <a:pt x="36" y="101"/>
                        </a:lnTo>
                        <a:close/>
                        <a:moveTo>
                          <a:pt x="19" y="101"/>
                        </a:moveTo>
                        <a:lnTo>
                          <a:pt x="17" y="101"/>
                        </a:lnTo>
                        <a:lnTo>
                          <a:pt x="17" y="99"/>
                        </a:lnTo>
                        <a:lnTo>
                          <a:pt x="19" y="99"/>
                        </a:lnTo>
                        <a:lnTo>
                          <a:pt x="19" y="101"/>
                        </a:lnTo>
                        <a:close/>
                        <a:moveTo>
                          <a:pt x="17" y="5"/>
                        </a:moveTo>
                        <a:lnTo>
                          <a:pt x="19" y="5"/>
                        </a:lnTo>
                        <a:lnTo>
                          <a:pt x="19" y="99"/>
                        </a:lnTo>
                        <a:lnTo>
                          <a:pt x="17" y="99"/>
                        </a:lnTo>
                        <a:lnTo>
                          <a:pt x="17" y="5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8" name="Freeform 115"/>
                  <p:cNvSpPr/>
                  <p:nvPr/>
                </p:nvSpPr>
                <p:spPr bwMode="auto">
                  <a:xfrm>
                    <a:off x="3346" y="2759"/>
                    <a:ext cx="95" cy="36"/>
                  </a:xfrm>
                  <a:custGeom>
                    <a:gdLst>
                      <a:gd fmla="*/ 95 w 95" name="T0"/>
                      <a:gd fmla="*/ 17 h 36" name="T1"/>
                      <a:gd fmla="*/ 95 w 95" name="T2"/>
                      <a:gd fmla="*/ 36 h 36" name="T3"/>
                      <a:gd fmla="*/ 0 w 95" name="T4"/>
                      <a:gd fmla="*/ 17 h 36" name="T5"/>
                      <a:gd fmla="*/ 95 w 95" name="T6"/>
                      <a:gd fmla="*/ 0 h 36" name="T7"/>
                      <a:gd fmla="*/ 95 w 95" name="T8"/>
                      <a:gd fmla="*/ 17 h 36" name="T9"/>
                      <a:gd fmla="*/ 0 w 95" name="T10"/>
                      <a:gd fmla="*/ 17 h 36" name="T11"/>
                      <a:gd fmla="*/ 95 w 95" name="T12"/>
                      <a:gd fmla="*/ 17 h 3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36" w="95">
                        <a:moveTo>
                          <a:pt x="95" y="17"/>
                        </a:moveTo>
                        <a:lnTo>
                          <a:pt x="95" y="36"/>
                        </a:lnTo>
                        <a:lnTo>
                          <a:pt x="0" y="17"/>
                        </a:lnTo>
                        <a:lnTo>
                          <a:pt x="95" y="0"/>
                        </a:lnTo>
                        <a:lnTo>
                          <a:pt x="95" y="17"/>
                        </a:lnTo>
                        <a:lnTo>
                          <a:pt x="0" y="17"/>
                        </a:lnTo>
                        <a:lnTo>
                          <a:pt x="95" y="17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9" name="Freeform 116"/>
                  <p:cNvSpPr/>
                  <p:nvPr/>
                </p:nvSpPr>
                <p:spPr bwMode="auto">
                  <a:xfrm>
                    <a:off x="3346" y="2759"/>
                    <a:ext cx="95" cy="36"/>
                  </a:xfrm>
                  <a:custGeom>
                    <a:gdLst>
                      <a:gd fmla="*/ 95 w 95" name="T0"/>
                      <a:gd fmla="*/ 17 h 36" name="T1"/>
                      <a:gd fmla="*/ 95 w 95" name="T2"/>
                      <a:gd fmla="*/ 36 h 36" name="T3"/>
                      <a:gd fmla="*/ 0 w 95" name="T4"/>
                      <a:gd fmla="*/ 17 h 36" name="T5"/>
                      <a:gd fmla="*/ 95 w 95" name="T6"/>
                      <a:gd fmla="*/ 0 h 36" name="T7"/>
                      <a:gd fmla="*/ 95 w 95" name="T8"/>
                      <a:gd fmla="*/ 17 h 36" name="T9"/>
                      <a:gd fmla="*/ 0 w 95" name="T10"/>
                      <a:gd fmla="*/ 17 h 36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6" w="95">
                        <a:moveTo>
                          <a:pt x="95" y="17"/>
                        </a:moveTo>
                        <a:lnTo>
                          <a:pt x="95" y="36"/>
                        </a:lnTo>
                        <a:lnTo>
                          <a:pt x="0" y="17"/>
                        </a:lnTo>
                        <a:lnTo>
                          <a:pt x="95" y="0"/>
                        </a:lnTo>
                        <a:lnTo>
                          <a:pt x="95" y="17"/>
                        </a:lnTo>
                        <a:lnTo>
                          <a:pt x="0" y="17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0" name="Freeform 117"/>
                  <p:cNvSpPr>
                    <a:spLocks noEditPoints="1"/>
                  </p:cNvSpPr>
                  <p:nvPr/>
                </p:nvSpPr>
                <p:spPr bwMode="auto">
                  <a:xfrm>
                    <a:off x="3342" y="2759"/>
                    <a:ext cx="99" cy="36"/>
                  </a:xfrm>
                  <a:custGeom>
                    <a:gdLst>
                      <a:gd fmla="*/ 99 w 99" name="T0"/>
                      <a:gd fmla="*/ 36 h 36" name="T1"/>
                      <a:gd fmla="*/ 97 w 99" name="T2"/>
                      <a:gd fmla="*/ 36 h 36" name="T3"/>
                      <a:gd fmla="*/ 97 w 99" name="T4"/>
                      <a:gd fmla="*/ 17 h 36" name="T5"/>
                      <a:gd fmla="*/ 99 w 99" name="T6"/>
                      <a:gd fmla="*/ 17 h 36" name="T7"/>
                      <a:gd fmla="*/ 99 w 99" name="T8"/>
                      <a:gd fmla="*/ 36 h 36" name="T9"/>
                      <a:gd fmla="*/ 99 w 99" name="T10"/>
                      <a:gd fmla="*/ 36 h 36" name="T11"/>
                      <a:gd fmla="*/ 99 w 99" name="T12"/>
                      <a:gd fmla="*/ 36 h 36" name="T13"/>
                      <a:gd fmla="*/ 97 w 99" name="T14"/>
                      <a:gd fmla="*/ 36 h 36" name="T15"/>
                      <a:gd fmla="*/ 99 w 99" name="T16"/>
                      <a:gd fmla="*/ 36 h 36" name="T17"/>
                      <a:gd fmla="*/ 99 w 99" name="T18"/>
                      <a:gd fmla="*/ 36 h 36" name="T19"/>
                      <a:gd fmla="*/ 97 w 99" name="T20"/>
                      <a:gd fmla="*/ 36 h 36" name="T21"/>
                      <a:gd fmla="*/ 4 w 99" name="T22"/>
                      <a:gd fmla="*/ 19 h 36" name="T23"/>
                      <a:gd fmla="*/ 4 w 99" name="T24"/>
                      <a:gd fmla="*/ 17 h 36" name="T25"/>
                      <a:gd fmla="*/ 99 w 99" name="T26"/>
                      <a:gd fmla="*/ 33 h 36" name="T27"/>
                      <a:gd fmla="*/ 97 w 99" name="T28"/>
                      <a:gd fmla="*/ 36 h 36" name="T29"/>
                      <a:gd fmla="*/ 4 w 99" name="T30"/>
                      <a:gd fmla="*/ 19 h 36" name="T31"/>
                      <a:gd fmla="*/ 0 w 99" name="T32"/>
                      <a:gd fmla="*/ 17 h 36" name="T33"/>
                      <a:gd fmla="*/ 4 w 99" name="T34"/>
                      <a:gd fmla="*/ 17 h 36" name="T35"/>
                      <a:gd fmla="*/ 4 w 99" name="T36"/>
                      <a:gd fmla="*/ 17 h 36" name="T37"/>
                      <a:gd fmla="*/ 4 w 99" name="T38"/>
                      <a:gd fmla="*/ 19 h 36" name="T39"/>
                      <a:gd fmla="*/ 4 w 99" name="T40"/>
                      <a:gd fmla="*/ 17 h 36" name="T41"/>
                      <a:gd fmla="*/ 97 w 99" name="T42"/>
                      <a:gd fmla="*/ 0 h 36" name="T43"/>
                      <a:gd fmla="*/ 99 w 99" name="T44"/>
                      <a:gd fmla="*/ 2 h 36" name="T45"/>
                      <a:gd fmla="*/ 4 w 99" name="T46"/>
                      <a:gd fmla="*/ 19 h 36" name="T47"/>
                      <a:gd fmla="*/ 4 w 99" name="T48"/>
                      <a:gd fmla="*/ 17 h 36" name="T49"/>
                      <a:gd fmla="*/ 97 w 99" name="T50"/>
                      <a:gd fmla="*/ 0 h 36" name="T51"/>
                      <a:gd fmla="*/ 99 w 99" name="T52"/>
                      <a:gd fmla="*/ 0 h 36" name="T53"/>
                      <a:gd fmla="*/ 99 w 99" name="T54"/>
                      <a:gd fmla="*/ 0 h 36" name="T55"/>
                      <a:gd fmla="*/ 99 w 99" name="T56"/>
                      <a:gd fmla="*/ 0 h 36" name="T57"/>
                      <a:gd fmla="*/ 97 w 99" name="T58"/>
                      <a:gd fmla="*/ 0 h 36" name="T59"/>
                      <a:gd fmla="*/ 99 w 99" name="T60"/>
                      <a:gd fmla="*/ 17 h 36" name="T61"/>
                      <a:gd fmla="*/ 97 w 99" name="T62"/>
                      <a:gd fmla="*/ 17 h 36" name="T63"/>
                      <a:gd fmla="*/ 97 w 99" name="T64"/>
                      <a:gd fmla="*/ 0 h 36" name="T65"/>
                      <a:gd fmla="*/ 99 w 99" name="T66"/>
                      <a:gd fmla="*/ 0 h 36" name="T67"/>
                      <a:gd fmla="*/ 99 w 99" name="T68"/>
                      <a:gd fmla="*/ 17 h 36" name="T69"/>
                      <a:gd fmla="*/ 99 w 99" name="T70"/>
                      <a:gd fmla="*/ 19 h 36" name="T71"/>
                      <a:gd fmla="*/ 99 w 99" name="T72"/>
                      <a:gd fmla="*/ 19 h 36" name="T73"/>
                      <a:gd fmla="*/ 99 w 99" name="T74"/>
                      <a:gd fmla="*/ 17 h 36" name="T75"/>
                      <a:gd fmla="*/ 99 w 99" name="T76"/>
                      <a:gd fmla="*/ 17 h 36" name="T77"/>
                      <a:gd fmla="*/ 99 w 99" name="T78"/>
                      <a:gd fmla="*/ 19 h 36" name="T79"/>
                      <a:gd fmla="*/ 99 w 99" name="T80"/>
                      <a:gd fmla="*/ 19 h 36" name="T81"/>
                      <a:gd fmla="*/ 4 w 99" name="T82"/>
                      <a:gd fmla="*/ 19 h 36" name="T83"/>
                      <a:gd fmla="*/ 4 w 99" name="T84"/>
                      <a:gd fmla="*/ 17 h 36" name="T85"/>
                      <a:gd fmla="*/ 99 w 99" name="T86"/>
                      <a:gd fmla="*/ 17 h 36" name="T87"/>
                      <a:gd fmla="*/ 99 w 99" name="T88"/>
                      <a:gd fmla="*/ 19 h 36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36" w="99">
                        <a:moveTo>
                          <a:pt x="99" y="36"/>
                        </a:moveTo>
                        <a:lnTo>
                          <a:pt x="97" y="36"/>
                        </a:lnTo>
                        <a:lnTo>
                          <a:pt x="97" y="17"/>
                        </a:lnTo>
                        <a:lnTo>
                          <a:pt x="99" y="17"/>
                        </a:lnTo>
                        <a:lnTo>
                          <a:pt x="99" y="36"/>
                        </a:lnTo>
                        <a:close/>
                        <a:moveTo>
                          <a:pt x="99" y="36"/>
                        </a:moveTo>
                        <a:lnTo>
                          <a:pt x="99" y="36"/>
                        </a:lnTo>
                        <a:lnTo>
                          <a:pt x="97" y="36"/>
                        </a:lnTo>
                        <a:lnTo>
                          <a:pt x="99" y="36"/>
                        </a:lnTo>
                        <a:lnTo>
                          <a:pt x="99" y="36"/>
                        </a:lnTo>
                        <a:close/>
                        <a:moveTo>
                          <a:pt x="97" y="36"/>
                        </a:moveTo>
                        <a:lnTo>
                          <a:pt x="4" y="19"/>
                        </a:lnTo>
                        <a:lnTo>
                          <a:pt x="4" y="17"/>
                        </a:lnTo>
                        <a:lnTo>
                          <a:pt x="99" y="33"/>
                        </a:lnTo>
                        <a:lnTo>
                          <a:pt x="97" y="36"/>
                        </a:lnTo>
                        <a:close/>
                        <a:moveTo>
                          <a:pt x="4" y="19"/>
                        </a:moveTo>
                        <a:lnTo>
                          <a:pt x="0" y="17"/>
                        </a:lnTo>
                        <a:lnTo>
                          <a:pt x="4" y="17"/>
                        </a:lnTo>
                        <a:lnTo>
                          <a:pt x="4" y="17"/>
                        </a:lnTo>
                        <a:lnTo>
                          <a:pt x="4" y="19"/>
                        </a:lnTo>
                        <a:close/>
                        <a:moveTo>
                          <a:pt x="4" y="17"/>
                        </a:moveTo>
                        <a:lnTo>
                          <a:pt x="97" y="0"/>
                        </a:lnTo>
                        <a:lnTo>
                          <a:pt x="99" y="2"/>
                        </a:lnTo>
                        <a:lnTo>
                          <a:pt x="4" y="19"/>
                        </a:lnTo>
                        <a:lnTo>
                          <a:pt x="4" y="17"/>
                        </a:lnTo>
                        <a:close/>
                        <a:moveTo>
                          <a:pt x="97" y="0"/>
                        </a:moveTo>
                        <a:lnTo>
                          <a:pt x="99" y="0"/>
                        </a:lnTo>
                        <a:lnTo>
                          <a:pt x="99" y="0"/>
                        </a:lnTo>
                        <a:lnTo>
                          <a:pt x="99" y="0"/>
                        </a:lnTo>
                        <a:lnTo>
                          <a:pt x="97" y="0"/>
                        </a:lnTo>
                        <a:close/>
                        <a:moveTo>
                          <a:pt x="99" y="17"/>
                        </a:moveTo>
                        <a:lnTo>
                          <a:pt x="97" y="17"/>
                        </a:lnTo>
                        <a:lnTo>
                          <a:pt x="97" y="0"/>
                        </a:lnTo>
                        <a:lnTo>
                          <a:pt x="99" y="0"/>
                        </a:lnTo>
                        <a:lnTo>
                          <a:pt x="99" y="17"/>
                        </a:lnTo>
                        <a:close/>
                        <a:moveTo>
                          <a:pt x="99" y="19"/>
                        </a:moveTo>
                        <a:lnTo>
                          <a:pt x="99" y="19"/>
                        </a:lnTo>
                        <a:lnTo>
                          <a:pt x="99" y="17"/>
                        </a:lnTo>
                        <a:lnTo>
                          <a:pt x="99" y="17"/>
                        </a:lnTo>
                        <a:lnTo>
                          <a:pt x="99" y="19"/>
                        </a:lnTo>
                        <a:close/>
                        <a:moveTo>
                          <a:pt x="99" y="19"/>
                        </a:moveTo>
                        <a:lnTo>
                          <a:pt x="4" y="19"/>
                        </a:lnTo>
                        <a:lnTo>
                          <a:pt x="4" y="17"/>
                        </a:lnTo>
                        <a:lnTo>
                          <a:pt x="99" y="17"/>
                        </a:lnTo>
                        <a:lnTo>
                          <a:pt x="99" y="19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1" name="Freeform 118"/>
                  <p:cNvSpPr/>
                  <p:nvPr/>
                </p:nvSpPr>
                <p:spPr bwMode="auto">
                  <a:xfrm>
                    <a:off x="3441" y="2759"/>
                    <a:ext cx="92" cy="36"/>
                  </a:xfrm>
                  <a:custGeom>
                    <a:gdLst>
                      <a:gd fmla="*/ 0 w 92" name="T0"/>
                      <a:gd fmla="*/ 17 h 36" name="T1"/>
                      <a:gd fmla="*/ 0 w 92" name="T2"/>
                      <a:gd fmla="*/ 0 h 36" name="T3"/>
                      <a:gd fmla="*/ 92 w 92" name="T4"/>
                      <a:gd fmla="*/ 17 h 36" name="T5"/>
                      <a:gd fmla="*/ 0 w 92" name="T6"/>
                      <a:gd fmla="*/ 36 h 36" name="T7"/>
                      <a:gd fmla="*/ 0 w 92" name="T8"/>
                      <a:gd fmla="*/ 17 h 36" name="T9"/>
                      <a:gd fmla="*/ 92 w 92" name="T10"/>
                      <a:gd fmla="*/ 17 h 36" name="T11"/>
                      <a:gd fmla="*/ 0 w 92" name="T12"/>
                      <a:gd fmla="*/ 17 h 3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36" w="92">
                        <a:moveTo>
                          <a:pt x="0" y="17"/>
                        </a:moveTo>
                        <a:lnTo>
                          <a:pt x="0" y="0"/>
                        </a:lnTo>
                        <a:lnTo>
                          <a:pt x="92" y="17"/>
                        </a:lnTo>
                        <a:lnTo>
                          <a:pt x="0" y="36"/>
                        </a:lnTo>
                        <a:lnTo>
                          <a:pt x="0" y="17"/>
                        </a:lnTo>
                        <a:lnTo>
                          <a:pt x="92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2" name="Freeform 119"/>
                  <p:cNvSpPr/>
                  <p:nvPr/>
                </p:nvSpPr>
                <p:spPr bwMode="auto">
                  <a:xfrm>
                    <a:off x="3441" y="2759"/>
                    <a:ext cx="92" cy="36"/>
                  </a:xfrm>
                  <a:custGeom>
                    <a:gdLst>
                      <a:gd fmla="*/ 0 w 92" name="T0"/>
                      <a:gd fmla="*/ 17 h 36" name="T1"/>
                      <a:gd fmla="*/ 0 w 92" name="T2"/>
                      <a:gd fmla="*/ 0 h 36" name="T3"/>
                      <a:gd fmla="*/ 92 w 92" name="T4"/>
                      <a:gd fmla="*/ 17 h 36" name="T5"/>
                      <a:gd fmla="*/ 0 w 92" name="T6"/>
                      <a:gd fmla="*/ 36 h 36" name="T7"/>
                      <a:gd fmla="*/ 0 w 92" name="T8"/>
                      <a:gd fmla="*/ 17 h 36" name="T9"/>
                      <a:gd fmla="*/ 92 w 92" name="T10"/>
                      <a:gd fmla="*/ 17 h 36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6" w="92">
                        <a:moveTo>
                          <a:pt x="0" y="17"/>
                        </a:moveTo>
                        <a:lnTo>
                          <a:pt x="0" y="0"/>
                        </a:lnTo>
                        <a:lnTo>
                          <a:pt x="92" y="17"/>
                        </a:lnTo>
                        <a:lnTo>
                          <a:pt x="0" y="36"/>
                        </a:lnTo>
                        <a:lnTo>
                          <a:pt x="0" y="17"/>
                        </a:lnTo>
                        <a:lnTo>
                          <a:pt x="92" y="17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3" name="Freeform 120"/>
                  <p:cNvSpPr>
                    <a:spLocks noEditPoints="1"/>
                  </p:cNvSpPr>
                  <p:nvPr/>
                </p:nvSpPr>
                <p:spPr bwMode="auto">
                  <a:xfrm>
                    <a:off x="3439" y="2759"/>
                    <a:ext cx="99" cy="36"/>
                  </a:xfrm>
                  <a:custGeom>
                    <a:gdLst>
                      <a:gd fmla="*/ 0 w 99" name="T0"/>
                      <a:gd fmla="*/ 0 h 36" name="T1"/>
                      <a:gd fmla="*/ 2 w 99" name="T2"/>
                      <a:gd fmla="*/ 0 h 36" name="T3"/>
                      <a:gd fmla="*/ 2 w 99" name="T4"/>
                      <a:gd fmla="*/ 17 h 36" name="T5"/>
                      <a:gd fmla="*/ 0 w 99" name="T6"/>
                      <a:gd fmla="*/ 17 h 36" name="T7"/>
                      <a:gd fmla="*/ 0 w 99" name="T8"/>
                      <a:gd fmla="*/ 0 h 36" name="T9"/>
                      <a:gd fmla="*/ 0 w 99" name="T10"/>
                      <a:gd fmla="*/ 0 h 36" name="T11"/>
                      <a:gd fmla="*/ 0 w 99" name="T12"/>
                      <a:gd fmla="*/ 0 h 36" name="T13"/>
                      <a:gd fmla="*/ 2 w 99" name="T14"/>
                      <a:gd fmla="*/ 0 h 36" name="T15"/>
                      <a:gd fmla="*/ 2 w 99" name="T16"/>
                      <a:gd fmla="*/ 0 h 36" name="T17"/>
                      <a:gd fmla="*/ 0 w 99" name="T18"/>
                      <a:gd fmla="*/ 0 h 36" name="T19"/>
                      <a:gd fmla="*/ 2 w 99" name="T20"/>
                      <a:gd fmla="*/ 0 h 36" name="T21"/>
                      <a:gd fmla="*/ 94 w 99" name="T22"/>
                      <a:gd fmla="*/ 17 h 36" name="T23"/>
                      <a:gd fmla="*/ 94 w 99" name="T24"/>
                      <a:gd fmla="*/ 19 h 36" name="T25"/>
                      <a:gd fmla="*/ 0 w 99" name="T26"/>
                      <a:gd fmla="*/ 2 h 36" name="T27"/>
                      <a:gd fmla="*/ 2 w 99" name="T28"/>
                      <a:gd fmla="*/ 0 h 36" name="T29"/>
                      <a:gd fmla="*/ 94 w 99" name="T30"/>
                      <a:gd fmla="*/ 17 h 36" name="T31"/>
                      <a:gd fmla="*/ 99 w 99" name="T32"/>
                      <a:gd fmla="*/ 17 h 36" name="T33"/>
                      <a:gd fmla="*/ 94 w 99" name="T34"/>
                      <a:gd fmla="*/ 19 h 36" name="T35"/>
                      <a:gd fmla="*/ 94 w 99" name="T36"/>
                      <a:gd fmla="*/ 17 h 36" name="T37"/>
                      <a:gd fmla="*/ 94 w 99" name="T38"/>
                      <a:gd fmla="*/ 17 h 36" name="T39"/>
                      <a:gd fmla="*/ 94 w 99" name="T40"/>
                      <a:gd fmla="*/ 19 h 36" name="T41"/>
                      <a:gd fmla="*/ 2 w 99" name="T42"/>
                      <a:gd fmla="*/ 36 h 36" name="T43"/>
                      <a:gd fmla="*/ 0 w 99" name="T44"/>
                      <a:gd fmla="*/ 33 h 36" name="T45"/>
                      <a:gd fmla="*/ 94 w 99" name="T46"/>
                      <a:gd fmla="*/ 17 h 36" name="T47"/>
                      <a:gd fmla="*/ 94 w 99" name="T48"/>
                      <a:gd fmla="*/ 19 h 36" name="T49"/>
                      <a:gd fmla="*/ 2 w 99" name="T50"/>
                      <a:gd fmla="*/ 36 h 36" name="T51"/>
                      <a:gd fmla="*/ 0 w 99" name="T52"/>
                      <a:gd fmla="*/ 36 h 36" name="T53"/>
                      <a:gd fmla="*/ 0 w 99" name="T54"/>
                      <a:gd fmla="*/ 36 h 36" name="T55"/>
                      <a:gd fmla="*/ 2 w 99" name="T56"/>
                      <a:gd fmla="*/ 36 h 36" name="T57"/>
                      <a:gd fmla="*/ 2 w 99" name="T58"/>
                      <a:gd fmla="*/ 36 h 36" name="T59"/>
                      <a:gd fmla="*/ 0 w 99" name="T60"/>
                      <a:gd fmla="*/ 17 h 36" name="T61"/>
                      <a:gd fmla="*/ 2 w 99" name="T62"/>
                      <a:gd fmla="*/ 17 h 36" name="T63"/>
                      <a:gd fmla="*/ 2 w 99" name="T64"/>
                      <a:gd fmla="*/ 36 h 36" name="T65"/>
                      <a:gd fmla="*/ 0 w 99" name="T66"/>
                      <a:gd fmla="*/ 36 h 36" name="T67"/>
                      <a:gd fmla="*/ 0 w 99" name="T68"/>
                      <a:gd fmla="*/ 17 h 36" name="T69"/>
                      <a:gd fmla="*/ 0 w 99" name="T70"/>
                      <a:gd fmla="*/ 17 h 36" name="T71"/>
                      <a:gd fmla="*/ 2 w 99" name="T72"/>
                      <a:gd fmla="*/ 17 h 36" name="T73"/>
                      <a:gd fmla="*/ 2 w 99" name="T74"/>
                      <a:gd fmla="*/ 17 h 36" name="T75"/>
                      <a:gd fmla="*/ 0 w 99" name="T76"/>
                      <a:gd fmla="*/ 17 h 36" name="T77"/>
                      <a:gd fmla="*/ 0 w 99" name="T78"/>
                      <a:gd fmla="*/ 17 h 36" name="T79"/>
                      <a:gd fmla="*/ 2 w 99" name="T80"/>
                      <a:gd fmla="*/ 17 h 36" name="T81"/>
                      <a:gd fmla="*/ 94 w 99" name="T82"/>
                      <a:gd fmla="*/ 17 h 36" name="T83"/>
                      <a:gd fmla="*/ 94 w 99" name="T84"/>
                      <a:gd fmla="*/ 19 h 36" name="T85"/>
                      <a:gd fmla="*/ 2 w 99" name="T86"/>
                      <a:gd fmla="*/ 19 h 36" name="T87"/>
                      <a:gd fmla="*/ 2 w 99" name="T88"/>
                      <a:gd fmla="*/ 17 h 36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36" w="99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2" y="17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close/>
                        <a:moveTo>
                          <a:pt x="2" y="0"/>
                        </a:moveTo>
                        <a:lnTo>
                          <a:pt x="94" y="17"/>
                        </a:lnTo>
                        <a:lnTo>
                          <a:pt x="94" y="19"/>
                        </a:lnTo>
                        <a:lnTo>
                          <a:pt x="0" y="2"/>
                        </a:lnTo>
                        <a:lnTo>
                          <a:pt x="2" y="0"/>
                        </a:lnTo>
                        <a:close/>
                        <a:moveTo>
                          <a:pt x="94" y="17"/>
                        </a:moveTo>
                        <a:lnTo>
                          <a:pt x="99" y="17"/>
                        </a:lnTo>
                        <a:lnTo>
                          <a:pt x="94" y="19"/>
                        </a:lnTo>
                        <a:lnTo>
                          <a:pt x="94" y="17"/>
                        </a:lnTo>
                        <a:lnTo>
                          <a:pt x="94" y="17"/>
                        </a:lnTo>
                        <a:close/>
                        <a:moveTo>
                          <a:pt x="94" y="19"/>
                        </a:moveTo>
                        <a:lnTo>
                          <a:pt x="2" y="36"/>
                        </a:lnTo>
                        <a:lnTo>
                          <a:pt x="0" y="33"/>
                        </a:lnTo>
                        <a:lnTo>
                          <a:pt x="94" y="17"/>
                        </a:lnTo>
                        <a:lnTo>
                          <a:pt x="94" y="19"/>
                        </a:lnTo>
                        <a:close/>
                        <a:moveTo>
                          <a:pt x="2" y="36"/>
                        </a:move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2" y="36"/>
                        </a:lnTo>
                        <a:lnTo>
                          <a:pt x="2" y="36"/>
                        </a:lnTo>
                        <a:close/>
                        <a:moveTo>
                          <a:pt x="0" y="17"/>
                        </a:moveTo>
                        <a:lnTo>
                          <a:pt x="2" y="17"/>
                        </a:lnTo>
                        <a:lnTo>
                          <a:pt x="2" y="36"/>
                        </a:lnTo>
                        <a:lnTo>
                          <a:pt x="0" y="36"/>
                        </a:lnTo>
                        <a:lnTo>
                          <a:pt x="0" y="17"/>
                        </a:lnTo>
                        <a:close/>
                        <a:moveTo>
                          <a:pt x="0" y="17"/>
                        </a:moveTo>
                        <a:lnTo>
                          <a:pt x="2" y="17"/>
                        </a:lnTo>
                        <a:lnTo>
                          <a:pt x="2" y="17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close/>
                        <a:moveTo>
                          <a:pt x="2" y="17"/>
                        </a:moveTo>
                        <a:lnTo>
                          <a:pt x="94" y="17"/>
                        </a:lnTo>
                        <a:lnTo>
                          <a:pt x="94" y="19"/>
                        </a:lnTo>
                        <a:lnTo>
                          <a:pt x="2" y="19"/>
                        </a:lnTo>
                        <a:lnTo>
                          <a:pt x="2" y="17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4" name="Freeform 121"/>
                  <p:cNvSpPr/>
                  <p:nvPr/>
                </p:nvSpPr>
                <p:spPr bwMode="auto">
                  <a:xfrm>
                    <a:off x="3375" y="2764"/>
                    <a:ext cx="78" cy="79"/>
                  </a:xfrm>
                  <a:custGeom>
                    <a:gdLst>
                      <a:gd fmla="*/ 66 w 78" name="T0"/>
                      <a:gd fmla="*/ 12 h 79" name="T1"/>
                      <a:gd fmla="*/ 78 w 78" name="T2"/>
                      <a:gd fmla="*/ 24 h 79" name="T3"/>
                      <a:gd fmla="*/ 0 w 78" name="T4"/>
                      <a:gd fmla="*/ 79 h 79" name="T5"/>
                      <a:gd fmla="*/ 52 w 78" name="T6"/>
                      <a:gd fmla="*/ 0 h 79" name="T7"/>
                      <a:gd fmla="*/ 66 w 78" name="T8"/>
                      <a:gd fmla="*/ 12 h 79" name="T9"/>
                      <a:gd fmla="*/ 0 w 78" name="T10"/>
                      <a:gd fmla="*/ 79 h 79" name="T11"/>
                      <a:gd fmla="*/ 66 w 78" name="T12"/>
                      <a:gd fmla="*/ 12 h 7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79" w="78">
                        <a:moveTo>
                          <a:pt x="66" y="12"/>
                        </a:moveTo>
                        <a:lnTo>
                          <a:pt x="78" y="24"/>
                        </a:lnTo>
                        <a:lnTo>
                          <a:pt x="0" y="79"/>
                        </a:lnTo>
                        <a:lnTo>
                          <a:pt x="52" y="0"/>
                        </a:lnTo>
                        <a:lnTo>
                          <a:pt x="66" y="12"/>
                        </a:lnTo>
                        <a:lnTo>
                          <a:pt x="0" y="79"/>
                        </a:lnTo>
                        <a:lnTo>
                          <a:pt x="66" y="12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5" name="Freeform 122"/>
                  <p:cNvSpPr/>
                  <p:nvPr/>
                </p:nvSpPr>
                <p:spPr bwMode="auto">
                  <a:xfrm>
                    <a:off x="3375" y="2764"/>
                    <a:ext cx="78" cy="79"/>
                  </a:xfrm>
                  <a:custGeom>
                    <a:gdLst>
                      <a:gd fmla="*/ 66 w 78" name="T0"/>
                      <a:gd fmla="*/ 12 h 79" name="T1"/>
                      <a:gd fmla="*/ 78 w 78" name="T2"/>
                      <a:gd fmla="*/ 24 h 79" name="T3"/>
                      <a:gd fmla="*/ 0 w 78" name="T4"/>
                      <a:gd fmla="*/ 79 h 79" name="T5"/>
                      <a:gd fmla="*/ 52 w 78" name="T6"/>
                      <a:gd fmla="*/ 0 h 79" name="T7"/>
                      <a:gd fmla="*/ 66 w 78" name="T8"/>
                      <a:gd fmla="*/ 12 h 79" name="T9"/>
                      <a:gd fmla="*/ 0 w 78" name="T10"/>
                      <a:gd fmla="*/ 79 h 79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79" w="78">
                        <a:moveTo>
                          <a:pt x="66" y="12"/>
                        </a:moveTo>
                        <a:lnTo>
                          <a:pt x="78" y="24"/>
                        </a:lnTo>
                        <a:lnTo>
                          <a:pt x="0" y="79"/>
                        </a:lnTo>
                        <a:lnTo>
                          <a:pt x="52" y="0"/>
                        </a:lnTo>
                        <a:lnTo>
                          <a:pt x="66" y="12"/>
                        </a:lnTo>
                        <a:lnTo>
                          <a:pt x="0" y="7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6" name="Freeform 123"/>
                  <p:cNvSpPr>
                    <a:spLocks noEditPoints="1"/>
                  </p:cNvSpPr>
                  <p:nvPr/>
                </p:nvSpPr>
                <p:spPr bwMode="auto">
                  <a:xfrm>
                    <a:off x="3370" y="2764"/>
                    <a:ext cx="83" cy="84"/>
                  </a:xfrm>
                  <a:custGeom>
                    <a:gdLst>
                      <a:gd fmla="*/ 71 w 83" name="T0"/>
                      <a:gd fmla="*/ 12 h 84" name="T1"/>
                      <a:gd fmla="*/ 83 w 83" name="T2"/>
                      <a:gd fmla="*/ 24 h 84" name="T3"/>
                      <a:gd fmla="*/ 81 w 83" name="T4"/>
                      <a:gd fmla="*/ 26 h 84" name="T5"/>
                      <a:gd fmla="*/ 69 w 83" name="T6"/>
                      <a:gd fmla="*/ 14 h 84" name="T7"/>
                      <a:gd fmla="*/ 71 w 83" name="T8"/>
                      <a:gd fmla="*/ 12 h 84" name="T9"/>
                      <a:gd fmla="*/ 83 w 83" name="T10"/>
                      <a:gd fmla="*/ 24 h 84" name="T11"/>
                      <a:gd fmla="*/ 83 w 83" name="T12"/>
                      <a:gd fmla="*/ 24 h 84" name="T13"/>
                      <a:gd fmla="*/ 83 w 83" name="T14"/>
                      <a:gd fmla="*/ 26 h 84" name="T15"/>
                      <a:gd fmla="*/ 83 w 83" name="T16"/>
                      <a:gd fmla="*/ 24 h 84" name="T17"/>
                      <a:gd fmla="*/ 83 w 83" name="T18"/>
                      <a:gd fmla="*/ 24 h 84" name="T19"/>
                      <a:gd fmla="*/ 83 w 83" name="T20"/>
                      <a:gd fmla="*/ 26 h 84" name="T21"/>
                      <a:gd fmla="*/ 5 w 83" name="T22"/>
                      <a:gd fmla="*/ 81 h 84" name="T23"/>
                      <a:gd fmla="*/ 5 w 83" name="T24"/>
                      <a:gd fmla="*/ 79 h 84" name="T25"/>
                      <a:gd fmla="*/ 81 w 83" name="T26"/>
                      <a:gd fmla="*/ 24 h 84" name="T27"/>
                      <a:gd fmla="*/ 83 w 83" name="T28"/>
                      <a:gd fmla="*/ 26 h 84" name="T29"/>
                      <a:gd fmla="*/ 5 w 83" name="T30"/>
                      <a:gd fmla="*/ 81 h 84" name="T31"/>
                      <a:gd fmla="*/ 0 w 83" name="T32"/>
                      <a:gd fmla="*/ 84 h 84" name="T33"/>
                      <a:gd fmla="*/ 3 w 83" name="T34"/>
                      <a:gd fmla="*/ 79 h 84" name="T35"/>
                      <a:gd fmla="*/ 5 w 83" name="T36"/>
                      <a:gd fmla="*/ 79 h 84" name="T37"/>
                      <a:gd fmla="*/ 5 w 83" name="T38"/>
                      <a:gd fmla="*/ 81 h 84" name="T39"/>
                      <a:gd fmla="*/ 3 w 83" name="T40"/>
                      <a:gd fmla="*/ 79 h 84" name="T41"/>
                      <a:gd fmla="*/ 57 w 83" name="T42"/>
                      <a:gd fmla="*/ 0 h 84" name="T43"/>
                      <a:gd fmla="*/ 59 w 83" name="T44"/>
                      <a:gd fmla="*/ 0 h 84" name="T45"/>
                      <a:gd fmla="*/ 5 w 83" name="T46"/>
                      <a:gd fmla="*/ 81 h 84" name="T47"/>
                      <a:gd fmla="*/ 3 w 83" name="T48"/>
                      <a:gd fmla="*/ 79 h 84" name="T49"/>
                      <a:gd fmla="*/ 57 w 83" name="T50"/>
                      <a:gd fmla="*/ 0 h 84" name="T51"/>
                      <a:gd fmla="*/ 57 w 83" name="T52"/>
                      <a:gd fmla="*/ 0 h 84" name="T53"/>
                      <a:gd fmla="*/ 59 w 83" name="T54"/>
                      <a:gd fmla="*/ 0 h 84" name="T55"/>
                      <a:gd fmla="*/ 57 w 83" name="T56"/>
                      <a:gd fmla="*/ 0 h 84" name="T57"/>
                      <a:gd fmla="*/ 57 w 83" name="T58"/>
                      <a:gd fmla="*/ 0 h 84" name="T59"/>
                      <a:gd fmla="*/ 59 w 83" name="T60"/>
                      <a:gd fmla="*/ 0 h 84" name="T61"/>
                      <a:gd fmla="*/ 71 w 83" name="T62"/>
                      <a:gd fmla="*/ 12 h 84" name="T63"/>
                      <a:gd fmla="*/ 69 w 83" name="T64"/>
                      <a:gd fmla="*/ 14 h 84" name="T65"/>
                      <a:gd fmla="*/ 57 w 83" name="T66"/>
                      <a:gd fmla="*/ 0 h 84" name="T67"/>
                      <a:gd fmla="*/ 59 w 83" name="T68"/>
                      <a:gd fmla="*/ 0 h 84" name="T69"/>
                      <a:gd fmla="*/ 71 w 83" name="T70"/>
                      <a:gd fmla="*/ 12 h 84" name="T71"/>
                      <a:gd fmla="*/ 71 w 83" name="T72"/>
                      <a:gd fmla="*/ 12 h 84" name="T73"/>
                      <a:gd fmla="*/ 71 w 83" name="T74"/>
                      <a:gd fmla="*/ 14 h 84" name="T75"/>
                      <a:gd fmla="*/ 71 w 83" name="T76"/>
                      <a:gd fmla="*/ 12 h 84" name="T77"/>
                      <a:gd fmla="*/ 71 w 83" name="T78"/>
                      <a:gd fmla="*/ 12 h 84" name="T79"/>
                      <a:gd fmla="*/ 71 w 83" name="T80"/>
                      <a:gd fmla="*/ 14 h 84" name="T81"/>
                      <a:gd fmla="*/ 5 w 83" name="T82"/>
                      <a:gd fmla="*/ 81 h 84" name="T83"/>
                      <a:gd fmla="*/ 5 w 83" name="T84"/>
                      <a:gd fmla="*/ 79 h 84" name="T85"/>
                      <a:gd fmla="*/ 69 w 83" name="T86"/>
                      <a:gd fmla="*/ 12 h 84" name="T87"/>
                      <a:gd fmla="*/ 71 w 83" name="T88"/>
                      <a:gd fmla="*/ 14 h 84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84" w="83">
                        <a:moveTo>
                          <a:pt x="71" y="12"/>
                        </a:moveTo>
                        <a:lnTo>
                          <a:pt x="83" y="24"/>
                        </a:lnTo>
                        <a:lnTo>
                          <a:pt x="81" y="26"/>
                        </a:lnTo>
                        <a:lnTo>
                          <a:pt x="69" y="14"/>
                        </a:lnTo>
                        <a:lnTo>
                          <a:pt x="71" y="12"/>
                        </a:lnTo>
                        <a:close/>
                        <a:moveTo>
                          <a:pt x="83" y="24"/>
                        </a:moveTo>
                        <a:lnTo>
                          <a:pt x="83" y="24"/>
                        </a:lnTo>
                        <a:lnTo>
                          <a:pt x="83" y="26"/>
                        </a:lnTo>
                        <a:lnTo>
                          <a:pt x="83" y="24"/>
                        </a:lnTo>
                        <a:lnTo>
                          <a:pt x="83" y="24"/>
                        </a:lnTo>
                        <a:close/>
                        <a:moveTo>
                          <a:pt x="83" y="26"/>
                        </a:moveTo>
                        <a:lnTo>
                          <a:pt x="5" y="81"/>
                        </a:lnTo>
                        <a:lnTo>
                          <a:pt x="5" y="79"/>
                        </a:lnTo>
                        <a:lnTo>
                          <a:pt x="81" y="24"/>
                        </a:lnTo>
                        <a:lnTo>
                          <a:pt x="83" y="26"/>
                        </a:lnTo>
                        <a:close/>
                        <a:moveTo>
                          <a:pt x="5" y="81"/>
                        </a:moveTo>
                        <a:lnTo>
                          <a:pt x="0" y="84"/>
                        </a:lnTo>
                        <a:lnTo>
                          <a:pt x="3" y="79"/>
                        </a:lnTo>
                        <a:lnTo>
                          <a:pt x="5" y="79"/>
                        </a:lnTo>
                        <a:lnTo>
                          <a:pt x="5" y="81"/>
                        </a:lnTo>
                        <a:close/>
                        <a:moveTo>
                          <a:pt x="3" y="79"/>
                        </a:move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5" y="81"/>
                        </a:lnTo>
                        <a:lnTo>
                          <a:pt x="3" y="79"/>
                        </a:lnTo>
                        <a:close/>
                        <a:moveTo>
                          <a:pt x="57" y="0"/>
                        </a:moveTo>
                        <a:lnTo>
                          <a:pt x="57" y="0"/>
                        </a:lnTo>
                        <a:lnTo>
                          <a:pt x="59" y="0"/>
                        </a:lnTo>
                        <a:lnTo>
                          <a:pt x="57" y="0"/>
                        </a:lnTo>
                        <a:lnTo>
                          <a:pt x="57" y="0"/>
                        </a:lnTo>
                        <a:close/>
                        <a:moveTo>
                          <a:pt x="59" y="0"/>
                        </a:moveTo>
                        <a:lnTo>
                          <a:pt x="71" y="12"/>
                        </a:lnTo>
                        <a:lnTo>
                          <a:pt x="69" y="14"/>
                        </a:lnTo>
                        <a:lnTo>
                          <a:pt x="57" y="0"/>
                        </a:lnTo>
                        <a:lnTo>
                          <a:pt x="59" y="0"/>
                        </a:lnTo>
                        <a:close/>
                        <a:moveTo>
                          <a:pt x="71" y="12"/>
                        </a:moveTo>
                        <a:lnTo>
                          <a:pt x="71" y="12"/>
                        </a:lnTo>
                        <a:lnTo>
                          <a:pt x="71" y="14"/>
                        </a:lnTo>
                        <a:lnTo>
                          <a:pt x="71" y="12"/>
                        </a:lnTo>
                        <a:lnTo>
                          <a:pt x="71" y="12"/>
                        </a:lnTo>
                        <a:close/>
                        <a:moveTo>
                          <a:pt x="71" y="14"/>
                        </a:moveTo>
                        <a:lnTo>
                          <a:pt x="5" y="81"/>
                        </a:lnTo>
                        <a:lnTo>
                          <a:pt x="5" y="79"/>
                        </a:lnTo>
                        <a:lnTo>
                          <a:pt x="69" y="12"/>
                        </a:lnTo>
                        <a:lnTo>
                          <a:pt x="71" y="14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7" name="Freeform 124"/>
                  <p:cNvSpPr/>
                  <p:nvPr/>
                </p:nvSpPr>
                <p:spPr bwMode="auto">
                  <a:xfrm>
                    <a:off x="3427" y="2708"/>
                    <a:ext cx="80" cy="80"/>
                  </a:xfrm>
                  <a:custGeom>
                    <a:gdLst>
                      <a:gd fmla="*/ 14 w 80" name="T0"/>
                      <a:gd fmla="*/ 68 h 80" name="T1"/>
                      <a:gd fmla="*/ 0 w 80" name="T2"/>
                      <a:gd fmla="*/ 56 h 80" name="T3"/>
                      <a:gd fmla="*/ 80 w 80" name="T4"/>
                      <a:gd fmla="*/ 0 h 80" name="T5"/>
                      <a:gd fmla="*/ 26 w 80" name="T6"/>
                      <a:gd fmla="*/ 80 h 80" name="T7"/>
                      <a:gd fmla="*/ 14 w 80" name="T8"/>
                      <a:gd fmla="*/ 68 h 80" name="T9"/>
                      <a:gd fmla="*/ 80 w 80" name="T10"/>
                      <a:gd fmla="*/ 0 h 80" name="T11"/>
                      <a:gd fmla="*/ 14 w 80" name="T12"/>
                      <a:gd fmla="*/ 68 h 80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80" w="80">
                        <a:moveTo>
                          <a:pt x="14" y="68"/>
                        </a:moveTo>
                        <a:lnTo>
                          <a:pt x="0" y="56"/>
                        </a:lnTo>
                        <a:lnTo>
                          <a:pt x="80" y="0"/>
                        </a:lnTo>
                        <a:lnTo>
                          <a:pt x="26" y="80"/>
                        </a:lnTo>
                        <a:lnTo>
                          <a:pt x="14" y="68"/>
                        </a:lnTo>
                        <a:lnTo>
                          <a:pt x="80" y="0"/>
                        </a:lnTo>
                        <a:lnTo>
                          <a:pt x="14" y="68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8" name="Freeform 125"/>
                  <p:cNvSpPr/>
                  <p:nvPr/>
                </p:nvSpPr>
                <p:spPr bwMode="auto">
                  <a:xfrm>
                    <a:off x="3427" y="2708"/>
                    <a:ext cx="80" cy="80"/>
                  </a:xfrm>
                  <a:custGeom>
                    <a:gdLst>
                      <a:gd fmla="*/ 14 w 80" name="T0"/>
                      <a:gd fmla="*/ 68 h 80" name="T1"/>
                      <a:gd fmla="*/ 0 w 80" name="T2"/>
                      <a:gd fmla="*/ 56 h 80" name="T3"/>
                      <a:gd fmla="*/ 80 w 80" name="T4"/>
                      <a:gd fmla="*/ 0 h 80" name="T5"/>
                      <a:gd fmla="*/ 26 w 80" name="T6"/>
                      <a:gd fmla="*/ 80 h 80" name="T7"/>
                      <a:gd fmla="*/ 14 w 80" name="T8"/>
                      <a:gd fmla="*/ 68 h 80" name="T9"/>
                      <a:gd fmla="*/ 80 w 80" name="T10"/>
                      <a:gd fmla="*/ 0 h 80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80" w="80">
                        <a:moveTo>
                          <a:pt x="14" y="68"/>
                        </a:moveTo>
                        <a:lnTo>
                          <a:pt x="0" y="56"/>
                        </a:lnTo>
                        <a:lnTo>
                          <a:pt x="80" y="0"/>
                        </a:lnTo>
                        <a:lnTo>
                          <a:pt x="26" y="80"/>
                        </a:lnTo>
                        <a:lnTo>
                          <a:pt x="14" y="68"/>
                        </a:lnTo>
                        <a:lnTo>
                          <a:pt x="8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9" name="Freeform 126"/>
                  <p:cNvSpPr>
                    <a:spLocks noEditPoints="1"/>
                  </p:cNvSpPr>
                  <p:nvPr/>
                </p:nvSpPr>
                <p:spPr bwMode="auto">
                  <a:xfrm>
                    <a:off x="3427" y="2706"/>
                    <a:ext cx="83" cy="84"/>
                  </a:xfrm>
                  <a:custGeom>
                    <a:gdLst>
                      <a:gd fmla="*/ 12 w 83" name="T0"/>
                      <a:gd fmla="*/ 72 h 84" name="T1"/>
                      <a:gd fmla="*/ 0 w 83" name="T2"/>
                      <a:gd fmla="*/ 58 h 84" name="T3"/>
                      <a:gd fmla="*/ 2 w 83" name="T4"/>
                      <a:gd fmla="*/ 58 h 84" name="T5"/>
                      <a:gd fmla="*/ 14 w 83" name="T6"/>
                      <a:gd fmla="*/ 70 h 84" name="T7"/>
                      <a:gd fmla="*/ 12 w 83" name="T8"/>
                      <a:gd fmla="*/ 72 h 84" name="T9"/>
                      <a:gd fmla="*/ 0 w 83" name="T10"/>
                      <a:gd fmla="*/ 58 h 84" name="T11"/>
                      <a:gd fmla="*/ 0 w 83" name="T12"/>
                      <a:gd fmla="*/ 58 h 84" name="T13"/>
                      <a:gd fmla="*/ 0 w 83" name="T14"/>
                      <a:gd fmla="*/ 58 h 84" name="T15"/>
                      <a:gd fmla="*/ 0 w 83" name="T16"/>
                      <a:gd fmla="*/ 58 h 84" name="T17"/>
                      <a:gd fmla="*/ 0 w 83" name="T18"/>
                      <a:gd fmla="*/ 58 h 84" name="T19"/>
                      <a:gd fmla="*/ 78 w 83" name="T20"/>
                      <a:gd fmla="*/ 2 h 84" name="T21"/>
                      <a:gd fmla="*/ 80 w 83" name="T22"/>
                      <a:gd fmla="*/ 5 h 84" name="T23"/>
                      <a:gd fmla="*/ 2 w 83" name="T24"/>
                      <a:gd fmla="*/ 58 h 84" name="T25"/>
                      <a:gd fmla="*/ 0 w 83" name="T26"/>
                      <a:gd fmla="*/ 58 h 84" name="T27"/>
                      <a:gd fmla="*/ 78 w 83" name="T28"/>
                      <a:gd fmla="*/ 2 h 84" name="T29"/>
                      <a:gd fmla="*/ 83 w 83" name="T30"/>
                      <a:gd fmla="*/ 0 h 84" name="T31"/>
                      <a:gd fmla="*/ 80 w 83" name="T32"/>
                      <a:gd fmla="*/ 5 h 84" name="T33"/>
                      <a:gd fmla="*/ 80 w 83" name="T34"/>
                      <a:gd fmla="*/ 2 h 84" name="T35"/>
                      <a:gd fmla="*/ 78 w 83" name="T36"/>
                      <a:gd fmla="*/ 2 h 84" name="T37"/>
                      <a:gd fmla="*/ 80 w 83" name="T38"/>
                      <a:gd fmla="*/ 5 h 84" name="T39"/>
                      <a:gd fmla="*/ 26 w 83" name="T40"/>
                      <a:gd fmla="*/ 84 h 84" name="T41"/>
                      <a:gd fmla="*/ 24 w 83" name="T42"/>
                      <a:gd fmla="*/ 82 h 84" name="T43"/>
                      <a:gd fmla="*/ 78 w 83" name="T44"/>
                      <a:gd fmla="*/ 2 h 84" name="T45"/>
                      <a:gd fmla="*/ 80 w 83" name="T46"/>
                      <a:gd fmla="*/ 5 h 84" name="T47"/>
                      <a:gd fmla="*/ 26 w 83" name="T48"/>
                      <a:gd fmla="*/ 84 h 84" name="T49"/>
                      <a:gd fmla="*/ 26 w 83" name="T50"/>
                      <a:gd fmla="*/ 84 h 84" name="T51"/>
                      <a:gd fmla="*/ 24 w 83" name="T52"/>
                      <a:gd fmla="*/ 84 h 84" name="T53"/>
                      <a:gd fmla="*/ 26 w 83" name="T54"/>
                      <a:gd fmla="*/ 82 h 84" name="T55"/>
                      <a:gd fmla="*/ 26 w 83" name="T56"/>
                      <a:gd fmla="*/ 84 h 84" name="T57"/>
                      <a:gd fmla="*/ 24 w 83" name="T58"/>
                      <a:gd fmla="*/ 84 h 84" name="T59"/>
                      <a:gd fmla="*/ 12 w 83" name="T60"/>
                      <a:gd fmla="*/ 72 h 84" name="T61"/>
                      <a:gd fmla="*/ 14 w 83" name="T62"/>
                      <a:gd fmla="*/ 70 h 84" name="T63"/>
                      <a:gd fmla="*/ 26 w 83" name="T64"/>
                      <a:gd fmla="*/ 82 h 84" name="T65"/>
                      <a:gd fmla="*/ 24 w 83" name="T66"/>
                      <a:gd fmla="*/ 84 h 84" name="T67"/>
                      <a:gd fmla="*/ 12 w 83" name="T68"/>
                      <a:gd fmla="*/ 72 h 84" name="T69"/>
                      <a:gd fmla="*/ 12 w 83" name="T70"/>
                      <a:gd fmla="*/ 70 h 84" name="T71"/>
                      <a:gd fmla="*/ 12 w 83" name="T72"/>
                      <a:gd fmla="*/ 70 h 84" name="T73"/>
                      <a:gd fmla="*/ 14 w 83" name="T74"/>
                      <a:gd fmla="*/ 70 h 84" name="T75"/>
                      <a:gd fmla="*/ 12 w 83" name="T76"/>
                      <a:gd fmla="*/ 72 h 84" name="T77"/>
                      <a:gd fmla="*/ 12 w 83" name="T78"/>
                      <a:gd fmla="*/ 70 h 84" name="T79"/>
                      <a:gd fmla="*/ 78 w 83" name="T80"/>
                      <a:gd fmla="*/ 2 h 84" name="T81"/>
                      <a:gd fmla="*/ 80 w 83" name="T82"/>
                      <a:gd fmla="*/ 5 h 84" name="T83"/>
                      <a:gd fmla="*/ 14 w 83" name="T84"/>
                      <a:gd fmla="*/ 72 h 84" name="T85"/>
                      <a:gd fmla="*/ 12 w 83" name="T86"/>
                      <a:gd fmla="*/ 70 h 84" name="T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b="b" l="0" r="r" t="0"/>
                    <a:pathLst>
                      <a:path h="84" w="83">
                        <a:moveTo>
                          <a:pt x="12" y="72"/>
                        </a:moveTo>
                        <a:lnTo>
                          <a:pt x="0" y="58"/>
                        </a:lnTo>
                        <a:lnTo>
                          <a:pt x="2" y="58"/>
                        </a:lnTo>
                        <a:lnTo>
                          <a:pt x="14" y="70"/>
                        </a:lnTo>
                        <a:lnTo>
                          <a:pt x="12" y="72"/>
                        </a:lnTo>
                        <a:close/>
                        <a:moveTo>
                          <a:pt x="0" y="58"/>
                        </a:moveTo>
                        <a:lnTo>
                          <a:pt x="0" y="58"/>
                        </a:lnTo>
                        <a:lnTo>
                          <a:pt x="0" y="58"/>
                        </a:lnTo>
                        <a:lnTo>
                          <a:pt x="0" y="58"/>
                        </a:lnTo>
                        <a:close/>
                        <a:moveTo>
                          <a:pt x="0" y="58"/>
                        </a:moveTo>
                        <a:lnTo>
                          <a:pt x="78" y="2"/>
                        </a:lnTo>
                        <a:lnTo>
                          <a:pt x="80" y="5"/>
                        </a:lnTo>
                        <a:lnTo>
                          <a:pt x="2" y="58"/>
                        </a:lnTo>
                        <a:lnTo>
                          <a:pt x="0" y="58"/>
                        </a:lnTo>
                        <a:close/>
                        <a:moveTo>
                          <a:pt x="78" y="2"/>
                        </a:moveTo>
                        <a:lnTo>
                          <a:pt x="83" y="0"/>
                        </a:lnTo>
                        <a:lnTo>
                          <a:pt x="80" y="5"/>
                        </a:lnTo>
                        <a:lnTo>
                          <a:pt x="80" y="2"/>
                        </a:lnTo>
                        <a:lnTo>
                          <a:pt x="78" y="2"/>
                        </a:lnTo>
                        <a:close/>
                        <a:moveTo>
                          <a:pt x="80" y="5"/>
                        </a:moveTo>
                        <a:lnTo>
                          <a:pt x="26" y="84"/>
                        </a:lnTo>
                        <a:lnTo>
                          <a:pt x="24" y="82"/>
                        </a:lnTo>
                        <a:lnTo>
                          <a:pt x="78" y="2"/>
                        </a:lnTo>
                        <a:lnTo>
                          <a:pt x="80" y="5"/>
                        </a:lnTo>
                        <a:close/>
                        <a:moveTo>
                          <a:pt x="26" y="84"/>
                        </a:moveTo>
                        <a:lnTo>
                          <a:pt x="26" y="84"/>
                        </a:lnTo>
                        <a:lnTo>
                          <a:pt x="24" y="84"/>
                        </a:lnTo>
                        <a:lnTo>
                          <a:pt x="26" y="82"/>
                        </a:lnTo>
                        <a:lnTo>
                          <a:pt x="26" y="84"/>
                        </a:lnTo>
                        <a:close/>
                        <a:moveTo>
                          <a:pt x="24" y="84"/>
                        </a:moveTo>
                        <a:lnTo>
                          <a:pt x="12" y="72"/>
                        </a:lnTo>
                        <a:lnTo>
                          <a:pt x="14" y="70"/>
                        </a:lnTo>
                        <a:lnTo>
                          <a:pt x="26" y="82"/>
                        </a:lnTo>
                        <a:lnTo>
                          <a:pt x="24" y="84"/>
                        </a:lnTo>
                        <a:close/>
                        <a:moveTo>
                          <a:pt x="12" y="72"/>
                        </a:moveTo>
                        <a:lnTo>
                          <a:pt x="12" y="70"/>
                        </a:lnTo>
                        <a:lnTo>
                          <a:pt x="12" y="70"/>
                        </a:lnTo>
                        <a:lnTo>
                          <a:pt x="14" y="70"/>
                        </a:lnTo>
                        <a:lnTo>
                          <a:pt x="12" y="72"/>
                        </a:lnTo>
                        <a:close/>
                        <a:moveTo>
                          <a:pt x="12" y="70"/>
                        </a:moveTo>
                        <a:lnTo>
                          <a:pt x="78" y="2"/>
                        </a:lnTo>
                        <a:lnTo>
                          <a:pt x="80" y="5"/>
                        </a:lnTo>
                        <a:lnTo>
                          <a:pt x="14" y="72"/>
                        </a:lnTo>
                        <a:lnTo>
                          <a:pt x="12" y="70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0" name="Freeform 127"/>
                  <p:cNvSpPr/>
                  <p:nvPr/>
                </p:nvSpPr>
                <p:spPr bwMode="auto">
                  <a:xfrm>
                    <a:off x="3375" y="2708"/>
                    <a:ext cx="78" cy="80"/>
                  </a:xfrm>
                  <a:custGeom>
                    <a:gdLst>
                      <a:gd fmla="*/ 66 w 78" name="T0"/>
                      <a:gd fmla="*/ 68 h 80" name="T1"/>
                      <a:gd fmla="*/ 52 w 78" name="T2"/>
                      <a:gd fmla="*/ 80 h 80" name="T3"/>
                      <a:gd fmla="*/ 0 w 78" name="T4"/>
                      <a:gd fmla="*/ 0 h 80" name="T5"/>
                      <a:gd fmla="*/ 78 w 78" name="T6"/>
                      <a:gd fmla="*/ 56 h 80" name="T7"/>
                      <a:gd fmla="*/ 66 w 78" name="T8"/>
                      <a:gd fmla="*/ 68 h 80" name="T9"/>
                      <a:gd fmla="*/ 0 w 78" name="T10"/>
                      <a:gd fmla="*/ 0 h 80" name="T11"/>
                      <a:gd fmla="*/ 66 w 78" name="T12"/>
                      <a:gd fmla="*/ 68 h 80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80" w="78">
                        <a:moveTo>
                          <a:pt x="66" y="68"/>
                        </a:moveTo>
                        <a:lnTo>
                          <a:pt x="52" y="80"/>
                        </a:lnTo>
                        <a:lnTo>
                          <a:pt x="0" y="0"/>
                        </a:lnTo>
                        <a:lnTo>
                          <a:pt x="78" y="56"/>
                        </a:lnTo>
                        <a:lnTo>
                          <a:pt x="66" y="68"/>
                        </a:lnTo>
                        <a:lnTo>
                          <a:pt x="0" y="0"/>
                        </a:lnTo>
                        <a:lnTo>
                          <a:pt x="66" y="68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1" name="Freeform 128"/>
                  <p:cNvSpPr/>
                  <p:nvPr/>
                </p:nvSpPr>
                <p:spPr bwMode="auto">
                  <a:xfrm>
                    <a:off x="3375" y="2708"/>
                    <a:ext cx="78" cy="80"/>
                  </a:xfrm>
                  <a:custGeom>
                    <a:gdLst>
                      <a:gd fmla="*/ 66 w 78" name="T0"/>
                      <a:gd fmla="*/ 68 h 80" name="T1"/>
                      <a:gd fmla="*/ 52 w 78" name="T2"/>
                      <a:gd fmla="*/ 80 h 80" name="T3"/>
                      <a:gd fmla="*/ 0 w 78" name="T4"/>
                      <a:gd fmla="*/ 0 h 80" name="T5"/>
                      <a:gd fmla="*/ 78 w 78" name="T6"/>
                      <a:gd fmla="*/ 56 h 80" name="T7"/>
                      <a:gd fmla="*/ 66 w 78" name="T8"/>
                      <a:gd fmla="*/ 68 h 80" name="T9"/>
                      <a:gd fmla="*/ 0 w 78" name="T10"/>
                      <a:gd fmla="*/ 0 h 80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80" w="78">
                        <a:moveTo>
                          <a:pt x="66" y="68"/>
                        </a:moveTo>
                        <a:lnTo>
                          <a:pt x="52" y="80"/>
                        </a:lnTo>
                        <a:lnTo>
                          <a:pt x="0" y="0"/>
                        </a:lnTo>
                        <a:lnTo>
                          <a:pt x="78" y="56"/>
                        </a:lnTo>
                        <a:lnTo>
                          <a:pt x="66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2" name="Freeform 129"/>
                  <p:cNvSpPr>
                    <a:spLocks noEditPoints="1"/>
                  </p:cNvSpPr>
                  <p:nvPr/>
                </p:nvSpPr>
                <p:spPr bwMode="auto">
                  <a:xfrm>
                    <a:off x="3370" y="2706"/>
                    <a:ext cx="83" cy="84"/>
                  </a:xfrm>
                  <a:custGeom>
                    <a:gdLst>
                      <a:gd fmla="*/ 71 w 83" name="T0"/>
                      <a:gd fmla="*/ 72 h 84" name="T1"/>
                      <a:gd fmla="*/ 59 w 83" name="T2"/>
                      <a:gd fmla="*/ 84 h 84" name="T3"/>
                      <a:gd fmla="*/ 57 w 83" name="T4"/>
                      <a:gd fmla="*/ 82 h 84" name="T5"/>
                      <a:gd fmla="*/ 69 w 83" name="T6"/>
                      <a:gd fmla="*/ 70 h 84" name="T7"/>
                      <a:gd fmla="*/ 71 w 83" name="T8"/>
                      <a:gd fmla="*/ 72 h 84" name="T9"/>
                      <a:gd fmla="*/ 59 w 83" name="T10"/>
                      <a:gd fmla="*/ 84 h 84" name="T11"/>
                      <a:gd fmla="*/ 57 w 83" name="T12"/>
                      <a:gd fmla="*/ 84 h 84" name="T13"/>
                      <a:gd fmla="*/ 57 w 83" name="T14"/>
                      <a:gd fmla="*/ 84 h 84" name="T15"/>
                      <a:gd fmla="*/ 57 w 83" name="T16"/>
                      <a:gd fmla="*/ 82 h 84" name="T17"/>
                      <a:gd fmla="*/ 59 w 83" name="T18"/>
                      <a:gd fmla="*/ 84 h 84" name="T19"/>
                      <a:gd fmla="*/ 57 w 83" name="T20"/>
                      <a:gd fmla="*/ 84 h 84" name="T21"/>
                      <a:gd fmla="*/ 3 w 83" name="T22"/>
                      <a:gd fmla="*/ 5 h 84" name="T23"/>
                      <a:gd fmla="*/ 5 w 83" name="T24"/>
                      <a:gd fmla="*/ 2 h 84" name="T25"/>
                      <a:gd fmla="*/ 59 w 83" name="T26"/>
                      <a:gd fmla="*/ 82 h 84" name="T27"/>
                      <a:gd fmla="*/ 57 w 83" name="T28"/>
                      <a:gd fmla="*/ 84 h 84" name="T29"/>
                      <a:gd fmla="*/ 3 w 83" name="T30"/>
                      <a:gd fmla="*/ 5 h 84" name="T31"/>
                      <a:gd fmla="*/ 0 w 83" name="T32"/>
                      <a:gd fmla="*/ 0 h 84" name="T33"/>
                      <a:gd fmla="*/ 5 w 83" name="T34"/>
                      <a:gd fmla="*/ 2 h 84" name="T35"/>
                      <a:gd fmla="*/ 5 w 83" name="T36"/>
                      <a:gd fmla="*/ 2 h 84" name="T37"/>
                      <a:gd fmla="*/ 3 w 83" name="T38"/>
                      <a:gd fmla="*/ 5 h 84" name="T39"/>
                      <a:gd fmla="*/ 5 w 83" name="T40"/>
                      <a:gd fmla="*/ 2 h 84" name="T41"/>
                      <a:gd fmla="*/ 83 w 83" name="T42"/>
                      <a:gd fmla="*/ 58 h 84" name="T43"/>
                      <a:gd fmla="*/ 81 w 83" name="T44"/>
                      <a:gd fmla="*/ 58 h 84" name="T45"/>
                      <a:gd fmla="*/ 5 w 83" name="T46"/>
                      <a:gd fmla="*/ 5 h 84" name="T47"/>
                      <a:gd fmla="*/ 5 w 83" name="T48"/>
                      <a:gd fmla="*/ 2 h 84" name="T49"/>
                      <a:gd fmla="*/ 83 w 83" name="T50"/>
                      <a:gd fmla="*/ 58 h 84" name="T51"/>
                      <a:gd fmla="*/ 83 w 83" name="T52"/>
                      <a:gd fmla="*/ 58 h 84" name="T53"/>
                      <a:gd fmla="*/ 83 w 83" name="T54"/>
                      <a:gd fmla="*/ 58 h 84" name="T55"/>
                      <a:gd fmla="*/ 83 w 83" name="T56"/>
                      <a:gd fmla="*/ 58 h 84" name="T57"/>
                      <a:gd fmla="*/ 83 w 83" name="T58"/>
                      <a:gd fmla="*/ 58 h 84" name="T59"/>
                      <a:gd fmla="*/ 71 w 83" name="T60"/>
                      <a:gd fmla="*/ 72 h 84" name="T61"/>
                      <a:gd fmla="*/ 69 w 83" name="T62"/>
                      <a:gd fmla="*/ 70 h 84" name="T63"/>
                      <a:gd fmla="*/ 81 w 83" name="T64"/>
                      <a:gd fmla="*/ 58 h 84" name="T65"/>
                      <a:gd fmla="*/ 83 w 83" name="T66"/>
                      <a:gd fmla="*/ 58 h 84" name="T67"/>
                      <a:gd fmla="*/ 71 w 83" name="T68"/>
                      <a:gd fmla="*/ 72 h 84" name="T69"/>
                      <a:gd fmla="*/ 71 w 83" name="T70"/>
                      <a:gd fmla="*/ 72 h 84" name="T71"/>
                      <a:gd fmla="*/ 69 w 83" name="T72"/>
                      <a:gd fmla="*/ 72 h 84" name="T73"/>
                      <a:gd fmla="*/ 71 w 83" name="T74"/>
                      <a:gd fmla="*/ 70 h 84" name="T75"/>
                      <a:gd fmla="*/ 71 w 83" name="T76"/>
                      <a:gd fmla="*/ 72 h 84" name="T77"/>
                      <a:gd fmla="*/ 69 w 83" name="T78"/>
                      <a:gd fmla="*/ 72 h 84" name="T79"/>
                      <a:gd fmla="*/ 5 w 83" name="T80"/>
                      <a:gd fmla="*/ 5 h 84" name="T81"/>
                      <a:gd fmla="*/ 5 w 83" name="T82"/>
                      <a:gd fmla="*/ 2 h 84" name="T83"/>
                      <a:gd fmla="*/ 71 w 83" name="T84"/>
                      <a:gd fmla="*/ 70 h 84" name="T85"/>
                      <a:gd fmla="*/ 69 w 83" name="T86"/>
                      <a:gd fmla="*/ 72 h 84" name="T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b="b" l="0" r="r" t="0"/>
                    <a:pathLst>
                      <a:path h="84" w="83">
                        <a:moveTo>
                          <a:pt x="71" y="72"/>
                        </a:moveTo>
                        <a:lnTo>
                          <a:pt x="59" y="84"/>
                        </a:lnTo>
                        <a:lnTo>
                          <a:pt x="57" y="82"/>
                        </a:lnTo>
                        <a:lnTo>
                          <a:pt x="69" y="70"/>
                        </a:lnTo>
                        <a:lnTo>
                          <a:pt x="71" y="72"/>
                        </a:lnTo>
                        <a:close/>
                        <a:moveTo>
                          <a:pt x="59" y="84"/>
                        </a:moveTo>
                        <a:lnTo>
                          <a:pt x="57" y="84"/>
                        </a:lnTo>
                        <a:lnTo>
                          <a:pt x="57" y="84"/>
                        </a:lnTo>
                        <a:lnTo>
                          <a:pt x="57" y="82"/>
                        </a:lnTo>
                        <a:lnTo>
                          <a:pt x="59" y="84"/>
                        </a:lnTo>
                        <a:close/>
                        <a:moveTo>
                          <a:pt x="57" y="84"/>
                        </a:moveTo>
                        <a:lnTo>
                          <a:pt x="3" y="5"/>
                        </a:lnTo>
                        <a:lnTo>
                          <a:pt x="5" y="2"/>
                        </a:lnTo>
                        <a:lnTo>
                          <a:pt x="59" y="82"/>
                        </a:lnTo>
                        <a:lnTo>
                          <a:pt x="57" y="84"/>
                        </a:lnTo>
                        <a:close/>
                        <a:moveTo>
                          <a:pt x="3" y="5"/>
                        </a:moveTo>
                        <a:lnTo>
                          <a:pt x="0" y="0"/>
                        </a:lnTo>
                        <a:lnTo>
                          <a:pt x="5" y="2"/>
                        </a:lnTo>
                        <a:lnTo>
                          <a:pt x="5" y="2"/>
                        </a:lnTo>
                        <a:lnTo>
                          <a:pt x="3" y="5"/>
                        </a:lnTo>
                        <a:close/>
                        <a:moveTo>
                          <a:pt x="5" y="2"/>
                        </a:moveTo>
                        <a:lnTo>
                          <a:pt x="83" y="58"/>
                        </a:lnTo>
                        <a:lnTo>
                          <a:pt x="81" y="58"/>
                        </a:lnTo>
                        <a:lnTo>
                          <a:pt x="5" y="5"/>
                        </a:lnTo>
                        <a:lnTo>
                          <a:pt x="5" y="2"/>
                        </a:lnTo>
                        <a:close/>
                        <a:moveTo>
                          <a:pt x="83" y="58"/>
                        </a:moveTo>
                        <a:lnTo>
                          <a:pt x="83" y="58"/>
                        </a:lnTo>
                        <a:lnTo>
                          <a:pt x="83" y="58"/>
                        </a:lnTo>
                        <a:lnTo>
                          <a:pt x="83" y="58"/>
                        </a:lnTo>
                        <a:close/>
                        <a:moveTo>
                          <a:pt x="83" y="58"/>
                        </a:moveTo>
                        <a:lnTo>
                          <a:pt x="71" y="72"/>
                        </a:lnTo>
                        <a:lnTo>
                          <a:pt x="69" y="70"/>
                        </a:lnTo>
                        <a:lnTo>
                          <a:pt x="81" y="58"/>
                        </a:lnTo>
                        <a:lnTo>
                          <a:pt x="83" y="58"/>
                        </a:lnTo>
                        <a:close/>
                        <a:moveTo>
                          <a:pt x="71" y="72"/>
                        </a:moveTo>
                        <a:lnTo>
                          <a:pt x="71" y="72"/>
                        </a:lnTo>
                        <a:lnTo>
                          <a:pt x="69" y="72"/>
                        </a:lnTo>
                        <a:lnTo>
                          <a:pt x="71" y="70"/>
                        </a:lnTo>
                        <a:lnTo>
                          <a:pt x="71" y="72"/>
                        </a:lnTo>
                        <a:close/>
                        <a:moveTo>
                          <a:pt x="69" y="72"/>
                        </a:moveTo>
                        <a:lnTo>
                          <a:pt x="5" y="5"/>
                        </a:lnTo>
                        <a:lnTo>
                          <a:pt x="5" y="2"/>
                        </a:lnTo>
                        <a:lnTo>
                          <a:pt x="71" y="70"/>
                        </a:lnTo>
                        <a:lnTo>
                          <a:pt x="69" y="72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3" name="Freeform 130"/>
                  <p:cNvSpPr/>
                  <p:nvPr/>
                </p:nvSpPr>
                <p:spPr bwMode="auto">
                  <a:xfrm>
                    <a:off x="3427" y="2764"/>
                    <a:ext cx="80" cy="79"/>
                  </a:xfrm>
                  <a:custGeom>
                    <a:gdLst>
                      <a:gd fmla="*/ 14 w 80" name="T0"/>
                      <a:gd fmla="*/ 12 h 79" name="T1"/>
                      <a:gd fmla="*/ 26 w 80" name="T2"/>
                      <a:gd fmla="*/ 0 h 79" name="T3"/>
                      <a:gd fmla="*/ 80 w 80" name="T4"/>
                      <a:gd fmla="*/ 79 h 79" name="T5"/>
                      <a:gd fmla="*/ 0 w 80" name="T6"/>
                      <a:gd fmla="*/ 24 h 79" name="T7"/>
                      <a:gd fmla="*/ 14 w 80" name="T8"/>
                      <a:gd fmla="*/ 12 h 79" name="T9"/>
                      <a:gd fmla="*/ 80 w 80" name="T10"/>
                      <a:gd fmla="*/ 79 h 79" name="T11"/>
                      <a:gd fmla="*/ 14 w 80" name="T12"/>
                      <a:gd fmla="*/ 12 h 7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79" w="80">
                        <a:moveTo>
                          <a:pt x="14" y="12"/>
                        </a:moveTo>
                        <a:lnTo>
                          <a:pt x="26" y="0"/>
                        </a:lnTo>
                        <a:lnTo>
                          <a:pt x="80" y="79"/>
                        </a:lnTo>
                        <a:lnTo>
                          <a:pt x="0" y="24"/>
                        </a:lnTo>
                        <a:lnTo>
                          <a:pt x="14" y="12"/>
                        </a:lnTo>
                        <a:lnTo>
                          <a:pt x="80" y="79"/>
                        </a:lnTo>
                        <a:lnTo>
                          <a:pt x="14" y="12"/>
                        </a:lnTo>
                        <a:close/>
                      </a:path>
                    </a:pathLst>
                  </a:cu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4" name="Freeform 131"/>
                  <p:cNvSpPr/>
                  <p:nvPr/>
                </p:nvSpPr>
                <p:spPr bwMode="auto">
                  <a:xfrm>
                    <a:off x="3427" y="2764"/>
                    <a:ext cx="80" cy="79"/>
                  </a:xfrm>
                  <a:custGeom>
                    <a:gdLst>
                      <a:gd fmla="*/ 14 w 80" name="T0"/>
                      <a:gd fmla="*/ 12 h 79" name="T1"/>
                      <a:gd fmla="*/ 26 w 80" name="T2"/>
                      <a:gd fmla="*/ 0 h 79" name="T3"/>
                      <a:gd fmla="*/ 80 w 80" name="T4"/>
                      <a:gd fmla="*/ 79 h 79" name="T5"/>
                      <a:gd fmla="*/ 0 w 80" name="T6"/>
                      <a:gd fmla="*/ 24 h 79" name="T7"/>
                      <a:gd fmla="*/ 14 w 80" name="T8"/>
                      <a:gd fmla="*/ 12 h 79" name="T9"/>
                      <a:gd fmla="*/ 80 w 80" name="T10"/>
                      <a:gd fmla="*/ 79 h 79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79" w="80">
                        <a:moveTo>
                          <a:pt x="14" y="12"/>
                        </a:moveTo>
                        <a:lnTo>
                          <a:pt x="26" y="0"/>
                        </a:lnTo>
                        <a:lnTo>
                          <a:pt x="80" y="79"/>
                        </a:lnTo>
                        <a:lnTo>
                          <a:pt x="0" y="24"/>
                        </a:lnTo>
                        <a:lnTo>
                          <a:pt x="14" y="12"/>
                        </a:lnTo>
                        <a:lnTo>
                          <a:pt x="80" y="79"/>
                        </a:lnTo>
                      </a:path>
                    </a:pathLst>
                  </a:cu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5" name="Freeform 132"/>
                  <p:cNvSpPr>
                    <a:spLocks noEditPoints="1"/>
                  </p:cNvSpPr>
                  <p:nvPr/>
                </p:nvSpPr>
                <p:spPr bwMode="auto">
                  <a:xfrm>
                    <a:off x="3427" y="2764"/>
                    <a:ext cx="83" cy="84"/>
                  </a:xfrm>
                  <a:custGeom>
                    <a:gdLst>
                      <a:gd fmla="*/ 12 w 83" name="T0"/>
                      <a:gd fmla="*/ 12 h 84" name="T1"/>
                      <a:gd fmla="*/ 24 w 83" name="T2"/>
                      <a:gd fmla="*/ 0 h 84" name="T3"/>
                      <a:gd fmla="*/ 26 w 83" name="T4"/>
                      <a:gd fmla="*/ 0 h 84" name="T5"/>
                      <a:gd fmla="*/ 14 w 83" name="T6"/>
                      <a:gd fmla="*/ 14 h 84" name="T7"/>
                      <a:gd fmla="*/ 12 w 83" name="T8"/>
                      <a:gd fmla="*/ 12 h 84" name="T9"/>
                      <a:gd fmla="*/ 24 w 83" name="T10"/>
                      <a:gd fmla="*/ 0 h 84" name="T11"/>
                      <a:gd fmla="*/ 26 w 83" name="T12"/>
                      <a:gd fmla="*/ 0 h 84" name="T13"/>
                      <a:gd fmla="*/ 26 w 83" name="T14"/>
                      <a:gd fmla="*/ 0 h 84" name="T15"/>
                      <a:gd fmla="*/ 26 w 83" name="T16"/>
                      <a:gd fmla="*/ 0 h 84" name="T17"/>
                      <a:gd fmla="*/ 24 w 83" name="T18"/>
                      <a:gd fmla="*/ 0 h 84" name="T19"/>
                      <a:gd fmla="*/ 26 w 83" name="T20"/>
                      <a:gd fmla="*/ 0 h 84" name="T21"/>
                      <a:gd fmla="*/ 80 w 83" name="T22"/>
                      <a:gd fmla="*/ 79 h 84" name="T23"/>
                      <a:gd fmla="*/ 78 w 83" name="T24"/>
                      <a:gd fmla="*/ 81 h 84" name="T25"/>
                      <a:gd fmla="*/ 24 w 83" name="T26"/>
                      <a:gd fmla="*/ 0 h 84" name="T27"/>
                      <a:gd fmla="*/ 26 w 83" name="T28"/>
                      <a:gd fmla="*/ 0 h 84" name="T29"/>
                      <a:gd fmla="*/ 80 w 83" name="T30"/>
                      <a:gd fmla="*/ 79 h 84" name="T31"/>
                      <a:gd fmla="*/ 83 w 83" name="T32"/>
                      <a:gd fmla="*/ 84 h 84" name="T33"/>
                      <a:gd fmla="*/ 78 w 83" name="T34"/>
                      <a:gd fmla="*/ 81 h 84" name="T35"/>
                      <a:gd fmla="*/ 80 w 83" name="T36"/>
                      <a:gd fmla="*/ 79 h 84" name="T37"/>
                      <a:gd fmla="*/ 80 w 83" name="T38"/>
                      <a:gd fmla="*/ 79 h 84" name="T39"/>
                      <a:gd fmla="*/ 78 w 83" name="T40"/>
                      <a:gd fmla="*/ 81 h 84" name="T41"/>
                      <a:gd fmla="*/ 0 w 83" name="T42"/>
                      <a:gd fmla="*/ 26 h 84" name="T43"/>
                      <a:gd fmla="*/ 2 w 83" name="T44"/>
                      <a:gd fmla="*/ 24 h 84" name="T45"/>
                      <a:gd fmla="*/ 80 w 83" name="T46"/>
                      <a:gd fmla="*/ 79 h 84" name="T47"/>
                      <a:gd fmla="*/ 78 w 83" name="T48"/>
                      <a:gd fmla="*/ 81 h 84" name="T49"/>
                      <a:gd fmla="*/ 0 w 83" name="T50"/>
                      <a:gd fmla="*/ 26 h 84" name="T51"/>
                      <a:gd fmla="*/ 0 w 83" name="T52"/>
                      <a:gd fmla="*/ 24 h 84" name="T53"/>
                      <a:gd fmla="*/ 0 w 83" name="T54"/>
                      <a:gd fmla="*/ 24 h 84" name="T55"/>
                      <a:gd fmla="*/ 0 w 83" name="T56"/>
                      <a:gd fmla="*/ 24 h 84" name="T57"/>
                      <a:gd fmla="*/ 0 w 83" name="T58"/>
                      <a:gd fmla="*/ 26 h 84" name="T59"/>
                      <a:gd fmla="*/ 0 w 83" name="T60"/>
                      <a:gd fmla="*/ 24 h 84" name="T61"/>
                      <a:gd fmla="*/ 12 w 83" name="T62"/>
                      <a:gd fmla="*/ 12 h 84" name="T63"/>
                      <a:gd fmla="*/ 14 w 83" name="T64"/>
                      <a:gd fmla="*/ 14 h 84" name="T65"/>
                      <a:gd fmla="*/ 2 w 83" name="T66"/>
                      <a:gd fmla="*/ 26 h 84" name="T67"/>
                      <a:gd fmla="*/ 0 w 83" name="T68"/>
                      <a:gd fmla="*/ 24 h 84" name="T69"/>
                      <a:gd fmla="*/ 12 w 83" name="T70"/>
                      <a:gd fmla="*/ 12 h 84" name="T71"/>
                      <a:gd fmla="*/ 14 w 83" name="T72"/>
                      <a:gd fmla="*/ 12 h 84" name="T73"/>
                      <a:gd fmla="*/ 14 w 83" name="T74"/>
                      <a:gd fmla="*/ 12 h 84" name="T75"/>
                      <a:gd fmla="*/ 14 w 83" name="T76"/>
                      <a:gd fmla="*/ 12 h 84" name="T77"/>
                      <a:gd fmla="*/ 12 w 83" name="T78"/>
                      <a:gd fmla="*/ 12 h 84" name="T79"/>
                      <a:gd fmla="*/ 14 w 83" name="T80"/>
                      <a:gd fmla="*/ 12 h 84" name="T81"/>
                      <a:gd fmla="*/ 80 w 83" name="T82"/>
                      <a:gd fmla="*/ 79 h 84" name="T83"/>
                      <a:gd fmla="*/ 78 w 83" name="T84"/>
                      <a:gd fmla="*/ 81 h 84" name="T85"/>
                      <a:gd fmla="*/ 12 w 83" name="T86"/>
                      <a:gd fmla="*/ 14 h 84" name="T87"/>
                      <a:gd fmla="*/ 14 w 83" name="T88"/>
                      <a:gd fmla="*/ 12 h 84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84" w="83">
                        <a:moveTo>
                          <a:pt x="12" y="12"/>
                        </a:moveTo>
                        <a:lnTo>
                          <a:pt x="24" y="0"/>
                        </a:lnTo>
                        <a:lnTo>
                          <a:pt x="26" y="0"/>
                        </a:lnTo>
                        <a:lnTo>
                          <a:pt x="14" y="14"/>
                        </a:lnTo>
                        <a:lnTo>
                          <a:pt x="12" y="12"/>
                        </a:lnTo>
                        <a:close/>
                        <a:moveTo>
                          <a:pt x="24" y="0"/>
                        </a:move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6" y="0"/>
                        </a:lnTo>
                        <a:lnTo>
                          <a:pt x="24" y="0"/>
                        </a:lnTo>
                        <a:close/>
                        <a:moveTo>
                          <a:pt x="26" y="0"/>
                        </a:moveTo>
                        <a:lnTo>
                          <a:pt x="80" y="79"/>
                        </a:lnTo>
                        <a:lnTo>
                          <a:pt x="78" y="81"/>
                        </a:lnTo>
                        <a:lnTo>
                          <a:pt x="24" y="0"/>
                        </a:lnTo>
                        <a:lnTo>
                          <a:pt x="26" y="0"/>
                        </a:lnTo>
                        <a:close/>
                        <a:moveTo>
                          <a:pt x="80" y="79"/>
                        </a:moveTo>
                        <a:lnTo>
                          <a:pt x="83" y="84"/>
                        </a:lnTo>
                        <a:lnTo>
                          <a:pt x="78" y="81"/>
                        </a:lnTo>
                        <a:lnTo>
                          <a:pt x="80" y="79"/>
                        </a:lnTo>
                        <a:lnTo>
                          <a:pt x="80" y="79"/>
                        </a:lnTo>
                        <a:close/>
                        <a:moveTo>
                          <a:pt x="78" y="81"/>
                        </a:moveTo>
                        <a:lnTo>
                          <a:pt x="0" y="26"/>
                        </a:lnTo>
                        <a:lnTo>
                          <a:pt x="2" y="24"/>
                        </a:lnTo>
                        <a:lnTo>
                          <a:pt x="80" y="79"/>
                        </a:lnTo>
                        <a:lnTo>
                          <a:pt x="78" y="81"/>
                        </a:lnTo>
                        <a:close/>
                        <a:moveTo>
                          <a:pt x="0" y="26"/>
                        </a:move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0" y="26"/>
                        </a:lnTo>
                        <a:close/>
                        <a:moveTo>
                          <a:pt x="0" y="24"/>
                        </a:moveTo>
                        <a:lnTo>
                          <a:pt x="12" y="12"/>
                        </a:lnTo>
                        <a:lnTo>
                          <a:pt x="14" y="14"/>
                        </a:lnTo>
                        <a:lnTo>
                          <a:pt x="2" y="26"/>
                        </a:lnTo>
                        <a:lnTo>
                          <a:pt x="0" y="24"/>
                        </a:lnTo>
                        <a:close/>
                        <a:moveTo>
                          <a:pt x="12" y="12"/>
                        </a:moveTo>
                        <a:lnTo>
                          <a:pt x="14" y="12"/>
                        </a:lnTo>
                        <a:lnTo>
                          <a:pt x="14" y="12"/>
                        </a:lnTo>
                        <a:lnTo>
                          <a:pt x="14" y="12"/>
                        </a:lnTo>
                        <a:lnTo>
                          <a:pt x="12" y="12"/>
                        </a:lnTo>
                        <a:close/>
                        <a:moveTo>
                          <a:pt x="14" y="12"/>
                        </a:moveTo>
                        <a:lnTo>
                          <a:pt x="80" y="79"/>
                        </a:lnTo>
                        <a:lnTo>
                          <a:pt x="78" y="81"/>
                        </a:lnTo>
                        <a:lnTo>
                          <a:pt x="12" y="14"/>
                        </a:lnTo>
                        <a:lnTo>
                          <a:pt x="14" y="12"/>
                        </a:ln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6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744"/>
                    <a:ext cx="64" cy="65"/>
                  </a:xfrm>
                  <a:prstGeom prst="ellipse">
                    <a:avLst/>
                  </a:prstGeom>
                  <a:solidFill>
                    <a:srgbClr val="EAC12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7" name="Freeform 134"/>
                  <p:cNvSpPr>
                    <a:spLocks noEditPoints="1"/>
                  </p:cNvSpPr>
                  <p:nvPr/>
                </p:nvSpPr>
                <p:spPr bwMode="auto">
                  <a:xfrm>
                    <a:off x="3408" y="2744"/>
                    <a:ext cx="64" cy="65"/>
                  </a:xfrm>
                  <a:custGeom>
                    <a:gdLst>
                      <a:gd fmla="*/ 26 w 27" name="T0"/>
                      <a:gd fmla="*/ 13 h 27" name="T1"/>
                      <a:gd fmla="*/ 23 w 27" name="T2"/>
                      <a:gd fmla="*/ 4 h 27" name="T3"/>
                      <a:gd fmla="*/ 23 w 27" name="T4"/>
                      <a:gd fmla="*/ 4 h 27" name="T5"/>
                      <a:gd fmla="*/ 27 w 27" name="T6"/>
                      <a:gd fmla="*/ 13 h 27" name="T7"/>
                      <a:gd fmla="*/ 26 w 27" name="T8"/>
                      <a:gd fmla="*/ 13 h 27" name="T9"/>
                      <a:gd fmla="*/ 23 w 27" name="T10"/>
                      <a:gd fmla="*/ 4 h 27" name="T11"/>
                      <a:gd fmla="*/ 14 w 27" name="T12"/>
                      <a:gd fmla="*/ 1 h 27" name="T13"/>
                      <a:gd fmla="*/ 14 w 27" name="T14"/>
                      <a:gd fmla="*/ 0 h 27" name="T15"/>
                      <a:gd fmla="*/ 23 w 27" name="T16"/>
                      <a:gd fmla="*/ 4 h 27" name="T17"/>
                      <a:gd fmla="*/ 14 w 27" name="T18"/>
                      <a:gd fmla="*/ 1 h 27" name="T19"/>
                      <a:gd fmla="*/ 5 w 27" name="T20"/>
                      <a:gd fmla="*/ 4 h 27" name="T21"/>
                      <a:gd fmla="*/ 4 w 27" name="T22"/>
                      <a:gd fmla="*/ 4 h 27" name="T23"/>
                      <a:gd fmla="*/ 14 w 27" name="T24"/>
                      <a:gd fmla="*/ 0 h 27" name="T25"/>
                      <a:gd fmla="*/ 14 w 27" name="T26"/>
                      <a:gd fmla="*/ 1 h 27" name="T27"/>
                      <a:gd fmla="*/ 5 w 27" name="T28"/>
                      <a:gd fmla="*/ 4 h 27" name="T29"/>
                      <a:gd fmla="*/ 1 w 27" name="T30"/>
                      <a:gd fmla="*/ 13 h 27" name="T31"/>
                      <a:gd fmla="*/ 0 w 27" name="T32"/>
                      <a:gd fmla="*/ 13 h 27" name="T33"/>
                      <a:gd fmla="*/ 4 w 27" name="T34"/>
                      <a:gd fmla="*/ 4 h 27" name="T35"/>
                      <a:gd fmla="*/ 5 w 27" name="T36"/>
                      <a:gd fmla="*/ 4 h 27" name="T37"/>
                      <a:gd fmla="*/ 1 w 27" name="T38"/>
                      <a:gd fmla="*/ 13 h 27" name="T39"/>
                      <a:gd fmla="*/ 5 w 27" name="T40"/>
                      <a:gd fmla="*/ 23 h 27" name="T41"/>
                      <a:gd fmla="*/ 4 w 27" name="T42"/>
                      <a:gd fmla="*/ 23 h 27" name="T43"/>
                      <a:gd fmla="*/ 0 w 27" name="T44"/>
                      <a:gd fmla="*/ 13 h 27" name="T45"/>
                      <a:gd fmla="*/ 1 w 27" name="T46"/>
                      <a:gd fmla="*/ 13 h 27" name="T47"/>
                      <a:gd fmla="*/ 5 w 27" name="T48"/>
                      <a:gd fmla="*/ 23 h 27" name="T49"/>
                      <a:gd fmla="*/ 14 w 27" name="T50"/>
                      <a:gd fmla="*/ 26 h 27" name="T51"/>
                      <a:gd fmla="*/ 14 w 27" name="T52"/>
                      <a:gd fmla="*/ 27 h 27" name="T53"/>
                      <a:gd fmla="*/ 4 w 27" name="T54"/>
                      <a:gd fmla="*/ 23 h 27" name="T55"/>
                      <a:gd fmla="*/ 5 w 27" name="T56"/>
                      <a:gd fmla="*/ 23 h 27" name="T57"/>
                      <a:gd fmla="*/ 14 w 27" name="T58"/>
                      <a:gd fmla="*/ 26 h 27" name="T59"/>
                      <a:gd fmla="*/ 23 w 27" name="T60"/>
                      <a:gd fmla="*/ 23 h 27" name="T61"/>
                      <a:gd fmla="*/ 23 w 27" name="T62"/>
                      <a:gd fmla="*/ 23 h 27" name="T63"/>
                      <a:gd fmla="*/ 14 w 27" name="T64"/>
                      <a:gd fmla="*/ 27 h 27" name="T65"/>
                      <a:gd fmla="*/ 14 w 27" name="T66"/>
                      <a:gd fmla="*/ 26 h 27" name="T67"/>
                      <a:gd fmla="*/ 23 w 27" name="T68"/>
                      <a:gd fmla="*/ 23 h 27" name="T69"/>
                      <a:gd fmla="*/ 26 w 27" name="T70"/>
                      <a:gd fmla="*/ 13 h 27" name="T71"/>
                      <a:gd fmla="*/ 27 w 27" name="T72"/>
                      <a:gd fmla="*/ 13 h 27" name="T73"/>
                      <a:gd fmla="*/ 23 w 27" name="T74"/>
                      <a:gd fmla="*/ 23 h 27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27" w="27">
                        <a:moveTo>
                          <a:pt x="26" y="13"/>
                        </a:moveTo>
                        <a:cubicBezTo>
                          <a:pt x="26" y="10"/>
                          <a:pt x="25" y="7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6" y="6"/>
                          <a:pt x="27" y="10"/>
                          <a:pt x="27" y="13"/>
                        </a:cubicBezTo>
                        <a:lnTo>
                          <a:pt x="26" y="13"/>
                        </a:lnTo>
                        <a:close/>
                        <a:moveTo>
                          <a:pt x="23" y="4"/>
                        </a:moveTo>
                        <a:cubicBezTo>
                          <a:pt x="20" y="2"/>
                          <a:pt x="17" y="1"/>
                          <a:pt x="14" y="1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7" y="0"/>
                          <a:pt x="21" y="1"/>
                          <a:pt x="23" y="4"/>
                        </a:cubicBezTo>
                        <a:close/>
                        <a:moveTo>
                          <a:pt x="14" y="1"/>
                        </a:moveTo>
                        <a:cubicBezTo>
                          <a:pt x="10" y="1"/>
                          <a:pt x="7" y="2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7" y="1"/>
                          <a:pt x="10" y="0"/>
                          <a:pt x="14" y="0"/>
                        </a:cubicBezTo>
                        <a:lnTo>
                          <a:pt x="14" y="1"/>
                        </a:lnTo>
                        <a:close/>
                        <a:moveTo>
                          <a:pt x="5" y="4"/>
                        </a:moveTo>
                        <a:cubicBezTo>
                          <a:pt x="2" y="7"/>
                          <a:pt x="1" y="10"/>
                          <a:pt x="1" y="13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0" y="10"/>
                          <a:pt x="2" y="6"/>
                          <a:pt x="4" y="4"/>
                        </a:cubicBezTo>
                        <a:lnTo>
                          <a:pt x="5" y="4"/>
                        </a:lnTo>
                        <a:close/>
                        <a:moveTo>
                          <a:pt x="1" y="13"/>
                        </a:moveTo>
                        <a:cubicBezTo>
                          <a:pt x="1" y="17"/>
                          <a:pt x="2" y="20"/>
                          <a:pt x="5" y="23"/>
                        </a:cubicBezTo>
                        <a:cubicBezTo>
                          <a:pt x="4" y="23"/>
                          <a:pt x="4" y="23"/>
                          <a:pt x="4" y="23"/>
                        </a:cubicBezTo>
                        <a:cubicBezTo>
                          <a:pt x="2" y="20"/>
                          <a:pt x="0" y="17"/>
                          <a:pt x="0" y="13"/>
                        </a:cubicBezTo>
                        <a:lnTo>
                          <a:pt x="1" y="13"/>
                        </a:lnTo>
                        <a:close/>
                        <a:moveTo>
                          <a:pt x="5" y="23"/>
                        </a:moveTo>
                        <a:cubicBezTo>
                          <a:pt x="7" y="25"/>
                          <a:pt x="10" y="26"/>
                          <a:pt x="14" y="26"/>
                        </a:cubicBezTo>
                        <a:cubicBezTo>
                          <a:pt x="14" y="27"/>
                          <a:pt x="14" y="27"/>
                          <a:pt x="14" y="27"/>
                        </a:cubicBezTo>
                        <a:cubicBezTo>
                          <a:pt x="10" y="27"/>
                          <a:pt x="7" y="25"/>
                          <a:pt x="4" y="23"/>
                        </a:cubicBezTo>
                        <a:lnTo>
                          <a:pt x="5" y="23"/>
                        </a:lnTo>
                        <a:close/>
                        <a:moveTo>
                          <a:pt x="14" y="26"/>
                        </a:moveTo>
                        <a:cubicBezTo>
                          <a:pt x="17" y="26"/>
                          <a:pt x="20" y="25"/>
                          <a:pt x="23" y="23"/>
                        </a:cubicBezTo>
                        <a:cubicBezTo>
                          <a:pt x="23" y="23"/>
                          <a:pt x="23" y="23"/>
                          <a:pt x="23" y="23"/>
                        </a:cubicBezTo>
                        <a:cubicBezTo>
                          <a:pt x="21" y="25"/>
                          <a:pt x="17" y="27"/>
                          <a:pt x="14" y="27"/>
                        </a:cubicBezTo>
                        <a:lnTo>
                          <a:pt x="14" y="26"/>
                        </a:lnTo>
                        <a:close/>
                        <a:moveTo>
                          <a:pt x="23" y="23"/>
                        </a:moveTo>
                        <a:cubicBezTo>
                          <a:pt x="25" y="20"/>
                          <a:pt x="26" y="17"/>
                          <a:pt x="26" y="13"/>
                        </a:cubicBezTo>
                        <a:cubicBezTo>
                          <a:pt x="27" y="13"/>
                          <a:pt x="27" y="13"/>
                          <a:pt x="27" y="13"/>
                        </a:cubicBezTo>
                        <a:cubicBezTo>
                          <a:pt x="27" y="17"/>
                          <a:pt x="26" y="20"/>
                          <a:pt x="23" y="23"/>
                        </a:cubicBezTo>
                        <a:close/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8" name="Freeform 135"/>
                  <p:cNvSpPr/>
                  <p:nvPr/>
                </p:nvSpPr>
                <p:spPr bwMode="auto">
                  <a:xfrm>
                    <a:off x="3443" y="2759"/>
                    <a:ext cx="19" cy="7"/>
                  </a:xfrm>
                  <a:custGeom>
                    <a:gdLst>
                      <a:gd fmla="*/ 8 w 8" name="T0"/>
                      <a:gd fmla="*/ 2 h 3" name="T1"/>
                      <a:gd fmla="*/ 4 w 8" name="T2"/>
                      <a:gd fmla="*/ 2 h 3" name="T3"/>
                      <a:gd fmla="*/ 0 w 8" name="T4"/>
                      <a:gd fmla="*/ 3 h 3" name="T5"/>
                      <a:gd fmla="*/ 3 w 8" name="T6"/>
                      <a:gd fmla="*/ 0 h 3" name="T7"/>
                      <a:gd fmla="*/ 8 w 8" name="T8"/>
                      <a:gd fmla="*/ 2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8">
                        <a:moveTo>
                          <a:pt x="8" y="2"/>
                        </a:moveTo>
                        <a:cubicBezTo>
                          <a:pt x="8" y="3"/>
                          <a:pt x="7" y="2"/>
                          <a:pt x="4" y="2"/>
                        </a:cubicBezTo>
                        <a:cubicBezTo>
                          <a:pt x="1" y="2"/>
                          <a:pt x="1" y="3"/>
                          <a:pt x="0" y="3"/>
                        </a:cubicBezTo>
                        <a:cubicBezTo>
                          <a:pt x="0" y="2"/>
                          <a:pt x="3" y="0"/>
                          <a:pt x="3" y="0"/>
                        </a:cubicBezTo>
                        <a:cubicBezTo>
                          <a:pt x="4" y="0"/>
                          <a:pt x="7" y="1"/>
                          <a:pt x="8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9" name="Freeform 136"/>
                  <p:cNvSpPr/>
                  <p:nvPr/>
                </p:nvSpPr>
                <p:spPr bwMode="auto">
                  <a:xfrm>
                    <a:off x="3448" y="2766"/>
                    <a:ext cx="10" cy="7"/>
                  </a:xfrm>
                  <a:custGeom>
                    <a:gdLst>
                      <a:gd fmla="*/ 3 w 4" name="T0"/>
                      <a:gd fmla="*/ 0 h 3" name="T1"/>
                      <a:gd fmla="*/ 2 w 4" name="T2"/>
                      <a:gd fmla="*/ 3 h 3" name="T3"/>
                      <a:gd fmla="*/ 1 w 4" name="T4"/>
                      <a:gd fmla="*/ 0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4">
                        <a:moveTo>
                          <a:pt x="3" y="0"/>
                        </a:moveTo>
                        <a:cubicBezTo>
                          <a:pt x="4" y="1"/>
                          <a:pt x="3" y="3"/>
                          <a:pt x="2" y="3"/>
                        </a:cubicBezTo>
                        <a:cubicBezTo>
                          <a:pt x="1" y="3"/>
                          <a:pt x="0" y="1"/>
                          <a:pt x="1" y="0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0" name="Freeform 137"/>
                  <p:cNvSpPr/>
                  <p:nvPr/>
                </p:nvSpPr>
                <p:spPr bwMode="auto">
                  <a:xfrm>
                    <a:off x="3446" y="2764"/>
                    <a:ext cx="16" cy="4"/>
                  </a:xfrm>
                  <a:custGeom>
                    <a:gdLst>
                      <a:gd fmla="*/ 0 w 7" name="T0"/>
                      <a:gd fmla="*/ 2 h 2" name="T1"/>
                      <a:gd fmla="*/ 3 w 7" name="T2"/>
                      <a:gd fmla="*/ 0 h 2" name="T3"/>
                      <a:gd fmla="*/ 7 w 7" name="T4"/>
                      <a:gd fmla="*/ 2 h 2" name="T5"/>
                      <a:gd fmla="*/ 3 w 7" name="T6"/>
                      <a:gd fmla="*/ 1 h 2" name="T7"/>
                      <a:gd fmla="*/ 0 w 7" name="T8"/>
                      <a:gd fmla="*/ 2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7">
                        <a:moveTo>
                          <a:pt x="0" y="2"/>
                        </a:move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5" y="0"/>
                          <a:pt x="6" y="2"/>
                          <a:pt x="7" y="2"/>
                        </a:cubicBezTo>
                        <a:cubicBezTo>
                          <a:pt x="6" y="2"/>
                          <a:pt x="5" y="1"/>
                          <a:pt x="3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1" name="Freeform 138"/>
                  <p:cNvSpPr/>
                  <p:nvPr/>
                </p:nvSpPr>
                <p:spPr bwMode="auto">
                  <a:xfrm>
                    <a:off x="3446" y="2768"/>
                    <a:ext cx="14" cy="5"/>
                  </a:xfrm>
                  <a:custGeom>
                    <a:gdLst>
                      <a:gd fmla="*/ 0 w 6" name="T0"/>
                      <a:gd fmla="*/ 1 h 2" name="T1"/>
                      <a:gd fmla="*/ 3 w 6" name="T2"/>
                      <a:gd fmla="*/ 1 h 2" name="T3"/>
                      <a:gd fmla="*/ 6 w 6" name="T4"/>
                      <a:gd fmla="*/ 0 h 2" name="T5"/>
                      <a:gd fmla="*/ 3 w 6" name="T6"/>
                      <a:gd fmla="*/ 2 h 2" name="T7"/>
                      <a:gd fmla="*/ 0 w 6" name="T8"/>
                      <a:gd fmla="*/ 1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6">
                        <a:moveTo>
                          <a:pt x="0" y="1"/>
                        </a:moveTo>
                        <a:cubicBezTo>
                          <a:pt x="1" y="0"/>
                          <a:pt x="1" y="1"/>
                          <a:pt x="3" y="1"/>
                        </a:cubicBezTo>
                        <a:cubicBezTo>
                          <a:pt x="4" y="1"/>
                          <a:pt x="5" y="1"/>
                          <a:pt x="6" y="0"/>
                        </a:cubicBezTo>
                        <a:cubicBezTo>
                          <a:pt x="6" y="0"/>
                          <a:pt x="4" y="2"/>
                          <a:pt x="3" y="2"/>
                        </a:cubicBezTo>
                        <a:cubicBezTo>
                          <a:pt x="2" y="2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2" name="Freeform 139"/>
                  <p:cNvSpPr/>
                  <p:nvPr/>
                </p:nvSpPr>
                <p:spPr bwMode="auto">
                  <a:xfrm>
                    <a:off x="3455" y="2766"/>
                    <a:ext cx="5" cy="5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0 h 2" name="T3"/>
                      <a:gd fmla="*/ 0 w 2" name="T4"/>
                      <a:gd fmla="*/ 2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2" y="2"/>
                          <a:pt x="1" y="0"/>
                          <a:pt x="0" y="0"/>
                        </a:cubicBezTo>
                        <a:cubicBezTo>
                          <a:pt x="1" y="0"/>
                          <a:pt x="2" y="2"/>
                          <a:pt x="0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3" name="Freeform 140"/>
                  <p:cNvSpPr/>
                  <p:nvPr/>
                </p:nvSpPr>
                <p:spPr bwMode="auto">
                  <a:xfrm>
                    <a:off x="3439" y="2788"/>
                    <a:ext cx="16" cy="4"/>
                  </a:xfrm>
                  <a:custGeom>
                    <a:gdLst>
                      <a:gd fmla="*/ 1 w 7" name="T0"/>
                      <a:gd fmla="*/ 0 h 2" name="T1"/>
                      <a:gd fmla="*/ 3 w 7" name="T2"/>
                      <a:gd fmla="*/ 0 h 2" name="T3"/>
                      <a:gd fmla="*/ 7 w 7" name="T4"/>
                      <a:gd fmla="*/ 1 h 2" name="T5"/>
                      <a:gd fmla="*/ 1 w 7" name="T6"/>
                      <a:gd fmla="*/ 1 h 2" name="T7"/>
                      <a:gd fmla="*/ 0 w 7" name="T8"/>
                      <a:gd fmla="*/ 1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7">
                        <a:moveTo>
                          <a:pt x="1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  <a:cubicBezTo>
                          <a:pt x="4" y="0"/>
                          <a:pt x="6" y="2"/>
                          <a:pt x="7" y="1"/>
                        </a:cubicBezTo>
                        <a:cubicBezTo>
                          <a:pt x="4" y="2"/>
                          <a:pt x="5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4" name="Freeform 141"/>
                  <p:cNvSpPr/>
                  <p:nvPr/>
                </p:nvSpPr>
                <p:spPr bwMode="auto">
                  <a:xfrm>
                    <a:off x="3453" y="2788"/>
                    <a:ext cx="5" cy="4"/>
                  </a:xfrm>
                  <a:custGeom>
                    <a:gdLst>
                      <a:gd fmla="*/ 2 w 2" name="T0"/>
                      <a:gd fmla="*/ 2 h 2" name="T1"/>
                      <a:gd fmla="*/ 0 w 2" name="T2"/>
                      <a:gd fmla="*/ 0 h 2" name="T3"/>
                      <a:gd fmla="*/ 2 w 2" name="T4"/>
                      <a:gd fmla="*/ 2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2">
                        <a:moveTo>
                          <a:pt x="2" y="2"/>
                        </a:moveTo>
                        <a:cubicBezTo>
                          <a:pt x="1" y="1"/>
                          <a:pt x="1" y="2"/>
                          <a:pt x="0" y="0"/>
                        </a:cubicBezTo>
                        <a:cubicBezTo>
                          <a:pt x="1" y="1"/>
                          <a:pt x="1" y="1"/>
                          <a:pt x="2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5" name="Freeform 142"/>
                  <p:cNvSpPr/>
                  <p:nvPr/>
                </p:nvSpPr>
                <p:spPr bwMode="auto">
                  <a:xfrm>
                    <a:off x="3439" y="2790"/>
                    <a:ext cx="16" cy="5"/>
                  </a:xfrm>
                  <a:custGeom>
                    <a:gdLst>
                      <a:gd fmla="*/ 1 w 7" name="T0"/>
                      <a:gd fmla="*/ 2 h 2" name="T1"/>
                      <a:gd fmla="*/ 7 w 7" name="T2"/>
                      <a:gd fmla="*/ 0 h 2" name="T3"/>
                      <a:gd fmla="*/ 1 w 7" name="T4"/>
                      <a:gd fmla="*/ 1 h 2" name="T5"/>
                      <a:gd fmla="*/ 0 w 7" name="T6"/>
                      <a:gd fmla="*/ 1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7">
                        <a:moveTo>
                          <a:pt x="1" y="2"/>
                        </a:moveTo>
                        <a:cubicBezTo>
                          <a:pt x="4" y="2"/>
                          <a:pt x="3" y="2"/>
                          <a:pt x="7" y="0"/>
                        </a:cubicBezTo>
                        <a:cubicBezTo>
                          <a:pt x="4" y="0"/>
                          <a:pt x="4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6" name="Freeform 143"/>
                  <p:cNvSpPr/>
                  <p:nvPr/>
                </p:nvSpPr>
                <p:spPr bwMode="auto">
                  <a:xfrm>
                    <a:off x="3441" y="2778"/>
                    <a:ext cx="12" cy="7"/>
                  </a:xfrm>
                  <a:custGeom>
                    <a:gdLst>
                      <a:gd fmla="*/ 0 w 5" name="T0"/>
                      <a:gd fmla="*/ 3 h 3" name="T1"/>
                      <a:gd fmla="*/ 2 w 5" name="T2"/>
                      <a:gd fmla="*/ 2 h 3" name="T3"/>
                      <a:gd fmla="*/ 4 w 5" name="T4"/>
                      <a:gd fmla="*/ 3 h 3" name="T5"/>
                      <a:gd fmla="*/ 3 w 5" name="T6"/>
                      <a:gd fmla="*/ 2 h 3" name="T7"/>
                      <a:gd fmla="*/ 2 w 5" name="T8"/>
                      <a:gd fmla="*/ 0 h 3" name="T9"/>
                      <a:gd fmla="*/ 2 w 5" name="T10"/>
                      <a:gd fmla="*/ 1 h 3" name="T11"/>
                      <a:gd fmla="*/ 1 w 5" name="T12"/>
                      <a:gd fmla="*/ 1 h 3" name="T13"/>
                      <a:gd fmla="*/ 0 w 5" name="T14"/>
                      <a:gd fmla="*/ 2 h 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" w="5">
                        <a:moveTo>
                          <a:pt x="0" y="3"/>
                        </a:moveTo>
                        <a:cubicBezTo>
                          <a:pt x="0" y="3"/>
                          <a:pt x="1" y="2"/>
                          <a:pt x="2" y="2"/>
                        </a:cubicBezTo>
                        <a:cubicBezTo>
                          <a:pt x="3" y="2"/>
                          <a:pt x="4" y="3"/>
                          <a:pt x="4" y="3"/>
                        </a:cubicBezTo>
                        <a:cubicBezTo>
                          <a:pt x="5" y="3"/>
                          <a:pt x="4" y="2"/>
                          <a:pt x="3" y="2"/>
                        </a:cubicBezTo>
                        <a:cubicBezTo>
                          <a:pt x="2" y="2"/>
                          <a:pt x="3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7" name="Freeform 144"/>
                  <p:cNvSpPr/>
                  <p:nvPr/>
                </p:nvSpPr>
                <p:spPr bwMode="auto">
                  <a:xfrm>
                    <a:off x="3417" y="2759"/>
                    <a:ext cx="19" cy="7"/>
                  </a:xfrm>
                  <a:custGeom>
                    <a:gdLst>
                      <a:gd fmla="*/ 0 w 8" name="T0"/>
                      <a:gd fmla="*/ 2 h 3" name="T1"/>
                      <a:gd fmla="*/ 4 w 8" name="T2"/>
                      <a:gd fmla="*/ 2 h 3" name="T3"/>
                      <a:gd fmla="*/ 8 w 8" name="T4"/>
                      <a:gd fmla="*/ 3 h 3" name="T5"/>
                      <a:gd fmla="*/ 5 w 8" name="T6"/>
                      <a:gd fmla="*/ 0 h 3" name="T7"/>
                      <a:gd fmla="*/ 0 w 8" name="T8"/>
                      <a:gd fmla="*/ 2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8">
                        <a:moveTo>
                          <a:pt x="0" y="2"/>
                        </a:moveTo>
                        <a:cubicBezTo>
                          <a:pt x="1" y="3"/>
                          <a:pt x="1" y="2"/>
                          <a:pt x="4" y="2"/>
                        </a:cubicBezTo>
                        <a:cubicBezTo>
                          <a:pt x="7" y="2"/>
                          <a:pt x="8" y="3"/>
                          <a:pt x="8" y="3"/>
                        </a:cubicBezTo>
                        <a:cubicBezTo>
                          <a:pt x="8" y="2"/>
                          <a:pt x="6" y="0"/>
                          <a:pt x="5" y="0"/>
                        </a:cubicBezTo>
                        <a:cubicBezTo>
                          <a:pt x="4" y="0"/>
                          <a:pt x="1" y="1"/>
                          <a:pt x="0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8" name="Freeform 145"/>
                  <p:cNvSpPr/>
                  <p:nvPr/>
                </p:nvSpPr>
                <p:spPr bwMode="auto">
                  <a:xfrm>
                    <a:off x="3425" y="2766"/>
                    <a:ext cx="9" cy="7"/>
                  </a:xfrm>
                  <a:custGeom>
                    <a:gdLst>
                      <a:gd fmla="*/ 0 w 4" name="T0"/>
                      <a:gd fmla="*/ 0 h 3" name="T1"/>
                      <a:gd fmla="*/ 1 w 4" name="T2"/>
                      <a:gd fmla="*/ 3 h 3" name="T3"/>
                      <a:gd fmla="*/ 3 w 4" name="T4"/>
                      <a:gd fmla="*/ 0 h 3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3" w="4">
                        <a:moveTo>
                          <a:pt x="0" y="0"/>
                        </a:moveTo>
                        <a:cubicBezTo>
                          <a:pt x="0" y="1"/>
                          <a:pt x="0" y="3"/>
                          <a:pt x="1" y="3"/>
                        </a:cubicBezTo>
                        <a:cubicBezTo>
                          <a:pt x="2" y="3"/>
                          <a:pt x="4" y="1"/>
                          <a:pt x="3" y="0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9" name="Freeform 146"/>
                  <p:cNvSpPr/>
                  <p:nvPr/>
                </p:nvSpPr>
                <p:spPr bwMode="auto">
                  <a:xfrm>
                    <a:off x="3420" y="2764"/>
                    <a:ext cx="14" cy="4"/>
                  </a:xfrm>
                  <a:custGeom>
                    <a:gdLst>
                      <a:gd fmla="*/ 6 w 6" name="T0"/>
                      <a:gd fmla="*/ 2 h 2" name="T1"/>
                      <a:gd fmla="*/ 3 w 6" name="T2"/>
                      <a:gd fmla="*/ 0 h 2" name="T3"/>
                      <a:gd fmla="*/ 0 w 6" name="T4"/>
                      <a:gd fmla="*/ 2 h 2" name="T5"/>
                      <a:gd fmla="*/ 3 w 6" name="T6"/>
                      <a:gd fmla="*/ 1 h 2" name="T7"/>
                      <a:gd fmla="*/ 6 w 6" name="T8"/>
                      <a:gd fmla="*/ 2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6">
                        <a:moveTo>
                          <a:pt x="6" y="2"/>
                        </a:moveTo>
                        <a:cubicBezTo>
                          <a:pt x="6" y="1"/>
                          <a:pt x="5" y="0"/>
                          <a:pt x="3" y="0"/>
                        </a:cubicBezTo>
                        <a:cubicBezTo>
                          <a:pt x="1" y="0"/>
                          <a:pt x="0" y="2"/>
                          <a:pt x="0" y="2"/>
                        </a:cubicBezTo>
                        <a:cubicBezTo>
                          <a:pt x="1" y="2"/>
                          <a:pt x="1" y="1"/>
                          <a:pt x="3" y="1"/>
                        </a:cubicBezTo>
                        <a:cubicBezTo>
                          <a:pt x="5" y="1"/>
                          <a:pt x="5" y="1"/>
                          <a:pt x="6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0" name="Freeform 147"/>
                  <p:cNvSpPr/>
                  <p:nvPr/>
                </p:nvSpPr>
                <p:spPr bwMode="auto">
                  <a:xfrm>
                    <a:off x="3420" y="2768"/>
                    <a:ext cx="14" cy="5"/>
                  </a:xfrm>
                  <a:custGeom>
                    <a:gdLst>
                      <a:gd fmla="*/ 6 w 6" name="T0"/>
                      <a:gd fmla="*/ 1 h 2" name="T1"/>
                      <a:gd fmla="*/ 3 w 6" name="T2"/>
                      <a:gd fmla="*/ 1 h 2" name="T3"/>
                      <a:gd fmla="*/ 1 w 6" name="T4"/>
                      <a:gd fmla="*/ 0 h 2" name="T5"/>
                      <a:gd fmla="*/ 3 w 6" name="T6"/>
                      <a:gd fmla="*/ 2 h 2" name="T7"/>
                      <a:gd fmla="*/ 6 w 6" name="T8"/>
                      <a:gd fmla="*/ 1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6">
                        <a:moveTo>
                          <a:pt x="6" y="1"/>
                        </a:moveTo>
                        <a:cubicBezTo>
                          <a:pt x="6" y="0"/>
                          <a:pt x="5" y="1"/>
                          <a:pt x="3" y="1"/>
                        </a:cubicBezTo>
                        <a:cubicBezTo>
                          <a:pt x="2" y="1"/>
                          <a:pt x="2" y="1"/>
                          <a:pt x="1" y="0"/>
                        </a:cubicBezTo>
                        <a:cubicBezTo>
                          <a:pt x="0" y="0"/>
                          <a:pt x="2" y="2"/>
                          <a:pt x="3" y="2"/>
                        </a:cubicBezTo>
                        <a:cubicBezTo>
                          <a:pt x="5" y="2"/>
                          <a:pt x="6" y="1"/>
                          <a:pt x="6" y="1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1" name="Freeform 148"/>
                  <p:cNvSpPr/>
                  <p:nvPr/>
                </p:nvSpPr>
                <p:spPr bwMode="auto">
                  <a:xfrm>
                    <a:off x="3420" y="2766"/>
                    <a:ext cx="5" cy="5"/>
                  </a:xfrm>
                  <a:custGeom>
                    <a:gdLst>
                      <a:gd fmla="*/ 2 w 2" name="T0"/>
                      <a:gd fmla="*/ 2 h 2" name="T1"/>
                      <a:gd fmla="*/ 2 w 2" name="T2"/>
                      <a:gd fmla="*/ 0 h 2" name="T3"/>
                      <a:gd fmla="*/ 2 w 2" name="T4"/>
                      <a:gd fmla="*/ 2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2">
                        <a:moveTo>
                          <a:pt x="2" y="2"/>
                        </a:moveTo>
                        <a:cubicBezTo>
                          <a:pt x="0" y="2"/>
                          <a:pt x="1" y="0"/>
                          <a:pt x="2" y="0"/>
                        </a:cubicBezTo>
                        <a:cubicBezTo>
                          <a:pt x="2" y="0"/>
                          <a:pt x="1" y="2"/>
                          <a:pt x="2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2" name="Freeform 149"/>
                  <p:cNvSpPr/>
                  <p:nvPr/>
                </p:nvSpPr>
                <p:spPr bwMode="auto">
                  <a:xfrm>
                    <a:off x="3425" y="2788"/>
                    <a:ext cx="16" cy="4"/>
                  </a:xfrm>
                  <a:custGeom>
                    <a:gdLst>
                      <a:gd fmla="*/ 7 w 7" name="T0"/>
                      <a:gd fmla="*/ 0 h 2" name="T1"/>
                      <a:gd fmla="*/ 5 w 7" name="T2"/>
                      <a:gd fmla="*/ 0 h 2" name="T3"/>
                      <a:gd fmla="*/ 0 w 7" name="T4"/>
                      <a:gd fmla="*/ 1 h 2" name="T5"/>
                      <a:gd fmla="*/ 7 w 7" name="T6"/>
                      <a:gd fmla="*/ 1 h 2" name="T7"/>
                      <a:gd fmla="*/ 7 w 7" name="T8"/>
                      <a:gd fmla="*/ 1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7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4" y="0"/>
                          <a:pt x="1" y="2"/>
                          <a:pt x="0" y="1"/>
                        </a:cubicBezTo>
                        <a:cubicBezTo>
                          <a:pt x="3" y="2"/>
                          <a:pt x="2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3" name="Freeform 150"/>
                  <p:cNvSpPr/>
                  <p:nvPr/>
                </p:nvSpPr>
                <p:spPr bwMode="auto">
                  <a:xfrm>
                    <a:off x="3425" y="2788"/>
                    <a:ext cx="2" cy="4"/>
                  </a:xfrm>
                  <a:custGeom>
                    <a:gdLst>
                      <a:gd fmla="*/ 0 w 1" name="T0"/>
                      <a:gd fmla="*/ 2 h 2" name="T1"/>
                      <a:gd fmla="*/ 1 w 1" name="T2"/>
                      <a:gd fmla="*/ 0 h 2" name="T3"/>
                      <a:gd fmla="*/ 0 w 1" name="T4"/>
                      <a:gd fmla="*/ 2 h 2" name="T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b="b" l="0" r="r" t="0"/>
                    <a:pathLst>
                      <a:path h="2" w="1">
                        <a:moveTo>
                          <a:pt x="0" y="2"/>
                        </a:moveTo>
                        <a:cubicBezTo>
                          <a:pt x="0" y="1"/>
                          <a:pt x="0" y="2"/>
                          <a:pt x="1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4" name="Freeform 151"/>
                  <p:cNvSpPr/>
                  <p:nvPr/>
                </p:nvSpPr>
                <p:spPr bwMode="auto">
                  <a:xfrm>
                    <a:off x="3425" y="2790"/>
                    <a:ext cx="16" cy="5"/>
                  </a:xfrm>
                  <a:custGeom>
                    <a:gdLst>
                      <a:gd fmla="*/ 7 w 7" name="T0"/>
                      <a:gd fmla="*/ 2 h 2" name="T1"/>
                      <a:gd fmla="*/ 0 w 7" name="T2"/>
                      <a:gd fmla="*/ 0 h 2" name="T3"/>
                      <a:gd fmla="*/ 7 w 7" name="T4"/>
                      <a:gd fmla="*/ 1 h 2" name="T5"/>
                      <a:gd fmla="*/ 7 w 7" name="T6"/>
                      <a:gd fmla="*/ 1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7">
                        <a:moveTo>
                          <a:pt x="7" y="2"/>
                        </a:moveTo>
                        <a:cubicBezTo>
                          <a:pt x="4" y="2"/>
                          <a:pt x="4" y="2"/>
                          <a:pt x="0" y="0"/>
                        </a:cubicBezTo>
                        <a:cubicBezTo>
                          <a:pt x="3" y="0"/>
                          <a:pt x="4" y="1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5" name="Freeform 152"/>
                  <p:cNvSpPr/>
                  <p:nvPr/>
                </p:nvSpPr>
                <p:spPr bwMode="auto">
                  <a:xfrm>
                    <a:off x="3427" y="2778"/>
                    <a:ext cx="14" cy="7"/>
                  </a:xfrm>
                  <a:custGeom>
                    <a:gdLst>
                      <a:gd fmla="*/ 6 w 6" name="T0"/>
                      <a:gd fmla="*/ 3 h 3" name="T1"/>
                      <a:gd fmla="*/ 4 w 6" name="T2"/>
                      <a:gd fmla="*/ 2 h 3" name="T3"/>
                      <a:gd fmla="*/ 1 w 6" name="T4"/>
                      <a:gd fmla="*/ 3 h 3" name="T5"/>
                      <a:gd fmla="*/ 2 w 6" name="T6"/>
                      <a:gd fmla="*/ 2 h 3" name="T7"/>
                      <a:gd fmla="*/ 4 w 6" name="T8"/>
                      <a:gd fmla="*/ 0 h 3" name="T9"/>
                      <a:gd fmla="*/ 3 w 6" name="T10"/>
                      <a:gd fmla="*/ 1 h 3" name="T11"/>
                      <a:gd fmla="*/ 4 w 6" name="T12"/>
                      <a:gd fmla="*/ 1 h 3" name="T13"/>
                      <a:gd fmla="*/ 6 w 6" name="T14"/>
                      <a:gd fmla="*/ 2 h 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" w="6">
                        <a:moveTo>
                          <a:pt x="6" y="3"/>
                        </a:moveTo>
                        <a:cubicBezTo>
                          <a:pt x="5" y="3"/>
                          <a:pt x="4" y="2"/>
                          <a:pt x="4" y="2"/>
                        </a:cubicBezTo>
                        <a:cubicBezTo>
                          <a:pt x="3" y="2"/>
                          <a:pt x="1" y="3"/>
                          <a:pt x="1" y="3"/>
                        </a:cubicBezTo>
                        <a:cubicBezTo>
                          <a:pt x="0" y="3"/>
                          <a:pt x="1" y="2"/>
                          <a:pt x="2" y="2"/>
                        </a:cubicBezTo>
                        <a:cubicBezTo>
                          <a:pt x="3" y="2"/>
                          <a:pt x="3" y="0"/>
                          <a:pt x="4" y="0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3" y="2"/>
                          <a:pt x="4" y="2"/>
                          <a:pt x="4" y="1"/>
                        </a:cubicBezTo>
                        <a:cubicBezTo>
                          <a:pt x="4" y="2"/>
                          <a:pt x="5" y="2"/>
                          <a:pt x="6" y="2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6" name="Freeform 153"/>
                  <p:cNvSpPr/>
                  <p:nvPr/>
                </p:nvSpPr>
                <p:spPr bwMode="auto">
                  <a:xfrm>
                    <a:off x="3436" y="2800"/>
                    <a:ext cx="10" cy="0"/>
                  </a:xfrm>
                  <a:custGeom>
                    <a:gdLst>
                      <a:gd fmla="*/ 2 w 4" name="T0"/>
                      <a:gd fmla="*/ 2 w 4" name="T1"/>
                      <a:gd fmla="*/ 2 w 4" name="T2"/>
                    </a:gdLst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b="b" l="0" r="r" t="0"/>
                    <a:pathLst>
                      <a:path w="4">
                        <a:moveTo>
                          <a:pt x="2" y="0"/>
                        </a:moveTo>
                        <a:cubicBezTo>
                          <a:pt x="1" y="0"/>
                          <a:pt x="0" y="0"/>
                          <a:pt x="2" y="0"/>
                        </a:cubicBezTo>
                        <a:cubicBezTo>
                          <a:pt x="4" y="0"/>
                          <a:pt x="2" y="0"/>
                          <a:pt x="2" y="0"/>
                        </a:cubicBezTo>
                      </a:path>
                    </a:pathLst>
                  </a:custGeom>
                  <a:solidFill>
                    <a:srgbClr val="292C2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7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2646"/>
                    <a:ext cx="787" cy="149"/>
                  </a:xfrm>
                  <a:prstGeom prst="rect">
                    <a:avLst/>
                  </a:prstGeom>
                  <a:solidFill>
                    <a:srgbClr val="4497B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8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2795"/>
                    <a:ext cx="787" cy="9"/>
                  </a:xfrm>
                  <a:prstGeom prst="rect">
                    <a:avLst/>
                  </a:pr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19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2804"/>
                    <a:ext cx="787" cy="14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0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2953"/>
                    <a:ext cx="787" cy="10"/>
                  </a:xfrm>
                  <a:prstGeom prst="rect">
                    <a:avLst/>
                  </a:pr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1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4257" y="2963"/>
                    <a:ext cx="787" cy="149"/>
                  </a:xfrm>
                  <a:prstGeom prst="rect">
                    <a:avLst/>
                  </a:prstGeom>
                  <a:solidFill>
                    <a:srgbClr val="50B63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2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4330" y="2665"/>
                    <a:ext cx="109" cy="1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3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363" y="2675"/>
                    <a:ext cx="93" cy="93"/>
                  </a:xfrm>
                  <a:prstGeom prst="ellipse">
                    <a:avLst/>
                  </a:prstGeom>
                  <a:solidFill>
                    <a:srgbClr val="4497B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4" name="Freeform 161"/>
                  <p:cNvSpPr/>
                  <p:nvPr/>
                </p:nvSpPr>
                <p:spPr bwMode="auto">
                  <a:xfrm>
                    <a:off x="4522" y="2665"/>
                    <a:ext cx="4" cy="12"/>
                  </a:xfrm>
                  <a:custGeom>
                    <a:gdLst>
                      <a:gd fmla="*/ 2 w 4" name="T0"/>
                      <a:gd fmla="*/ 0 h 12" name="T1"/>
                      <a:gd fmla="*/ 0 w 4" name="T2"/>
                      <a:gd fmla="*/ 12 h 12" name="T3"/>
                      <a:gd fmla="*/ 4 w 4" name="T4"/>
                      <a:gd fmla="*/ 12 h 12" name="T5"/>
                      <a:gd fmla="*/ 2 w 4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4">
                        <a:moveTo>
                          <a:pt x="2" y="0"/>
                        </a:move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5" name="Freeform 162"/>
                  <p:cNvSpPr/>
                  <p:nvPr/>
                </p:nvSpPr>
                <p:spPr bwMode="auto">
                  <a:xfrm>
                    <a:off x="4522" y="2665"/>
                    <a:ext cx="7" cy="12"/>
                  </a:xfrm>
                  <a:custGeom>
                    <a:gdLst>
                      <a:gd fmla="*/ 2 w 7" name="T0"/>
                      <a:gd fmla="*/ 0 h 12" name="T1"/>
                      <a:gd fmla="*/ 7 w 7" name="T2"/>
                      <a:gd fmla="*/ 12 h 12" name="T3"/>
                      <a:gd fmla="*/ 0 w 7" name="T4"/>
                      <a:gd fmla="*/ 12 h 12" name="T5"/>
                      <a:gd fmla="*/ 2 w 7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2" y="0"/>
                        </a:moveTo>
                        <a:lnTo>
                          <a:pt x="7" y="12"/>
                        </a:lnTo>
                        <a:lnTo>
                          <a:pt x="0" y="1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6" name="Freeform 163"/>
                  <p:cNvSpPr/>
                  <p:nvPr/>
                </p:nvSpPr>
                <p:spPr bwMode="auto">
                  <a:xfrm>
                    <a:off x="4524" y="2672"/>
                    <a:ext cx="12" cy="8"/>
                  </a:xfrm>
                  <a:custGeom>
                    <a:gdLst>
                      <a:gd fmla="*/ 12 w 12" name="T0"/>
                      <a:gd fmla="*/ 0 h 8" name="T1"/>
                      <a:gd fmla="*/ 0 w 12" name="T2"/>
                      <a:gd fmla="*/ 0 h 8" name="T3"/>
                      <a:gd fmla="*/ 0 w 12" name="T4"/>
                      <a:gd fmla="*/ 8 h 8" name="T5"/>
                      <a:gd fmla="*/ 12 w 12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2">
                        <a:moveTo>
                          <a:pt x="12" y="0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7" name="Freeform 164"/>
                  <p:cNvSpPr/>
                  <p:nvPr/>
                </p:nvSpPr>
                <p:spPr bwMode="auto">
                  <a:xfrm>
                    <a:off x="4522" y="2672"/>
                    <a:ext cx="14" cy="8"/>
                  </a:xfrm>
                  <a:custGeom>
                    <a:gdLst>
                      <a:gd fmla="*/ 14 w 14" name="T0"/>
                      <a:gd fmla="*/ 0 h 8" name="T1"/>
                      <a:gd fmla="*/ 4 w 14" name="T2"/>
                      <a:gd fmla="*/ 8 h 8" name="T3"/>
                      <a:gd fmla="*/ 0 w 14" name="T4"/>
                      <a:gd fmla="*/ 3 h 8" name="T5"/>
                      <a:gd fmla="*/ 14 w 14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4">
                        <a:moveTo>
                          <a:pt x="14" y="0"/>
                        </a:moveTo>
                        <a:lnTo>
                          <a:pt x="4" y="8"/>
                        </a:lnTo>
                        <a:lnTo>
                          <a:pt x="0" y="3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8" name="Freeform 165"/>
                  <p:cNvSpPr/>
                  <p:nvPr/>
                </p:nvSpPr>
                <p:spPr bwMode="auto">
                  <a:xfrm>
                    <a:off x="4515" y="2672"/>
                    <a:ext cx="11" cy="8"/>
                  </a:xfrm>
                  <a:custGeom>
                    <a:gdLst>
                      <a:gd fmla="*/ 0 w 11" name="T0"/>
                      <a:gd fmla="*/ 0 h 8" name="T1"/>
                      <a:gd fmla="*/ 9 w 11" name="T2"/>
                      <a:gd fmla="*/ 8 h 8" name="T3"/>
                      <a:gd fmla="*/ 11 w 11" name="T4"/>
                      <a:gd fmla="*/ 3 h 8" name="T5"/>
                      <a:gd fmla="*/ 0 w 11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1">
                        <a:moveTo>
                          <a:pt x="0" y="0"/>
                        </a:moveTo>
                        <a:lnTo>
                          <a:pt x="9" y="8"/>
                        </a:lnTo>
                        <a:lnTo>
                          <a:pt x="11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29" name="Freeform 166"/>
                  <p:cNvSpPr/>
                  <p:nvPr/>
                </p:nvSpPr>
                <p:spPr bwMode="auto">
                  <a:xfrm>
                    <a:off x="4515" y="2672"/>
                    <a:ext cx="9" cy="8"/>
                  </a:xfrm>
                  <a:custGeom>
                    <a:gdLst>
                      <a:gd fmla="*/ 0 w 9" name="T0"/>
                      <a:gd fmla="*/ 0 h 8" name="T1"/>
                      <a:gd fmla="*/ 9 w 9" name="T2"/>
                      <a:gd fmla="*/ 0 h 8" name="T3"/>
                      <a:gd fmla="*/ 9 w 9" name="T4"/>
                      <a:gd fmla="*/ 8 h 8" name="T5"/>
                      <a:gd fmla="*/ 0 w 9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9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0" name="Freeform 167"/>
                  <p:cNvSpPr/>
                  <p:nvPr/>
                </p:nvSpPr>
                <p:spPr bwMode="auto">
                  <a:xfrm>
                    <a:off x="4522" y="2675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4 w 9" name="T2"/>
                      <a:gd fmla="*/ 0 h 12" name="T3"/>
                      <a:gd fmla="*/ 0 w 9" name="T4"/>
                      <a:gd fmla="*/ 2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1" name="Freeform 168"/>
                  <p:cNvSpPr/>
                  <p:nvPr/>
                </p:nvSpPr>
                <p:spPr bwMode="auto">
                  <a:xfrm>
                    <a:off x="4522" y="2675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0 w 9" name="T2"/>
                      <a:gd fmla="*/ 5 h 12" name="T3"/>
                      <a:gd fmla="*/ 4 w 9" name="T4"/>
                      <a:gd fmla="*/ 0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0" y="5"/>
                        </a:lnTo>
                        <a:lnTo>
                          <a:pt x="4" y="0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2" name="Freeform 169"/>
                  <p:cNvSpPr/>
                  <p:nvPr/>
                </p:nvSpPr>
                <p:spPr bwMode="auto">
                  <a:xfrm>
                    <a:off x="4517" y="2675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9 w 9" name="T2"/>
                      <a:gd fmla="*/ 5 h 12" name="T3"/>
                      <a:gd fmla="*/ 7 w 9" name="T4"/>
                      <a:gd fmla="*/ 0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9" y="5"/>
                        </a:lnTo>
                        <a:lnTo>
                          <a:pt x="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3" name="Freeform 170"/>
                  <p:cNvSpPr/>
                  <p:nvPr/>
                </p:nvSpPr>
                <p:spPr bwMode="auto">
                  <a:xfrm>
                    <a:off x="4517" y="2675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5 w 9" name="T2"/>
                      <a:gd fmla="*/ 0 h 12" name="T3"/>
                      <a:gd fmla="*/ 9 w 9" name="T4"/>
                      <a:gd fmla="*/ 2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5" y="0"/>
                        </a:lnTo>
                        <a:lnTo>
                          <a:pt x="9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4" name="Freeform 171"/>
                  <p:cNvSpPr/>
                  <p:nvPr/>
                </p:nvSpPr>
                <p:spPr bwMode="auto">
                  <a:xfrm>
                    <a:off x="4564" y="2665"/>
                    <a:ext cx="7" cy="12"/>
                  </a:xfrm>
                  <a:custGeom>
                    <a:gdLst>
                      <a:gd fmla="*/ 5 w 7" name="T0"/>
                      <a:gd fmla="*/ 0 h 12" name="T1"/>
                      <a:gd fmla="*/ 0 w 7" name="T2"/>
                      <a:gd fmla="*/ 12 h 12" name="T3"/>
                      <a:gd fmla="*/ 7 w 7" name="T4"/>
                      <a:gd fmla="*/ 12 h 12" name="T5"/>
                      <a:gd fmla="*/ 5 w 7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5" y="0"/>
                        </a:moveTo>
                        <a:lnTo>
                          <a:pt x="0" y="12"/>
                        </a:lnTo>
                        <a:lnTo>
                          <a:pt x="7" y="1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5" name="Freeform 172"/>
                  <p:cNvSpPr/>
                  <p:nvPr/>
                </p:nvSpPr>
                <p:spPr bwMode="auto">
                  <a:xfrm>
                    <a:off x="4567" y="2665"/>
                    <a:ext cx="4" cy="12"/>
                  </a:xfrm>
                  <a:custGeom>
                    <a:gdLst>
                      <a:gd fmla="*/ 2 w 4" name="T0"/>
                      <a:gd fmla="*/ 0 h 12" name="T1"/>
                      <a:gd fmla="*/ 4 w 4" name="T2"/>
                      <a:gd fmla="*/ 12 h 12" name="T3"/>
                      <a:gd fmla="*/ 0 w 4" name="T4"/>
                      <a:gd fmla="*/ 12 h 12" name="T5"/>
                      <a:gd fmla="*/ 2 w 4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4">
                        <a:moveTo>
                          <a:pt x="2" y="0"/>
                        </a:move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6" name="Freeform 173"/>
                  <p:cNvSpPr/>
                  <p:nvPr/>
                </p:nvSpPr>
                <p:spPr bwMode="auto">
                  <a:xfrm>
                    <a:off x="4569" y="2672"/>
                    <a:ext cx="9" cy="8"/>
                  </a:xfrm>
                  <a:custGeom>
                    <a:gdLst>
                      <a:gd fmla="*/ 9 w 9" name="T0"/>
                      <a:gd fmla="*/ 0 h 8" name="T1"/>
                      <a:gd fmla="*/ 0 w 9" name="T2"/>
                      <a:gd fmla="*/ 0 h 8" name="T3"/>
                      <a:gd fmla="*/ 0 w 9" name="T4"/>
                      <a:gd fmla="*/ 8 h 8" name="T5"/>
                      <a:gd fmla="*/ 9 w 9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9">
                        <a:moveTo>
                          <a:pt x="9" y="0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7" name="Freeform 174"/>
                  <p:cNvSpPr/>
                  <p:nvPr/>
                </p:nvSpPr>
                <p:spPr bwMode="auto">
                  <a:xfrm>
                    <a:off x="4567" y="2672"/>
                    <a:ext cx="11" cy="8"/>
                  </a:xfrm>
                  <a:custGeom>
                    <a:gdLst>
                      <a:gd fmla="*/ 11 w 11" name="T0"/>
                      <a:gd fmla="*/ 0 h 8" name="T1"/>
                      <a:gd fmla="*/ 2 w 11" name="T2"/>
                      <a:gd fmla="*/ 8 h 8" name="T3"/>
                      <a:gd fmla="*/ 0 w 11" name="T4"/>
                      <a:gd fmla="*/ 3 h 8" name="T5"/>
                      <a:gd fmla="*/ 11 w 11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1">
                        <a:moveTo>
                          <a:pt x="11" y="0"/>
                        </a:moveTo>
                        <a:lnTo>
                          <a:pt x="2" y="8"/>
                        </a:lnTo>
                        <a:lnTo>
                          <a:pt x="0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8" name="Freeform 175"/>
                  <p:cNvSpPr/>
                  <p:nvPr/>
                </p:nvSpPr>
                <p:spPr bwMode="auto">
                  <a:xfrm>
                    <a:off x="4557" y="2672"/>
                    <a:ext cx="14" cy="8"/>
                  </a:xfrm>
                  <a:custGeom>
                    <a:gdLst>
                      <a:gd fmla="*/ 0 w 14" name="T0"/>
                      <a:gd fmla="*/ 0 h 8" name="T1"/>
                      <a:gd fmla="*/ 10 w 14" name="T2"/>
                      <a:gd fmla="*/ 8 h 8" name="T3"/>
                      <a:gd fmla="*/ 14 w 14" name="T4"/>
                      <a:gd fmla="*/ 3 h 8" name="T5"/>
                      <a:gd fmla="*/ 0 w 14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4">
                        <a:moveTo>
                          <a:pt x="0" y="0"/>
                        </a:moveTo>
                        <a:lnTo>
                          <a:pt x="10" y="8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39" name="Freeform 176"/>
                  <p:cNvSpPr/>
                  <p:nvPr/>
                </p:nvSpPr>
                <p:spPr bwMode="auto">
                  <a:xfrm>
                    <a:off x="4557" y="2672"/>
                    <a:ext cx="12" cy="8"/>
                  </a:xfrm>
                  <a:custGeom>
                    <a:gdLst>
                      <a:gd fmla="*/ 0 w 12" name="T0"/>
                      <a:gd fmla="*/ 0 h 8" name="T1"/>
                      <a:gd fmla="*/ 12 w 12" name="T2"/>
                      <a:gd fmla="*/ 0 h 8" name="T3"/>
                      <a:gd fmla="*/ 12 w 12" name="T4"/>
                      <a:gd fmla="*/ 8 h 8" name="T5"/>
                      <a:gd fmla="*/ 0 w 12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0" name="Freeform 177"/>
                  <p:cNvSpPr/>
                  <p:nvPr/>
                </p:nvSpPr>
                <p:spPr bwMode="auto">
                  <a:xfrm>
                    <a:off x="4567" y="2675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4 w 9" name="T2"/>
                      <a:gd fmla="*/ 0 h 12" name="T3"/>
                      <a:gd fmla="*/ 0 w 9" name="T4"/>
                      <a:gd fmla="*/ 2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1" name="Freeform 178"/>
                  <p:cNvSpPr/>
                  <p:nvPr/>
                </p:nvSpPr>
                <p:spPr bwMode="auto">
                  <a:xfrm>
                    <a:off x="4567" y="2675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0 w 9" name="T2"/>
                      <a:gd fmla="*/ 5 h 12" name="T3"/>
                      <a:gd fmla="*/ 2 w 9" name="T4"/>
                      <a:gd fmla="*/ 0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2" name="Freeform 179"/>
                  <p:cNvSpPr/>
                  <p:nvPr/>
                </p:nvSpPr>
                <p:spPr bwMode="auto">
                  <a:xfrm>
                    <a:off x="4562" y="2675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9 w 9" name="T2"/>
                      <a:gd fmla="*/ 5 h 12" name="T3"/>
                      <a:gd fmla="*/ 5 w 9" name="T4"/>
                      <a:gd fmla="*/ 0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9" y="5"/>
                        </a:lnTo>
                        <a:lnTo>
                          <a:pt x="5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3" name="Freeform 180"/>
                  <p:cNvSpPr/>
                  <p:nvPr/>
                </p:nvSpPr>
                <p:spPr bwMode="auto">
                  <a:xfrm>
                    <a:off x="4562" y="2675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5 w 9" name="T2"/>
                      <a:gd fmla="*/ 0 h 12" name="T3"/>
                      <a:gd fmla="*/ 9 w 9" name="T4"/>
                      <a:gd fmla="*/ 2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5" y="0"/>
                        </a:lnTo>
                        <a:lnTo>
                          <a:pt x="9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4" name="Freeform 181"/>
                  <p:cNvSpPr/>
                  <p:nvPr/>
                </p:nvSpPr>
                <p:spPr bwMode="auto">
                  <a:xfrm>
                    <a:off x="4609" y="2665"/>
                    <a:ext cx="5" cy="12"/>
                  </a:xfrm>
                  <a:custGeom>
                    <a:gdLst>
                      <a:gd fmla="*/ 3 w 5" name="T0"/>
                      <a:gd fmla="*/ 0 h 12" name="T1"/>
                      <a:gd fmla="*/ 0 w 5" name="T2"/>
                      <a:gd fmla="*/ 12 h 12" name="T3"/>
                      <a:gd fmla="*/ 5 w 5" name="T4"/>
                      <a:gd fmla="*/ 12 h 12" name="T5"/>
                      <a:gd fmla="*/ 3 w 5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5">
                        <a:moveTo>
                          <a:pt x="3" y="0"/>
                        </a:move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5" name="Freeform 182"/>
                  <p:cNvSpPr/>
                  <p:nvPr/>
                </p:nvSpPr>
                <p:spPr bwMode="auto">
                  <a:xfrm>
                    <a:off x="4612" y="2665"/>
                    <a:ext cx="4" cy="12"/>
                  </a:xfrm>
                  <a:custGeom>
                    <a:gdLst>
                      <a:gd fmla="*/ 0 w 4" name="T0"/>
                      <a:gd fmla="*/ 0 h 12" name="T1"/>
                      <a:gd fmla="*/ 4 w 4" name="T2"/>
                      <a:gd fmla="*/ 12 h 12" name="T3"/>
                      <a:gd fmla="*/ 0 w 4" name="T4"/>
                      <a:gd fmla="*/ 12 h 12" name="T5"/>
                      <a:gd fmla="*/ 0 w 4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4">
                        <a:moveTo>
                          <a:pt x="0" y="0"/>
                        </a:moveTo>
                        <a:lnTo>
                          <a:pt x="4" y="12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6" name="Freeform 183"/>
                  <p:cNvSpPr/>
                  <p:nvPr/>
                </p:nvSpPr>
                <p:spPr bwMode="auto">
                  <a:xfrm>
                    <a:off x="4612" y="2672"/>
                    <a:ext cx="11" cy="8"/>
                  </a:xfrm>
                  <a:custGeom>
                    <a:gdLst>
                      <a:gd fmla="*/ 11 w 11" name="T0"/>
                      <a:gd fmla="*/ 0 h 8" name="T1"/>
                      <a:gd fmla="*/ 0 w 11" name="T2"/>
                      <a:gd fmla="*/ 0 h 8" name="T3"/>
                      <a:gd fmla="*/ 0 w 11" name="T4"/>
                      <a:gd fmla="*/ 8 h 8" name="T5"/>
                      <a:gd fmla="*/ 11 w 11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1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7" name="Freeform 184"/>
                  <p:cNvSpPr/>
                  <p:nvPr/>
                </p:nvSpPr>
                <p:spPr bwMode="auto">
                  <a:xfrm>
                    <a:off x="4612" y="2672"/>
                    <a:ext cx="11" cy="8"/>
                  </a:xfrm>
                  <a:custGeom>
                    <a:gdLst>
                      <a:gd fmla="*/ 11 w 11" name="T0"/>
                      <a:gd fmla="*/ 0 h 8" name="T1"/>
                      <a:gd fmla="*/ 2 w 11" name="T2"/>
                      <a:gd fmla="*/ 8 h 8" name="T3"/>
                      <a:gd fmla="*/ 0 w 11" name="T4"/>
                      <a:gd fmla="*/ 3 h 8" name="T5"/>
                      <a:gd fmla="*/ 11 w 11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1">
                        <a:moveTo>
                          <a:pt x="11" y="0"/>
                        </a:moveTo>
                        <a:lnTo>
                          <a:pt x="2" y="8"/>
                        </a:lnTo>
                        <a:lnTo>
                          <a:pt x="0" y="3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8" name="Freeform 185"/>
                  <p:cNvSpPr/>
                  <p:nvPr/>
                </p:nvSpPr>
                <p:spPr bwMode="auto">
                  <a:xfrm>
                    <a:off x="4602" y="2672"/>
                    <a:ext cx="12" cy="8"/>
                  </a:xfrm>
                  <a:custGeom>
                    <a:gdLst>
                      <a:gd fmla="*/ 0 w 12" name="T0"/>
                      <a:gd fmla="*/ 0 h 8" name="T1"/>
                      <a:gd fmla="*/ 10 w 12" name="T2"/>
                      <a:gd fmla="*/ 8 h 8" name="T3"/>
                      <a:gd fmla="*/ 12 w 12" name="T4"/>
                      <a:gd fmla="*/ 3 h 8" name="T5"/>
                      <a:gd fmla="*/ 0 w 12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2">
                        <a:moveTo>
                          <a:pt x="0" y="0"/>
                        </a:moveTo>
                        <a:lnTo>
                          <a:pt x="10" y="8"/>
                        </a:lnTo>
                        <a:lnTo>
                          <a:pt x="1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49" name="Freeform 186"/>
                  <p:cNvSpPr/>
                  <p:nvPr/>
                </p:nvSpPr>
                <p:spPr bwMode="auto">
                  <a:xfrm>
                    <a:off x="4602" y="2672"/>
                    <a:ext cx="12" cy="8"/>
                  </a:xfrm>
                  <a:custGeom>
                    <a:gdLst>
                      <a:gd fmla="*/ 0 w 12" name="T0"/>
                      <a:gd fmla="*/ 0 h 8" name="T1"/>
                      <a:gd fmla="*/ 12 w 12" name="T2"/>
                      <a:gd fmla="*/ 0 h 8" name="T3"/>
                      <a:gd fmla="*/ 12 w 12" name="T4"/>
                      <a:gd fmla="*/ 8 h 8" name="T5"/>
                      <a:gd fmla="*/ 0 w 12" name="T6"/>
                      <a:gd fmla="*/ 0 h 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8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0" name="Freeform 187"/>
                  <p:cNvSpPr/>
                  <p:nvPr/>
                </p:nvSpPr>
                <p:spPr bwMode="auto">
                  <a:xfrm>
                    <a:off x="4612" y="2675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4 w 7" name="T2"/>
                      <a:gd fmla="*/ 0 h 12" name="T3"/>
                      <a:gd fmla="*/ 0 w 7" name="T4"/>
                      <a:gd fmla="*/ 2 h 12" name="T5"/>
                      <a:gd fmla="*/ 7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7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1" name="Freeform 188"/>
                  <p:cNvSpPr/>
                  <p:nvPr/>
                </p:nvSpPr>
                <p:spPr bwMode="auto">
                  <a:xfrm>
                    <a:off x="4609" y="2675"/>
                    <a:ext cx="10" cy="12"/>
                  </a:xfrm>
                  <a:custGeom>
                    <a:gdLst>
                      <a:gd fmla="*/ 10 w 10" name="T0"/>
                      <a:gd fmla="*/ 12 h 12" name="T1"/>
                      <a:gd fmla="*/ 0 w 10" name="T2"/>
                      <a:gd fmla="*/ 5 h 12" name="T3"/>
                      <a:gd fmla="*/ 5 w 10" name="T4"/>
                      <a:gd fmla="*/ 0 h 12" name="T5"/>
                      <a:gd fmla="*/ 10 w 10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10">
                        <a:moveTo>
                          <a:pt x="10" y="12"/>
                        </a:moveTo>
                        <a:lnTo>
                          <a:pt x="0" y="5"/>
                        </a:lnTo>
                        <a:lnTo>
                          <a:pt x="5" y="0"/>
                        </a:ln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2" name="Freeform 189"/>
                  <p:cNvSpPr/>
                  <p:nvPr/>
                </p:nvSpPr>
                <p:spPr bwMode="auto">
                  <a:xfrm>
                    <a:off x="4607" y="2675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7 w 7" name="T2"/>
                      <a:gd fmla="*/ 5 h 12" name="T3"/>
                      <a:gd fmla="*/ 5 w 7" name="T4"/>
                      <a:gd fmla="*/ 0 h 12" name="T5"/>
                      <a:gd fmla="*/ 0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7" y="5"/>
                        </a:lnTo>
                        <a:lnTo>
                          <a:pt x="5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3" name="Freeform 190"/>
                  <p:cNvSpPr/>
                  <p:nvPr/>
                </p:nvSpPr>
                <p:spPr bwMode="auto">
                  <a:xfrm>
                    <a:off x="4607" y="2675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2 w 7" name="T2"/>
                      <a:gd fmla="*/ 0 h 12" name="T3"/>
                      <a:gd fmla="*/ 7 w 7" name="T4"/>
                      <a:gd fmla="*/ 2 h 12" name="T5"/>
                      <a:gd fmla="*/ 0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2" y="0"/>
                        </a:lnTo>
                        <a:lnTo>
                          <a:pt x="7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4" name="Freeform 191"/>
                  <p:cNvSpPr/>
                  <p:nvPr/>
                </p:nvSpPr>
                <p:spPr bwMode="auto">
                  <a:xfrm>
                    <a:off x="4477" y="2711"/>
                    <a:ext cx="5" cy="12"/>
                  </a:xfrm>
                  <a:custGeom>
                    <a:gdLst>
                      <a:gd fmla="*/ 5 w 5" name="T0"/>
                      <a:gd fmla="*/ 0 h 12" name="T1"/>
                      <a:gd fmla="*/ 0 w 5" name="T2"/>
                      <a:gd fmla="*/ 9 h 12" name="T3"/>
                      <a:gd fmla="*/ 5 w 5" name="T4"/>
                      <a:gd fmla="*/ 12 h 12" name="T5"/>
                      <a:gd fmla="*/ 5 w 5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5">
                        <a:moveTo>
                          <a:pt x="5" y="0"/>
                        </a:moveTo>
                        <a:lnTo>
                          <a:pt x="0" y="9"/>
                        </a:lnTo>
                        <a:lnTo>
                          <a:pt x="5" y="1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5" name="Freeform 192"/>
                  <p:cNvSpPr/>
                  <p:nvPr/>
                </p:nvSpPr>
                <p:spPr bwMode="auto">
                  <a:xfrm>
                    <a:off x="4479" y="2711"/>
                    <a:ext cx="5" cy="12"/>
                  </a:xfrm>
                  <a:custGeom>
                    <a:gdLst>
                      <a:gd fmla="*/ 3 w 5" name="T0"/>
                      <a:gd fmla="*/ 0 h 12" name="T1"/>
                      <a:gd fmla="*/ 5 w 5" name="T2"/>
                      <a:gd fmla="*/ 9 h 12" name="T3"/>
                      <a:gd fmla="*/ 0 w 5" name="T4"/>
                      <a:gd fmla="*/ 12 h 12" name="T5"/>
                      <a:gd fmla="*/ 3 w 5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5">
                        <a:moveTo>
                          <a:pt x="3" y="0"/>
                        </a:moveTo>
                        <a:lnTo>
                          <a:pt x="5" y="9"/>
                        </a:lnTo>
                        <a:lnTo>
                          <a:pt x="0" y="1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6" name="Freeform 193"/>
                  <p:cNvSpPr/>
                  <p:nvPr/>
                </p:nvSpPr>
                <p:spPr bwMode="auto">
                  <a:xfrm>
                    <a:off x="4479" y="2718"/>
                    <a:ext cx="12" cy="5"/>
                  </a:xfrm>
                  <a:custGeom>
                    <a:gdLst>
                      <a:gd fmla="*/ 12 w 12" name="T0"/>
                      <a:gd fmla="*/ 0 h 5" name="T1"/>
                      <a:gd fmla="*/ 0 w 12" name="T2"/>
                      <a:gd fmla="*/ 0 h 5" name="T3"/>
                      <a:gd fmla="*/ 0 w 12" name="T4"/>
                      <a:gd fmla="*/ 5 h 5" name="T5"/>
                      <a:gd fmla="*/ 12 w 1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12">
                        <a:moveTo>
                          <a:pt x="12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7" name="Freeform 194"/>
                  <p:cNvSpPr/>
                  <p:nvPr/>
                </p:nvSpPr>
                <p:spPr bwMode="auto">
                  <a:xfrm>
                    <a:off x="4479" y="2718"/>
                    <a:ext cx="12" cy="7"/>
                  </a:xfrm>
                  <a:custGeom>
                    <a:gdLst>
                      <a:gd fmla="*/ 12 w 12" name="T0"/>
                      <a:gd fmla="*/ 0 h 7" name="T1"/>
                      <a:gd fmla="*/ 3 w 12" name="T2"/>
                      <a:gd fmla="*/ 7 h 7" name="T3"/>
                      <a:gd fmla="*/ 0 w 12" name="T4"/>
                      <a:gd fmla="*/ 2 h 7" name="T5"/>
                      <a:gd fmla="*/ 12 w 12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2">
                        <a:moveTo>
                          <a:pt x="12" y="0"/>
                        </a:moveTo>
                        <a:lnTo>
                          <a:pt x="3" y="7"/>
                        </a:lnTo>
                        <a:lnTo>
                          <a:pt x="0" y="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8" name="Freeform 195"/>
                  <p:cNvSpPr/>
                  <p:nvPr/>
                </p:nvSpPr>
                <p:spPr bwMode="auto">
                  <a:xfrm>
                    <a:off x="4470" y="2718"/>
                    <a:ext cx="12" cy="7"/>
                  </a:xfrm>
                  <a:custGeom>
                    <a:gdLst>
                      <a:gd fmla="*/ 0 w 12" name="T0"/>
                      <a:gd fmla="*/ 0 h 7" name="T1"/>
                      <a:gd fmla="*/ 9 w 12" name="T2"/>
                      <a:gd fmla="*/ 7 h 7" name="T3"/>
                      <a:gd fmla="*/ 12 w 12" name="T4"/>
                      <a:gd fmla="*/ 2 h 7" name="T5"/>
                      <a:gd fmla="*/ 0 w 12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2">
                        <a:moveTo>
                          <a:pt x="0" y="0"/>
                        </a:moveTo>
                        <a:lnTo>
                          <a:pt x="9" y="7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59" name="Freeform 196"/>
                  <p:cNvSpPr/>
                  <p:nvPr/>
                </p:nvSpPr>
                <p:spPr bwMode="auto">
                  <a:xfrm>
                    <a:off x="4470" y="2718"/>
                    <a:ext cx="12" cy="5"/>
                  </a:xfrm>
                  <a:custGeom>
                    <a:gdLst>
                      <a:gd fmla="*/ 0 w 12" name="T0"/>
                      <a:gd fmla="*/ 0 h 5" name="T1"/>
                      <a:gd fmla="*/ 12 w 12" name="T2"/>
                      <a:gd fmla="*/ 0 h 5" name="T3"/>
                      <a:gd fmla="*/ 12 w 12" name="T4"/>
                      <a:gd fmla="*/ 5 h 5" name="T5"/>
                      <a:gd fmla="*/ 0 w 1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0" name="Freeform 197"/>
                  <p:cNvSpPr/>
                  <p:nvPr/>
                </p:nvSpPr>
                <p:spPr bwMode="auto">
                  <a:xfrm>
                    <a:off x="4479" y="2720"/>
                    <a:ext cx="7" cy="10"/>
                  </a:xfrm>
                  <a:custGeom>
                    <a:gdLst>
                      <a:gd fmla="*/ 7 w 7" name="T0"/>
                      <a:gd fmla="*/ 10 h 10" name="T1"/>
                      <a:gd fmla="*/ 5 w 7" name="T2"/>
                      <a:gd fmla="*/ 0 h 10" name="T3"/>
                      <a:gd fmla="*/ 0 w 7" name="T4"/>
                      <a:gd fmla="*/ 0 h 10" name="T5"/>
                      <a:gd fmla="*/ 7 w 7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7">
                        <a:moveTo>
                          <a:pt x="7" y="10"/>
                        </a:move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1" name="Freeform 198"/>
                  <p:cNvSpPr/>
                  <p:nvPr/>
                </p:nvSpPr>
                <p:spPr bwMode="auto">
                  <a:xfrm>
                    <a:off x="4479" y="2720"/>
                    <a:ext cx="7" cy="10"/>
                  </a:xfrm>
                  <a:custGeom>
                    <a:gdLst>
                      <a:gd fmla="*/ 7 w 7" name="T0"/>
                      <a:gd fmla="*/ 10 h 10" name="T1"/>
                      <a:gd fmla="*/ 0 w 7" name="T2"/>
                      <a:gd fmla="*/ 3 h 10" name="T3"/>
                      <a:gd fmla="*/ 3 w 7" name="T4"/>
                      <a:gd fmla="*/ 0 h 10" name="T5"/>
                      <a:gd fmla="*/ 7 w 7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7">
                        <a:moveTo>
                          <a:pt x="7" y="10"/>
                        </a:move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2" name="Freeform 199"/>
                  <p:cNvSpPr/>
                  <p:nvPr/>
                </p:nvSpPr>
                <p:spPr bwMode="auto">
                  <a:xfrm>
                    <a:off x="4474" y="2720"/>
                    <a:ext cx="10" cy="10"/>
                  </a:xfrm>
                  <a:custGeom>
                    <a:gdLst>
                      <a:gd fmla="*/ 0 w 10" name="T0"/>
                      <a:gd fmla="*/ 10 h 10" name="T1"/>
                      <a:gd fmla="*/ 10 w 10" name="T2"/>
                      <a:gd fmla="*/ 3 h 10" name="T3"/>
                      <a:gd fmla="*/ 5 w 10" name="T4"/>
                      <a:gd fmla="*/ 0 h 10" name="T5"/>
                      <a:gd fmla="*/ 0 w 10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10">
                        <a:moveTo>
                          <a:pt x="0" y="10"/>
                        </a:moveTo>
                        <a:lnTo>
                          <a:pt x="10" y="3"/>
                        </a:lnTo>
                        <a:lnTo>
                          <a:pt x="5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3" name="Freeform 200"/>
                  <p:cNvSpPr/>
                  <p:nvPr/>
                </p:nvSpPr>
                <p:spPr bwMode="auto">
                  <a:xfrm>
                    <a:off x="4474" y="2720"/>
                    <a:ext cx="8" cy="10"/>
                  </a:xfrm>
                  <a:custGeom>
                    <a:gdLst>
                      <a:gd fmla="*/ 0 w 8" name="T0"/>
                      <a:gd fmla="*/ 10 h 10" name="T1"/>
                      <a:gd fmla="*/ 3 w 8" name="T2"/>
                      <a:gd fmla="*/ 0 h 10" name="T3"/>
                      <a:gd fmla="*/ 8 w 8" name="T4"/>
                      <a:gd fmla="*/ 0 h 10" name="T5"/>
                      <a:gd fmla="*/ 0 w 8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8">
                        <a:moveTo>
                          <a:pt x="0" y="10"/>
                        </a:moveTo>
                        <a:lnTo>
                          <a:pt x="3" y="0"/>
                        </a:lnTo>
                        <a:lnTo>
                          <a:pt x="8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4" name="Freeform 201"/>
                  <p:cNvSpPr/>
                  <p:nvPr/>
                </p:nvSpPr>
                <p:spPr bwMode="auto">
                  <a:xfrm>
                    <a:off x="4522" y="2711"/>
                    <a:ext cx="4" cy="12"/>
                  </a:xfrm>
                  <a:custGeom>
                    <a:gdLst>
                      <a:gd fmla="*/ 2 w 4" name="T0"/>
                      <a:gd fmla="*/ 0 h 12" name="T1"/>
                      <a:gd fmla="*/ 0 w 4" name="T2"/>
                      <a:gd fmla="*/ 9 h 12" name="T3"/>
                      <a:gd fmla="*/ 4 w 4" name="T4"/>
                      <a:gd fmla="*/ 12 h 12" name="T5"/>
                      <a:gd fmla="*/ 2 w 4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4">
                        <a:moveTo>
                          <a:pt x="2" y="0"/>
                        </a:moveTo>
                        <a:lnTo>
                          <a:pt x="0" y="9"/>
                        </a:lnTo>
                        <a:lnTo>
                          <a:pt x="4" y="1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5" name="Freeform 202"/>
                  <p:cNvSpPr/>
                  <p:nvPr/>
                </p:nvSpPr>
                <p:spPr bwMode="auto">
                  <a:xfrm>
                    <a:off x="4522" y="2711"/>
                    <a:ext cx="7" cy="12"/>
                  </a:xfrm>
                  <a:custGeom>
                    <a:gdLst>
                      <a:gd fmla="*/ 2 w 7" name="T0"/>
                      <a:gd fmla="*/ 0 h 12" name="T1"/>
                      <a:gd fmla="*/ 7 w 7" name="T2"/>
                      <a:gd fmla="*/ 9 h 12" name="T3"/>
                      <a:gd fmla="*/ 0 w 7" name="T4"/>
                      <a:gd fmla="*/ 12 h 12" name="T5"/>
                      <a:gd fmla="*/ 2 w 7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2" y="0"/>
                        </a:moveTo>
                        <a:lnTo>
                          <a:pt x="7" y="9"/>
                        </a:lnTo>
                        <a:lnTo>
                          <a:pt x="0" y="1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6" name="Freeform 203"/>
                  <p:cNvSpPr/>
                  <p:nvPr/>
                </p:nvSpPr>
                <p:spPr bwMode="auto">
                  <a:xfrm>
                    <a:off x="4524" y="2718"/>
                    <a:ext cx="12" cy="5"/>
                  </a:xfrm>
                  <a:custGeom>
                    <a:gdLst>
                      <a:gd fmla="*/ 12 w 12" name="T0"/>
                      <a:gd fmla="*/ 0 h 5" name="T1"/>
                      <a:gd fmla="*/ 0 w 12" name="T2"/>
                      <a:gd fmla="*/ 0 h 5" name="T3"/>
                      <a:gd fmla="*/ 0 w 12" name="T4"/>
                      <a:gd fmla="*/ 5 h 5" name="T5"/>
                      <a:gd fmla="*/ 12 w 1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12">
                        <a:moveTo>
                          <a:pt x="12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67" name="Freeform 204"/>
                  <p:cNvSpPr/>
                  <p:nvPr/>
                </p:nvSpPr>
                <p:spPr bwMode="auto">
                  <a:xfrm>
                    <a:off x="4522" y="2718"/>
                    <a:ext cx="14" cy="7"/>
                  </a:xfrm>
                  <a:custGeom>
                    <a:gdLst>
                      <a:gd fmla="*/ 14 w 14" name="T0"/>
                      <a:gd fmla="*/ 0 h 7" name="T1"/>
                      <a:gd fmla="*/ 4 w 14" name="T2"/>
                      <a:gd fmla="*/ 7 h 7" name="T3"/>
                      <a:gd fmla="*/ 0 w 14" name="T4"/>
                      <a:gd fmla="*/ 2 h 7" name="T5"/>
                      <a:gd fmla="*/ 14 w 14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4">
                        <a:moveTo>
                          <a:pt x="14" y="0"/>
                        </a:moveTo>
                        <a:lnTo>
                          <a:pt x="4" y="7"/>
                        </a:lnTo>
                        <a:lnTo>
                          <a:pt x="0" y="2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468" name="Group 406"/>
                <p:cNvGrpSpPr/>
                <p:nvPr/>
              </p:nvGrpSpPr>
              <p:grpSpPr>
                <a:xfrm>
                  <a:off x="4425" y="2646"/>
                  <a:ext cx="2506" cy="466"/>
                  <a:chOff x="4425" y="2646"/>
                  <a:chExt cx="2506" cy="466"/>
                </a:xfrm>
              </p:grpSpPr>
              <p:sp>
                <p:nvSpPr>
                  <p:cNvPr id="968" name="Freeform 206"/>
                  <p:cNvSpPr/>
                  <p:nvPr/>
                </p:nvSpPr>
                <p:spPr bwMode="auto">
                  <a:xfrm>
                    <a:off x="4515" y="2718"/>
                    <a:ext cx="11" cy="7"/>
                  </a:xfrm>
                  <a:custGeom>
                    <a:gdLst>
                      <a:gd fmla="*/ 0 w 11" name="T0"/>
                      <a:gd fmla="*/ 0 h 7" name="T1"/>
                      <a:gd fmla="*/ 9 w 11" name="T2"/>
                      <a:gd fmla="*/ 7 h 7" name="T3"/>
                      <a:gd fmla="*/ 11 w 11" name="T4"/>
                      <a:gd fmla="*/ 2 h 7" name="T5"/>
                      <a:gd fmla="*/ 0 w 11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1">
                        <a:moveTo>
                          <a:pt x="0" y="0"/>
                        </a:moveTo>
                        <a:lnTo>
                          <a:pt x="9" y="7"/>
                        </a:lnTo>
                        <a:lnTo>
                          <a:pt x="1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9" name="Freeform 207"/>
                  <p:cNvSpPr/>
                  <p:nvPr/>
                </p:nvSpPr>
                <p:spPr bwMode="auto">
                  <a:xfrm>
                    <a:off x="4515" y="2718"/>
                    <a:ext cx="9" cy="5"/>
                  </a:xfrm>
                  <a:custGeom>
                    <a:gdLst>
                      <a:gd fmla="*/ 0 w 9" name="T0"/>
                      <a:gd fmla="*/ 0 h 5" name="T1"/>
                      <a:gd fmla="*/ 9 w 9" name="T2"/>
                      <a:gd fmla="*/ 0 h 5" name="T3"/>
                      <a:gd fmla="*/ 9 w 9" name="T4"/>
                      <a:gd fmla="*/ 5 h 5" name="T5"/>
                      <a:gd fmla="*/ 0 w 9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9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0" name="Freeform 208"/>
                  <p:cNvSpPr/>
                  <p:nvPr/>
                </p:nvSpPr>
                <p:spPr bwMode="auto">
                  <a:xfrm>
                    <a:off x="4522" y="2720"/>
                    <a:ext cx="9" cy="10"/>
                  </a:xfrm>
                  <a:custGeom>
                    <a:gdLst>
                      <a:gd fmla="*/ 9 w 9" name="T0"/>
                      <a:gd fmla="*/ 10 h 10" name="T1"/>
                      <a:gd fmla="*/ 4 w 9" name="T2"/>
                      <a:gd fmla="*/ 0 h 10" name="T3"/>
                      <a:gd fmla="*/ 0 w 9" name="T4"/>
                      <a:gd fmla="*/ 0 h 10" name="T5"/>
                      <a:gd fmla="*/ 9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9" y="1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1" name="Freeform 209"/>
                  <p:cNvSpPr/>
                  <p:nvPr/>
                </p:nvSpPr>
                <p:spPr bwMode="auto">
                  <a:xfrm>
                    <a:off x="4522" y="2720"/>
                    <a:ext cx="9" cy="10"/>
                  </a:xfrm>
                  <a:custGeom>
                    <a:gdLst>
                      <a:gd fmla="*/ 9 w 9" name="T0"/>
                      <a:gd fmla="*/ 10 h 10" name="T1"/>
                      <a:gd fmla="*/ 0 w 9" name="T2"/>
                      <a:gd fmla="*/ 3 h 10" name="T3"/>
                      <a:gd fmla="*/ 4 w 9" name="T4"/>
                      <a:gd fmla="*/ 0 h 10" name="T5"/>
                      <a:gd fmla="*/ 9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9" y="10"/>
                        </a:move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2" name="Freeform 210"/>
                  <p:cNvSpPr/>
                  <p:nvPr/>
                </p:nvSpPr>
                <p:spPr bwMode="auto">
                  <a:xfrm>
                    <a:off x="4517" y="2720"/>
                    <a:ext cx="9" cy="10"/>
                  </a:xfrm>
                  <a:custGeom>
                    <a:gdLst>
                      <a:gd fmla="*/ 0 w 9" name="T0"/>
                      <a:gd fmla="*/ 10 h 10" name="T1"/>
                      <a:gd fmla="*/ 9 w 9" name="T2"/>
                      <a:gd fmla="*/ 3 h 10" name="T3"/>
                      <a:gd fmla="*/ 7 w 9" name="T4"/>
                      <a:gd fmla="*/ 0 h 10" name="T5"/>
                      <a:gd fmla="*/ 0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0" y="10"/>
                        </a:moveTo>
                        <a:lnTo>
                          <a:pt x="9" y="3"/>
                        </a:lnTo>
                        <a:lnTo>
                          <a:pt x="7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3" name="Freeform 211"/>
                  <p:cNvSpPr/>
                  <p:nvPr/>
                </p:nvSpPr>
                <p:spPr bwMode="auto">
                  <a:xfrm>
                    <a:off x="4517" y="2720"/>
                    <a:ext cx="9" cy="10"/>
                  </a:xfrm>
                  <a:custGeom>
                    <a:gdLst>
                      <a:gd fmla="*/ 0 w 9" name="T0"/>
                      <a:gd fmla="*/ 10 h 10" name="T1"/>
                      <a:gd fmla="*/ 5 w 9" name="T2"/>
                      <a:gd fmla="*/ 0 h 10" name="T3"/>
                      <a:gd fmla="*/ 9 w 9" name="T4"/>
                      <a:gd fmla="*/ 0 h 10" name="T5"/>
                      <a:gd fmla="*/ 0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0" y="1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4" name="Freeform 212"/>
                  <p:cNvSpPr/>
                  <p:nvPr/>
                </p:nvSpPr>
                <p:spPr bwMode="auto">
                  <a:xfrm>
                    <a:off x="4564" y="2711"/>
                    <a:ext cx="7" cy="12"/>
                  </a:xfrm>
                  <a:custGeom>
                    <a:gdLst>
                      <a:gd fmla="*/ 5 w 7" name="T0"/>
                      <a:gd fmla="*/ 0 h 12" name="T1"/>
                      <a:gd fmla="*/ 0 w 7" name="T2"/>
                      <a:gd fmla="*/ 9 h 12" name="T3"/>
                      <a:gd fmla="*/ 7 w 7" name="T4"/>
                      <a:gd fmla="*/ 12 h 12" name="T5"/>
                      <a:gd fmla="*/ 5 w 7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5" y="0"/>
                        </a:moveTo>
                        <a:lnTo>
                          <a:pt x="0" y="9"/>
                        </a:lnTo>
                        <a:lnTo>
                          <a:pt x="7" y="1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5" name="Freeform 213"/>
                  <p:cNvSpPr/>
                  <p:nvPr/>
                </p:nvSpPr>
                <p:spPr bwMode="auto">
                  <a:xfrm>
                    <a:off x="4567" y="2711"/>
                    <a:ext cx="4" cy="12"/>
                  </a:xfrm>
                  <a:custGeom>
                    <a:gdLst>
                      <a:gd fmla="*/ 2 w 4" name="T0"/>
                      <a:gd fmla="*/ 0 h 12" name="T1"/>
                      <a:gd fmla="*/ 4 w 4" name="T2"/>
                      <a:gd fmla="*/ 9 h 12" name="T3"/>
                      <a:gd fmla="*/ 0 w 4" name="T4"/>
                      <a:gd fmla="*/ 12 h 12" name="T5"/>
                      <a:gd fmla="*/ 2 w 4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4">
                        <a:moveTo>
                          <a:pt x="2" y="0"/>
                        </a:moveTo>
                        <a:lnTo>
                          <a:pt x="4" y="9"/>
                        </a:lnTo>
                        <a:lnTo>
                          <a:pt x="0" y="12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6" name="Freeform 214"/>
                  <p:cNvSpPr/>
                  <p:nvPr/>
                </p:nvSpPr>
                <p:spPr bwMode="auto">
                  <a:xfrm>
                    <a:off x="4569" y="2718"/>
                    <a:ext cx="9" cy="5"/>
                  </a:xfrm>
                  <a:custGeom>
                    <a:gdLst>
                      <a:gd fmla="*/ 9 w 9" name="T0"/>
                      <a:gd fmla="*/ 0 h 5" name="T1"/>
                      <a:gd fmla="*/ 0 w 9" name="T2"/>
                      <a:gd fmla="*/ 0 h 5" name="T3"/>
                      <a:gd fmla="*/ 0 w 9" name="T4"/>
                      <a:gd fmla="*/ 5 h 5" name="T5"/>
                      <a:gd fmla="*/ 9 w 9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9">
                        <a:moveTo>
                          <a:pt x="9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7" name="Freeform 215"/>
                  <p:cNvSpPr/>
                  <p:nvPr/>
                </p:nvSpPr>
                <p:spPr bwMode="auto">
                  <a:xfrm>
                    <a:off x="4567" y="2718"/>
                    <a:ext cx="11" cy="7"/>
                  </a:xfrm>
                  <a:custGeom>
                    <a:gdLst>
                      <a:gd fmla="*/ 11 w 11" name="T0"/>
                      <a:gd fmla="*/ 0 h 7" name="T1"/>
                      <a:gd fmla="*/ 2 w 11" name="T2"/>
                      <a:gd fmla="*/ 7 h 7" name="T3"/>
                      <a:gd fmla="*/ 0 w 11" name="T4"/>
                      <a:gd fmla="*/ 2 h 7" name="T5"/>
                      <a:gd fmla="*/ 11 w 11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1">
                        <a:moveTo>
                          <a:pt x="11" y="0"/>
                        </a:moveTo>
                        <a:lnTo>
                          <a:pt x="2" y="7"/>
                        </a:lnTo>
                        <a:lnTo>
                          <a:pt x="0" y="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8" name="Freeform 216"/>
                  <p:cNvSpPr/>
                  <p:nvPr/>
                </p:nvSpPr>
                <p:spPr bwMode="auto">
                  <a:xfrm>
                    <a:off x="4557" y="2718"/>
                    <a:ext cx="14" cy="7"/>
                  </a:xfrm>
                  <a:custGeom>
                    <a:gdLst>
                      <a:gd fmla="*/ 0 w 14" name="T0"/>
                      <a:gd fmla="*/ 0 h 7" name="T1"/>
                      <a:gd fmla="*/ 10 w 14" name="T2"/>
                      <a:gd fmla="*/ 7 h 7" name="T3"/>
                      <a:gd fmla="*/ 14 w 14" name="T4"/>
                      <a:gd fmla="*/ 2 h 7" name="T5"/>
                      <a:gd fmla="*/ 0 w 14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4">
                        <a:moveTo>
                          <a:pt x="0" y="0"/>
                        </a:moveTo>
                        <a:lnTo>
                          <a:pt x="10" y="7"/>
                        </a:lnTo>
                        <a:lnTo>
                          <a:pt x="1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79" name="Freeform 217"/>
                  <p:cNvSpPr/>
                  <p:nvPr/>
                </p:nvSpPr>
                <p:spPr bwMode="auto">
                  <a:xfrm>
                    <a:off x="4557" y="2718"/>
                    <a:ext cx="12" cy="5"/>
                  </a:xfrm>
                  <a:custGeom>
                    <a:gdLst>
                      <a:gd fmla="*/ 0 w 12" name="T0"/>
                      <a:gd fmla="*/ 0 h 5" name="T1"/>
                      <a:gd fmla="*/ 12 w 12" name="T2"/>
                      <a:gd fmla="*/ 0 h 5" name="T3"/>
                      <a:gd fmla="*/ 12 w 12" name="T4"/>
                      <a:gd fmla="*/ 5 h 5" name="T5"/>
                      <a:gd fmla="*/ 0 w 1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0" name="Freeform 218"/>
                  <p:cNvSpPr/>
                  <p:nvPr/>
                </p:nvSpPr>
                <p:spPr bwMode="auto">
                  <a:xfrm>
                    <a:off x="4567" y="2720"/>
                    <a:ext cx="9" cy="10"/>
                  </a:xfrm>
                  <a:custGeom>
                    <a:gdLst>
                      <a:gd fmla="*/ 9 w 9" name="T0"/>
                      <a:gd fmla="*/ 10 h 10" name="T1"/>
                      <a:gd fmla="*/ 4 w 9" name="T2"/>
                      <a:gd fmla="*/ 0 h 10" name="T3"/>
                      <a:gd fmla="*/ 0 w 9" name="T4"/>
                      <a:gd fmla="*/ 0 h 10" name="T5"/>
                      <a:gd fmla="*/ 9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9" y="1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1" name="Freeform 219"/>
                  <p:cNvSpPr/>
                  <p:nvPr/>
                </p:nvSpPr>
                <p:spPr bwMode="auto">
                  <a:xfrm>
                    <a:off x="4567" y="2720"/>
                    <a:ext cx="9" cy="10"/>
                  </a:xfrm>
                  <a:custGeom>
                    <a:gdLst>
                      <a:gd fmla="*/ 9 w 9" name="T0"/>
                      <a:gd fmla="*/ 10 h 10" name="T1"/>
                      <a:gd fmla="*/ 0 w 9" name="T2"/>
                      <a:gd fmla="*/ 3 h 10" name="T3"/>
                      <a:gd fmla="*/ 2 w 9" name="T4"/>
                      <a:gd fmla="*/ 0 h 10" name="T5"/>
                      <a:gd fmla="*/ 9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9" y="10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9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2" name="Freeform 220"/>
                  <p:cNvSpPr/>
                  <p:nvPr/>
                </p:nvSpPr>
                <p:spPr bwMode="auto">
                  <a:xfrm>
                    <a:off x="4562" y="2720"/>
                    <a:ext cx="9" cy="10"/>
                  </a:xfrm>
                  <a:custGeom>
                    <a:gdLst>
                      <a:gd fmla="*/ 0 w 9" name="T0"/>
                      <a:gd fmla="*/ 10 h 10" name="T1"/>
                      <a:gd fmla="*/ 9 w 9" name="T2"/>
                      <a:gd fmla="*/ 3 h 10" name="T3"/>
                      <a:gd fmla="*/ 5 w 9" name="T4"/>
                      <a:gd fmla="*/ 0 h 10" name="T5"/>
                      <a:gd fmla="*/ 0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0" y="10"/>
                        </a:moveTo>
                        <a:lnTo>
                          <a:pt x="9" y="3"/>
                        </a:lnTo>
                        <a:lnTo>
                          <a:pt x="5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3" name="Freeform 221"/>
                  <p:cNvSpPr/>
                  <p:nvPr/>
                </p:nvSpPr>
                <p:spPr bwMode="auto">
                  <a:xfrm>
                    <a:off x="4562" y="2720"/>
                    <a:ext cx="9" cy="10"/>
                  </a:xfrm>
                  <a:custGeom>
                    <a:gdLst>
                      <a:gd fmla="*/ 0 w 9" name="T0"/>
                      <a:gd fmla="*/ 10 h 10" name="T1"/>
                      <a:gd fmla="*/ 5 w 9" name="T2"/>
                      <a:gd fmla="*/ 0 h 10" name="T3"/>
                      <a:gd fmla="*/ 9 w 9" name="T4"/>
                      <a:gd fmla="*/ 0 h 10" name="T5"/>
                      <a:gd fmla="*/ 0 w 9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9">
                        <a:moveTo>
                          <a:pt x="0" y="10"/>
                        </a:move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4" name="Freeform 222"/>
                  <p:cNvSpPr/>
                  <p:nvPr/>
                </p:nvSpPr>
                <p:spPr bwMode="auto">
                  <a:xfrm>
                    <a:off x="4609" y="2711"/>
                    <a:ext cx="5" cy="12"/>
                  </a:xfrm>
                  <a:custGeom>
                    <a:gdLst>
                      <a:gd fmla="*/ 3 w 5" name="T0"/>
                      <a:gd fmla="*/ 0 h 12" name="T1"/>
                      <a:gd fmla="*/ 0 w 5" name="T2"/>
                      <a:gd fmla="*/ 9 h 12" name="T3"/>
                      <a:gd fmla="*/ 5 w 5" name="T4"/>
                      <a:gd fmla="*/ 12 h 12" name="T5"/>
                      <a:gd fmla="*/ 3 w 5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5">
                        <a:moveTo>
                          <a:pt x="3" y="0"/>
                        </a:moveTo>
                        <a:lnTo>
                          <a:pt x="0" y="9"/>
                        </a:lnTo>
                        <a:lnTo>
                          <a:pt x="5" y="1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5" name="Freeform 223"/>
                  <p:cNvSpPr/>
                  <p:nvPr/>
                </p:nvSpPr>
                <p:spPr bwMode="auto">
                  <a:xfrm>
                    <a:off x="4612" y="2711"/>
                    <a:ext cx="4" cy="12"/>
                  </a:xfrm>
                  <a:custGeom>
                    <a:gdLst>
                      <a:gd fmla="*/ 0 w 4" name="T0"/>
                      <a:gd fmla="*/ 0 h 12" name="T1"/>
                      <a:gd fmla="*/ 4 w 4" name="T2"/>
                      <a:gd fmla="*/ 9 h 12" name="T3"/>
                      <a:gd fmla="*/ 0 w 4" name="T4"/>
                      <a:gd fmla="*/ 12 h 12" name="T5"/>
                      <a:gd fmla="*/ 0 w 4" name="T6"/>
                      <a:gd fmla="*/ 0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4">
                        <a:moveTo>
                          <a:pt x="0" y="0"/>
                        </a:moveTo>
                        <a:lnTo>
                          <a:pt x="4" y="9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6" name="Freeform 224"/>
                  <p:cNvSpPr/>
                  <p:nvPr/>
                </p:nvSpPr>
                <p:spPr bwMode="auto">
                  <a:xfrm>
                    <a:off x="4612" y="2718"/>
                    <a:ext cx="11" cy="5"/>
                  </a:xfrm>
                  <a:custGeom>
                    <a:gdLst>
                      <a:gd fmla="*/ 11 w 11" name="T0"/>
                      <a:gd fmla="*/ 0 h 5" name="T1"/>
                      <a:gd fmla="*/ 0 w 11" name="T2"/>
                      <a:gd fmla="*/ 0 h 5" name="T3"/>
                      <a:gd fmla="*/ 0 w 11" name="T4"/>
                      <a:gd fmla="*/ 5 h 5" name="T5"/>
                      <a:gd fmla="*/ 11 w 11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11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7" name="Freeform 225"/>
                  <p:cNvSpPr/>
                  <p:nvPr/>
                </p:nvSpPr>
                <p:spPr bwMode="auto">
                  <a:xfrm>
                    <a:off x="4612" y="2718"/>
                    <a:ext cx="11" cy="7"/>
                  </a:xfrm>
                  <a:custGeom>
                    <a:gdLst>
                      <a:gd fmla="*/ 11 w 11" name="T0"/>
                      <a:gd fmla="*/ 0 h 7" name="T1"/>
                      <a:gd fmla="*/ 2 w 11" name="T2"/>
                      <a:gd fmla="*/ 7 h 7" name="T3"/>
                      <a:gd fmla="*/ 0 w 11" name="T4"/>
                      <a:gd fmla="*/ 2 h 7" name="T5"/>
                      <a:gd fmla="*/ 11 w 11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1">
                        <a:moveTo>
                          <a:pt x="11" y="0"/>
                        </a:moveTo>
                        <a:lnTo>
                          <a:pt x="2" y="7"/>
                        </a:lnTo>
                        <a:lnTo>
                          <a:pt x="0" y="2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8" name="Freeform 226"/>
                  <p:cNvSpPr/>
                  <p:nvPr/>
                </p:nvSpPr>
                <p:spPr bwMode="auto">
                  <a:xfrm>
                    <a:off x="4602" y="2718"/>
                    <a:ext cx="12" cy="7"/>
                  </a:xfrm>
                  <a:custGeom>
                    <a:gdLst>
                      <a:gd fmla="*/ 0 w 12" name="T0"/>
                      <a:gd fmla="*/ 0 h 7" name="T1"/>
                      <a:gd fmla="*/ 10 w 12" name="T2"/>
                      <a:gd fmla="*/ 7 h 7" name="T3"/>
                      <a:gd fmla="*/ 12 w 12" name="T4"/>
                      <a:gd fmla="*/ 2 h 7" name="T5"/>
                      <a:gd fmla="*/ 0 w 12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12">
                        <a:moveTo>
                          <a:pt x="0" y="0"/>
                        </a:moveTo>
                        <a:lnTo>
                          <a:pt x="10" y="7"/>
                        </a:lnTo>
                        <a:lnTo>
                          <a:pt x="1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89" name="Freeform 227"/>
                  <p:cNvSpPr/>
                  <p:nvPr/>
                </p:nvSpPr>
                <p:spPr bwMode="auto">
                  <a:xfrm>
                    <a:off x="4602" y="2718"/>
                    <a:ext cx="12" cy="5"/>
                  </a:xfrm>
                  <a:custGeom>
                    <a:gdLst>
                      <a:gd fmla="*/ 0 w 12" name="T0"/>
                      <a:gd fmla="*/ 0 h 5" name="T1"/>
                      <a:gd fmla="*/ 12 w 12" name="T2"/>
                      <a:gd fmla="*/ 0 h 5" name="T3"/>
                      <a:gd fmla="*/ 12 w 12" name="T4"/>
                      <a:gd fmla="*/ 5 h 5" name="T5"/>
                      <a:gd fmla="*/ 0 w 1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0" name="Freeform 228"/>
                  <p:cNvSpPr/>
                  <p:nvPr/>
                </p:nvSpPr>
                <p:spPr bwMode="auto">
                  <a:xfrm>
                    <a:off x="4612" y="2720"/>
                    <a:ext cx="7" cy="10"/>
                  </a:xfrm>
                  <a:custGeom>
                    <a:gdLst>
                      <a:gd fmla="*/ 7 w 7" name="T0"/>
                      <a:gd fmla="*/ 10 h 10" name="T1"/>
                      <a:gd fmla="*/ 4 w 7" name="T2"/>
                      <a:gd fmla="*/ 0 h 10" name="T3"/>
                      <a:gd fmla="*/ 0 w 7" name="T4"/>
                      <a:gd fmla="*/ 0 h 10" name="T5"/>
                      <a:gd fmla="*/ 7 w 7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7">
                        <a:moveTo>
                          <a:pt x="7" y="10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1" name="Freeform 229"/>
                  <p:cNvSpPr/>
                  <p:nvPr/>
                </p:nvSpPr>
                <p:spPr bwMode="auto">
                  <a:xfrm>
                    <a:off x="4609" y="2720"/>
                    <a:ext cx="10" cy="10"/>
                  </a:xfrm>
                  <a:custGeom>
                    <a:gdLst>
                      <a:gd fmla="*/ 10 w 10" name="T0"/>
                      <a:gd fmla="*/ 10 h 10" name="T1"/>
                      <a:gd fmla="*/ 0 w 10" name="T2"/>
                      <a:gd fmla="*/ 3 h 10" name="T3"/>
                      <a:gd fmla="*/ 5 w 10" name="T4"/>
                      <a:gd fmla="*/ 0 h 10" name="T5"/>
                      <a:gd fmla="*/ 10 w 10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10">
                        <a:moveTo>
                          <a:pt x="10" y="10"/>
                        </a:moveTo>
                        <a:lnTo>
                          <a:pt x="0" y="3"/>
                        </a:lnTo>
                        <a:lnTo>
                          <a:pt x="5" y="0"/>
                        </a:lnTo>
                        <a:lnTo>
                          <a:pt x="1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2" name="Freeform 230"/>
                  <p:cNvSpPr/>
                  <p:nvPr/>
                </p:nvSpPr>
                <p:spPr bwMode="auto">
                  <a:xfrm>
                    <a:off x="4607" y="2720"/>
                    <a:ext cx="7" cy="10"/>
                  </a:xfrm>
                  <a:custGeom>
                    <a:gdLst>
                      <a:gd fmla="*/ 0 w 7" name="T0"/>
                      <a:gd fmla="*/ 10 h 10" name="T1"/>
                      <a:gd fmla="*/ 7 w 7" name="T2"/>
                      <a:gd fmla="*/ 3 h 10" name="T3"/>
                      <a:gd fmla="*/ 5 w 7" name="T4"/>
                      <a:gd fmla="*/ 0 h 10" name="T5"/>
                      <a:gd fmla="*/ 0 w 7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7">
                        <a:moveTo>
                          <a:pt x="0" y="10"/>
                        </a:moveTo>
                        <a:lnTo>
                          <a:pt x="7" y="3"/>
                        </a:lnTo>
                        <a:lnTo>
                          <a:pt x="5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3" name="Freeform 231"/>
                  <p:cNvSpPr/>
                  <p:nvPr/>
                </p:nvSpPr>
                <p:spPr bwMode="auto">
                  <a:xfrm>
                    <a:off x="4607" y="2720"/>
                    <a:ext cx="7" cy="10"/>
                  </a:xfrm>
                  <a:custGeom>
                    <a:gdLst>
                      <a:gd fmla="*/ 0 w 7" name="T0"/>
                      <a:gd fmla="*/ 10 h 10" name="T1"/>
                      <a:gd fmla="*/ 2 w 7" name="T2"/>
                      <a:gd fmla="*/ 0 h 10" name="T3"/>
                      <a:gd fmla="*/ 7 w 7" name="T4"/>
                      <a:gd fmla="*/ 0 h 10" name="T5"/>
                      <a:gd fmla="*/ 0 w 7" name="T6"/>
                      <a:gd fmla="*/ 10 h 1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0" w="7">
                        <a:moveTo>
                          <a:pt x="0" y="10"/>
                        </a:moveTo>
                        <a:lnTo>
                          <a:pt x="2" y="0"/>
                        </a:lnTo>
                        <a:lnTo>
                          <a:pt x="7" y="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4" name="Freeform 232"/>
                  <p:cNvSpPr/>
                  <p:nvPr/>
                </p:nvSpPr>
                <p:spPr bwMode="auto">
                  <a:xfrm>
                    <a:off x="4432" y="2754"/>
                    <a:ext cx="7" cy="14"/>
                  </a:xfrm>
                  <a:custGeom>
                    <a:gdLst>
                      <a:gd fmla="*/ 5 w 7" name="T0"/>
                      <a:gd fmla="*/ 0 h 14" name="T1"/>
                      <a:gd fmla="*/ 0 w 7" name="T2"/>
                      <a:gd fmla="*/ 12 h 14" name="T3"/>
                      <a:gd fmla="*/ 7 w 7" name="T4"/>
                      <a:gd fmla="*/ 14 h 14" name="T5"/>
                      <a:gd fmla="*/ 5 w 7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7">
                        <a:moveTo>
                          <a:pt x="5" y="0"/>
                        </a:moveTo>
                        <a:lnTo>
                          <a:pt x="0" y="12"/>
                        </a:lnTo>
                        <a:lnTo>
                          <a:pt x="7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5" name="Freeform 233"/>
                  <p:cNvSpPr/>
                  <p:nvPr/>
                </p:nvSpPr>
                <p:spPr bwMode="auto">
                  <a:xfrm>
                    <a:off x="4434" y="2754"/>
                    <a:ext cx="5" cy="14"/>
                  </a:xfrm>
                  <a:custGeom>
                    <a:gdLst>
                      <a:gd fmla="*/ 3 w 5" name="T0"/>
                      <a:gd fmla="*/ 0 h 14" name="T1"/>
                      <a:gd fmla="*/ 5 w 5" name="T2"/>
                      <a:gd fmla="*/ 12 h 14" name="T3"/>
                      <a:gd fmla="*/ 0 w 5" name="T4"/>
                      <a:gd fmla="*/ 14 h 14" name="T5"/>
                      <a:gd fmla="*/ 3 w 5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5">
                        <a:moveTo>
                          <a:pt x="3" y="0"/>
                        </a:moveTo>
                        <a:lnTo>
                          <a:pt x="5" y="12"/>
                        </a:lnTo>
                        <a:lnTo>
                          <a:pt x="0" y="1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6" name="Freeform 234"/>
                  <p:cNvSpPr/>
                  <p:nvPr/>
                </p:nvSpPr>
                <p:spPr bwMode="auto">
                  <a:xfrm>
                    <a:off x="4437" y="2764"/>
                    <a:ext cx="9" cy="4"/>
                  </a:xfrm>
                  <a:custGeom>
                    <a:gdLst>
                      <a:gd fmla="*/ 9 w 9" name="T0"/>
                      <a:gd fmla="*/ 0 h 4" name="T1"/>
                      <a:gd fmla="*/ 0 w 9" name="T2"/>
                      <a:gd fmla="*/ 0 h 4" name="T3"/>
                      <a:gd fmla="*/ 0 w 9" name="T4"/>
                      <a:gd fmla="*/ 4 h 4" name="T5"/>
                      <a:gd fmla="*/ 9 w 9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9">
                        <a:moveTo>
                          <a:pt x="9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7" name="Freeform 235"/>
                  <p:cNvSpPr/>
                  <p:nvPr/>
                </p:nvSpPr>
                <p:spPr bwMode="auto">
                  <a:xfrm>
                    <a:off x="4434" y="2764"/>
                    <a:ext cx="12" cy="4"/>
                  </a:xfrm>
                  <a:custGeom>
                    <a:gdLst>
                      <a:gd fmla="*/ 12 w 12" name="T0"/>
                      <a:gd fmla="*/ 0 h 4" name="T1"/>
                      <a:gd fmla="*/ 5 w 12" name="T2"/>
                      <a:gd fmla="*/ 4 h 4" name="T3"/>
                      <a:gd fmla="*/ 0 w 12" name="T4"/>
                      <a:gd fmla="*/ 0 h 4" name="T5"/>
                      <a:gd fmla="*/ 12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12" y="0"/>
                        </a:moveTo>
                        <a:lnTo>
                          <a:pt x="5" y="4"/>
                        </a:lnTo>
                        <a:lnTo>
                          <a:pt x="0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8" name="Freeform 236"/>
                  <p:cNvSpPr/>
                  <p:nvPr/>
                </p:nvSpPr>
                <p:spPr bwMode="auto">
                  <a:xfrm>
                    <a:off x="4425" y="2764"/>
                    <a:ext cx="14" cy="4"/>
                  </a:xfrm>
                  <a:custGeom>
                    <a:gdLst>
                      <a:gd fmla="*/ 0 w 14" name="T0"/>
                      <a:gd fmla="*/ 0 h 4" name="T1"/>
                      <a:gd fmla="*/ 9 w 14" name="T2"/>
                      <a:gd fmla="*/ 4 h 4" name="T3"/>
                      <a:gd fmla="*/ 14 w 14" name="T4"/>
                      <a:gd fmla="*/ 0 h 4" name="T5"/>
                      <a:gd fmla="*/ 0 w 14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4">
                        <a:moveTo>
                          <a:pt x="0" y="0"/>
                        </a:moveTo>
                        <a:lnTo>
                          <a:pt x="9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99" name="Freeform 237"/>
                  <p:cNvSpPr/>
                  <p:nvPr/>
                </p:nvSpPr>
                <p:spPr bwMode="auto">
                  <a:xfrm>
                    <a:off x="4425" y="2764"/>
                    <a:ext cx="12" cy="4"/>
                  </a:xfrm>
                  <a:custGeom>
                    <a:gdLst>
                      <a:gd fmla="*/ 0 w 12" name="T0"/>
                      <a:gd fmla="*/ 0 h 4" name="T1"/>
                      <a:gd fmla="*/ 12 w 12" name="T2"/>
                      <a:gd fmla="*/ 0 h 4" name="T3"/>
                      <a:gd fmla="*/ 12 w 12" name="T4"/>
                      <a:gd fmla="*/ 4 h 4" name="T5"/>
                      <a:gd fmla="*/ 0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0" name="Freeform 238"/>
                  <p:cNvSpPr/>
                  <p:nvPr/>
                </p:nvSpPr>
                <p:spPr bwMode="auto">
                  <a:xfrm>
                    <a:off x="4434" y="2764"/>
                    <a:ext cx="10" cy="12"/>
                  </a:xfrm>
                  <a:custGeom>
                    <a:gdLst>
                      <a:gd fmla="*/ 10 w 10" name="T0"/>
                      <a:gd fmla="*/ 12 h 12" name="T1"/>
                      <a:gd fmla="*/ 5 w 10" name="T2"/>
                      <a:gd fmla="*/ 0 h 12" name="T3"/>
                      <a:gd fmla="*/ 0 w 10" name="T4"/>
                      <a:gd fmla="*/ 2 h 12" name="T5"/>
                      <a:gd fmla="*/ 10 w 10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10">
                        <a:moveTo>
                          <a:pt x="10" y="12"/>
                        </a:move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1" name="Freeform 239"/>
                  <p:cNvSpPr/>
                  <p:nvPr/>
                </p:nvSpPr>
                <p:spPr bwMode="auto">
                  <a:xfrm>
                    <a:off x="4434" y="2764"/>
                    <a:ext cx="10" cy="12"/>
                  </a:xfrm>
                  <a:custGeom>
                    <a:gdLst>
                      <a:gd fmla="*/ 10 w 10" name="T0"/>
                      <a:gd fmla="*/ 12 h 12" name="T1"/>
                      <a:gd fmla="*/ 0 w 10" name="T2"/>
                      <a:gd fmla="*/ 4 h 12" name="T3"/>
                      <a:gd fmla="*/ 3 w 10" name="T4"/>
                      <a:gd fmla="*/ 0 h 12" name="T5"/>
                      <a:gd fmla="*/ 10 w 10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10">
                        <a:moveTo>
                          <a:pt x="10" y="12"/>
                        </a:moveTo>
                        <a:lnTo>
                          <a:pt x="0" y="4"/>
                        </a:lnTo>
                        <a:lnTo>
                          <a:pt x="3" y="0"/>
                        </a:ln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2" name="Freeform 240"/>
                  <p:cNvSpPr/>
                  <p:nvPr/>
                </p:nvSpPr>
                <p:spPr bwMode="auto">
                  <a:xfrm>
                    <a:off x="4430" y="2764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9 w 9" name="T2"/>
                      <a:gd fmla="*/ 4 h 12" name="T3"/>
                      <a:gd fmla="*/ 7 w 9" name="T4"/>
                      <a:gd fmla="*/ 0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9" y="4"/>
                        </a:lnTo>
                        <a:lnTo>
                          <a:pt x="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3" name="Freeform 241"/>
                  <p:cNvSpPr/>
                  <p:nvPr/>
                </p:nvSpPr>
                <p:spPr bwMode="auto">
                  <a:xfrm>
                    <a:off x="4430" y="2764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4 w 9" name="T2"/>
                      <a:gd fmla="*/ 0 h 12" name="T3"/>
                      <a:gd fmla="*/ 9 w 9" name="T4"/>
                      <a:gd fmla="*/ 2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4" y="0"/>
                        </a:lnTo>
                        <a:lnTo>
                          <a:pt x="9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4" name="Freeform 242"/>
                  <p:cNvSpPr/>
                  <p:nvPr/>
                </p:nvSpPr>
                <p:spPr bwMode="auto">
                  <a:xfrm>
                    <a:off x="4477" y="2754"/>
                    <a:ext cx="5" cy="14"/>
                  </a:xfrm>
                  <a:custGeom>
                    <a:gdLst>
                      <a:gd fmla="*/ 5 w 5" name="T0"/>
                      <a:gd fmla="*/ 0 h 14" name="T1"/>
                      <a:gd fmla="*/ 0 w 5" name="T2"/>
                      <a:gd fmla="*/ 12 h 14" name="T3"/>
                      <a:gd fmla="*/ 5 w 5" name="T4"/>
                      <a:gd fmla="*/ 14 h 14" name="T5"/>
                      <a:gd fmla="*/ 5 w 5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5">
                        <a:moveTo>
                          <a:pt x="5" y="0"/>
                        </a:moveTo>
                        <a:lnTo>
                          <a:pt x="0" y="12"/>
                        </a:lnTo>
                        <a:lnTo>
                          <a:pt x="5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5" name="Freeform 243"/>
                  <p:cNvSpPr/>
                  <p:nvPr/>
                </p:nvSpPr>
                <p:spPr bwMode="auto">
                  <a:xfrm>
                    <a:off x="4479" y="2754"/>
                    <a:ext cx="5" cy="14"/>
                  </a:xfrm>
                  <a:custGeom>
                    <a:gdLst>
                      <a:gd fmla="*/ 3 w 5" name="T0"/>
                      <a:gd fmla="*/ 0 h 14" name="T1"/>
                      <a:gd fmla="*/ 5 w 5" name="T2"/>
                      <a:gd fmla="*/ 12 h 14" name="T3"/>
                      <a:gd fmla="*/ 0 w 5" name="T4"/>
                      <a:gd fmla="*/ 14 h 14" name="T5"/>
                      <a:gd fmla="*/ 3 w 5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5">
                        <a:moveTo>
                          <a:pt x="3" y="0"/>
                        </a:moveTo>
                        <a:lnTo>
                          <a:pt x="5" y="12"/>
                        </a:lnTo>
                        <a:lnTo>
                          <a:pt x="0" y="1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6" name="Freeform 244"/>
                  <p:cNvSpPr/>
                  <p:nvPr/>
                </p:nvSpPr>
                <p:spPr bwMode="auto">
                  <a:xfrm>
                    <a:off x="4479" y="2764"/>
                    <a:ext cx="12" cy="4"/>
                  </a:xfrm>
                  <a:custGeom>
                    <a:gdLst>
                      <a:gd fmla="*/ 12 w 12" name="T0"/>
                      <a:gd fmla="*/ 0 h 4" name="T1"/>
                      <a:gd fmla="*/ 0 w 12" name="T2"/>
                      <a:gd fmla="*/ 0 h 4" name="T3"/>
                      <a:gd fmla="*/ 0 w 12" name="T4"/>
                      <a:gd fmla="*/ 4 h 4" name="T5"/>
                      <a:gd fmla="*/ 12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12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7" name="Freeform 245"/>
                  <p:cNvSpPr/>
                  <p:nvPr/>
                </p:nvSpPr>
                <p:spPr bwMode="auto">
                  <a:xfrm>
                    <a:off x="4479" y="2764"/>
                    <a:ext cx="12" cy="4"/>
                  </a:xfrm>
                  <a:custGeom>
                    <a:gdLst>
                      <a:gd fmla="*/ 12 w 12" name="T0"/>
                      <a:gd fmla="*/ 0 h 4" name="T1"/>
                      <a:gd fmla="*/ 3 w 12" name="T2"/>
                      <a:gd fmla="*/ 4 h 4" name="T3"/>
                      <a:gd fmla="*/ 0 w 12" name="T4"/>
                      <a:gd fmla="*/ 0 h 4" name="T5"/>
                      <a:gd fmla="*/ 12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12" y="0"/>
                        </a:moveTo>
                        <a:lnTo>
                          <a:pt x="3" y="4"/>
                        </a:lnTo>
                        <a:lnTo>
                          <a:pt x="0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8" name="Freeform 246"/>
                  <p:cNvSpPr/>
                  <p:nvPr/>
                </p:nvSpPr>
                <p:spPr bwMode="auto">
                  <a:xfrm>
                    <a:off x="4470" y="2764"/>
                    <a:ext cx="12" cy="4"/>
                  </a:xfrm>
                  <a:custGeom>
                    <a:gdLst>
                      <a:gd fmla="*/ 0 w 12" name="T0"/>
                      <a:gd fmla="*/ 0 h 4" name="T1"/>
                      <a:gd fmla="*/ 9 w 12" name="T2"/>
                      <a:gd fmla="*/ 4 h 4" name="T3"/>
                      <a:gd fmla="*/ 12 w 12" name="T4"/>
                      <a:gd fmla="*/ 0 h 4" name="T5"/>
                      <a:gd fmla="*/ 0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0" y="0"/>
                        </a:moveTo>
                        <a:lnTo>
                          <a:pt x="9" y="4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09" name="Freeform 247"/>
                  <p:cNvSpPr/>
                  <p:nvPr/>
                </p:nvSpPr>
                <p:spPr bwMode="auto">
                  <a:xfrm>
                    <a:off x="4470" y="2764"/>
                    <a:ext cx="12" cy="4"/>
                  </a:xfrm>
                  <a:custGeom>
                    <a:gdLst>
                      <a:gd fmla="*/ 0 w 12" name="T0"/>
                      <a:gd fmla="*/ 0 h 4" name="T1"/>
                      <a:gd fmla="*/ 12 w 12" name="T2"/>
                      <a:gd fmla="*/ 0 h 4" name="T3"/>
                      <a:gd fmla="*/ 12 w 12" name="T4"/>
                      <a:gd fmla="*/ 4 h 4" name="T5"/>
                      <a:gd fmla="*/ 0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0" name="Freeform 248"/>
                  <p:cNvSpPr/>
                  <p:nvPr/>
                </p:nvSpPr>
                <p:spPr bwMode="auto">
                  <a:xfrm>
                    <a:off x="4479" y="2764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5 w 7" name="T2"/>
                      <a:gd fmla="*/ 0 h 12" name="T3"/>
                      <a:gd fmla="*/ 0 w 7" name="T4"/>
                      <a:gd fmla="*/ 2 h 12" name="T5"/>
                      <a:gd fmla="*/ 7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7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1" name="Freeform 249"/>
                  <p:cNvSpPr/>
                  <p:nvPr/>
                </p:nvSpPr>
                <p:spPr bwMode="auto">
                  <a:xfrm>
                    <a:off x="4479" y="2764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0 w 7" name="T2"/>
                      <a:gd fmla="*/ 4 h 12" name="T3"/>
                      <a:gd fmla="*/ 3 w 7" name="T4"/>
                      <a:gd fmla="*/ 0 h 12" name="T5"/>
                      <a:gd fmla="*/ 7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0" y="4"/>
                        </a:lnTo>
                        <a:lnTo>
                          <a:pt x="3" y="0"/>
                        </a:lnTo>
                        <a:lnTo>
                          <a:pt x="7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2" name="Freeform 250"/>
                  <p:cNvSpPr/>
                  <p:nvPr/>
                </p:nvSpPr>
                <p:spPr bwMode="auto">
                  <a:xfrm>
                    <a:off x="4474" y="2764"/>
                    <a:ext cx="10" cy="12"/>
                  </a:xfrm>
                  <a:custGeom>
                    <a:gdLst>
                      <a:gd fmla="*/ 0 w 10" name="T0"/>
                      <a:gd fmla="*/ 12 h 12" name="T1"/>
                      <a:gd fmla="*/ 10 w 10" name="T2"/>
                      <a:gd fmla="*/ 4 h 12" name="T3"/>
                      <a:gd fmla="*/ 5 w 10" name="T4"/>
                      <a:gd fmla="*/ 0 h 12" name="T5"/>
                      <a:gd fmla="*/ 0 w 10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10">
                        <a:moveTo>
                          <a:pt x="0" y="12"/>
                        </a:moveTo>
                        <a:lnTo>
                          <a:pt x="10" y="4"/>
                        </a:lnTo>
                        <a:lnTo>
                          <a:pt x="5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3" name="Freeform 251"/>
                  <p:cNvSpPr/>
                  <p:nvPr/>
                </p:nvSpPr>
                <p:spPr bwMode="auto">
                  <a:xfrm>
                    <a:off x="4474" y="2764"/>
                    <a:ext cx="8" cy="12"/>
                  </a:xfrm>
                  <a:custGeom>
                    <a:gdLst>
                      <a:gd fmla="*/ 0 w 8" name="T0"/>
                      <a:gd fmla="*/ 12 h 12" name="T1"/>
                      <a:gd fmla="*/ 3 w 8" name="T2"/>
                      <a:gd fmla="*/ 0 h 12" name="T3"/>
                      <a:gd fmla="*/ 8 w 8" name="T4"/>
                      <a:gd fmla="*/ 2 h 12" name="T5"/>
                      <a:gd fmla="*/ 0 w 8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8">
                        <a:moveTo>
                          <a:pt x="0" y="12"/>
                        </a:moveTo>
                        <a:lnTo>
                          <a:pt x="3" y="0"/>
                        </a:lnTo>
                        <a:lnTo>
                          <a:pt x="8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4" name="Freeform 252"/>
                  <p:cNvSpPr/>
                  <p:nvPr/>
                </p:nvSpPr>
                <p:spPr bwMode="auto">
                  <a:xfrm>
                    <a:off x="4522" y="2754"/>
                    <a:ext cx="4" cy="14"/>
                  </a:xfrm>
                  <a:custGeom>
                    <a:gdLst>
                      <a:gd fmla="*/ 2 w 4" name="T0"/>
                      <a:gd fmla="*/ 0 h 14" name="T1"/>
                      <a:gd fmla="*/ 0 w 4" name="T2"/>
                      <a:gd fmla="*/ 12 h 14" name="T3"/>
                      <a:gd fmla="*/ 4 w 4" name="T4"/>
                      <a:gd fmla="*/ 14 h 14" name="T5"/>
                      <a:gd fmla="*/ 2 w 4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4">
                        <a:moveTo>
                          <a:pt x="2" y="0"/>
                        </a:moveTo>
                        <a:lnTo>
                          <a:pt x="0" y="12"/>
                        </a:lnTo>
                        <a:lnTo>
                          <a:pt x="4" y="1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5" name="Freeform 253"/>
                  <p:cNvSpPr/>
                  <p:nvPr/>
                </p:nvSpPr>
                <p:spPr bwMode="auto">
                  <a:xfrm>
                    <a:off x="4522" y="2754"/>
                    <a:ext cx="7" cy="14"/>
                  </a:xfrm>
                  <a:custGeom>
                    <a:gdLst>
                      <a:gd fmla="*/ 2 w 7" name="T0"/>
                      <a:gd fmla="*/ 0 h 14" name="T1"/>
                      <a:gd fmla="*/ 7 w 7" name="T2"/>
                      <a:gd fmla="*/ 12 h 14" name="T3"/>
                      <a:gd fmla="*/ 0 w 7" name="T4"/>
                      <a:gd fmla="*/ 14 h 14" name="T5"/>
                      <a:gd fmla="*/ 2 w 7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7">
                        <a:moveTo>
                          <a:pt x="2" y="0"/>
                        </a:moveTo>
                        <a:lnTo>
                          <a:pt x="7" y="12"/>
                        </a:lnTo>
                        <a:lnTo>
                          <a:pt x="0" y="1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6" name="Freeform 254"/>
                  <p:cNvSpPr/>
                  <p:nvPr/>
                </p:nvSpPr>
                <p:spPr bwMode="auto">
                  <a:xfrm>
                    <a:off x="4524" y="2764"/>
                    <a:ext cx="12" cy="4"/>
                  </a:xfrm>
                  <a:custGeom>
                    <a:gdLst>
                      <a:gd fmla="*/ 12 w 12" name="T0"/>
                      <a:gd fmla="*/ 0 h 4" name="T1"/>
                      <a:gd fmla="*/ 0 w 12" name="T2"/>
                      <a:gd fmla="*/ 0 h 4" name="T3"/>
                      <a:gd fmla="*/ 0 w 12" name="T4"/>
                      <a:gd fmla="*/ 4 h 4" name="T5"/>
                      <a:gd fmla="*/ 12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12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7" name="Freeform 255"/>
                  <p:cNvSpPr/>
                  <p:nvPr/>
                </p:nvSpPr>
                <p:spPr bwMode="auto">
                  <a:xfrm>
                    <a:off x="4522" y="2764"/>
                    <a:ext cx="14" cy="4"/>
                  </a:xfrm>
                  <a:custGeom>
                    <a:gdLst>
                      <a:gd fmla="*/ 14 w 14" name="T0"/>
                      <a:gd fmla="*/ 0 h 4" name="T1"/>
                      <a:gd fmla="*/ 4 w 14" name="T2"/>
                      <a:gd fmla="*/ 4 h 4" name="T3"/>
                      <a:gd fmla="*/ 0 w 14" name="T4"/>
                      <a:gd fmla="*/ 0 h 4" name="T5"/>
                      <a:gd fmla="*/ 14 w 14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4">
                        <a:moveTo>
                          <a:pt x="14" y="0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8" name="Freeform 256"/>
                  <p:cNvSpPr/>
                  <p:nvPr/>
                </p:nvSpPr>
                <p:spPr bwMode="auto">
                  <a:xfrm>
                    <a:off x="4515" y="2764"/>
                    <a:ext cx="11" cy="4"/>
                  </a:xfrm>
                  <a:custGeom>
                    <a:gdLst>
                      <a:gd fmla="*/ 0 w 11" name="T0"/>
                      <a:gd fmla="*/ 0 h 4" name="T1"/>
                      <a:gd fmla="*/ 9 w 11" name="T2"/>
                      <a:gd fmla="*/ 4 h 4" name="T3"/>
                      <a:gd fmla="*/ 11 w 11" name="T4"/>
                      <a:gd fmla="*/ 0 h 4" name="T5"/>
                      <a:gd fmla="*/ 0 w 11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1">
                        <a:moveTo>
                          <a:pt x="0" y="0"/>
                        </a:moveTo>
                        <a:lnTo>
                          <a:pt x="9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19" name="Freeform 257"/>
                  <p:cNvSpPr/>
                  <p:nvPr/>
                </p:nvSpPr>
                <p:spPr bwMode="auto">
                  <a:xfrm>
                    <a:off x="4515" y="2764"/>
                    <a:ext cx="9" cy="4"/>
                  </a:xfrm>
                  <a:custGeom>
                    <a:gdLst>
                      <a:gd fmla="*/ 0 w 9" name="T0"/>
                      <a:gd fmla="*/ 0 h 4" name="T1"/>
                      <a:gd fmla="*/ 9 w 9" name="T2"/>
                      <a:gd fmla="*/ 0 h 4" name="T3"/>
                      <a:gd fmla="*/ 9 w 9" name="T4"/>
                      <a:gd fmla="*/ 4 h 4" name="T5"/>
                      <a:gd fmla="*/ 0 w 9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9">
                        <a:moveTo>
                          <a:pt x="0" y="0"/>
                        </a:moveTo>
                        <a:lnTo>
                          <a:pt x="9" y="0"/>
                        </a:lnTo>
                        <a:lnTo>
                          <a:pt x="9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0" name="Freeform 258"/>
                  <p:cNvSpPr/>
                  <p:nvPr/>
                </p:nvSpPr>
                <p:spPr bwMode="auto">
                  <a:xfrm>
                    <a:off x="4522" y="2764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4 w 9" name="T2"/>
                      <a:gd fmla="*/ 0 h 12" name="T3"/>
                      <a:gd fmla="*/ 0 w 9" name="T4"/>
                      <a:gd fmla="*/ 2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1" name="Freeform 259"/>
                  <p:cNvSpPr/>
                  <p:nvPr/>
                </p:nvSpPr>
                <p:spPr bwMode="auto">
                  <a:xfrm>
                    <a:off x="4522" y="2764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0 w 9" name="T2"/>
                      <a:gd fmla="*/ 4 h 12" name="T3"/>
                      <a:gd fmla="*/ 4 w 9" name="T4"/>
                      <a:gd fmla="*/ 0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0" y="4"/>
                        </a:lnTo>
                        <a:lnTo>
                          <a:pt x="4" y="0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2" name="Freeform 260"/>
                  <p:cNvSpPr/>
                  <p:nvPr/>
                </p:nvSpPr>
                <p:spPr bwMode="auto">
                  <a:xfrm>
                    <a:off x="4517" y="2764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9 w 9" name="T2"/>
                      <a:gd fmla="*/ 4 h 12" name="T3"/>
                      <a:gd fmla="*/ 7 w 9" name="T4"/>
                      <a:gd fmla="*/ 0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9" y="4"/>
                        </a:lnTo>
                        <a:lnTo>
                          <a:pt x="7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3" name="Freeform 261"/>
                  <p:cNvSpPr/>
                  <p:nvPr/>
                </p:nvSpPr>
                <p:spPr bwMode="auto">
                  <a:xfrm>
                    <a:off x="4517" y="2764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5 w 9" name="T2"/>
                      <a:gd fmla="*/ 0 h 12" name="T3"/>
                      <a:gd fmla="*/ 9 w 9" name="T4"/>
                      <a:gd fmla="*/ 2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5" y="0"/>
                        </a:lnTo>
                        <a:lnTo>
                          <a:pt x="9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4" name="Freeform 262"/>
                  <p:cNvSpPr/>
                  <p:nvPr/>
                </p:nvSpPr>
                <p:spPr bwMode="auto">
                  <a:xfrm>
                    <a:off x="4564" y="2754"/>
                    <a:ext cx="7" cy="14"/>
                  </a:xfrm>
                  <a:custGeom>
                    <a:gdLst>
                      <a:gd fmla="*/ 5 w 7" name="T0"/>
                      <a:gd fmla="*/ 0 h 14" name="T1"/>
                      <a:gd fmla="*/ 0 w 7" name="T2"/>
                      <a:gd fmla="*/ 12 h 14" name="T3"/>
                      <a:gd fmla="*/ 7 w 7" name="T4"/>
                      <a:gd fmla="*/ 14 h 14" name="T5"/>
                      <a:gd fmla="*/ 5 w 7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7">
                        <a:moveTo>
                          <a:pt x="5" y="0"/>
                        </a:moveTo>
                        <a:lnTo>
                          <a:pt x="0" y="12"/>
                        </a:lnTo>
                        <a:lnTo>
                          <a:pt x="7" y="1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5" name="Freeform 263"/>
                  <p:cNvSpPr/>
                  <p:nvPr/>
                </p:nvSpPr>
                <p:spPr bwMode="auto">
                  <a:xfrm>
                    <a:off x="4567" y="2754"/>
                    <a:ext cx="4" cy="14"/>
                  </a:xfrm>
                  <a:custGeom>
                    <a:gdLst>
                      <a:gd fmla="*/ 2 w 4" name="T0"/>
                      <a:gd fmla="*/ 0 h 14" name="T1"/>
                      <a:gd fmla="*/ 4 w 4" name="T2"/>
                      <a:gd fmla="*/ 12 h 14" name="T3"/>
                      <a:gd fmla="*/ 0 w 4" name="T4"/>
                      <a:gd fmla="*/ 14 h 14" name="T5"/>
                      <a:gd fmla="*/ 2 w 4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4">
                        <a:moveTo>
                          <a:pt x="2" y="0"/>
                        </a:moveTo>
                        <a:lnTo>
                          <a:pt x="4" y="12"/>
                        </a:lnTo>
                        <a:lnTo>
                          <a:pt x="0" y="14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6" name="Freeform 264"/>
                  <p:cNvSpPr/>
                  <p:nvPr/>
                </p:nvSpPr>
                <p:spPr bwMode="auto">
                  <a:xfrm>
                    <a:off x="4569" y="2764"/>
                    <a:ext cx="9" cy="4"/>
                  </a:xfrm>
                  <a:custGeom>
                    <a:gdLst>
                      <a:gd fmla="*/ 9 w 9" name="T0"/>
                      <a:gd fmla="*/ 0 h 4" name="T1"/>
                      <a:gd fmla="*/ 0 w 9" name="T2"/>
                      <a:gd fmla="*/ 0 h 4" name="T3"/>
                      <a:gd fmla="*/ 0 w 9" name="T4"/>
                      <a:gd fmla="*/ 4 h 4" name="T5"/>
                      <a:gd fmla="*/ 9 w 9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9">
                        <a:moveTo>
                          <a:pt x="9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7" name="Freeform 265"/>
                  <p:cNvSpPr/>
                  <p:nvPr/>
                </p:nvSpPr>
                <p:spPr bwMode="auto">
                  <a:xfrm>
                    <a:off x="4567" y="2764"/>
                    <a:ext cx="11" cy="4"/>
                  </a:xfrm>
                  <a:custGeom>
                    <a:gdLst>
                      <a:gd fmla="*/ 11 w 11" name="T0"/>
                      <a:gd fmla="*/ 0 h 4" name="T1"/>
                      <a:gd fmla="*/ 2 w 11" name="T2"/>
                      <a:gd fmla="*/ 4 h 4" name="T3"/>
                      <a:gd fmla="*/ 0 w 11" name="T4"/>
                      <a:gd fmla="*/ 0 h 4" name="T5"/>
                      <a:gd fmla="*/ 11 w 11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1">
                        <a:moveTo>
                          <a:pt x="11" y="0"/>
                        </a:move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8" name="Freeform 266"/>
                  <p:cNvSpPr/>
                  <p:nvPr/>
                </p:nvSpPr>
                <p:spPr bwMode="auto">
                  <a:xfrm>
                    <a:off x="4557" y="2764"/>
                    <a:ext cx="14" cy="4"/>
                  </a:xfrm>
                  <a:custGeom>
                    <a:gdLst>
                      <a:gd fmla="*/ 0 w 14" name="T0"/>
                      <a:gd fmla="*/ 0 h 4" name="T1"/>
                      <a:gd fmla="*/ 10 w 14" name="T2"/>
                      <a:gd fmla="*/ 4 h 4" name="T3"/>
                      <a:gd fmla="*/ 14 w 14" name="T4"/>
                      <a:gd fmla="*/ 0 h 4" name="T5"/>
                      <a:gd fmla="*/ 0 w 14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4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9" name="Freeform 267"/>
                  <p:cNvSpPr/>
                  <p:nvPr/>
                </p:nvSpPr>
                <p:spPr bwMode="auto">
                  <a:xfrm>
                    <a:off x="4557" y="2764"/>
                    <a:ext cx="12" cy="4"/>
                  </a:xfrm>
                  <a:custGeom>
                    <a:gdLst>
                      <a:gd fmla="*/ 0 w 12" name="T0"/>
                      <a:gd fmla="*/ 0 h 4" name="T1"/>
                      <a:gd fmla="*/ 12 w 12" name="T2"/>
                      <a:gd fmla="*/ 0 h 4" name="T3"/>
                      <a:gd fmla="*/ 12 w 12" name="T4"/>
                      <a:gd fmla="*/ 4 h 4" name="T5"/>
                      <a:gd fmla="*/ 0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0" name="Freeform 268"/>
                  <p:cNvSpPr/>
                  <p:nvPr/>
                </p:nvSpPr>
                <p:spPr bwMode="auto">
                  <a:xfrm>
                    <a:off x="4567" y="2764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4 w 9" name="T2"/>
                      <a:gd fmla="*/ 0 h 12" name="T3"/>
                      <a:gd fmla="*/ 0 w 9" name="T4"/>
                      <a:gd fmla="*/ 2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1" name="Freeform 269"/>
                  <p:cNvSpPr/>
                  <p:nvPr/>
                </p:nvSpPr>
                <p:spPr bwMode="auto">
                  <a:xfrm>
                    <a:off x="4567" y="2764"/>
                    <a:ext cx="9" cy="12"/>
                  </a:xfrm>
                  <a:custGeom>
                    <a:gdLst>
                      <a:gd fmla="*/ 9 w 9" name="T0"/>
                      <a:gd fmla="*/ 12 h 12" name="T1"/>
                      <a:gd fmla="*/ 0 w 9" name="T2"/>
                      <a:gd fmla="*/ 4 h 12" name="T3"/>
                      <a:gd fmla="*/ 2 w 9" name="T4"/>
                      <a:gd fmla="*/ 0 h 12" name="T5"/>
                      <a:gd fmla="*/ 9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9" y="12"/>
                        </a:moveTo>
                        <a:lnTo>
                          <a:pt x="0" y="4"/>
                        </a:lnTo>
                        <a:lnTo>
                          <a:pt x="2" y="0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2" name="Freeform 270"/>
                  <p:cNvSpPr/>
                  <p:nvPr/>
                </p:nvSpPr>
                <p:spPr bwMode="auto">
                  <a:xfrm>
                    <a:off x="4562" y="2764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9 w 9" name="T2"/>
                      <a:gd fmla="*/ 4 h 12" name="T3"/>
                      <a:gd fmla="*/ 5 w 9" name="T4"/>
                      <a:gd fmla="*/ 0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9" y="4"/>
                        </a:lnTo>
                        <a:lnTo>
                          <a:pt x="5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3" name="Freeform 271"/>
                  <p:cNvSpPr/>
                  <p:nvPr/>
                </p:nvSpPr>
                <p:spPr bwMode="auto">
                  <a:xfrm>
                    <a:off x="4562" y="2764"/>
                    <a:ext cx="9" cy="12"/>
                  </a:xfrm>
                  <a:custGeom>
                    <a:gdLst>
                      <a:gd fmla="*/ 0 w 9" name="T0"/>
                      <a:gd fmla="*/ 12 h 12" name="T1"/>
                      <a:gd fmla="*/ 5 w 9" name="T2"/>
                      <a:gd fmla="*/ 0 h 12" name="T3"/>
                      <a:gd fmla="*/ 9 w 9" name="T4"/>
                      <a:gd fmla="*/ 2 h 12" name="T5"/>
                      <a:gd fmla="*/ 0 w 9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9">
                        <a:moveTo>
                          <a:pt x="0" y="12"/>
                        </a:moveTo>
                        <a:lnTo>
                          <a:pt x="5" y="0"/>
                        </a:lnTo>
                        <a:lnTo>
                          <a:pt x="9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4" name="Freeform 272"/>
                  <p:cNvSpPr/>
                  <p:nvPr/>
                </p:nvSpPr>
                <p:spPr bwMode="auto">
                  <a:xfrm>
                    <a:off x="4609" y="2754"/>
                    <a:ext cx="5" cy="14"/>
                  </a:xfrm>
                  <a:custGeom>
                    <a:gdLst>
                      <a:gd fmla="*/ 3 w 5" name="T0"/>
                      <a:gd fmla="*/ 0 h 14" name="T1"/>
                      <a:gd fmla="*/ 0 w 5" name="T2"/>
                      <a:gd fmla="*/ 12 h 14" name="T3"/>
                      <a:gd fmla="*/ 5 w 5" name="T4"/>
                      <a:gd fmla="*/ 14 h 14" name="T5"/>
                      <a:gd fmla="*/ 3 w 5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5">
                        <a:moveTo>
                          <a:pt x="3" y="0"/>
                        </a:moveTo>
                        <a:lnTo>
                          <a:pt x="0" y="12"/>
                        </a:lnTo>
                        <a:lnTo>
                          <a:pt x="5" y="14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5" name="Freeform 273"/>
                  <p:cNvSpPr/>
                  <p:nvPr/>
                </p:nvSpPr>
                <p:spPr bwMode="auto">
                  <a:xfrm>
                    <a:off x="4612" y="2754"/>
                    <a:ext cx="4" cy="14"/>
                  </a:xfrm>
                  <a:custGeom>
                    <a:gdLst>
                      <a:gd fmla="*/ 0 w 4" name="T0"/>
                      <a:gd fmla="*/ 0 h 14" name="T1"/>
                      <a:gd fmla="*/ 4 w 4" name="T2"/>
                      <a:gd fmla="*/ 12 h 14" name="T3"/>
                      <a:gd fmla="*/ 0 w 4" name="T4"/>
                      <a:gd fmla="*/ 14 h 14" name="T5"/>
                      <a:gd fmla="*/ 0 w 4" name="T6"/>
                      <a:gd fmla="*/ 0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4">
                        <a:moveTo>
                          <a:pt x="0" y="0"/>
                        </a:moveTo>
                        <a:lnTo>
                          <a:pt x="4" y="12"/>
                        </a:lnTo>
                        <a:lnTo>
                          <a:pt x="0" y="1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6" name="Freeform 274"/>
                  <p:cNvSpPr/>
                  <p:nvPr/>
                </p:nvSpPr>
                <p:spPr bwMode="auto">
                  <a:xfrm>
                    <a:off x="4612" y="2764"/>
                    <a:ext cx="11" cy="4"/>
                  </a:xfrm>
                  <a:custGeom>
                    <a:gdLst>
                      <a:gd fmla="*/ 11 w 11" name="T0"/>
                      <a:gd fmla="*/ 0 h 4" name="T1"/>
                      <a:gd fmla="*/ 0 w 11" name="T2"/>
                      <a:gd fmla="*/ 0 h 4" name="T3"/>
                      <a:gd fmla="*/ 0 w 11" name="T4"/>
                      <a:gd fmla="*/ 4 h 4" name="T5"/>
                      <a:gd fmla="*/ 11 w 11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1">
                        <a:moveTo>
                          <a:pt x="11" y="0"/>
                        </a:moveTo>
                        <a:lnTo>
                          <a:pt x="0" y="0"/>
                        </a:lnTo>
                        <a:lnTo>
                          <a:pt x="0" y="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7" name="Freeform 275"/>
                  <p:cNvSpPr/>
                  <p:nvPr/>
                </p:nvSpPr>
                <p:spPr bwMode="auto">
                  <a:xfrm>
                    <a:off x="4612" y="2764"/>
                    <a:ext cx="11" cy="4"/>
                  </a:xfrm>
                  <a:custGeom>
                    <a:gdLst>
                      <a:gd fmla="*/ 11 w 11" name="T0"/>
                      <a:gd fmla="*/ 0 h 4" name="T1"/>
                      <a:gd fmla="*/ 2 w 11" name="T2"/>
                      <a:gd fmla="*/ 4 h 4" name="T3"/>
                      <a:gd fmla="*/ 0 w 11" name="T4"/>
                      <a:gd fmla="*/ 0 h 4" name="T5"/>
                      <a:gd fmla="*/ 11 w 11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1">
                        <a:moveTo>
                          <a:pt x="11" y="0"/>
                        </a:moveTo>
                        <a:lnTo>
                          <a:pt x="2" y="4"/>
                        </a:lnTo>
                        <a:lnTo>
                          <a:pt x="0" y="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8" name="Freeform 276"/>
                  <p:cNvSpPr/>
                  <p:nvPr/>
                </p:nvSpPr>
                <p:spPr bwMode="auto">
                  <a:xfrm>
                    <a:off x="4602" y="2764"/>
                    <a:ext cx="12" cy="4"/>
                  </a:xfrm>
                  <a:custGeom>
                    <a:gdLst>
                      <a:gd fmla="*/ 0 w 12" name="T0"/>
                      <a:gd fmla="*/ 0 h 4" name="T1"/>
                      <a:gd fmla="*/ 10 w 12" name="T2"/>
                      <a:gd fmla="*/ 4 h 4" name="T3"/>
                      <a:gd fmla="*/ 12 w 12" name="T4"/>
                      <a:gd fmla="*/ 0 h 4" name="T5"/>
                      <a:gd fmla="*/ 0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0" y="0"/>
                        </a:moveTo>
                        <a:lnTo>
                          <a:pt x="10" y="4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9" name="Freeform 277"/>
                  <p:cNvSpPr/>
                  <p:nvPr/>
                </p:nvSpPr>
                <p:spPr bwMode="auto">
                  <a:xfrm>
                    <a:off x="4602" y="2764"/>
                    <a:ext cx="12" cy="4"/>
                  </a:xfrm>
                  <a:custGeom>
                    <a:gdLst>
                      <a:gd fmla="*/ 0 w 12" name="T0"/>
                      <a:gd fmla="*/ 0 h 4" name="T1"/>
                      <a:gd fmla="*/ 12 w 12" name="T2"/>
                      <a:gd fmla="*/ 0 h 4" name="T3"/>
                      <a:gd fmla="*/ 12 w 12" name="T4"/>
                      <a:gd fmla="*/ 4 h 4" name="T5"/>
                      <a:gd fmla="*/ 0 w 12" name="T6"/>
                      <a:gd fmla="*/ 0 h 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"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0" name="Freeform 278"/>
                  <p:cNvSpPr/>
                  <p:nvPr/>
                </p:nvSpPr>
                <p:spPr bwMode="auto">
                  <a:xfrm>
                    <a:off x="4612" y="2764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4 w 7" name="T2"/>
                      <a:gd fmla="*/ 0 h 12" name="T3"/>
                      <a:gd fmla="*/ 0 w 7" name="T4"/>
                      <a:gd fmla="*/ 2 h 12" name="T5"/>
                      <a:gd fmla="*/ 7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7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1" name="Freeform 279"/>
                  <p:cNvSpPr/>
                  <p:nvPr/>
                </p:nvSpPr>
                <p:spPr bwMode="auto">
                  <a:xfrm>
                    <a:off x="4609" y="2764"/>
                    <a:ext cx="10" cy="12"/>
                  </a:xfrm>
                  <a:custGeom>
                    <a:gdLst>
                      <a:gd fmla="*/ 10 w 10" name="T0"/>
                      <a:gd fmla="*/ 12 h 12" name="T1"/>
                      <a:gd fmla="*/ 0 w 10" name="T2"/>
                      <a:gd fmla="*/ 4 h 12" name="T3"/>
                      <a:gd fmla="*/ 5 w 10" name="T4"/>
                      <a:gd fmla="*/ 0 h 12" name="T5"/>
                      <a:gd fmla="*/ 10 w 10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10">
                        <a:moveTo>
                          <a:pt x="10" y="12"/>
                        </a:moveTo>
                        <a:lnTo>
                          <a:pt x="0" y="4"/>
                        </a:lnTo>
                        <a:lnTo>
                          <a:pt x="5" y="0"/>
                        </a:lnTo>
                        <a:lnTo>
                          <a:pt x="1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2" name="Freeform 280"/>
                  <p:cNvSpPr/>
                  <p:nvPr/>
                </p:nvSpPr>
                <p:spPr bwMode="auto">
                  <a:xfrm>
                    <a:off x="4607" y="2764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7 w 7" name="T2"/>
                      <a:gd fmla="*/ 4 h 12" name="T3"/>
                      <a:gd fmla="*/ 5 w 7" name="T4"/>
                      <a:gd fmla="*/ 0 h 12" name="T5"/>
                      <a:gd fmla="*/ 0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7" y="4"/>
                        </a:lnTo>
                        <a:lnTo>
                          <a:pt x="5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3" name="Freeform 281"/>
                  <p:cNvSpPr/>
                  <p:nvPr/>
                </p:nvSpPr>
                <p:spPr bwMode="auto">
                  <a:xfrm>
                    <a:off x="4607" y="2764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2 w 7" name="T2"/>
                      <a:gd fmla="*/ 0 h 12" name="T3"/>
                      <a:gd fmla="*/ 7 w 7" name="T4"/>
                      <a:gd fmla="*/ 2 h 12" name="T5"/>
                      <a:gd fmla="*/ 0 w 7" name="T6"/>
                      <a:gd fmla="*/ 12 h 1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2" y="0"/>
                        </a:lnTo>
                        <a:lnTo>
                          <a:pt x="7" y="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4" name="Rectangle 282"/>
                  <p:cNvSpPr>
                    <a:spLocks noChangeArrowheads="1"/>
                  </p:cNvSpPr>
                  <p:nvPr/>
                </p:nvSpPr>
                <p:spPr bwMode="auto">
                  <a:xfrm>
                    <a:off x="5200" y="2646"/>
                    <a:ext cx="788" cy="233"/>
                  </a:xfrm>
                  <a:prstGeom prst="rect">
                    <a:avLst/>
                  </a:prstGeom>
                  <a:solidFill>
                    <a:srgbClr val="C0003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5" name="Rectangle 283"/>
                  <p:cNvSpPr>
                    <a:spLocks noChangeArrowheads="1"/>
                  </p:cNvSpPr>
                  <p:nvPr/>
                </p:nvSpPr>
                <p:spPr bwMode="auto">
                  <a:xfrm>
                    <a:off x="5200" y="2879"/>
                    <a:ext cx="788" cy="233"/>
                  </a:xfrm>
                  <a:prstGeom prst="rect">
                    <a:avLst/>
                  </a:prstGeom>
                  <a:solidFill>
                    <a:srgbClr val="3D954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6" name="Freeform 284"/>
                  <p:cNvSpPr/>
                  <p:nvPr/>
                </p:nvSpPr>
                <p:spPr bwMode="auto">
                  <a:xfrm>
                    <a:off x="5200" y="2646"/>
                    <a:ext cx="445" cy="466"/>
                  </a:xfrm>
                  <a:custGeom>
                    <a:gdLst>
                      <a:gd fmla="*/ 0 w 445" name="T0"/>
                      <a:gd fmla="*/ 0 h 466" name="T1"/>
                      <a:gd fmla="*/ 0 w 445" name="T2"/>
                      <a:gd fmla="*/ 466 h 466" name="T3"/>
                      <a:gd fmla="*/ 445 w 445" name="T4"/>
                      <a:gd fmla="*/ 233 h 466" name="T5"/>
                      <a:gd fmla="*/ 0 w 445" name="T6"/>
                      <a:gd fmla="*/ 0 h 466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66" w="445">
                        <a:moveTo>
                          <a:pt x="0" y="0"/>
                        </a:moveTo>
                        <a:lnTo>
                          <a:pt x="0" y="466"/>
                        </a:lnTo>
                        <a:lnTo>
                          <a:pt x="445" y="2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7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5200" y="2838"/>
                    <a:ext cx="788" cy="84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8" name="Freeform 286"/>
                  <p:cNvSpPr/>
                  <p:nvPr/>
                </p:nvSpPr>
                <p:spPr bwMode="auto">
                  <a:xfrm>
                    <a:off x="5200" y="2680"/>
                    <a:ext cx="381" cy="400"/>
                  </a:xfrm>
                  <a:custGeom>
                    <a:gdLst>
                      <a:gd fmla="*/ 0 w 381" name="T0"/>
                      <a:gd fmla="*/ 400 h 400" name="T1"/>
                      <a:gd fmla="*/ 381 w 381" name="T2"/>
                      <a:gd fmla="*/ 199 h 400" name="T3"/>
                      <a:gd fmla="*/ 0 w 381" name="T4"/>
                      <a:gd fmla="*/ 0 h 400" name="T5"/>
                      <a:gd fmla="*/ 0 w 381" name="T6"/>
                      <a:gd fmla="*/ 400 h 400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400" w="381">
                        <a:moveTo>
                          <a:pt x="0" y="400"/>
                        </a:moveTo>
                        <a:lnTo>
                          <a:pt x="381" y="199"/>
                        </a:lnTo>
                        <a:lnTo>
                          <a:pt x="0" y="0"/>
                        </a:lnTo>
                        <a:lnTo>
                          <a:pt x="0" y="400"/>
                        </a:lnTo>
                        <a:close/>
                      </a:path>
                    </a:pathLst>
                  </a:custGeom>
                  <a:solidFill>
                    <a:srgbClr val="F5CD28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9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5200" y="2867"/>
                    <a:ext cx="788" cy="26"/>
                  </a:xfrm>
                  <a:prstGeom prst="rect">
                    <a:avLst/>
                  </a:prstGeom>
                  <a:solidFill>
                    <a:srgbClr val="F5CD28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0" name="Freeform 288"/>
                  <p:cNvSpPr/>
                  <p:nvPr/>
                </p:nvSpPr>
                <p:spPr bwMode="auto">
                  <a:xfrm>
                    <a:off x="5200" y="2708"/>
                    <a:ext cx="329" cy="344"/>
                  </a:xfrm>
                  <a:custGeom>
                    <a:gdLst>
                      <a:gd fmla="*/ 0 w 329" name="T0"/>
                      <a:gd fmla="*/ 344 h 344" name="T1"/>
                      <a:gd fmla="*/ 329 w 329" name="T2"/>
                      <a:gd fmla="*/ 171 h 344" name="T3"/>
                      <a:gd fmla="*/ 0 w 329" name="T4"/>
                      <a:gd fmla="*/ 0 h 344" name="T5"/>
                      <a:gd fmla="*/ 0 w 329" name="T6"/>
                      <a:gd fmla="*/ 344 h 34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344" w="329">
                        <a:moveTo>
                          <a:pt x="0" y="344"/>
                        </a:moveTo>
                        <a:lnTo>
                          <a:pt x="329" y="171"/>
                        </a:lnTo>
                        <a:lnTo>
                          <a:pt x="0" y="0"/>
                        </a:lnTo>
                        <a:lnTo>
                          <a:pt x="0" y="34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1" name="Freeform 289"/>
                  <p:cNvSpPr/>
                  <p:nvPr/>
                </p:nvSpPr>
                <p:spPr bwMode="auto">
                  <a:xfrm>
                    <a:off x="5241" y="2809"/>
                    <a:ext cx="120" cy="142"/>
                  </a:xfrm>
                  <a:custGeom>
                    <a:gdLst>
                      <a:gd fmla="*/ 22 w 51" name="T0"/>
                      <a:gd fmla="*/ 48 h 59" name="T1"/>
                      <a:gd fmla="*/ 22 w 51" name="T2"/>
                      <a:gd fmla="*/ 59 h 59" name="T3"/>
                      <a:gd fmla="*/ 51 w 51" name="T4"/>
                      <a:gd fmla="*/ 28 h 59" name="T5"/>
                      <a:gd fmla="*/ 25 w 51" name="T6"/>
                      <a:gd fmla="*/ 0 h 59" name="T7"/>
                      <a:gd fmla="*/ 0 w 51" name="T8"/>
                      <a:gd fmla="*/ 24 h 59" name="T9"/>
                      <a:gd fmla="*/ 22 w 51" name="T10"/>
                      <a:gd fmla="*/ 45 h 59" name="T11"/>
                      <a:gd fmla="*/ 37 w 51" name="T12"/>
                      <a:gd fmla="*/ 27 h 59" name="T13"/>
                      <a:gd fmla="*/ 23 w 51" name="T14"/>
                      <a:gd fmla="*/ 40 h 59" name="T15"/>
                      <a:gd fmla="*/ 7 w 51" name="T16"/>
                      <a:gd fmla="*/ 25 h 59" name="T17"/>
                      <a:gd fmla="*/ 23 w 51" name="T18"/>
                      <a:gd fmla="*/ 9 h 59" name="T19"/>
                      <a:gd fmla="*/ 41 w 51" name="T20"/>
                      <a:gd fmla="*/ 27 h 59" name="T21"/>
                      <a:gd fmla="*/ 22 w 51" name="T22"/>
                      <a:gd fmla="*/ 48 h 59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59" w="51">
                        <a:moveTo>
                          <a:pt x="22" y="48"/>
                        </a:moveTo>
                        <a:cubicBezTo>
                          <a:pt x="22" y="59"/>
                          <a:pt x="22" y="59"/>
                          <a:pt x="22" y="59"/>
                        </a:cubicBezTo>
                        <a:cubicBezTo>
                          <a:pt x="32" y="59"/>
                          <a:pt x="51" y="52"/>
                          <a:pt x="51" y="28"/>
                        </a:cubicBezTo>
                        <a:cubicBezTo>
                          <a:pt x="51" y="4"/>
                          <a:pt x="31" y="0"/>
                          <a:pt x="25" y="0"/>
                        </a:cubicBezTo>
                        <a:cubicBezTo>
                          <a:pt x="19" y="0"/>
                          <a:pt x="0" y="4"/>
                          <a:pt x="0" y="24"/>
                        </a:cubicBezTo>
                        <a:cubicBezTo>
                          <a:pt x="0" y="43"/>
                          <a:pt x="18" y="45"/>
                          <a:pt x="22" y="45"/>
                        </a:cubicBezTo>
                        <a:cubicBezTo>
                          <a:pt x="25" y="45"/>
                          <a:pt x="39" y="42"/>
                          <a:pt x="37" y="27"/>
                        </a:cubicBezTo>
                        <a:cubicBezTo>
                          <a:pt x="37" y="31"/>
                          <a:pt x="33" y="40"/>
                          <a:pt x="23" y="40"/>
                        </a:cubicBezTo>
                        <a:cubicBezTo>
                          <a:pt x="13" y="40"/>
                          <a:pt x="7" y="33"/>
                          <a:pt x="7" y="25"/>
                        </a:cubicBezTo>
                        <a:cubicBezTo>
                          <a:pt x="7" y="18"/>
                          <a:pt x="13" y="9"/>
                          <a:pt x="23" y="9"/>
                        </a:cubicBezTo>
                        <a:cubicBezTo>
                          <a:pt x="34" y="9"/>
                          <a:pt x="41" y="18"/>
                          <a:pt x="41" y="27"/>
                        </a:cubicBezTo>
                        <a:cubicBezTo>
                          <a:pt x="41" y="36"/>
                          <a:pt x="34" y="48"/>
                          <a:pt x="22" y="48"/>
                        </a:cubicBezTo>
                        <a:close/>
                      </a:path>
                    </a:pathLst>
                  </a:custGeom>
                  <a:solidFill>
                    <a:srgbClr val="F3CD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2" name="Freeform 290"/>
                  <p:cNvSpPr/>
                  <p:nvPr/>
                </p:nvSpPr>
                <p:spPr bwMode="auto">
                  <a:xfrm>
                    <a:off x="5274" y="2848"/>
                    <a:ext cx="40" cy="43"/>
                  </a:xfrm>
                  <a:custGeom>
                    <a:gdLst>
                      <a:gd fmla="*/ 0 w 17" name="T0"/>
                      <a:gd fmla="*/ 18 h 18" name="T1"/>
                      <a:gd fmla="*/ 0 w 17" name="T2"/>
                      <a:gd fmla="*/ 18 h 18" name="T3"/>
                      <a:gd fmla="*/ 17 w 17" name="T4"/>
                      <a:gd fmla="*/ 0 h 18" name="T5"/>
                      <a:gd fmla="*/ 0 w 17" name="T6"/>
                      <a:gd fmla="*/ 18 h 1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8" w="17">
                        <a:moveTo>
                          <a:pt x="0" y="18"/>
                        </a:move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8"/>
                          <a:pt x="5" y="8"/>
                          <a:pt x="17" y="0"/>
                        </a:cubicBezTo>
                        <a:cubicBezTo>
                          <a:pt x="16" y="1"/>
                          <a:pt x="8" y="5"/>
                          <a:pt x="0" y="18"/>
                        </a:cubicBezTo>
                        <a:close/>
                      </a:path>
                    </a:pathLst>
                  </a:custGeom>
                  <a:solidFill>
                    <a:srgbClr val="F3CD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3" name="Freeform 291"/>
                  <p:cNvSpPr>
                    <a:spLocks noEditPoints="1"/>
                  </p:cNvSpPr>
                  <p:nvPr/>
                </p:nvSpPr>
                <p:spPr bwMode="auto">
                  <a:xfrm>
                    <a:off x="5274" y="2848"/>
                    <a:ext cx="40" cy="43"/>
                  </a:xfrm>
                  <a:custGeom>
                    <a:gdLst>
                      <a:gd fmla="*/ 1 w 17" name="T0"/>
                      <a:gd fmla="*/ 18 h 18" name="T1"/>
                      <a:gd fmla="*/ 0 w 17" name="T2"/>
                      <a:gd fmla="*/ 18 h 18" name="T3"/>
                      <a:gd fmla="*/ 17 w 17" name="T4"/>
                      <a:gd fmla="*/ 0 h 18" name="T5"/>
                      <a:gd fmla="*/ 17 w 17" name="T6"/>
                      <a:gd fmla="*/ 0 h 18" name="T7"/>
                      <a:gd fmla="*/ 10 w 17" name="T8"/>
                      <a:gd fmla="*/ 5 h 18" name="T9"/>
                      <a:gd fmla="*/ 17 w 17" name="T10"/>
                      <a:gd fmla="*/ 0 h 18" name="T11"/>
                      <a:gd fmla="*/ 17 w 17" name="T12"/>
                      <a:gd fmla="*/ 0 h 18" name="T13"/>
                      <a:gd fmla="*/ 1 w 17" name="T14"/>
                      <a:gd fmla="*/ 18 h 18" name="T15"/>
                      <a:gd fmla="*/ 1 w 17" name="T16"/>
                      <a:gd fmla="*/ 18 h 18" name="T17"/>
                      <a:gd fmla="*/ 4 w 17" name="T18"/>
                      <a:gd fmla="*/ 12 h 18" name="T19"/>
                      <a:gd fmla="*/ 0 w 17" name="T20"/>
                      <a:gd fmla="*/ 18 h 18" name="T21"/>
                      <a:gd fmla="*/ 0 w 17" name="T22"/>
                      <a:gd fmla="*/ 18 h 18" name="T23"/>
                      <a:gd fmla="*/ 4 w 17" name="T24"/>
                      <a:gd fmla="*/ 12 h 18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8" w="17">
                        <a:moveTo>
                          <a:pt x="1" y="18"/>
                        </a:move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2"/>
                          <a:pt x="9" y="5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5" y="2"/>
                          <a:pt x="12" y="3"/>
                          <a:pt x="10" y="5"/>
                        </a:cubicBezTo>
                        <a:cubicBezTo>
                          <a:pt x="12" y="3"/>
                          <a:pt x="14" y="2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5" y="8"/>
                          <a:pt x="1" y="18"/>
                          <a:pt x="1" y="18"/>
                        </a:cubicBezTo>
                        <a:cubicBezTo>
                          <a:pt x="1" y="18"/>
                          <a:pt x="1" y="18"/>
                          <a:pt x="1" y="18"/>
                        </a:cubicBezTo>
                        <a:close/>
                        <a:moveTo>
                          <a:pt x="4" y="12"/>
                        </a:moveTo>
                        <a:cubicBezTo>
                          <a:pt x="3" y="14"/>
                          <a:pt x="1" y="16"/>
                          <a:pt x="0" y="18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1" y="17"/>
                          <a:pt x="2" y="15"/>
                          <a:pt x="4" y="12"/>
                        </a:cubicBezTo>
                        <a:close/>
                      </a:path>
                    </a:pathLst>
                  </a:custGeom>
                  <a:solidFill>
                    <a:srgbClr val="F3CD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4" name="Freeform 292"/>
                  <p:cNvSpPr/>
                  <p:nvPr/>
                </p:nvSpPr>
                <p:spPr bwMode="auto">
                  <a:xfrm>
                    <a:off x="5274" y="2843"/>
                    <a:ext cx="47" cy="45"/>
                  </a:xfrm>
                  <a:custGeom>
                    <a:gdLst>
                      <a:gd fmla="*/ 1 w 20" name="T0"/>
                      <a:gd fmla="*/ 14 h 19" name="T1"/>
                      <a:gd fmla="*/ 2 w 20" name="T2"/>
                      <a:gd fmla="*/ 16 h 19" name="T3"/>
                      <a:gd fmla="*/ 3 w 20" name="T4"/>
                      <a:gd fmla="*/ 15 h 19" name="T5"/>
                      <a:gd fmla="*/ 4 w 20" name="T6"/>
                      <a:gd fmla="*/ 11 h 19" name="T7"/>
                      <a:gd fmla="*/ 5 w 20" name="T8"/>
                      <a:gd fmla="*/ 13 h 19" name="T9"/>
                      <a:gd fmla="*/ 5 w 20" name="T10"/>
                      <a:gd fmla="*/ 12 h 19" name="T11"/>
                      <a:gd fmla="*/ 7 w 20" name="T12"/>
                      <a:gd fmla="*/ 8 h 19" name="T13"/>
                      <a:gd fmla="*/ 7 w 20" name="T14"/>
                      <a:gd fmla="*/ 10 h 19" name="T15"/>
                      <a:gd fmla="*/ 8 w 20" name="T16"/>
                      <a:gd fmla="*/ 9 h 19" name="T17"/>
                      <a:gd fmla="*/ 10 w 20" name="T18"/>
                      <a:gd fmla="*/ 5 h 19" name="T19"/>
                      <a:gd fmla="*/ 11 w 20" name="T20"/>
                      <a:gd fmla="*/ 7 h 19" name="T21"/>
                      <a:gd fmla="*/ 11 w 20" name="T22"/>
                      <a:gd fmla="*/ 6 h 19" name="T23"/>
                      <a:gd fmla="*/ 13 w 20" name="T24"/>
                      <a:gd fmla="*/ 3 h 19" name="T25"/>
                      <a:gd fmla="*/ 13 w 20" name="T26"/>
                      <a:gd fmla="*/ 5 h 19" name="T27"/>
                      <a:gd fmla="*/ 14 w 20" name="T28"/>
                      <a:gd fmla="*/ 4 h 19" name="T29"/>
                      <a:gd fmla="*/ 17 w 20" name="T30"/>
                      <a:gd fmla="*/ 1 h 19" name="T31"/>
                      <a:gd fmla="*/ 17 w 20" name="T32"/>
                      <a:gd fmla="*/ 2 h 19" name="T33"/>
                      <a:gd fmla="*/ 17 w 20" name="T34"/>
                      <a:gd fmla="*/ 3 h 19" name="T35"/>
                      <a:gd fmla="*/ 19 w 20" name="T36"/>
                      <a:gd fmla="*/ 2 h 19" name="T37"/>
                      <a:gd fmla="*/ 14 w 20" name="T38"/>
                      <a:gd fmla="*/ 4 h 19" name="T39"/>
                      <a:gd fmla="*/ 14 w 20" name="T40"/>
                      <a:gd fmla="*/ 5 h 19" name="T41"/>
                      <a:gd fmla="*/ 16 w 20" name="T42"/>
                      <a:gd fmla="*/ 5 h 19" name="T43"/>
                      <a:gd fmla="*/ 11 w 20" name="T44"/>
                      <a:gd fmla="*/ 6 h 19" name="T45"/>
                      <a:gd fmla="*/ 10 w 20" name="T46"/>
                      <a:gd fmla="*/ 7 h 19" name="T47"/>
                      <a:gd fmla="*/ 12 w 20" name="T48"/>
                      <a:gd fmla="*/ 8 h 19" name="T49"/>
                      <a:gd fmla="*/ 8 w 20" name="T50"/>
                      <a:gd fmla="*/ 10 h 19" name="T51"/>
                      <a:gd fmla="*/ 6 w 20" name="T52"/>
                      <a:gd fmla="*/ 11 h 19" name="T53"/>
                      <a:gd fmla="*/ 8 w 20" name="T54"/>
                      <a:gd fmla="*/ 12 h 19" name="T55"/>
                      <a:gd fmla="*/ 4 w 20" name="T56"/>
                      <a:gd fmla="*/ 14 h 19" name="T57"/>
                      <a:gd fmla="*/ 3 w 20" name="T58"/>
                      <a:gd fmla="*/ 16 h 19" name="T59"/>
                      <a:gd fmla="*/ 6 w 20" name="T60"/>
                      <a:gd fmla="*/ 15 h 19" name="T61"/>
                      <a:gd fmla="*/ 2 w 20" name="T62"/>
                      <a:gd fmla="*/ 18 h 19" name="T63"/>
                      <a:gd fmla="*/ 1 w 20" name="T64"/>
                      <a:gd fmla="*/ 19 h 19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19" w="20">
                        <a:moveTo>
                          <a:pt x="1" y="18"/>
                        </a:moveTo>
                        <a:cubicBezTo>
                          <a:pt x="1" y="18"/>
                          <a:pt x="0" y="15"/>
                          <a:pt x="1" y="14"/>
                        </a:cubicBezTo>
                        <a:cubicBezTo>
                          <a:pt x="2" y="12"/>
                          <a:pt x="2" y="17"/>
                          <a:pt x="2" y="17"/>
                        </a:cubicBezTo>
                        <a:cubicBezTo>
                          <a:pt x="2" y="16"/>
                          <a:pt x="2" y="16"/>
                          <a:pt x="2" y="16"/>
                        </a:cubicBezTo>
                        <a:cubicBezTo>
                          <a:pt x="2" y="16"/>
                          <a:pt x="1" y="13"/>
                          <a:pt x="2" y="12"/>
                        </a:cubicBezTo>
                        <a:cubicBezTo>
                          <a:pt x="3" y="11"/>
                          <a:pt x="3" y="15"/>
                          <a:pt x="3" y="15"/>
                        </a:cubicBezTo>
                        <a:cubicBezTo>
                          <a:pt x="3" y="15"/>
                          <a:pt x="3" y="15"/>
                          <a:pt x="3" y="15"/>
                        </a:cubicBezTo>
                        <a:cubicBezTo>
                          <a:pt x="3" y="15"/>
                          <a:pt x="3" y="11"/>
                          <a:pt x="4" y="11"/>
                        </a:cubicBezTo>
                        <a:cubicBezTo>
                          <a:pt x="4" y="10"/>
                          <a:pt x="4" y="14"/>
                          <a:pt x="4" y="14"/>
                        </a:cubicBezTo>
                        <a:cubicBezTo>
                          <a:pt x="5" y="13"/>
                          <a:pt x="5" y="13"/>
                          <a:pt x="5" y="13"/>
                        </a:cubicBezTo>
                        <a:cubicBezTo>
                          <a:pt x="5" y="13"/>
                          <a:pt x="4" y="10"/>
                          <a:pt x="5" y="9"/>
                        </a:cubicBezTo>
                        <a:cubicBezTo>
                          <a:pt x="6" y="8"/>
                          <a:pt x="5" y="12"/>
                          <a:pt x="5" y="12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6" y="11"/>
                          <a:pt x="6" y="8"/>
                          <a:pt x="7" y="8"/>
                        </a:cubicBezTo>
                        <a:cubicBezTo>
                          <a:pt x="8" y="7"/>
                          <a:pt x="7" y="10"/>
                          <a:pt x="7" y="10"/>
                        </a:cubicBezTo>
                        <a:cubicBezTo>
                          <a:pt x="7" y="10"/>
                          <a:pt x="7" y="10"/>
                          <a:pt x="7" y="10"/>
                        </a:cubicBezTo>
                        <a:cubicBezTo>
                          <a:pt x="7" y="10"/>
                          <a:pt x="7" y="7"/>
                          <a:pt x="8" y="6"/>
                        </a:cubicBezTo>
                        <a:cubicBezTo>
                          <a:pt x="9" y="6"/>
                          <a:pt x="8" y="9"/>
                          <a:pt x="8" y="9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9" y="5"/>
                          <a:pt x="10" y="5"/>
                        </a:cubicBezTo>
                        <a:cubicBezTo>
                          <a:pt x="11" y="4"/>
                          <a:pt x="10" y="8"/>
                          <a:pt x="10" y="8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1" y="7"/>
                          <a:pt x="11" y="4"/>
                          <a:pt x="12" y="3"/>
                        </a:cubicBezTo>
                        <a:cubicBezTo>
                          <a:pt x="13" y="3"/>
                          <a:pt x="11" y="6"/>
                          <a:pt x="11" y="6"/>
                        </a:cubicBezTo>
                        <a:cubicBezTo>
                          <a:pt x="12" y="6"/>
                          <a:pt x="12" y="6"/>
                          <a:pt x="12" y="6"/>
                        </a:cubicBezTo>
                        <a:cubicBezTo>
                          <a:pt x="12" y="6"/>
                          <a:pt x="12" y="3"/>
                          <a:pt x="13" y="3"/>
                        </a:cubicBezTo>
                        <a:cubicBezTo>
                          <a:pt x="15" y="2"/>
                          <a:pt x="13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4" y="2"/>
                          <a:pt x="15" y="1"/>
                        </a:cubicBezTo>
                        <a:cubicBezTo>
                          <a:pt x="16" y="1"/>
                          <a:pt x="14" y="4"/>
                          <a:pt x="14" y="4"/>
                        </a:cubicBezTo>
                        <a:cubicBezTo>
                          <a:pt x="15" y="4"/>
                          <a:pt x="15" y="4"/>
                          <a:pt x="15" y="4"/>
                        </a:cubicBezTo>
                        <a:cubicBezTo>
                          <a:pt x="15" y="4"/>
                          <a:pt x="16" y="1"/>
                          <a:pt x="17" y="1"/>
                        </a:cubicBezTo>
                        <a:cubicBezTo>
                          <a:pt x="18" y="1"/>
                          <a:pt x="16" y="3"/>
                          <a:pt x="16" y="3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7" y="2"/>
                          <a:pt x="18" y="0"/>
                          <a:pt x="19" y="1"/>
                        </a:cubicBezTo>
                        <a:cubicBezTo>
                          <a:pt x="19" y="1"/>
                          <a:pt x="17" y="3"/>
                          <a:pt x="17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6" y="3"/>
                          <a:pt x="19" y="2"/>
                          <a:pt x="19" y="2"/>
                        </a:cubicBezTo>
                        <a:cubicBezTo>
                          <a:pt x="20" y="3"/>
                          <a:pt x="15" y="4"/>
                          <a:pt x="15" y="4"/>
                        </a:cubicBezTo>
                        <a:cubicBezTo>
                          <a:pt x="14" y="4"/>
                          <a:pt x="14" y="4"/>
                          <a:pt x="14" y="4"/>
                        </a:cubicBezTo>
                        <a:cubicBezTo>
                          <a:pt x="14" y="4"/>
                          <a:pt x="17" y="3"/>
                          <a:pt x="17" y="4"/>
                        </a:cubicBezTo>
                        <a:cubicBezTo>
                          <a:pt x="17" y="5"/>
                          <a:pt x="14" y="5"/>
                          <a:pt x="14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3" y="5"/>
                          <a:pt x="16" y="4"/>
                          <a:pt x="16" y="5"/>
                        </a:cubicBezTo>
                        <a:cubicBezTo>
                          <a:pt x="15" y="6"/>
                          <a:pt x="12" y="6"/>
                          <a:pt x="12" y="6"/>
                        </a:cubicBezTo>
                        <a:cubicBezTo>
                          <a:pt x="11" y="6"/>
                          <a:pt x="11" y="6"/>
                          <a:pt x="11" y="6"/>
                        </a:cubicBezTo>
                        <a:cubicBezTo>
                          <a:pt x="11" y="6"/>
                          <a:pt x="14" y="6"/>
                          <a:pt x="14" y="7"/>
                        </a:cubicBezTo>
                        <a:cubicBezTo>
                          <a:pt x="14" y="7"/>
                          <a:pt x="10" y="7"/>
                          <a:pt x="10" y="7"/>
                        </a:cubicBezTo>
                        <a:cubicBezTo>
                          <a:pt x="9" y="8"/>
                          <a:pt x="9" y="8"/>
                          <a:pt x="9" y="8"/>
                        </a:cubicBezTo>
                        <a:cubicBezTo>
                          <a:pt x="9" y="8"/>
                          <a:pt x="12" y="7"/>
                          <a:pt x="12" y="8"/>
                        </a:cubicBezTo>
                        <a:cubicBezTo>
                          <a:pt x="12" y="9"/>
                          <a:pt x="8" y="9"/>
                          <a:pt x="8" y="9"/>
                        </a:cubicBezTo>
                        <a:cubicBezTo>
                          <a:pt x="8" y="10"/>
                          <a:pt x="8" y="10"/>
                          <a:pt x="8" y="10"/>
                        </a:cubicBezTo>
                        <a:cubicBezTo>
                          <a:pt x="8" y="10"/>
                          <a:pt x="11" y="9"/>
                          <a:pt x="10" y="10"/>
                        </a:cubicBezTo>
                        <a:cubicBezTo>
                          <a:pt x="9" y="11"/>
                          <a:pt x="6" y="11"/>
                          <a:pt x="6" y="11"/>
                        </a:cubicBezTo>
                        <a:cubicBezTo>
                          <a:pt x="5" y="12"/>
                          <a:pt x="5" y="12"/>
                          <a:pt x="5" y="12"/>
                        </a:cubicBezTo>
                        <a:cubicBezTo>
                          <a:pt x="5" y="12"/>
                          <a:pt x="9" y="10"/>
                          <a:pt x="8" y="12"/>
                        </a:cubicBezTo>
                        <a:cubicBezTo>
                          <a:pt x="8" y="13"/>
                          <a:pt x="5" y="13"/>
                          <a:pt x="5" y="13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4" y="14"/>
                          <a:pt x="7" y="13"/>
                          <a:pt x="7" y="13"/>
                        </a:cubicBezTo>
                        <a:cubicBezTo>
                          <a:pt x="6" y="14"/>
                          <a:pt x="3" y="16"/>
                          <a:pt x="3" y="16"/>
                        </a:cubicBezTo>
                        <a:cubicBezTo>
                          <a:pt x="3" y="16"/>
                          <a:pt x="3" y="16"/>
                          <a:pt x="3" y="16"/>
                        </a:cubicBezTo>
                        <a:cubicBezTo>
                          <a:pt x="3" y="16"/>
                          <a:pt x="6" y="14"/>
                          <a:pt x="6" y="15"/>
                        </a:cubicBezTo>
                        <a:cubicBezTo>
                          <a:pt x="6" y="16"/>
                          <a:pt x="2" y="17"/>
                          <a:pt x="2" y="17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5" y="16"/>
                          <a:pt x="5" y="17"/>
                        </a:cubicBezTo>
                        <a:cubicBezTo>
                          <a:pt x="5" y="18"/>
                          <a:pt x="1" y="19"/>
                          <a:pt x="1" y="19"/>
                        </a:cubicBezTo>
                        <a:lnTo>
                          <a:pt x="1" y="18"/>
                        </a:lnTo>
                        <a:close/>
                      </a:path>
                    </a:pathLst>
                  </a:custGeom>
                  <a:solidFill>
                    <a:srgbClr val="F3CD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5" name="Freeform 293"/>
                  <p:cNvSpPr/>
                  <p:nvPr/>
                </p:nvSpPr>
                <p:spPr bwMode="auto">
                  <a:xfrm>
                    <a:off x="5278" y="2848"/>
                    <a:ext cx="41" cy="43"/>
                  </a:xfrm>
                  <a:custGeom>
                    <a:gdLst>
                      <a:gd fmla="*/ 17 w 17" name="T0"/>
                      <a:gd fmla="*/ 18 h 18" name="T1"/>
                      <a:gd fmla="*/ 17 w 17" name="T2"/>
                      <a:gd fmla="*/ 18 h 18" name="T3"/>
                      <a:gd fmla="*/ 0 w 17" name="T4"/>
                      <a:gd fmla="*/ 0 h 18" name="T5"/>
                      <a:gd fmla="*/ 17 w 17" name="T6"/>
                      <a:gd fmla="*/ 18 h 1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8" w="17">
                        <a:moveTo>
                          <a:pt x="17" y="18"/>
                        </a:move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17" y="18"/>
                          <a:pt x="12" y="8"/>
                          <a:pt x="0" y="0"/>
                        </a:cubicBezTo>
                        <a:cubicBezTo>
                          <a:pt x="1" y="1"/>
                          <a:pt x="10" y="5"/>
                          <a:pt x="17" y="18"/>
                        </a:cubicBezTo>
                        <a:close/>
                      </a:path>
                    </a:pathLst>
                  </a:custGeom>
                  <a:solidFill>
                    <a:srgbClr val="F3CD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6" name="Freeform 294"/>
                  <p:cNvSpPr>
                    <a:spLocks noEditPoints="1"/>
                  </p:cNvSpPr>
                  <p:nvPr/>
                </p:nvSpPr>
                <p:spPr bwMode="auto">
                  <a:xfrm>
                    <a:off x="5278" y="2848"/>
                    <a:ext cx="41" cy="43"/>
                  </a:xfrm>
                  <a:custGeom>
                    <a:gdLst>
                      <a:gd fmla="*/ 17 w 17" name="T0"/>
                      <a:gd fmla="*/ 18 h 18" name="T1"/>
                      <a:gd fmla="*/ 17 w 17" name="T2"/>
                      <a:gd fmla="*/ 18 h 18" name="T3"/>
                      <a:gd fmla="*/ 0 w 17" name="T4"/>
                      <a:gd fmla="*/ 0 h 18" name="T5"/>
                      <a:gd fmla="*/ 0 w 17" name="T6"/>
                      <a:gd fmla="*/ 0 h 18" name="T7"/>
                      <a:gd fmla="*/ 0 w 17" name="T8"/>
                      <a:gd fmla="*/ 0 h 18" name="T9"/>
                      <a:gd fmla="*/ 0 w 17" name="T10"/>
                      <a:gd fmla="*/ 0 h 18" name="T11"/>
                      <a:gd fmla="*/ 0 w 17" name="T12"/>
                      <a:gd fmla="*/ 0 h 18" name="T13"/>
                      <a:gd fmla="*/ 0 w 17" name="T14"/>
                      <a:gd fmla="*/ 0 h 18" name="T15"/>
                      <a:gd fmla="*/ 17 w 17" name="T16"/>
                      <a:gd fmla="*/ 18 h 18" name="T17"/>
                      <a:gd fmla="*/ 17 w 17" name="T18"/>
                      <a:gd fmla="*/ 18 h 18" name="T19"/>
                      <a:gd fmla="*/ 12 w 17" name="T20"/>
                      <a:gd fmla="*/ 10 h 18" name="T21"/>
                      <a:gd fmla="*/ 17 w 17" name="T22"/>
                      <a:gd fmla="*/ 18 h 18" name="T23"/>
                      <a:gd fmla="*/ 17 w 17" name="T24"/>
                      <a:gd fmla="*/ 17 h 18" name="T25"/>
                      <a:gd fmla="*/ 12 w 17" name="T26"/>
                      <a:gd fmla="*/ 10 h 18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18" w="17">
                        <a:moveTo>
                          <a:pt x="17" y="18"/>
                        </a:moveTo>
                        <a:cubicBezTo>
                          <a:pt x="17" y="18"/>
                          <a:pt x="17" y="18"/>
                          <a:pt x="17" y="18"/>
                        </a:cubicBezTo>
                        <a:cubicBezTo>
                          <a:pt x="17" y="18"/>
                          <a:pt x="12" y="8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8" y="5"/>
                          <a:pt x="14" y="12"/>
                          <a:pt x="17" y="18"/>
                        </a:cubicBezTo>
                        <a:cubicBezTo>
                          <a:pt x="17" y="18"/>
                          <a:pt x="17" y="18"/>
                          <a:pt x="17" y="18"/>
                        </a:cubicBezTo>
                        <a:close/>
                        <a:moveTo>
                          <a:pt x="12" y="10"/>
                        </a:moveTo>
                        <a:cubicBezTo>
                          <a:pt x="15" y="14"/>
                          <a:pt x="16" y="17"/>
                          <a:pt x="17" y="18"/>
                        </a:cubicBez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6" y="15"/>
                          <a:pt x="14" y="13"/>
                          <a:pt x="12" y="10"/>
                        </a:cubicBezTo>
                        <a:close/>
                      </a:path>
                    </a:pathLst>
                  </a:custGeom>
                  <a:solidFill>
                    <a:srgbClr val="F3CD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7" name="Freeform 295"/>
                  <p:cNvSpPr/>
                  <p:nvPr/>
                </p:nvSpPr>
                <p:spPr bwMode="auto">
                  <a:xfrm>
                    <a:off x="5274" y="2843"/>
                    <a:ext cx="47" cy="45"/>
                  </a:xfrm>
                  <a:custGeom>
                    <a:gdLst>
                      <a:gd fmla="*/ 18 w 20" name="T0"/>
                      <a:gd fmla="*/ 14 h 19" name="T1"/>
                      <a:gd fmla="*/ 17 w 20" name="T2"/>
                      <a:gd fmla="*/ 16 h 19" name="T3"/>
                      <a:gd fmla="*/ 17 w 20" name="T4"/>
                      <a:gd fmla="*/ 15 h 19" name="T5"/>
                      <a:gd fmla="*/ 16 w 20" name="T6"/>
                      <a:gd fmla="*/ 11 h 19" name="T7"/>
                      <a:gd fmla="*/ 15 w 20" name="T8"/>
                      <a:gd fmla="*/ 13 h 19" name="T9"/>
                      <a:gd fmla="*/ 14 w 20" name="T10"/>
                      <a:gd fmla="*/ 12 h 19" name="T11"/>
                      <a:gd fmla="*/ 13 w 20" name="T12"/>
                      <a:gd fmla="*/ 8 h 19" name="T13"/>
                      <a:gd fmla="*/ 12 w 20" name="T14"/>
                      <a:gd fmla="*/ 10 h 19" name="T15"/>
                      <a:gd fmla="*/ 11 w 20" name="T16"/>
                      <a:gd fmla="*/ 9 h 19" name="T17"/>
                      <a:gd fmla="*/ 9 w 20" name="T18"/>
                      <a:gd fmla="*/ 5 h 19" name="T19"/>
                      <a:gd fmla="*/ 9 w 20" name="T20"/>
                      <a:gd fmla="*/ 7 h 19" name="T21"/>
                      <a:gd fmla="*/ 8 w 20" name="T22"/>
                      <a:gd fmla="*/ 6 h 19" name="T23"/>
                      <a:gd fmla="*/ 6 w 20" name="T24"/>
                      <a:gd fmla="*/ 3 h 19" name="T25"/>
                      <a:gd fmla="*/ 6 w 20" name="T26"/>
                      <a:gd fmla="*/ 5 h 19" name="T27"/>
                      <a:gd fmla="*/ 5 w 20" name="T28"/>
                      <a:gd fmla="*/ 4 h 19" name="T29"/>
                      <a:gd fmla="*/ 2 w 20" name="T30"/>
                      <a:gd fmla="*/ 1 h 19" name="T31"/>
                      <a:gd fmla="*/ 2 w 20" name="T32"/>
                      <a:gd fmla="*/ 2 h 19" name="T33"/>
                      <a:gd fmla="*/ 3 w 20" name="T34"/>
                      <a:gd fmla="*/ 3 h 19" name="T35"/>
                      <a:gd fmla="*/ 0 w 20" name="T36"/>
                      <a:gd fmla="*/ 2 h 19" name="T37"/>
                      <a:gd fmla="*/ 5 w 20" name="T38"/>
                      <a:gd fmla="*/ 4 h 19" name="T39"/>
                      <a:gd fmla="*/ 6 w 20" name="T40"/>
                      <a:gd fmla="*/ 5 h 19" name="T41"/>
                      <a:gd fmla="*/ 4 w 20" name="T42"/>
                      <a:gd fmla="*/ 5 h 19" name="T43"/>
                      <a:gd fmla="*/ 8 w 20" name="T44"/>
                      <a:gd fmla="*/ 6 h 19" name="T45"/>
                      <a:gd fmla="*/ 9 w 20" name="T46"/>
                      <a:gd fmla="*/ 7 h 19" name="T47"/>
                      <a:gd fmla="*/ 7 w 20" name="T48"/>
                      <a:gd fmla="*/ 8 h 19" name="T49"/>
                      <a:gd fmla="*/ 12 w 20" name="T50"/>
                      <a:gd fmla="*/ 10 h 19" name="T51"/>
                      <a:gd fmla="*/ 13 w 20" name="T52"/>
                      <a:gd fmla="*/ 11 h 19" name="T53"/>
                      <a:gd fmla="*/ 11 w 20" name="T54"/>
                      <a:gd fmla="*/ 12 h 19" name="T55"/>
                      <a:gd fmla="*/ 15 w 20" name="T56"/>
                      <a:gd fmla="*/ 14 h 19" name="T57"/>
                      <a:gd fmla="*/ 16 w 20" name="T58"/>
                      <a:gd fmla="*/ 16 h 19" name="T59"/>
                      <a:gd fmla="*/ 13 w 20" name="T60"/>
                      <a:gd fmla="*/ 15 h 19" name="T61"/>
                      <a:gd fmla="*/ 18 w 20" name="T62"/>
                      <a:gd fmla="*/ 18 h 19" name="T63"/>
                      <a:gd fmla="*/ 18 w 20" name="T64"/>
                      <a:gd fmla="*/ 19 h 19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19" w="20">
                        <a:moveTo>
                          <a:pt x="18" y="18"/>
                        </a:moveTo>
                        <a:cubicBezTo>
                          <a:pt x="18" y="18"/>
                          <a:pt x="20" y="15"/>
                          <a:pt x="18" y="14"/>
                        </a:cubicBezTo>
                        <a:cubicBezTo>
                          <a:pt x="17" y="12"/>
                          <a:pt x="18" y="17"/>
                          <a:pt x="18" y="17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8" y="13"/>
                          <a:pt x="17" y="12"/>
                        </a:cubicBezTo>
                        <a:cubicBezTo>
                          <a:pt x="16" y="11"/>
                          <a:pt x="17" y="15"/>
                          <a:pt x="17" y="15"/>
                        </a:cubicBez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6" y="15"/>
                          <a:pt x="17" y="11"/>
                          <a:pt x="16" y="11"/>
                        </a:cubicBezTo>
                        <a:cubicBezTo>
                          <a:pt x="15" y="10"/>
                          <a:pt x="15" y="14"/>
                          <a:pt x="15" y="14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ubicBezTo>
                          <a:pt x="15" y="13"/>
                          <a:pt x="15" y="10"/>
                          <a:pt x="14" y="9"/>
                        </a:cubicBezTo>
                        <a:cubicBezTo>
                          <a:pt x="13" y="8"/>
                          <a:pt x="14" y="12"/>
                          <a:pt x="14" y="12"/>
                        </a:cubicBezTo>
                        <a:cubicBezTo>
                          <a:pt x="13" y="11"/>
                          <a:pt x="13" y="11"/>
                          <a:pt x="13" y="11"/>
                        </a:cubicBezTo>
                        <a:cubicBezTo>
                          <a:pt x="13" y="11"/>
                          <a:pt x="13" y="8"/>
                          <a:pt x="13" y="8"/>
                        </a:cubicBezTo>
                        <a:cubicBezTo>
                          <a:pt x="12" y="7"/>
                          <a:pt x="12" y="10"/>
                          <a:pt x="12" y="10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12" y="7"/>
                          <a:pt x="11" y="6"/>
                        </a:cubicBezTo>
                        <a:cubicBezTo>
                          <a:pt x="10" y="6"/>
                          <a:pt x="11" y="9"/>
                          <a:pt x="11" y="9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8"/>
                          <a:pt x="10" y="5"/>
                          <a:pt x="9" y="5"/>
                        </a:cubicBezTo>
                        <a:cubicBezTo>
                          <a:pt x="8" y="4"/>
                          <a:pt x="9" y="8"/>
                          <a:pt x="9" y="8"/>
                        </a:cubicBezTo>
                        <a:cubicBezTo>
                          <a:pt x="9" y="7"/>
                          <a:pt x="9" y="7"/>
                          <a:pt x="9" y="7"/>
                        </a:cubicBezTo>
                        <a:cubicBezTo>
                          <a:pt x="9" y="7"/>
                          <a:pt x="8" y="4"/>
                          <a:pt x="7" y="3"/>
                        </a:cubicBezTo>
                        <a:cubicBezTo>
                          <a:pt x="6" y="3"/>
                          <a:pt x="8" y="6"/>
                          <a:pt x="8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6"/>
                          <a:pt x="7" y="3"/>
                          <a:pt x="6" y="3"/>
                        </a:cubicBezTo>
                        <a:cubicBezTo>
                          <a:pt x="5" y="2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5" y="2"/>
                          <a:pt x="4" y="1"/>
                        </a:cubicBezTo>
                        <a:cubicBezTo>
                          <a:pt x="3" y="1"/>
                          <a:pt x="5" y="4"/>
                          <a:pt x="5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4" y="4"/>
                          <a:pt x="3" y="1"/>
                          <a:pt x="2" y="1"/>
                        </a:cubicBezTo>
                        <a:cubicBezTo>
                          <a:pt x="1" y="1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0"/>
                          <a:pt x="0" y="1"/>
                        </a:cubicBezTo>
                        <a:cubicBezTo>
                          <a:pt x="0" y="1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0" y="2"/>
                          <a:pt x="0" y="2"/>
                        </a:cubicBezTo>
                        <a:cubicBezTo>
                          <a:pt x="0" y="3"/>
                          <a:pt x="4" y="4"/>
                          <a:pt x="4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5" y="4"/>
                          <a:pt x="2" y="3"/>
                          <a:pt x="2" y="4"/>
                        </a:cubicBezTo>
                        <a:cubicBezTo>
                          <a:pt x="3" y="5"/>
                          <a:pt x="6" y="5"/>
                          <a:pt x="6" y="5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6" y="5"/>
                          <a:pt x="3" y="4"/>
                          <a:pt x="4" y="5"/>
                        </a:cubicBezTo>
                        <a:cubicBezTo>
                          <a:pt x="4" y="6"/>
                          <a:pt x="7" y="6"/>
                          <a:pt x="7" y="6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8" y="6"/>
                          <a:pt x="5" y="6"/>
                          <a:pt x="5" y="7"/>
                        </a:cubicBezTo>
                        <a:cubicBezTo>
                          <a:pt x="6" y="7"/>
                          <a:pt x="9" y="7"/>
                          <a:pt x="9" y="7"/>
                        </a:cubicBezTo>
                        <a:cubicBezTo>
                          <a:pt x="10" y="8"/>
                          <a:pt x="10" y="8"/>
                          <a:pt x="10" y="8"/>
                        </a:cubicBezTo>
                        <a:cubicBezTo>
                          <a:pt x="10" y="8"/>
                          <a:pt x="7" y="7"/>
                          <a:pt x="7" y="8"/>
                        </a:cubicBezTo>
                        <a:cubicBezTo>
                          <a:pt x="7" y="9"/>
                          <a:pt x="11" y="9"/>
                          <a:pt x="11" y="9"/>
                        </a:cubicBezTo>
                        <a:cubicBezTo>
                          <a:pt x="12" y="10"/>
                          <a:pt x="12" y="10"/>
                          <a:pt x="12" y="10"/>
                        </a:cubicBezTo>
                        <a:cubicBezTo>
                          <a:pt x="12" y="10"/>
                          <a:pt x="8" y="9"/>
                          <a:pt x="9" y="10"/>
                        </a:cubicBezTo>
                        <a:cubicBezTo>
                          <a:pt x="10" y="11"/>
                          <a:pt x="13" y="11"/>
                          <a:pt x="13" y="11"/>
                        </a:cubicBezTo>
                        <a:cubicBezTo>
                          <a:pt x="14" y="12"/>
                          <a:pt x="14" y="12"/>
                          <a:pt x="14" y="12"/>
                        </a:cubicBezTo>
                        <a:cubicBezTo>
                          <a:pt x="14" y="12"/>
                          <a:pt x="10" y="10"/>
                          <a:pt x="11" y="12"/>
                        </a:cubicBezTo>
                        <a:cubicBezTo>
                          <a:pt x="11" y="13"/>
                          <a:pt x="15" y="13"/>
                          <a:pt x="15" y="13"/>
                        </a:cubicBezTo>
                        <a:cubicBezTo>
                          <a:pt x="15" y="14"/>
                          <a:pt x="15" y="14"/>
                          <a:pt x="15" y="14"/>
                        </a:cubicBezTo>
                        <a:cubicBezTo>
                          <a:pt x="15" y="14"/>
                          <a:pt x="12" y="13"/>
                          <a:pt x="13" y="13"/>
                        </a:cubicBezTo>
                        <a:cubicBezTo>
                          <a:pt x="13" y="14"/>
                          <a:pt x="16" y="16"/>
                          <a:pt x="16" y="16"/>
                        </a:cubicBezTo>
                        <a:cubicBezTo>
                          <a:pt x="17" y="16"/>
                          <a:pt x="17" y="16"/>
                          <a:pt x="17" y="16"/>
                        </a:cubicBezTo>
                        <a:cubicBezTo>
                          <a:pt x="17" y="16"/>
                          <a:pt x="13" y="14"/>
                          <a:pt x="13" y="15"/>
                        </a:cubicBezTo>
                        <a:cubicBezTo>
                          <a:pt x="14" y="16"/>
                          <a:pt x="17" y="17"/>
                          <a:pt x="17" y="17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8" y="18"/>
                          <a:pt x="14" y="16"/>
                          <a:pt x="14" y="17"/>
                        </a:cubicBezTo>
                        <a:cubicBezTo>
                          <a:pt x="14" y="18"/>
                          <a:pt x="18" y="19"/>
                          <a:pt x="18" y="19"/>
                        </a:cubicBezTo>
                        <a:lnTo>
                          <a:pt x="18" y="18"/>
                        </a:lnTo>
                        <a:close/>
                      </a:path>
                    </a:pathLst>
                  </a:custGeom>
                  <a:solidFill>
                    <a:srgbClr val="F3CD2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8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6144" y="2646"/>
                    <a:ext cx="787" cy="46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59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6144" y="2646"/>
                    <a:ext cx="395" cy="466"/>
                  </a:xfrm>
                  <a:prstGeom prst="rect">
                    <a:avLst/>
                  </a:prstGeom>
                  <a:solidFill>
                    <a:srgbClr val="F7E02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0" name="Freeform 298"/>
                  <p:cNvSpPr/>
                  <p:nvPr/>
                </p:nvSpPr>
                <p:spPr bwMode="auto">
                  <a:xfrm>
                    <a:off x="6704" y="2836"/>
                    <a:ext cx="62" cy="9"/>
                  </a:xfrm>
                  <a:custGeom>
                    <a:gdLst>
                      <a:gd fmla="*/ 26 w 26" name="T0"/>
                      <a:gd fmla="*/ 2 h 4" name="T1"/>
                      <a:gd fmla="*/ 13 w 26" name="T2"/>
                      <a:gd fmla="*/ 4 h 4" name="T3"/>
                      <a:gd fmla="*/ 0 w 26" name="T4"/>
                      <a:gd fmla="*/ 2 h 4" name="T5"/>
                      <a:gd fmla="*/ 0 w 26" name="T6"/>
                      <a:gd fmla="*/ 2 h 4" name="T7"/>
                      <a:gd fmla="*/ 13 w 26" name="T8"/>
                      <a:gd fmla="*/ 0 h 4" name="T9"/>
                      <a:gd fmla="*/ 26 w 26" name="T10"/>
                      <a:gd fmla="*/ 2 h 4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4" w="26">
                        <a:moveTo>
                          <a:pt x="26" y="2"/>
                        </a:moveTo>
                        <a:cubicBezTo>
                          <a:pt x="26" y="3"/>
                          <a:pt x="20" y="4"/>
                          <a:pt x="13" y="4"/>
                        </a:cubicBezTo>
                        <a:cubicBezTo>
                          <a:pt x="6" y="4"/>
                          <a:pt x="0" y="3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6" y="0"/>
                          <a:pt x="13" y="0"/>
                        </a:cubicBezTo>
                        <a:cubicBezTo>
                          <a:pt x="20" y="0"/>
                          <a:pt x="26" y="1"/>
                          <a:pt x="26" y="2"/>
                        </a:cubicBezTo>
                        <a:close/>
                      </a:path>
                    </a:pathLst>
                  </a:custGeom>
                  <a:solidFill>
                    <a:srgbClr val="B6003C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1" name="Freeform 299"/>
                  <p:cNvSpPr/>
                  <p:nvPr/>
                </p:nvSpPr>
                <p:spPr bwMode="auto">
                  <a:xfrm>
                    <a:off x="6704" y="2836"/>
                    <a:ext cx="62" cy="9"/>
                  </a:xfrm>
                  <a:custGeom>
                    <a:gdLst>
                      <a:gd fmla="*/ 13 w 26" name="T0"/>
                      <a:gd fmla="*/ 4 h 4" name="T1"/>
                      <a:gd fmla="*/ 0 w 26" name="T2"/>
                      <a:gd fmla="*/ 2 h 4" name="T3"/>
                      <a:gd fmla="*/ 0 w 26" name="T4"/>
                      <a:gd fmla="*/ 2 h 4" name="T5"/>
                      <a:gd fmla="*/ 13 w 26" name="T6"/>
                      <a:gd fmla="*/ 4 h 4" name="T7"/>
                      <a:gd fmla="*/ 26 w 26" name="T8"/>
                      <a:gd fmla="*/ 2 h 4" name="T9"/>
                      <a:gd fmla="*/ 13 w 26" name="T10"/>
                      <a:gd fmla="*/ 0 h 4" name="T11"/>
                      <a:gd fmla="*/ 2 w 26" name="T12"/>
                      <a:gd fmla="*/ 1 h 4" name="T13"/>
                      <a:gd fmla="*/ 13 w 26" name="T14"/>
                      <a:gd fmla="*/ 0 h 4" name="T15"/>
                      <a:gd fmla="*/ 26 w 26" name="T16"/>
                      <a:gd fmla="*/ 2 h 4" name="T17"/>
                      <a:gd fmla="*/ 13 w 26" name="T18"/>
                      <a:gd fmla="*/ 4 h 4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4" w="26">
                        <a:moveTo>
                          <a:pt x="13" y="4"/>
                        </a:moveTo>
                        <a:cubicBezTo>
                          <a:pt x="6" y="4"/>
                          <a:pt x="0" y="3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3"/>
                          <a:pt x="6" y="4"/>
                          <a:pt x="13" y="4"/>
                        </a:cubicBezTo>
                        <a:cubicBezTo>
                          <a:pt x="20" y="4"/>
                          <a:pt x="26" y="3"/>
                          <a:pt x="26" y="2"/>
                        </a:cubicBezTo>
                        <a:cubicBezTo>
                          <a:pt x="26" y="1"/>
                          <a:pt x="20" y="0"/>
                          <a:pt x="13" y="0"/>
                        </a:cubicBezTo>
                        <a:cubicBezTo>
                          <a:pt x="9" y="0"/>
                          <a:pt x="5" y="0"/>
                          <a:pt x="2" y="1"/>
                        </a:cubicBezTo>
                        <a:cubicBezTo>
                          <a:pt x="5" y="0"/>
                          <a:pt x="9" y="0"/>
                          <a:pt x="13" y="0"/>
                        </a:cubicBezTo>
                        <a:cubicBezTo>
                          <a:pt x="20" y="0"/>
                          <a:pt x="26" y="1"/>
                          <a:pt x="26" y="2"/>
                        </a:cubicBezTo>
                        <a:cubicBezTo>
                          <a:pt x="26" y="3"/>
                          <a:pt x="20" y="4"/>
                          <a:pt x="13" y="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2" name="Freeform 300"/>
                  <p:cNvSpPr/>
                  <p:nvPr/>
                </p:nvSpPr>
                <p:spPr bwMode="auto">
                  <a:xfrm>
                    <a:off x="6685" y="2826"/>
                    <a:ext cx="48" cy="55"/>
                  </a:xfrm>
                  <a:custGeom>
                    <a:gdLst>
                      <a:gd fmla="*/ 20 w 20" name="T0"/>
                      <a:gd fmla="*/ 5 h 23" name="T1"/>
                      <a:gd fmla="*/ 14 w 20" name="T2"/>
                      <a:gd fmla="*/ 0 h 23" name="T3"/>
                      <a:gd fmla="*/ 0 w 20" name="T4"/>
                      <a:gd fmla="*/ 15 h 23" name="T5"/>
                      <a:gd fmla="*/ 5 w 20" name="T6"/>
                      <a:gd fmla="*/ 20 h 23" name="T7"/>
                      <a:gd fmla="*/ 20 w 20" name="T8"/>
                      <a:gd fmla="*/ 5 h 2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3" w="20">
                        <a:moveTo>
                          <a:pt x="20" y="5"/>
                        </a:move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1" y="10"/>
                          <a:pt x="4" y="18"/>
                          <a:pt x="0" y="15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9" y="23"/>
                          <a:pt x="17" y="15"/>
                          <a:pt x="20" y="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3" name="Freeform 301"/>
                  <p:cNvSpPr>
                    <a:spLocks noEditPoints="1"/>
                  </p:cNvSpPr>
                  <p:nvPr/>
                </p:nvSpPr>
                <p:spPr bwMode="auto">
                  <a:xfrm>
                    <a:off x="6685" y="2824"/>
                    <a:ext cx="48" cy="52"/>
                  </a:xfrm>
                  <a:custGeom>
                    <a:gdLst>
                      <a:gd fmla="*/ 7 w 20" name="T0"/>
                      <a:gd fmla="*/ 22 h 22" name="T1"/>
                      <a:gd fmla="*/ 7 w 20" name="T2"/>
                      <a:gd fmla="*/ 22 h 22" name="T3"/>
                      <a:gd fmla="*/ 5 w 20" name="T4"/>
                      <a:gd fmla="*/ 21 h 22" name="T5"/>
                      <a:gd fmla="*/ 0 w 20" name="T6"/>
                      <a:gd fmla="*/ 16 h 22" name="T7"/>
                      <a:gd fmla="*/ 2 w 20" name="T8"/>
                      <a:gd fmla="*/ 17 h 22" name="T9"/>
                      <a:gd fmla="*/ 14 w 20" name="T10"/>
                      <a:gd fmla="*/ 0 h 22" name="T11"/>
                      <a:gd fmla="*/ 20 w 20" name="T12"/>
                      <a:gd fmla="*/ 6 h 22" name="T13"/>
                      <a:gd fmla="*/ 7 w 20" name="T14"/>
                      <a:gd fmla="*/ 22 h 22" name="T15"/>
                      <a:gd fmla="*/ 0 w 20" name="T16"/>
                      <a:gd fmla="*/ 16 h 22" name="T17"/>
                      <a:gd fmla="*/ 5 w 20" name="T18"/>
                      <a:gd fmla="*/ 21 h 22" name="T19"/>
                      <a:gd fmla="*/ 7 w 20" name="T20"/>
                      <a:gd fmla="*/ 22 h 22" name="T21"/>
                      <a:gd fmla="*/ 19 w 20" name="T22"/>
                      <a:gd fmla="*/ 6 h 22" name="T23"/>
                      <a:gd fmla="*/ 14 w 20" name="T24"/>
                      <a:gd fmla="*/ 1 h 22" name="T25"/>
                      <a:gd fmla="*/ 0 w 20" name="T26"/>
                      <a:gd fmla="*/ 16 h 22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22" w="20">
                        <a:moveTo>
                          <a:pt x="7" y="22"/>
                        </a:move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6" y="22"/>
                          <a:pt x="6" y="22"/>
                          <a:pt x="5" y="21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7"/>
                          <a:pt x="1" y="17"/>
                          <a:pt x="2" y="17"/>
                        </a:cubicBezTo>
                        <a:cubicBezTo>
                          <a:pt x="6" y="17"/>
                          <a:pt x="12" y="10"/>
                          <a:pt x="14" y="0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17" y="15"/>
                          <a:pt x="11" y="22"/>
                          <a:pt x="7" y="22"/>
                        </a:cubicBezTo>
                        <a:close/>
                        <a:moveTo>
                          <a:pt x="0" y="16"/>
                        </a:move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6" y="22"/>
                          <a:pt x="6" y="22"/>
                          <a:pt x="7" y="22"/>
                        </a:cubicBezTo>
                        <a:cubicBezTo>
                          <a:pt x="11" y="22"/>
                          <a:pt x="17" y="15"/>
                          <a:pt x="19" y="6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1" y="12"/>
                          <a:pt x="3" y="19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4" name="Freeform 302"/>
                  <p:cNvSpPr/>
                  <p:nvPr/>
                </p:nvSpPr>
                <p:spPr bwMode="auto">
                  <a:xfrm>
                    <a:off x="6695" y="2836"/>
                    <a:ext cx="38" cy="45"/>
                  </a:xfrm>
                  <a:custGeom>
                    <a:gdLst>
                      <a:gd fmla="*/ 15 w 16" name="T0"/>
                      <a:gd fmla="*/ 0 h 19" name="T1"/>
                      <a:gd fmla="*/ 0 w 16" name="T2"/>
                      <a:gd fmla="*/ 16 h 19" name="T3"/>
                      <a:gd fmla="*/ 1 w 16" name="T4"/>
                      <a:gd fmla="*/ 16 h 19" name="T5"/>
                      <a:gd fmla="*/ 16 w 16" name="T6"/>
                      <a:gd fmla="*/ 1 h 19" name="T7"/>
                      <a:gd fmla="*/ 15 w 16" name="T8"/>
                      <a:gd fmla="*/ 0 h 1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9" w="16">
                        <a:moveTo>
                          <a:pt x="15" y="0"/>
                        </a:moveTo>
                        <a:cubicBezTo>
                          <a:pt x="12" y="11"/>
                          <a:pt x="4" y="19"/>
                          <a:pt x="0" y="16"/>
                        </a:cubicBez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5" y="19"/>
                          <a:pt x="13" y="11"/>
                          <a:pt x="16" y="1"/>
                        </a:cubicBezTo>
                        <a:cubicBezTo>
                          <a:pt x="16" y="1"/>
                          <a:pt x="15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5" name="Freeform 303"/>
                  <p:cNvSpPr>
                    <a:spLocks noEditPoints="1"/>
                  </p:cNvSpPr>
                  <p:nvPr/>
                </p:nvSpPr>
                <p:spPr bwMode="auto">
                  <a:xfrm>
                    <a:off x="6695" y="2836"/>
                    <a:ext cx="38" cy="43"/>
                  </a:xfrm>
                  <a:custGeom>
                    <a:gdLst>
                      <a:gd fmla="*/ 3 w 16" name="T0"/>
                      <a:gd fmla="*/ 17 h 18" name="T1"/>
                      <a:gd fmla="*/ 3 w 16" name="T2"/>
                      <a:gd fmla="*/ 17 h 18" name="T3"/>
                      <a:gd fmla="*/ 1 w 16" name="T4"/>
                      <a:gd fmla="*/ 16 h 18" name="T5"/>
                      <a:gd fmla="*/ 0 w 16" name="T6"/>
                      <a:gd fmla="*/ 16 h 18" name="T7"/>
                      <a:gd fmla="*/ 2 w 16" name="T8"/>
                      <a:gd fmla="*/ 16 h 18" name="T9"/>
                      <a:gd fmla="*/ 15 w 16" name="T10"/>
                      <a:gd fmla="*/ 0 h 18" name="T11"/>
                      <a:gd fmla="*/ 16 w 16" name="T12"/>
                      <a:gd fmla="*/ 0 h 18" name="T13"/>
                      <a:gd fmla="*/ 3 w 16" name="T14"/>
                      <a:gd fmla="*/ 17 h 18" name="T15"/>
                      <a:gd fmla="*/ 0 w 16" name="T16"/>
                      <a:gd fmla="*/ 16 h 18" name="T17"/>
                      <a:gd fmla="*/ 1 w 16" name="T18"/>
                      <a:gd fmla="*/ 16 h 18" name="T19"/>
                      <a:gd fmla="*/ 3 w 16" name="T20"/>
                      <a:gd fmla="*/ 17 h 18" name="T21"/>
                      <a:gd fmla="*/ 15 w 16" name="T22"/>
                      <a:gd fmla="*/ 1 h 18" name="T23"/>
                      <a:gd fmla="*/ 15 w 16" name="T24"/>
                      <a:gd fmla="*/ 0 h 18" name="T25"/>
                      <a:gd fmla="*/ 0 w 16" name="T26"/>
                      <a:gd fmla="*/ 16 h 18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18" w="16">
                        <a:moveTo>
                          <a:pt x="3" y="17"/>
                        </a:moveTo>
                        <a:cubicBezTo>
                          <a:pt x="3" y="17"/>
                          <a:pt x="3" y="17"/>
                          <a:pt x="3" y="17"/>
                        </a:cubicBezTo>
                        <a:cubicBezTo>
                          <a:pt x="2" y="17"/>
                          <a:pt x="2" y="17"/>
                          <a:pt x="1" y="16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16"/>
                          <a:pt x="2" y="16"/>
                          <a:pt x="2" y="16"/>
                        </a:cubicBezTo>
                        <a:cubicBezTo>
                          <a:pt x="6" y="16"/>
                          <a:pt x="12" y="9"/>
                          <a:pt x="15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3" y="10"/>
                          <a:pt x="7" y="17"/>
                          <a:pt x="3" y="17"/>
                        </a:cubicBezTo>
                        <a:close/>
                        <a:moveTo>
                          <a:pt x="0" y="16"/>
                        </a:moveTo>
                        <a:cubicBezTo>
                          <a:pt x="1" y="16"/>
                          <a:pt x="1" y="16"/>
                          <a:pt x="1" y="16"/>
                        </a:cubicBezTo>
                        <a:cubicBezTo>
                          <a:pt x="2" y="17"/>
                          <a:pt x="2" y="17"/>
                          <a:pt x="3" y="17"/>
                        </a:cubicBezTo>
                        <a:cubicBezTo>
                          <a:pt x="7" y="17"/>
                          <a:pt x="13" y="10"/>
                          <a:pt x="15" y="1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2" y="11"/>
                          <a:pt x="4" y="18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6" name="Freeform 304"/>
                  <p:cNvSpPr/>
                  <p:nvPr/>
                </p:nvSpPr>
                <p:spPr bwMode="auto">
                  <a:xfrm>
                    <a:off x="6685" y="2826"/>
                    <a:ext cx="36" cy="46"/>
                  </a:xfrm>
                  <a:custGeom>
                    <a:gdLst>
                      <a:gd fmla="*/ 14 w 15" name="T0"/>
                      <a:gd fmla="*/ 0 h 19" name="T1"/>
                      <a:gd fmla="*/ 0 w 15" name="T2"/>
                      <a:gd fmla="*/ 15 h 19" name="T3"/>
                      <a:gd fmla="*/ 1 w 15" name="T4"/>
                      <a:gd fmla="*/ 16 h 19" name="T5"/>
                      <a:gd fmla="*/ 15 w 15" name="T6"/>
                      <a:gd fmla="*/ 0 h 19" name="T7"/>
                      <a:gd fmla="*/ 15 w 15" name="T8"/>
                      <a:gd fmla="*/ 0 h 19" name="T9"/>
                      <a:gd fmla="*/ 14 w 15" name="T10"/>
                      <a:gd fmla="*/ 0 h 19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19" w="15">
                        <a:moveTo>
                          <a:pt x="14" y="0"/>
                        </a:moveTo>
                        <a:cubicBezTo>
                          <a:pt x="11" y="10"/>
                          <a:pt x="4" y="18"/>
                          <a:pt x="0" y="15"/>
                        </a:cubicBezTo>
                        <a:cubicBezTo>
                          <a:pt x="0" y="15"/>
                          <a:pt x="0" y="16"/>
                          <a:pt x="1" y="16"/>
                        </a:cubicBezTo>
                        <a:cubicBezTo>
                          <a:pt x="4" y="19"/>
                          <a:pt x="12" y="11"/>
                          <a:pt x="15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5" y="0"/>
                          <a:pt x="14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7" name="Freeform 305"/>
                  <p:cNvSpPr>
                    <a:spLocks noEditPoints="1"/>
                  </p:cNvSpPr>
                  <p:nvPr/>
                </p:nvSpPr>
                <p:spPr bwMode="auto">
                  <a:xfrm>
                    <a:off x="6685" y="2824"/>
                    <a:ext cx="36" cy="45"/>
                  </a:xfrm>
                  <a:custGeom>
                    <a:gdLst>
                      <a:gd fmla="*/ 2 w 15" name="T0"/>
                      <a:gd fmla="*/ 18 h 19" name="T1"/>
                      <a:gd fmla="*/ 2 w 15" name="T2"/>
                      <a:gd fmla="*/ 18 h 19" name="T3"/>
                      <a:gd fmla="*/ 1 w 15" name="T4"/>
                      <a:gd fmla="*/ 17 h 19" name="T5"/>
                      <a:gd fmla="*/ 0 w 15" name="T6"/>
                      <a:gd fmla="*/ 16 h 19" name="T7"/>
                      <a:gd fmla="*/ 2 w 15" name="T8"/>
                      <a:gd fmla="*/ 17 h 19" name="T9"/>
                      <a:gd fmla="*/ 14 w 15" name="T10"/>
                      <a:gd fmla="*/ 0 h 19" name="T11"/>
                      <a:gd fmla="*/ 15 w 15" name="T12"/>
                      <a:gd fmla="*/ 1 h 19" name="T13"/>
                      <a:gd fmla="*/ 2 w 15" name="T14"/>
                      <a:gd fmla="*/ 18 h 19" name="T15"/>
                      <a:gd fmla="*/ 0 w 15" name="T16"/>
                      <a:gd fmla="*/ 16 h 19" name="T17"/>
                      <a:gd fmla="*/ 1 w 15" name="T18"/>
                      <a:gd fmla="*/ 17 h 19" name="T19"/>
                      <a:gd fmla="*/ 2 w 15" name="T20"/>
                      <a:gd fmla="*/ 18 h 19" name="T21"/>
                      <a:gd fmla="*/ 15 w 15" name="T22"/>
                      <a:gd fmla="*/ 1 h 19" name="T23"/>
                      <a:gd fmla="*/ 14 w 15" name="T24"/>
                      <a:gd fmla="*/ 1 h 19" name="T25"/>
                      <a:gd fmla="*/ 0 w 15" name="T26"/>
                      <a:gd fmla="*/ 16 h 19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19" w="15">
                        <a:moveTo>
                          <a:pt x="2" y="18"/>
                        </a:move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2" y="18"/>
                          <a:pt x="1" y="17"/>
                          <a:pt x="1" y="17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17"/>
                          <a:pt x="1" y="17"/>
                          <a:pt x="2" y="17"/>
                        </a:cubicBezTo>
                        <a:cubicBezTo>
                          <a:pt x="6" y="17"/>
                          <a:pt x="12" y="10"/>
                          <a:pt x="14" y="0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2" y="11"/>
                          <a:pt x="6" y="18"/>
                          <a:pt x="2" y="18"/>
                        </a:cubicBezTo>
                        <a:close/>
                        <a:moveTo>
                          <a:pt x="0" y="16"/>
                        </a:moveTo>
                        <a:cubicBezTo>
                          <a:pt x="1" y="17"/>
                          <a:pt x="1" y="17"/>
                          <a:pt x="1" y="17"/>
                        </a:cubicBezTo>
                        <a:cubicBezTo>
                          <a:pt x="1" y="17"/>
                          <a:pt x="2" y="18"/>
                          <a:pt x="2" y="18"/>
                        </a:cubicBezTo>
                        <a:cubicBezTo>
                          <a:pt x="6" y="18"/>
                          <a:pt x="12" y="11"/>
                          <a:pt x="15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1" y="12"/>
                          <a:pt x="4" y="19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8" name="Freeform 306"/>
                  <p:cNvSpPr/>
                  <p:nvPr/>
                </p:nvSpPr>
                <p:spPr bwMode="auto">
                  <a:xfrm>
                    <a:off x="6711" y="2838"/>
                    <a:ext cx="15" cy="22"/>
                  </a:xfrm>
                  <a:custGeom>
                    <a:gdLst>
                      <a:gd fmla="*/ 4 w 6" name="T0"/>
                      <a:gd fmla="*/ 0 h 9" name="T1"/>
                      <a:gd fmla="*/ 3 w 6" name="T2"/>
                      <a:gd fmla="*/ 3 h 9" name="T3"/>
                      <a:gd fmla="*/ 2 w 6" name="T4"/>
                      <a:gd fmla="*/ 2 h 9" name="T5"/>
                      <a:gd fmla="*/ 1 w 6" name="T6"/>
                      <a:gd fmla="*/ 4 h 9" name="T7"/>
                      <a:gd fmla="*/ 2 w 6" name="T8"/>
                      <a:gd fmla="*/ 4 h 9" name="T9"/>
                      <a:gd fmla="*/ 0 w 6" name="T10"/>
                      <a:gd fmla="*/ 8 h 9" name="T11"/>
                      <a:gd fmla="*/ 1 w 6" name="T12"/>
                      <a:gd fmla="*/ 9 h 9" name="T13"/>
                      <a:gd fmla="*/ 3 w 6" name="T14"/>
                      <a:gd fmla="*/ 5 h 9" name="T15"/>
                      <a:gd fmla="*/ 5 w 6" name="T16"/>
                      <a:gd fmla="*/ 6 h 9" name="T17"/>
                      <a:gd fmla="*/ 6 w 6" name="T18"/>
                      <a:gd fmla="*/ 4 h 9" name="T19"/>
                      <a:gd fmla="*/ 4 w 6" name="T20"/>
                      <a:gd fmla="*/ 3 h 9" name="T21"/>
                      <a:gd fmla="*/ 6 w 6" name="T22"/>
                      <a:gd fmla="*/ 1 h 9" name="T23"/>
                      <a:gd fmla="*/ 4 w 6" name="T24"/>
                      <a:gd fmla="*/ 0 h 9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9" w="6">
                        <a:moveTo>
                          <a:pt x="4" y="0"/>
                        </a:moveTo>
                        <a:cubicBezTo>
                          <a:pt x="4" y="1"/>
                          <a:pt x="4" y="2"/>
                          <a:pt x="3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8"/>
                          <a:pt x="3" y="6"/>
                          <a:pt x="3" y="5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4"/>
                          <a:pt x="6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2"/>
                          <a:pt x="5" y="2"/>
                          <a:pt x="6" y="1"/>
                        </a:cubicBez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69" name="Freeform 307"/>
                  <p:cNvSpPr/>
                  <p:nvPr/>
                </p:nvSpPr>
                <p:spPr bwMode="auto">
                  <a:xfrm>
                    <a:off x="6711" y="2838"/>
                    <a:ext cx="15" cy="22"/>
                  </a:xfrm>
                  <a:custGeom>
                    <a:gdLst>
                      <a:gd fmla="*/ 1 w 6" name="T0"/>
                      <a:gd fmla="*/ 9 h 9" name="T1"/>
                      <a:gd fmla="*/ 0 w 6" name="T2"/>
                      <a:gd fmla="*/ 8 h 9" name="T3"/>
                      <a:gd fmla="*/ 2 w 6" name="T4"/>
                      <a:gd fmla="*/ 4 h 9" name="T5"/>
                      <a:gd fmla="*/ 1 w 6" name="T6"/>
                      <a:gd fmla="*/ 4 h 9" name="T7"/>
                      <a:gd fmla="*/ 2 w 6" name="T8"/>
                      <a:gd fmla="*/ 1 h 9" name="T9"/>
                      <a:gd fmla="*/ 3 w 6" name="T10"/>
                      <a:gd fmla="*/ 3 h 9" name="T11"/>
                      <a:gd fmla="*/ 4 w 6" name="T12"/>
                      <a:gd fmla="*/ 0 h 9" name="T13"/>
                      <a:gd fmla="*/ 4 w 6" name="T14"/>
                      <a:gd fmla="*/ 0 h 9" name="T15"/>
                      <a:gd fmla="*/ 3 w 6" name="T16"/>
                      <a:gd fmla="*/ 3 h 9" name="T17"/>
                      <a:gd fmla="*/ 2 w 6" name="T18"/>
                      <a:gd fmla="*/ 2 h 9" name="T19"/>
                      <a:gd fmla="*/ 1 w 6" name="T20"/>
                      <a:gd fmla="*/ 4 h 9" name="T21"/>
                      <a:gd fmla="*/ 2 w 6" name="T22"/>
                      <a:gd fmla="*/ 4 h 9" name="T23"/>
                      <a:gd fmla="*/ 0 w 6" name="T24"/>
                      <a:gd fmla="*/ 8 h 9" name="T25"/>
                      <a:gd fmla="*/ 1 w 6" name="T26"/>
                      <a:gd fmla="*/ 9 h 9" name="T27"/>
                      <a:gd fmla="*/ 3 w 6" name="T28"/>
                      <a:gd fmla="*/ 5 h 9" name="T29"/>
                      <a:gd fmla="*/ 5 w 6" name="T30"/>
                      <a:gd fmla="*/ 6 h 9" name="T31"/>
                      <a:gd fmla="*/ 6 w 6" name="T32"/>
                      <a:gd fmla="*/ 4 h 9" name="T33"/>
                      <a:gd fmla="*/ 6 w 6" name="T34"/>
                      <a:gd fmla="*/ 4 h 9" name="T35"/>
                      <a:gd fmla="*/ 4 w 6" name="T36"/>
                      <a:gd fmla="*/ 3 h 9" name="T37"/>
                      <a:gd fmla="*/ 6 w 6" name="T38"/>
                      <a:gd fmla="*/ 1 h 9" name="T39"/>
                      <a:gd fmla="*/ 5 w 6" name="T40"/>
                      <a:gd fmla="*/ 1 h 9" name="T41"/>
                      <a:gd fmla="*/ 6 w 6" name="T42"/>
                      <a:gd fmla="*/ 1 h 9" name="T43"/>
                      <a:gd fmla="*/ 4 w 6" name="T44"/>
                      <a:gd fmla="*/ 3 h 9" name="T45"/>
                      <a:gd fmla="*/ 6 w 6" name="T46"/>
                      <a:gd fmla="*/ 4 h 9" name="T47"/>
                      <a:gd fmla="*/ 6 w 6" name="T48"/>
                      <a:gd fmla="*/ 4 h 9" name="T49"/>
                      <a:gd fmla="*/ 5 w 6" name="T50"/>
                      <a:gd fmla="*/ 6 h 9" name="T51"/>
                      <a:gd fmla="*/ 3 w 6" name="T52"/>
                      <a:gd fmla="*/ 5 h 9" name="T53"/>
                      <a:gd fmla="*/ 2 w 6" name="T54"/>
                      <a:gd fmla="*/ 9 h 9" name="T55"/>
                      <a:gd fmla="*/ 1 w 6" name="T56"/>
                      <a:gd fmla="*/ 9 h 9" name="T5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b="b" l="0" r="r" t="0"/>
                    <a:pathLst>
                      <a:path h="9" w="6">
                        <a:moveTo>
                          <a:pt x="1" y="9"/>
                        </a:move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6"/>
                          <a:pt x="2" y="5"/>
                          <a:pt x="2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2" y="2"/>
                          <a:pt x="2" y="1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2"/>
                          <a:pt x="4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2"/>
                          <a:pt x="3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5"/>
                          <a:pt x="1" y="6"/>
                          <a:pt x="0" y="8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2" y="7"/>
                          <a:pt x="3" y="6"/>
                          <a:pt x="3" y="5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5" y="5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5"/>
                          <a:pt x="5" y="5"/>
                          <a:pt x="5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6"/>
                          <a:pt x="2" y="7"/>
                          <a:pt x="2" y="9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0" name="Freeform 308"/>
                  <p:cNvSpPr/>
                  <p:nvPr/>
                </p:nvSpPr>
                <p:spPr bwMode="auto">
                  <a:xfrm>
                    <a:off x="6737" y="2826"/>
                    <a:ext cx="45" cy="55"/>
                  </a:xfrm>
                  <a:custGeom>
                    <a:gdLst>
                      <a:gd fmla="*/ 0 w 19" name="T0"/>
                      <a:gd fmla="*/ 5 h 23" name="T1"/>
                      <a:gd fmla="*/ 5 w 19" name="T2"/>
                      <a:gd fmla="*/ 0 h 23" name="T3"/>
                      <a:gd fmla="*/ 19 w 19" name="T4"/>
                      <a:gd fmla="*/ 15 h 23" name="T5"/>
                      <a:gd fmla="*/ 14 w 19" name="T6"/>
                      <a:gd fmla="*/ 20 h 23" name="T7"/>
                      <a:gd fmla="*/ 0 w 19" name="T8"/>
                      <a:gd fmla="*/ 5 h 2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3" w="19">
                        <a:moveTo>
                          <a:pt x="0" y="5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8" y="10"/>
                          <a:pt x="16" y="18"/>
                          <a:pt x="19" y="15"/>
                        </a:cubicBezTo>
                        <a:cubicBezTo>
                          <a:pt x="14" y="20"/>
                          <a:pt x="14" y="20"/>
                          <a:pt x="14" y="20"/>
                        </a:cubicBezTo>
                        <a:cubicBezTo>
                          <a:pt x="11" y="23"/>
                          <a:pt x="3" y="1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1" name="Freeform 309"/>
                  <p:cNvSpPr>
                    <a:spLocks noEditPoints="1"/>
                  </p:cNvSpPr>
                  <p:nvPr/>
                </p:nvSpPr>
                <p:spPr bwMode="auto">
                  <a:xfrm>
                    <a:off x="6737" y="2824"/>
                    <a:ext cx="45" cy="52"/>
                  </a:xfrm>
                  <a:custGeom>
                    <a:gdLst>
                      <a:gd fmla="*/ 12 w 19" name="T0"/>
                      <a:gd fmla="*/ 22 h 22" name="T1"/>
                      <a:gd fmla="*/ 0 w 19" name="T2"/>
                      <a:gd fmla="*/ 6 h 22" name="T3"/>
                      <a:gd fmla="*/ 5 w 19" name="T4"/>
                      <a:gd fmla="*/ 0 h 22" name="T5"/>
                      <a:gd fmla="*/ 18 w 19" name="T6"/>
                      <a:gd fmla="*/ 17 h 22" name="T7"/>
                      <a:gd fmla="*/ 19 w 19" name="T8"/>
                      <a:gd fmla="*/ 16 h 22" name="T9"/>
                      <a:gd fmla="*/ 19 w 19" name="T10"/>
                      <a:gd fmla="*/ 16 h 22" name="T11"/>
                      <a:gd fmla="*/ 19 w 19" name="T12"/>
                      <a:gd fmla="*/ 16 h 22" name="T13"/>
                      <a:gd fmla="*/ 14 w 19" name="T14"/>
                      <a:gd fmla="*/ 21 h 22" name="T15"/>
                      <a:gd fmla="*/ 12 w 19" name="T16"/>
                      <a:gd fmla="*/ 22 h 22" name="T17"/>
                      <a:gd fmla="*/ 5 w 19" name="T18"/>
                      <a:gd fmla="*/ 1 h 22" name="T19"/>
                      <a:gd fmla="*/ 0 w 19" name="T20"/>
                      <a:gd fmla="*/ 6 h 22" name="T21"/>
                      <a:gd fmla="*/ 12 w 19" name="T22"/>
                      <a:gd fmla="*/ 22 h 22" name="T23"/>
                      <a:gd fmla="*/ 14 w 19" name="T24"/>
                      <a:gd fmla="*/ 21 h 22" name="T25"/>
                      <a:gd fmla="*/ 19 w 19" name="T26"/>
                      <a:gd fmla="*/ 17 h 22" name="T27"/>
                      <a:gd fmla="*/ 18 w 19" name="T28"/>
                      <a:gd fmla="*/ 17 h 22" name="T29"/>
                      <a:gd fmla="*/ 5 w 19" name="T30"/>
                      <a:gd fmla="*/ 1 h 22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22" w="19">
                        <a:moveTo>
                          <a:pt x="12" y="22"/>
                        </a:moveTo>
                        <a:cubicBezTo>
                          <a:pt x="9" y="22"/>
                          <a:pt x="2" y="15"/>
                          <a:pt x="0" y="6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8" y="10"/>
                          <a:pt x="14" y="17"/>
                          <a:pt x="18" y="17"/>
                        </a:cubicBezTo>
                        <a:cubicBezTo>
                          <a:pt x="18" y="17"/>
                          <a:pt x="19" y="17"/>
                          <a:pt x="19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9" y="16"/>
                          <a:pt x="19" y="16"/>
                          <a:pt x="19" y="16"/>
                        </a:cubicBezTo>
                        <a:cubicBezTo>
                          <a:pt x="14" y="21"/>
                          <a:pt x="14" y="21"/>
                          <a:pt x="14" y="21"/>
                        </a:cubicBezTo>
                        <a:cubicBezTo>
                          <a:pt x="14" y="22"/>
                          <a:pt x="13" y="22"/>
                          <a:pt x="12" y="22"/>
                        </a:cubicBezTo>
                        <a:close/>
                        <a:moveTo>
                          <a:pt x="5" y="1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2" y="15"/>
                          <a:pt x="9" y="22"/>
                          <a:pt x="12" y="22"/>
                        </a:cubicBezTo>
                        <a:cubicBezTo>
                          <a:pt x="13" y="22"/>
                          <a:pt x="14" y="22"/>
                          <a:pt x="14" y="21"/>
                        </a:cubicBezTo>
                        <a:cubicBezTo>
                          <a:pt x="19" y="17"/>
                          <a:pt x="19" y="17"/>
                          <a:pt x="19" y="17"/>
                        </a:cubicBezTo>
                        <a:cubicBezTo>
                          <a:pt x="19" y="17"/>
                          <a:pt x="18" y="17"/>
                          <a:pt x="18" y="17"/>
                        </a:cubicBezTo>
                        <a:cubicBezTo>
                          <a:pt x="14" y="17"/>
                          <a:pt x="8" y="10"/>
                          <a:pt x="5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2" name="Freeform 310"/>
                  <p:cNvSpPr/>
                  <p:nvPr/>
                </p:nvSpPr>
                <p:spPr bwMode="auto">
                  <a:xfrm>
                    <a:off x="6747" y="2826"/>
                    <a:ext cx="35" cy="46"/>
                  </a:xfrm>
                  <a:custGeom>
                    <a:gdLst>
                      <a:gd fmla="*/ 1 w 15" name="T0"/>
                      <a:gd fmla="*/ 0 h 19" name="T1"/>
                      <a:gd fmla="*/ 15 w 15" name="T2"/>
                      <a:gd fmla="*/ 15 h 19" name="T3"/>
                      <a:gd fmla="*/ 15 w 15" name="T4"/>
                      <a:gd fmla="*/ 16 h 19" name="T5"/>
                      <a:gd fmla="*/ 0 w 15" name="T6"/>
                      <a:gd fmla="*/ 0 h 19" name="T7"/>
                      <a:gd fmla="*/ 0 w 15" name="T8"/>
                      <a:gd fmla="*/ 0 h 19" name="T9"/>
                      <a:gd fmla="*/ 1 w 15" name="T10"/>
                      <a:gd fmla="*/ 0 h 19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19" w="15">
                        <a:moveTo>
                          <a:pt x="1" y="0"/>
                        </a:moveTo>
                        <a:cubicBezTo>
                          <a:pt x="4" y="10"/>
                          <a:pt x="12" y="18"/>
                          <a:pt x="15" y="15"/>
                        </a:cubicBezTo>
                        <a:cubicBezTo>
                          <a:pt x="15" y="15"/>
                          <a:pt x="15" y="16"/>
                          <a:pt x="15" y="16"/>
                        </a:cubicBezTo>
                        <a:cubicBezTo>
                          <a:pt x="11" y="19"/>
                          <a:pt x="3" y="1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3" name="Freeform 311"/>
                  <p:cNvSpPr>
                    <a:spLocks noEditPoints="1"/>
                  </p:cNvSpPr>
                  <p:nvPr/>
                </p:nvSpPr>
                <p:spPr bwMode="auto">
                  <a:xfrm>
                    <a:off x="6747" y="2824"/>
                    <a:ext cx="35" cy="45"/>
                  </a:xfrm>
                  <a:custGeom>
                    <a:gdLst>
                      <a:gd fmla="*/ 13 w 15" name="T0"/>
                      <a:gd fmla="*/ 18 h 19" name="T1"/>
                      <a:gd fmla="*/ 0 w 15" name="T2"/>
                      <a:gd fmla="*/ 1 h 19" name="T3"/>
                      <a:gd fmla="*/ 1 w 15" name="T4"/>
                      <a:gd fmla="*/ 0 h 19" name="T5"/>
                      <a:gd fmla="*/ 14 w 15" name="T6"/>
                      <a:gd fmla="*/ 17 h 19" name="T7"/>
                      <a:gd fmla="*/ 15 w 15" name="T8"/>
                      <a:gd fmla="*/ 16 h 19" name="T9"/>
                      <a:gd fmla="*/ 15 w 15" name="T10"/>
                      <a:gd fmla="*/ 17 h 19" name="T11"/>
                      <a:gd fmla="*/ 13 w 15" name="T12"/>
                      <a:gd fmla="*/ 18 h 19" name="T13"/>
                      <a:gd fmla="*/ 1 w 15" name="T14"/>
                      <a:gd fmla="*/ 1 h 19" name="T15"/>
                      <a:gd fmla="*/ 0 w 15" name="T16"/>
                      <a:gd fmla="*/ 1 h 19" name="T17"/>
                      <a:gd fmla="*/ 13 w 15" name="T18"/>
                      <a:gd fmla="*/ 18 h 19" name="T19"/>
                      <a:gd fmla="*/ 15 w 15" name="T20"/>
                      <a:gd fmla="*/ 17 h 19" name="T21"/>
                      <a:gd fmla="*/ 15 w 15" name="T22"/>
                      <a:gd fmla="*/ 17 h 19" name="T23"/>
                      <a:gd fmla="*/ 1 w 15" name="T24"/>
                      <a:gd fmla="*/ 1 h 19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9" w="15">
                        <a:moveTo>
                          <a:pt x="13" y="18"/>
                        </a:moveTo>
                        <a:cubicBezTo>
                          <a:pt x="9" y="18"/>
                          <a:pt x="3" y="1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4" y="10"/>
                          <a:pt x="10" y="17"/>
                          <a:pt x="14" y="17"/>
                        </a:cubicBezTo>
                        <a:cubicBezTo>
                          <a:pt x="14" y="17"/>
                          <a:pt x="15" y="17"/>
                          <a:pt x="15" y="16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4" y="17"/>
                          <a:pt x="14" y="18"/>
                          <a:pt x="13" y="18"/>
                        </a:cubicBezTo>
                        <a:close/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3" y="11"/>
                          <a:pt x="9" y="18"/>
                          <a:pt x="13" y="18"/>
                        </a:cubicBezTo>
                        <a:cubicBezTo>
                          <a:pt x="14" y="18"/>
                          <a:pt x="14" y="17"/>
                          <a:pt x="15" y="17"/>
                        </a:cubicBezTo>
                        <a:cubicBezTo>
                          <a:pt x="15" y="17"/>
                          <a:pt x="15" y="17"/>
                          <a:pt x="15" y="17"/>
                        </a:cubicBezTo>
                        <a:cubicBezTo>
                          <a:pt x="12" y="19"/>
                          <a:pt x="4" y="12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4" name="Freeform 312"/>
                  <p:cNvSpPr/>
                  <p:nvPr/>
                </p:nvSpPr>
                <p:spPr bwMode="auto">
                  <a:xfrm>
                    <a:off x="6730" y="3030"/>
                    <a:ext cx="14" cy="22"/>
                  </a:xfrm>
                  <a:custGeom>
                    <a:gdLst>
                      <a:gd fmla="*/ 3 w 6" name="T0"/>
                      <a:gd fmla="*/ 0 h 9" name="T1"/>
                      <a:gd fmla="*/ 0 w 6" name="T2"/>
                      <a:gd fmla="*/ 2 h 9" name="T3"/>
                      <a:gd fmla="*/ 1 w 6" name="T4"/>
                      <a:gd fmla="*/ 8 h 9" name="T5"/>
                      <a:gd fmla="*/ 3 w 6" name="T6"/>
                      <a:gd fmla="*/ 9 h 9" name="T7"/>
                      <a:gd fmla="*/ 5 w 6" name="T8"/>
                      <a:gd fmla="*/ 8 h 9" name="T9"/>
                      <a:gd fmla="*/ 6 w 6" name="T10"/>
                      <a:gd fmla="*/ 2 h 9" name="T11"/>
                      <a:gd fmla="*/ 3 w 6" name="T12"/>
                      <a:gd fmla="*/ 0 h 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" w="6">
                        <a:moveTo>
                          <a:pt x="3" y="0"/>
                        </a:moveTo>
                        <a:cubicBezTo>
                          <a:pt x="3" y="0"/>
                          <a:pt x="1" y="0"/>
                          <a:pt x="0" y="2"/>
                        </a:cubicBezTo>
                        <a:cubicBezTo>
                          <a:pt x="0" y="4"/>
                          <a:pt x="1" y="8"/>
                          <a:pt x="1" y="8"/>
                        </a:cubicBezTo>
                        <a:cubicBezTo>
                          <a:pt x="1" y="8"/>
                          <a:pt x="2" y="9"/>
                          <a:pt x="3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6" y="4"/>
                          <a:pt x="6" y="2"/>
                        </a:cubicBezTo>
                        <a:cubicBezTo>
                          <a:pt x="5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5" name="Freeform 313"/>
                  <p:cNvSpPr>
                    <a:spLocks noEditPoints="1"/>
                  </p:cNvSpPr>
                  <p:nvPr/>
                </p:nvSpPr>
                <p:spPr bwMode="auto">
                  <a:xfrm>
                    <a:off x="6730" y="3030"/>
                    <a:ext cx="14" cy="22"/>
                  </a:xfrm>
                  <a:custGeom>
                    <a:gdLst>
                      <a:gd fmla="*/ 3 w 6" name="T0"/>
                      <a:gd fmla="*/ 9 h 9" name="T1"/>
                      <a:gd fmla="*/ 1 w 6" name="T2"/>
                      <a:gd fmla="*/ 9 h 9" name="T3"/>
                      <a:gd fmla="*/ 0 w 6" name="T4"/>
                      <a:gd fmla="*/ 2 h 9" name="T5"/>
                      <a:gd fmla="*/ 3 w 6" name="T6"/>
                      <a:gd fmla="*/ 0 h 9" name="T7"/>
                      <a:gd fmla="*/ 6 w 6" name="T8"/>
                      <a:gd fmla="*/ 2 h 9" name="T9"/>
                      <a:gd fmla="*/ 5 w 6" name="T10"/>
                      <a:gd fmla="*/ 8 h 9" name="T11"/>
                      <a:gd fmla="*/ 3 w 6" name="T12"/>
                      <a:gd fmla="*/ 9 h 9" name="T13"/>
                      <a:gd fmla="*/ 1 w 6" name="T14"/>
                      <a:gd fmla="*/ 8 h 9" name="T15"/>
                      <a:gd fmla="*/ 3 w 6" name="T16"/>
                      <a:gd fmla="*/ 9 h 9" name="T17"/>
                      <a:gd fmla="*/ 5 w 6" name="T18"/>
                      <a:gd fmla="*/ 8 h 9" name="T19"/>
                      <a:gd fmla="*/ 6 w 6" name="T20"/>
                      <a:gd fmla="*/ 2 h 9" name="T21"/>
                      <a:gd fmla="*/ 3 w 6" name="T22"/>
                      <a:gd fmla="*/ 0 h 9" name="T23"/>
                      <a:gd fmla="*/ 0 w 6" name="T24"/>
                      <a:gd fmla="*/ 2 h 9" name="T25"/>
                      <a:gd fmla="*/ 1 w 6" name="T26"/>
                      <a:gd fmla="*/ 8 h 9" name="T27"/>
                      <a:gd fmla="*/ 1 w 6" name="T28"/>
                      <a:gd fmla="*/ 8 h 9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9" w="6">
                        <a:moveTo>
                          <a:pt x="3" y="9"/>
                        </a:moveTo>
                        <a:cubicBezTo>
                          <a:pt x="1" y="9"/>
                          <a:pt x="1" y="9"/>
                          <a:pt x="1" y="9"/>
                        </a:cubicBezTo>
                        <a:cubicBezTo>
                          <a:pt x="1" y="8"/>
                          <a:pt x="0" y="4"/>
                          <a:pt x="0" y="2"/>
                        </a:cubicBezTo>
                        <a:cubicBezTo>
                          <a:pt x="1" y="1"/>
                          <a:pt x="1" y="0"/>
                          <a:pt x="3" y="0"/>
                        </a:cubicBezTo>
                        <a:cubicBezTo>
                          <a:pt x="5" y="0"/>
                          <a:pt x="5" y="1"/>
                          <a:pt x="6" y="2"/>
                        </a:cubicBezTo>
                        <a:cubicBezTo>
                          <a:pt x="6" y="4"/>
                          <a:pt x="5" y="8"/>
                          <a:pt x="5" y="8"/>
                        </a:cubicBezTo>
                        <a:cubicBezTo>
                          <a:pt x="5" y="9"/>
                          <a:pt x="4" y="9"/>
                          <a:pt x="3" y="9"/>
                        </a:cubicBezTo>
                        <a:close/>
                        <a:moveTo>
                          <a:pt x="1" y="8"/>
                        </a:moveTo>
                        <a:cubicBezTo>
                          <a:pt x="1" y="8"/>
                          <a:pt x="2" y="9"/>
                          <a:pt x="3" y="9"/>
                        </a:cubicBezTo>
                        <a:cubicBezTo>
                          <a:pt x="4" y="9"/>
                          <a:pt x="5" y="8"/>
                          <a:pt x="5" y="8"/>
                        </a:cubicBezTo>
                        <a:cubicBezTo>
                          <a:pt x="5" y="8"/>
                          <a:pt x="6" y="4"/>
                          <a:pt x="6" y="2"/>
                        </a:cubicBezTo>
                        <a:cubicBezTo>
                          <a:pt x="5" y="2"/>
                          <a:pt x="5" y="0"/>
                          <a:pt x="3" y="0"/>
                        </a:cubicBezTo>
                        <a:cubicBezTo>
                          <a:pt x="1" y="0"/>
                          <a:pt x="1" y="2"/>
                          <a:pt x="0" y="2"/>
                        </a:cubicBezTo>
                        <a:cubicBezTo>
                          <a:pt x="0" y="4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6" name="Freeform 314"/>
                  <p:cNvSpPr/>
                  <p:nvPr/>
                </p:nvSpPr>
                <p:spPr bwMode="auto">
                  <a:xfrm flipH="1">
                    <a:off x="6737" y="3040"/>
                    <a:ext cx="0" cy="12"/>
                  </a:xfrm>
                  <a:custGeom>
                    <a:gdLst>
                      <a:gd fmla="*/ 5 h 5" name="T0"/>
                      <a:gd fmla="*/ 5 h 5" name="T1"/>
                      <a:gd fmla="*/ 0 h 5" name="T2"/>
                      <a:gd fmla="*/ 5 h 5" name="T3"/>
                      <a:gd fmla="*/ 5 h 5" name="T4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b="b" l="0" r="r" t="0"/>
                    <a:pathLst>
                      <a:path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7" name="Freeform 315"/>
                  <p:cNvSpPr/>
                  <p:nvPr/>
                </p:nvSpPr>
                <p:spPr bwMode="auto">
                  <a:xfrm>
                    <a:off x="6735" y="3040"/>
                    <a:ext cx="2" cy="12"/>
                  </a:xfrm>
                  <a:custGeom>
                    <a:gdLst>
                      <a:gd fmla="*/ 0 w 1" name="T0"/>
                      <a:gd fmla="*/ 5 h 5" name="T1"/>
                      <a:gd fmla="*/ 0 w 1" name="T2"/>
                      <a:gd fmla="*/ 5 h 5" name="T3"/>
                      <a:gd fmla="*/ 0 w 1" name="T4"/>
                      <a:gd fmla="*/ 3 h 5" name="T5"/>
                      <a:gd fmla="*/ 0 w 1" name="T6"/>
                      <a:gd fmla="*/ 0 h 5" name="T7"/>
                      <a:gd fmla="*/ 0 w 1" name="T8"/>
                      <a:gd fmla="*/ 3 h 5" name="T9"/>
                      <a:gd fmla="*/ 1 w 1" name="T10"/>
                      <a:gd fmla="*/ 5 h 5" name="T11"/>
                      <a:gd fmla="*/ 0 w 1" name="T12"/>
                      <a:gd fmla="*/ 5 h 5" name="T13"/>
                      <a:gd fmla="*/ 0 w 1" name="T14"/>
                      <a:gd fmla="*/ 5 h 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" w="1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1" y="4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8" name="Freeform 316"/>
                  <p:cNvSpPr/>
                  <p:nvPr/>
                </p:nvSpPr>
                <p:spPr bwMode="auto">
                  <a:xfrm flipH="1">
                    <a:off x="6735" y="3040"/>
                    <a:ext cx="0" cy="12"/>
                  </a:xfrm>
                  <a:custGeom>
                    <a:gdLst>
                      <a:gd fmla="*/ 5 h 5" name="T0"/>
                      <a:gd fmla="*/ 5 h 5" name="T1"/>
                      <a:gd fmla="*/ 3 h 5" name="T2"/>
                      <a:gd fmla="*/ 0 h 5" name="T3"/>
                      <a:gd fmla="*/ 3 h 5" name="T4"/>
                      <a:gd fmla="*/ 5 h 5" name="T5"/>
                      <a:gd fmla="*/ 5 h 5" name="T6"/>
                      <a:gd fmla="*/ 5 h 5" name="T7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b="b" l="0" r="r" t="0"/>
                    <a:pathLst>
                      <a:path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79" name="Freeform 317"/>
                  <p:cNvSpPr/>
                  <p:nvPr/>
                </p:nvSpPr>
                <p:spPr bwMode="auto">
                  <a:xfrm>
                    <a:off x="6733" y="3037"/>
                    <a:ext cx="2" cy="15"/>
                  </a:xfrm>
                  <a:custGeom>
                    <a:gdLst>
                      <a:gd fmla="*/ 0 w 1" name="T0"/>
                      <a:gd fmla="*/ 6 h 6" name="T1"/>
                      <a:gd fmla="*/ 0 w 1" name="T2"/>
                      <a:gd fmla="*/ 6 h 6" name="T3"/>
                      <a:gd fmla="*/ 0 w 1" name="T4"/>
                      <a:gd fmla="*/ 4 h 6" name="T5"/>
                      <a:gd fmla="*/ 0 w 1" name="T6"/>
                      <a:gd fmla="*/ 0 h 6" name="T7"/>
                      <a:gd fmla="*/ 0 w 1" name="T8"/>
                      <a:gd fmla="*/ 4 h 6" name="T9"/>
                      <a:gd fmla="*/ 1 w 1" name="T10"/>
                      <a:gd fmla="*/ 6 h 6" name="T11"/>
                      <a:gd fmla="*/ 0 w 1" name="T12"/>
                      <a:gd fmla="*/ 6 h 6" name="T13"/>
                      <a:gd fmla="*/ 0 w 1" name="T14"/>
                      <a:gd fmla="*/ 6 h 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6" w="1"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5"/>
                          <a:pt x="0" y="5"/>
                          <a:pt x="0" y="4"/>
                        </a:cubicBezTo>
                        <a:cubicBezTo>
                          <a:pt x="0" y="3"/>
                          <a:pt x="0" y="2"/>
                          <a:pt x="0" y="0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0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0" name="Freeform 318"/>
                  <p:cNvSpPr/>
                  <p:nvPr/>
                </p:nvSpPr>
                <p:spPr bwMode="auto">
                  <a:xfrm>
                    <a:off x="6730" y="3037"/>
                    <a:ext cx="3" cy="15"/>
                  </a:xfrm>
                  <a:custGeom>
                    <a:gdLst>
                      <a:gd fmla="*/ 1 w 1" name="T0"/>
                      <a:gd fmla="*/ 6 h 6" name="T1"/>
                      <a:gd fmla="*/ 1 w 1" name="T2"/>
                      <a:gd fmla="*/ 6 h 6" name="T3"/>
                      <a:gd fmla="*/ 1 w 1" name="T4"/>
                      <a:gd fmla="*/ 4 h 6" name="T5"/>
                      <a:gd fmla="*/ 1 w 1" name="T6"/>
                      <a:gd fmla="*/ 0 h 6" name="T7"/>
                      <a:gd fmla="*/ 1 w 1" name="T8"/>
                      <a:gd fmla="*/ 4 h 6" name="T9"/>
                      <a:gd fmla="*/ 1 w 1" name="T10"/>
                      <a:gd fmla="*/ 6 h 6" name="T11"/>
                      <a:gd fmla="*/ 1 w 1" name="T12"/>
                      <a:gd fmla="*/ 6 h 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6" w="1">
                        <a:moveTo>
                          <a:pt x="1" y="6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5"/>
                          <a:pt x="1" y="4"/>
                          <a:pt x="1" y="4"/>
                        </a:cubicBezTo>
                        <a:cubicBezTo>
                          <a:pt x="1" y="2"/>
                          <a:pt x="0" y="1"/>
                          <a:pt x="1" y="0"/>
                        </a:cubicBezTo>
                        <a:cubicBezTo>
                          <a:pt x="1" y="1"/>
                          <a:pt x="1" y="2"/>
                          <a:pt x="1" y="4"/>
                        </a:cubicBezTo>
                        <a:cubicBezTo>
                          <a:pt x="1" y="4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1" name="Freeform 319"/>
                  <p:cNvSpPr/>
                  <p:nvPr/>
                </p:nvSpPr>
                <p:spPr bwMode="auto">
                  <a:xfrm>
                    <a:off x="6737" y="3040"/>
                    <a:ext cx="3" cy="12"/>
                  </a:xfrm>
                  <a:custGeom>
                    <a:gdLst>
                      <a:gd fmla="*/ 0 w 1" name="T0"/>
                      <a:gd fmla="*/ 5 h 5" name="T1"/>
                      <a:gd fmla="*/ 0 w 1" name="T2"/>
                      <a:gd fmla="*/ 5 h 5" name="T3"/>
                      <a:gd fmla="*/ 0 w 1" name="T4"/>
                      <a:gd fmla="*/ 5 h 5" name="T5"/>
                      <a:gd fmla="*/ 0 w 1" name="T6"/>
                      <a:gd fmla="*/ 3 h 5" name="T7"/>
                      <a:gd fmla="*/ 1 w 1" name="T8"/>
                      <a:gd fmla="*/ 0 h 5" name="T9"/>
                      <a:gd fmla="*/ 1 w 1" name="T10"/>
                      <a:gd fmla="*/ 3 h 5" name="T11"/>
                      <a:gd fmla="*/ 1 w 1" name="T12"/>
                      <a:gd fmla="*/ 5 h 5" name="T13"/>
                      <a:gd fmla="*/ 0 w 1" name="T14"/>
                      <a:gd fmla="*/ 5 h 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" w="1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1"/>
                          <a:pt x="1" y="2"/>
                          <a:pt x="1" y="3"/>
                        </a:cubicBezTo>
                        <a:cubicBezTo>
                          <a:pt x="1" y="4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2" name="Freeform 320"/>
                  <p:cNvSpPr/>
                  <p:nvPr/>
                </p:nvSpPr>
                <p:spPr bwMode="auto">
                  <a:xfrm flipH="1">
                    <a:off x="6740" y="3040"/>
                    <a:ext cx="0" cy="12"/>
                  </a:xfrm>
                  <a:custGeom>
                    <a:gdLst>
                      <a:gd fmla="*/ 5 h 5" name="T0"/>
                      <a:gd fmla="*/ 5 h 5" name="T1"/>
                      <a:gd fmla="*/ 5 h 5" name="T2"/>
                      <a:gd fmla="*/ 3 h 5" name="T3"/>
                      <a:gd fmla="*/ 0 h 5" name="T4"/>
                      <a:gd fmla="*/ 3 h 5" name="T5"/>
                      <a:gd fmla="*/ 5 h 5" name="T6"/>
                      <a:gd fmla="*/ 5 h 5" name="T7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b="b" l="0" r="r" t="0"/>
                    <a:pathLst>
                      <a:path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3" name="Freeform 321"/>
                  <p:cNvSpPr/>
                  <p:nvPr/>
                </p:nvSpPr>
                <p:spPr bwMode="auto">
                  <a:xfrm>
                    <a:off x="6740" y="3037"/>
                    <a:ext cx="2" cy="15"/>
                  </a:xfrm>
                  <a:custGeom>
                    <a:gdLst>
                      <a:gd fmla="*/ 0 w 1" name="T0"/>
                      <a:gd fmla="*/ 6 h 6" name="T1"/>
                      <a:gd fmla="*/ 0 w 1" name="T2"/>
                      <a:gd fmla="*/ 6 h 6" name="T3"/>
                      <a:gd fmla="*/ 0 w 1" name="T4"/>
                      <a:gd fmla="*/ 6 h 6" name="T5"/>
                      <a:gd fmla="*/ 1 w 1" name="T6"/>
                      <a:gd fmla="*/ 4 h 6" name="T7"/>
                      <a:gd fmla="*/ 1 w 1" name="T8"/>
                      <a:gd fmla="*/ 0 h 6" name="T9"/>
                      <a:gd fmla="*/ 1 w 1" name="T10"/>
                      <a:gd fmla="*/ 4 h 6" name="T11"/>
                      <a:gd fmla="*/ 1 w 1" name="T12"/>
                      <a:gd fmla="*/ 6 h 6" name="T13"/>
                      <a:gd fmla="*/ 0 w 1" name="T14"/>
                      <a:gd fmla="*/ 6 h 6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6" w="1"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5"/>
                          <a:pt x="1" y="5"/>
                          <a:pt x="1" y="4"/>
                        </a:cubicBezTo>
                        <a:cubicBezTo>
                          <a:pt x="1" y="3"/>
                          <a:pt x="1" y="2"/>
                          <a:pt x="1" y="0"/>
                        </a:cubicBezTo>
                        <a:cubicBezTo>
                          <a:pt x="1" y="2"/>
                          <a:pt x="1" y="3"/>
                          <a:pt x="1" y="4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1" y="6"/>
                          <a:pt x="1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4" name="Freeform 322"/>
                  <p:cNvSpPr/>
                  <p:nvPr/>
                </p:nvSpPr>
                <p:spPr bwMode="auto">
                  <a:xfrm>
                    <a:off x="6742" y="3037"/>
                    <a:ext cx="2" cy="15"/>
                  </a:xfrm>
                  <a:custGeom>
                    <a:gdLst>
                      <a:gd fmla="*/ 0 w 1" name="T0"/>
                      <a:gd fmla="*/ 6 h 6" name="T1"/>
                      <a:gd fmla="*/ 0 w 1" name="T2"/>
                      <a:gd fmla="*/ 6 h 6" name="T3"/>
                      <a:gd fmla="*/ 0 w 1" name="T4"/>
                      <a:gd fmla="*/ 4 h 6" name="T5"/>
                      <a:gd fmla="*/ 0 w 1" name="T6"/>
                      <a:gd fmla="*/ 0 h 6" name="T7"/>
                      <a:gd fmla="*/ 0 w 1" name="T8"/>
                      <a:gd fmla="*/ 4 h 6" name="T9"/>
                      <a:gd fmla="*/ 0 w 1" name="T10"/>
                      <a:gd fmla="*/ 6 h 6" name="T11"/>
                      <a:gd fmla="*/ 0 w 1" name="T12"/>
                      <a:gd fmla="*/ 6 h 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6" w="1"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5"/>
                          <a:pt x="0" y="4"/>
                          <a:pt x="0" y="4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0" y="4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5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6733" y="3025"/>
                    <a:ext cx="9" cy="12"/>
                  </a:xfrm>
                  <a:prstGeom prst="ellipse">
                    <a:avLst/>
                  </a:pr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6" name="Freeform 324"/>
                  <p:cNvSpPr>
                    <a:spLocks noEditPoints="1"/>
                  </p:cNvSpPr>
                  <p:nvPr/>
                </p:nvSpPr>
                <p:spPr bwMode="auto">
                  <a:xfrm>
                    <a:off x="6733" y="3025"/>
                    <a:ext cx="9" cy="12"/>
                  </a:xfrm>
                  <a:custGeom>
                    <a:gdLst>
                      <a:gd fmla="*/ 2 w 4" name="T0"/>
                      <a:gd fmla="*/ 5 h 5" name="T1"/>
                      <a:gd fmla="*/ 0 w 4" name="T2"/>
                      <a:gd fmla="*/ 2 h 5" name="T3"/>
                      <a:gd fmla="*/ 2 w 4" name="T4"/>
                      <a:gd fmla="*/ 0 h 5" name="T5"/>
                      <a:gd fmla="*/ 4 w 4" name="T6"/>
                      <a:gd fmla="*/ 2 h 5" name="T7"/>
                      <a:gd fmla="*/ 2 w 4" name="T8"/>
                      <a:gd fmla="*/ 5 h 5" name="T9"/>
                      <a:gd fmla="*/ 2 w 4" name="T10"/>
                      <a:gd fmla="*/ 0 h 5" name="T11"/>
                      <a:gd fmla="*/ 0 w 4" name="T12"/>
                      <a:gd fmla="*/ 2 h 5" name="T13"/>
                      <a:gd fmla="*/ 2 w 4" name="T14"/>
                      <a:gd fmla="*/ 5 h 5" name="T15"/>
                      <a:gd fmla="*/ 4 w 4" name="T16"/>
                      <a:gd fmla="*/ 2 h 5" name="T17"/>
                      <a:gd fmla="*/ 2 w 4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4">
                        <a:moveTo>
                          <a:pt x="2" y="5"/>
                        </a:moveTo>
                        <a:cubicBezTo>
                          <a:pt x="1" y="5"/>
                          <a:pt x="0" y="4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ubicBezTo>
                          <a:pt x="4" y="4"/>
                          <a:pt x="3" y="5"/>
                          <a:pt x="2" y="5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ubicBezTo>
                          <a:pt x="3" y="5"/>
                          <a:pt x="4" y="4"/>
                          <a:pt x="4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7" name="Freeform 325"/>
                  <p:cNvSpPr/>
                  <p:nvPr/>
                </p:nvSpPr>
                <p:spPr bwMode="auto">
                  <a:xfrm>
                    <a:off x="6735" y="2898"/>
                    <a:ext cx="5" cy="132"/>
                  </a:xfrm>
                  <a:custGeom>
                    <a:gdLst>
                      <a:gd fmla="*/ 0 w 2" name="T0"/>
                      <a:gd fmla="*/ 1 h 55" name="T1"/>
                      <a:gd fmla="*/ 0 w 2" name="T2"/>
                      <a:gd fmla="*/ 54 h 55" name="T3"/>
                      <a:gd fmla="*/ 0 w 2" name="T4"/>
                      <a:gd fmla="*/ 55 h 55" name="T5"/>
                      <a:gd fmla="*/ 2 w 2" name="T6"/>
                      <a:gd fmla="*/ 55 h 55" name="T7"/>
                      <a:gd fmla="*/ 2 w 2" name="T8"/>
                      <a:gd fmla="*/ 54 h 55" name="T9"/>
                      <a:gd fmla="*/ 2 w 2" name="T10"/>
                      <a:gd fmla="*/ 0 h 55" name="T11"/>
                      <a:gd fmla="*/ 0 w 2" name="T12"/>
                      <a:gd fmla="*/ 1 h 5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5" w="2">
                        <a:moveTo>
                          <a:pt x="0" y="1"/>
                        </a:moveTo>
                        <a:cubicBezTo>
                          <a:pt x="0" y="54"/>
                          <a:pt x="0" y="54"/>
                          <a:pt x="0" y="54"/>
                        </a:cubicBezTo>
                        <a:cubicBezTo>
                          <a:pt x="0" y="54"/>
                          <a:pt x="0" y="55"/>
                          <a:pt x="0" y="55"/>
                        </a:cubicBezTo>
                        <a:cubicBezTo>
                          <a:pt x="1" y="55"/>
                          <a:pt x="1" y="55"/>
                          <a:pt x="2" y="55"/>
                        </a:cubicBezTo>
                        <a:cubicBezTo>
                          <a:pt x="2" y="55"/>
                          <a:pt x="2" y="54"/>
                          <a:pt x="2" y="54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8" name="Freeform 326"/>
                  <p:cNvSpPr>
                    <a:spLocks noEditPoints="1"/>
                  </p:cNvSpPr>
                  <p:nvPr/>
                </p:nvSpPr>
                <p:spPr bwMode="auto">
                  <a:xfrm>
                    <a:off x="6735" y="2896"/>
                    <a:ext cx="5" cy="134"/>
                  </a:xfrm>
                  <a:custGeom>
                    <a:gdLst>
                      <a:gd fmla="*/ 1 w 2" name="T0"/>
                      <a:gd fmla="*/ 56 h 56" name="T1"/>
                      <a:gd fmla="*/ 0 w 2" name="T2"/>
                      <a:gd fmla="*/ 56 h 56" name="T3"/>
                      <a:gd fmla="*/ 0 w 2" name="T4"/>
                      <a:gd fmla="*/ 55 h 56" name="T5"/>
                      <a:gd fmla="*/ 0 w 2" name="T6"/>
                      <a:gd fmla="*/ 2 h 56" name="T7"/>
                      <a:gd fmla="*/ 2 w 2" name="T8"/>
                      <a:gd fmla="*/ 0 h 56" name="T9"/>
                      <a:gd fmla="*/ 2 w 2" name="T10"/>
                      <a:gd fmla="*/ 55 h 56" name="T11"/>
                      <a:gd fmla="*/ 2 w 2" name="T12"/>
                      <a:gd fmla="*/ 56 h 56" name="T13"/>
                      <a:gd fmla="*/ 1 w 2" name="T14"/>
                      <a:gd fmla="*/ 56 h 56" name="T15"/>
                      <a:gd fmla="*/ 2 w 2" name="T16"/>
                      <a:gd fmla="*/ 1 h 56" name="T17"/>
                      <a:gd fmla="*/ 0 w 2" name="T18"/>
                      <a:gd fmla="*/ 3 h 56" name="T19"/>
                      <a:gd fmla="*/ 0 w 2" name="T20"/>
                      <a:gd fmla="*/ 55 h 56" name="T21"/>
                      <a:gd fmla="*/ 0 w 2" name="T22"/>
                      <a:gd fmla="*/ 56 h 56" name="T23"/>
                      <a:gd fmla="*/ 2 w 2" name="T24"/>
                      <a:gd fmla="*/ 56 h 56" name="T25"/>
                      <a:gd fmla="*/ 2 w 2" name="T26"/>
                      <a:gd fmla="*/ 55 h 56" name="T27"/>
                      <a:gd fmla="*/ 2 w 2" name="T28"/>
                      <a:gd fmla="*/ 1 h 56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56" w="2">
                        <a:moveTo>
                          <a:pt x="1" y="56"/>
                        </a:moveTo>
                        <a:cubicBezTo>
                          <a:pt x="1" y="56"/>
                          <a:pt x="0" y="56"/>
                          <a:pt x="0" y="56"/>
                        </a:cubicBezTo>
                        <a:cubicBezTo>
                          <a:pt x="0" y="56"/>
                          <a:pt x="0" y="55"/>
                          <a:pt x="0" y="5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55"/>
                          <a:pt x="2" y="55"/>
                          <a:pt x="2" y="55"/>
                        </a:cubicBezTo>
                        <a:cubicBezTo>
                          <a:pt x="2" y="55"/>
                          <a:pt x="2" y="56"/>
                          <a:pt x="2" y="56"/>
                        </a:cubicBezTo>
                        <a:cubicBezTo>
                          <a:pt x="1" y="56"/>
                          <a:pt x="1" y="56"/>
                          <a:pt x="1" y="56"/>
                        </a:cubicBezTo>
                        <a:close/>
                        <a:moveTo>
                          <a:pt x="2" y="1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55"/>
                          <a:pt x="0" y="56"/>
                          <a:pt x="0" y="56"/>
                        </a:cubicBezTo>
                        <a:cubicBezTo>
                          <a:pt x="1" y="56"/>
                          <a:pt x="1" y="56"/>
                          <a:pt x="2" y="56"/>
                        </a:cubicBezTo>
                        <a:cubicBezTo>
                          <a:pt x="2" y="56"/>
                          <a:pt x="2" y="55"/>
                          <a:pt x="2" y="55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89" name="Freeform 327"/>
                  <p:cNvSpPr/>
                  <p:nvPr/>
                </p:nvSpPr>
                <p:spPr bwMode="auto">
                  <a:xfrm>
                    <a:off x="6726" y="3035"/>
                    <a:ext cx="14" cy="19"/>
                  </a:xfrm>
                  <a:custGeom>
                    <a:gdLst>
                      <a:gd fmla="*/ 3 w 6" name="T0"/>
                      <a:gd fmla="*/ 0 h 8" name="T1"/>
                      <a:gd fmla="*/ 1 w 6" name="T2"/>
                      <a:gd fmla="*/ 2 h 8" name="T3"/>
                      <a:gd fmla="*/ 1 w 6" name="T4"/>
                      <a:gd fmla="*/ 8 h 8" name="T5"/>
                      <a:gd fmla="*/ 3 w 6" name="T6"/>
                      <a:gd fmla="*/ 8 h 8" name="T7"/>
                      <a:gd fmla="*/ 5 w 6" name="T8"/>
                      <a:gd fmla="*/ 8 h 8" name="T9"/>
                      <a:gd fmla="*/ 6 w 6" name="T10"/>
                      <a:gd fmla="*/ 2 h 8" name="T11"/>
                      <a:gd fmla="*/ 3 w 6" name="T12"/>
                      <a:gd fmla="*/ 0 h 8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8" w="6">
                        <a:moveTo>
                          <a:pt x="3" y="0"/>
                        </a:moveTo>
                        <a:cubicBezTo>
                          <a:pt x="3" y="0"/>
                          <a:pt x="1" y="0"/>
                          <a:pt x="1" y="2"/>
                        </a:cubicBezTo>
                        <a:cubicBezTo>
                          <a:pt x="0" y="4"/>
                          <a:pt x="1" y="8"/>
                          <a:pt x="1" y="8"/>
                        </a:cubicBez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6" y="4"/>
                          <a:pt x="6" y="2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0" name="Freeform 328"/>
                  <p:cNvSpPr>
                    <a:spLocks noEditPoints="1"/>
                  </p:cNvSpPr>
                  <p:nvPr/>
                </p:nvSpPr>
                <p:spPr bwMode="auto">
                  <a:xfrm>
                    <a:off x="6726" y="3035"/>
                    <a:ext cx="14" cy="21"/>
                  </a:xfrm>
                  <a:custGeom>
                    <a:gdLst>
                      <a:gd fmla="*/ 3 w 6" name="T0"/>
                      <a:gd fmla="*/ 9 h 9" name="T1"/>
                      <a:gd fmla="*/ 1 w 6" name="T2"/>
                      <a:gd fmla="*/ 8 h 9" name="T3"/>
                      <a:gd fmla="*/ 1 w 6" name="T4"/>
                      <a:gd fmla="*/ 2 h 9" name="T5"/>
                      <a:gd fmla="*/ 3 w 6" name="T6"/>
                      <a:gd fmla="*/ 0 h 9" name="T7"/>
                      <a:gd fmla="*/ 6 w 6" name="T8"/>
                      <a:gd fmla="*/ 2 h 9" name="T9"/>
                      <a:gd fmla="*/ 6 w 6" name="T10"/>
                      <a:gd fmla="*/ 8 h 9" name="T11"/>
                      <a:gd fmla="*/ 3 w 6" name="T12"/>
                      <a:gd fmla="*/ 9 h 9" name="T13"/>
                      <a:gd fmla="*/ 1 w 6" name="T14"/>
                      <a:gd fmla="*/ 8 h 9" name="T15"/>
                      <a:gd fmla="*/ 3 w 6" name="T16"/>
                      <a:gd fmla="*/ 8 h 9" name="T17"/>
                      <a:gd fmla="*/ 5 w 6" name="T18"/>
                      <a:gd fmla="*/ 8 h 9" name="T19"/>
                      <a:gd fmla="*/ 6 w 6" name="T20"/>
                      <a:gd fmla="*/ 2 h 9" name="T21"/>
                      <a:gd fmla="*/ 3 w 6" name="T22"/>
                      <a:gd fmla="*/ 0 h 9" name="T23"/>
                      <a:gd fmla="*/ 1 w 6" name="T24"/>
                      <a:gd fmla="*/ 2 h 9" name="T25"/>
                      <a:gd fmla="*/ 1 w 6" name="T26"/>
                      <a:gd fmla="*/ 8 h 9" name="T27"/>
                      <a:gd fmla="*/ 1 w 6" name="T28"/>
                      <a:gd fmla="*/ 8 h 9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9" w="6">
                        <a:moveTo>
                          <a:pt x="3" y="9"/>
                        </a:moveTo>
                        <a:cubicBezTo>
                          <a:pt x="2" y="9"/>
                          <a:pt x="1" y="8"/>
                          <a:pt x="1" y="8"/>
                        </a:cubicBezTo>
                        <a:cubicBezTo>
                          <a:pt x="1" y="7"/>
                          <a:pt x="0" y="4"/>
                          <a:pt x="1" y="2"/>
                        </a:cubicBezTo>
                        <a:cubicBezTo>
                          <a:pt x="1" y="1"/>
                          <a:pt x="1" y="0"/>
                          <a:pt x="3" y="0"/>
                        </a:cubicBezTo>
                        <a:cubicBezTo>
                          <a:pt x="5" y="0"/>
                          <a:pt x="6" y="1"/>
                          <a:pt x="6" y="2"/>
                        </a:cubicBezTo>
                        <a:cubicBezTo>
                          <a:pt x="6" y="4"/>
                          <a:pt x="6" y="7"/>
                          <a:pt x="6" y="8"/>
                        </a:cubicBezTo>
                        <a:cubicBezTo>
                          <a:pt x="6" y="8"/>
                          <a:pt x="5" y="9"/>
                          <a:pt x="3" y="9"/>
                        </a:cubicBezTo>
                        <a:close/>
                        <a:moveTo>
                          <a:pt x="1" y="8"/>
                        </a:moveTo>
                        <a:cubicBezTo>
                          <a:pt x="1" y="8"/>
                          <a:pt x="2" y="8"/>
                          <a:pt x="3" y="8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5" y="8"/>
                          <a:pt x="6" y="4"/>
                          <a:pt x="6" y="2"/>
                        </a:cubicBezTo>
                        <a:cubicBezTo>
                          <a:pt x="6" y="1"/>
                          <a:pt x="5" y="0"/>
                          <a:pt x="3" y="0"/>
                        </a:cubicBezTo>
                        <a:cubicBezTo>
                          <a:pt x="2" y="0"/>
                          <a:pt x="1" y="1"/>
                          <a:pt x="1" y="2"/>
                        </a:cubicBezTo>
                        <a:cubicBezTo>
                          <a:pt x="0" y="4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1" name="Freeform 329"/>
                  <p:cNvSpPr/>
                  <p:nvPr/>
                </p:nvSpPr>
                <p:spPr bwMode="auto">
                  <a:xfrm flipH="1">
                    <a:off x="6733" y="3042"/>
                    <a:ext cx="0" cy="14"/>
                  </a:xfrm>
                  <a:custGeom>
                    <a:gdLst>
                      <a:gd fmla="*/ 6 h 6" name="T0"/>
                      <a:gd fmla="*/ 5 h 6" name="T1"/>
                      <a:gd fmla="*/ 0 h 6" name="T2"/>
                      <a:gd fmla="*/ 5 h 6" name="T3"/>
                      <a:gd fmla="*/ 6 h 6" name="T4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</a:cxnLst>
                    <a:rect b="b" l="0" r="r" t="0"/>
                    <a:pathLst>
                      <a:path h="6"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5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2" name="Freeform 330"/>
                  <p:cNvSpPr/>
                  <p:nvPr/>
                </p:nvSpPr>
                <p:spPr bwMode="auto">
                  <a:xfrm>
                    <a:off x="6730" y="3042"/>
                    <a:ext cx="3" cy="12"/>
                  </a:xfrm>
                  <a:custGeom>
                    <a:gdLst>
                      <a:gd fmla="*/ 1 w 1" name="T0"/>
                      <a:gd fmla="*/ 5 h 5" name="T1"/>
                      <a:gd fmla="*/ 1 w 1" name="T2"/>
                      <a:gd fmla="*/ 5 h 5" name="T3"/>
                      <a:gd fmla="*/ 1 w 1" name="T4"/>
                      <a:gd fmla="*/ 4 h 5" name="T5"/>
                      <a:gd fmla="*/ 1 w 1" name="T6"/>
                      <a:gd fmla="*/ 0 h 5" name="T7"/>
                      <a:gd fmla="*/ 1 w 1" name="T8"/>
                      <a:gd fmla="*/ 4 h 5" name="T9"/>
                      <a:gd fmla="*/ 1 w 1" name="T10"/>
                      <a:gd fmla="*/ 5 h 5" name="T11"/>
                      <a:gd fmla="*/ 1 w 1" name="T12"/>
                      <a:gd fmla="*/ 5 h 5" name="T13"/>
                      <a:gd fmla="*/ 1 w 1" name="T14"/>
                      <a:gd fmla="*/ 5 h 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" w="1">
                        <a:moveTo>
                          <a:pt x="1" y="5"/>
                        </a:move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4"/>
                          <a:pt x="1" y="4"/>
                        </a:cubicBezTo>
                        <a:cubicBezTo>
                          <a:pt x="1" y="2"/>
                          <a:pt x="0" y="1"/>
                          <a:pt x="1" y="0"/>
                        </a:cubicBezTo>
                        <a:cubicBezTo>
                          <a:pt x="1" y="1"/>
                          <a:pt x="1" y="2"/>
                          <a:pt x="1" y="4"/>
                        </a:cubicBezTo>
                        <a:cubicBezTo>
                          <a:pt x="1" y="4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3" name="Freeform 331"/>
                  <p:cNvSpPr/>
                  <p:nvPr/>
                </p:nvSpPr>
                <p:spPr bwMode="auto">
                  <a:xfrm flipH="1">
                    <a:off x="6730" y="3042"/>
                    <a:ext cx="0" cy="12"/>
                  </a:xfrm>
                  <a:custGeom>
                    <a:gdLst>
                      <a:gd fmla="*/ 5 h 5" name="T0"/>
                      <a:gd fmla="*/ 5 h 5" name="T1"/>
                      <a:gd fmla="*/ 3 h 5" name="T2"/>
                      <a:gd fmla="*/ 0 h 5" name="T3"/>
                      <a:gd fmla="*/ 3 h 5" name="T4"/>
                      <a:gd fmla="*/ 5 h 5" name="T5"/>
                      <a:gd fmla="*/ 5 h 5" name="T6"/>
                      <a:gd fmla="*/ 5 h 5" name="T7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b="b" l="0" r="r" t="0"/>
                    <a:pathLst>
                      <a:path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4" name="Freeform 332"/>
                  <p:cNvSpPr/>
                  <p:nvPr/>
                </p:nvSpPr>
                <p:spPr bwMode="auto">
                  <a:xfrm>
                    <a:off x="6728" y="3042"/>
                    <a:ext cx="2" cy="12"/>
                  </a:xfrm>
                  <a:custGeom>
                    <a:gdLst>
                      <a:gd fmla="*/ 1 w 1" name="T0"/>
                      <a:gd fmla="*/ 5 h 5" name="T1"/>
                      <a:gd fmla="*/ 1 w 1" name="T2"/>
                      <a:gd fmla="*/ 5 h 5" name="T3"/>
                      <a:gd fmla="*/ 1 w 1" name="T4"/>
                      <a:gd fmla="*/ 3 h 5" name="T5"/>
                      <a:gd fmla="*/ 1 w 1" name="T6"/>
                      <a:gd fmla="*/ 0 h 5" name="T7"/>
                      <a:gd fmla="*/ 1 w 1" name="T8"/>
                      <a:gd fmla="*/ 3 h 5" name="T9"/>
                      <a:gd fmla="*/ 1 w 1" name="T10"/>
                      <a:gd fmla="*/ 5 h 5" name="T11"/>
                      <a:gd fmla="*/ 1 w 1" name="T12"/>
                      <a:gd fmla="*/ 5 h 5" name="T13"/>
                      <a:gd fmla="*/ 1 w 1" name="T14"/>
                      <a:gd fmla="*/ 5 h 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" w="1">
                        <a:moveTo>
                          <a:pt x="1" y="5"/>
                        </a:move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0" y="2"/>
                          <a:pt x="0" y="1"/>
                          <a:pt x="1" y="0"/>
                        </a:cubicBezTo>
                        <a:cubicBezTo>
                          <a:pt x="0" y="1"/>
                          <a:pt x="1" y="2"/>
                          <a:pt x="1" y="3"/>
                        </a:cubicBezTo>
                        <a:cubicBezTo>
                          <a:pt x="1" y="4"/>
                          <a:pt x="1" y="4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5" name="Freeform 333"/>
                  <p:cNvSpPr/>
                  <p:nvPr/>
                </p:nvSpPr>
                <p:spPr bwMode="auto">
                  <a:xfrm flipH="1">
                    <a:off x="6728" y="3040"/>
                    <a:ext cx="0" cy="14"/>
                  </a:xfrm>
                  <a:custGeom>
                    <a:gdLst>
                      <a:gd fmla="*/ 6 h 6" name="T0"/>
                      <a:gd fmla="*/ 6 h 6" name="T1"/>
                      <a:gd fmla="*/ 4 h 6" name="T2"/>
                      <a:gd fmla="*/ 0 h 6" name="T3"/>
                      <a:gd fmla="*/ 4 h 6" name="T4"/>
                      <a:gd fmla="*/ 6 h 6" name="T5"/>
                      <a:gd fmla="*/ 6 h 6" name="T6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</a:cxnLst>
                    <a:rect b="b" l="0" r="r" t="0"/>
                    <a:pathLst>
                      <a:path h="6"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5"/>
                          <a:pt x="0" y="5"/>
                          <a:pt x="0" y="4"/>
                        </a:cubicBezTo>
                        <a:cubicBezTo>
                          <a:pt x="0" y="3"/>
                          <a:pt x="0" y="1"/>
                          <a:pt x="0" y="0"/>
                        </a:cubicBezTo>
                        <a:cubicBezTo>
                          <a:pt x="0" y="1"/>
                          <a:pt x="0" y="3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6" name="Freeform 334"/>
                  <p:cNvSpPr/>
                  <p:nvPr/>
                </p:nvSpPr>
                <p:spPr bwMode="auto">
                  <a:xfrm flipH="1">
                    <a:off x="6735" y="3042"/>
                    <a:ext cx="0" cy="12"/>
                  </a:xfrm>
                  <a:custGeom>
                    <a:gdLst>
                      <a:gd fmla="*/ 5 h 5" name="T0"/>
                      <a:gd fmla="*/ 5 h 5" name="T1"/>
                      <a:gd fmla="*/ 5 h 5" name="T2"/>
                      <a:gd fmla="*/ 4 h 5" name="T3"/>
                      <a:gd fmla="*/ 0 h 5" name="T4"/>
                      <a:gd fmla="*/ 4 h 5" name="T5"/>
                      <a:gd fmla="*/ 5 h 5" name="T6"/>
                      <a:gd fmla="*/ 5 h 5" name="T7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b="b" l="0" r="r" t="0"/>
                    <a:pathLst>
                      <a:path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4"/>
                          <a:pt x="0" y="4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4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7" name="Freeform 335"/>
                  <p:cNvSpPr/>
                  <p:nvPr/>
                </p:nvSpPr>
                <p:spPr bwMode="auto">
                  <a:xfrm>
                    <a:off x="6735" y="3042"/>
                    <a:ext cx="2" cy="12"/>
                  </a:xfrm>
                  <a:custGeom>
                    <a:gdLst>
                      <a:gd fmla="*/ 0 w 1" name="T0"/>
                      <a:gd fmla="*/ 5 h 5" name="T1"/>
                      <a:gd fmla="*/ 0 w 1" name="T2"/>
                      <a:gd fmla="*/ 5 h 5" name="T3"/>
                      <a:gd fmla="*/ 0 w 1" name="T4"/>
                      <a:gd fmla="*/ 5 h 5" name="T5"/>
                      <a:gd fmla="*/ 0 w 1" name="T6"/>
                      <a:gd fmla="*/ 3 h 5" name="T7"/>
                      <a:gd fmla="*/ 0 w 1" name="T8"/>
                      <a:gd fmla="*/ 0 h 5" name="T9"/>
                      <a:gd fmla="*/ 0 w 1" name="T10"/>
                      <a:gd fmla="*/ 3 h 5" name="T11"/>
                      <a:gd fmla="*/ 0 w 1" name="T12"/>
                      <a:gd fmla="*/ 5 h 5" name="T13"/>
                      <a:gd fmla="*/ 0 w 1" name="T14"/>
                      <a:gd fmla="*/ 5 h 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" w="1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8" name="Freeform 336"/>
                  <p:cNvSpPr/>
                  <p:nvPr/>
                </p:nvSpPr>
                <p:spPr bwMode="auto">
                  <a:xfrm flipH="1">
                    <a:off x="6737" y="3042"/>
                    <a:ext cx="0" cy="12"/>
                  </a:xfrm>
                  <a:custGeom>
                    <a:gdLst>
                      <a:gd fmla="*/ 5 h 5" name="T0"/>
                      <a:gd fmla="*/ 5 h 5" name="T1"/>
                      <a:gd fmla="*/ 5 h 5" name="T2"/>
                      <a:gd fmla="*/ 3 h 5" name="T3"/>
                      <a:gd fmla="*/ 0 h 5" name="T4"/>
                      <a:gd fmla="*/ 3 h 5" name="T5"/>
                      <a:gd fmla="*/ 5 h 5" name="T6"/>
                      <a:gd fmla="*/ 5 h 5" name="T7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  <a:cxn ang="0">
                        <a:pos x="0" y="T7"/>
                      </a:cxn>
                    </a:cxnLst>
                    <a:rect b="b" l="0" r="r" t="0"/>
                    <a:pathLst>
                      <a:path h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99" name="Freeform 337"/>
                  <p:cNvSpPr/>
                  <p:nvPr/>
                </p:nvSpPr>
                <p:spPr bwMode="auto">
                  <a:xfrm>
                    <a:off x="6737" y="3040"/>
                    <a:ext cx="3" cy="14"/>
                  </a:xfrm>
                  <a:custGeom>
                    <a:gdLst>
                      <a:gd fmla="*/ 0 w 1" name="T0"/>
                      <a:gd fmla="*/ 6 h 6" name="T1"/>
                      <a:gd fmla="*/ 0 w 1" name="T2"/>
                      <a:gd fmla="*/ 6 h 6" name="T3"/>
                      <a:gd fmla="*/ 0 w 1" name="T4"/>
                      <a:gd fmla="*/ 4 h 6" name="T5"/>
                      <a:gd fmla="*/ 0 w 1" name="T6"/>
                      <a:gd fmla="*/ 0 h 6" name="T7"/>
                      <a:gd fmla="*/ 0 w 1" name="T8"/>
                      <a:gd fmla="*/ 4 h 6" name="T9"/>
                      <a:gd fmla="*/ 0 w 1" name="T10"/>
                      <a:gd fmla="*/ 6 h 6" name="T11"/>
                      <a:gd fmla="*/ 0 w 1" name="T12"/>
                      <a:gd fmla="*/ 6 h 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6" w="1">
                        <a:moveTo>
                          <a:pt x="0" y="6"/>
                        </a:move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5"/>
                          <a:pt x="0" y="5"/>
                          <a:pt x="0" y="4"/>
                        </a:cubicBezTo>
                        <a:cubicBezTo>
                          <a:pt x="1" y="3"/>
                          <a:pt x="1" y="1"/>
                          <a:pt x="0" y="0"/>
                        </a:cubicBezTo>
                        <a:cubicBezTo>
                          <a:pt x="1" y="1"/>
                          <a:pt x="1" y="3"/>
                          <a:pt x="0" y="4"/>
                        </a:cubicBezTo>
                        <a:cubicBezTo>
                          <a:pt x="0" y="5"/>
                          <a:pt x="0" y="5"/>
                          <a:pt x="0" y="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0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6728" y="3028"/>
                    <a:ext cx="9" cy="12"/>
                  </a:xfrm>
                  <a:prstGeom prst="ellipse">
                    <a:avLst/>
                  </a:pr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1" name="Freeform 339"/>
                  <p:cNvSpPr>
                    <a:spLocks noEditPoints="1"/>
                  </p:cNvSpPr>
                  <p:nvPr/>
                </p:nvSpPr>
                <p:spPr bwMode="auto">
                  <a:xfrm>
                    <a:off x="6728" y="3028"/>
                    <a:ext cx="12" cy="12"/>
                  </a:xfrm>
                  <a:custGeom>
                    <a:gdLst>
                      <a:gd fmla="*/ 2 w 5" name="T0"/>
                      <a:gd fmla="*/ 5 h 5" name="T1"/>
                      <a:gd fmla="*/ 0 w 5" name="T2"/>
                      <a:gd fmla="*/ 3 h 5" name="T3"/>
                      <a:gd fmla="*/ 2 w 5" name="T4"/>
                      <a:gd fmla="*/ 0 h 5" name="T5"/>
                      <a:gd fmla="*/ 5 w 5" name="T6"/>
                      <a:gd fmla="*/ 3 h 5" name="T7"/>
                      <a:gd fmla="*/ 2 w 5" name="T8"/>
                      <a:gd fmla="*/ 5 h 5" name="T9"/>
                      <a:gd fmla="*/ 2 w 5" name="T10"/>
                      <a:gd fmla="*/ 0 h 5" name="T11"/>
                      <a:gd fmla="*/ 0 w 5" name="T12"/>
                      <a:gd fmla="*/ 3 h 5" name="T13"/>
                      <a:gd fmla="*/ 2 w 5" name="T14"/>
                      <a:gd fmla="*/ 5 h 5" name="T15"/>
                      <a:gd fmla="*/ 4 w 5" name="T16"/>
                      <a:gd fmla="*/ 3 h 5" name="T17"/>
                      <a:gd fmla="*/ 2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3"/>
                        </a:cubicBezTo>
                        <a:cubicBezTo>
                          <a:pt x="5" y="4"/>
                          <a:pt x="4" y="5"/>
                          <a:pt x="2" y="5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ubicBezTo>
                          <a:pt x="3" y="5"/>
                          <a:pt x="4" y="4"/>
                          <a:pt x="4" y="3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2" name="Freeform 340"/>
                  <p:cNvSpPr/>
                  <p:nvPr/>
                </p:nvSpPr>
                <p:spPr bwMode="auto">
                  <a:xfrm>
                    <a:off x="6730" y="2893"/>
                    <a:ext cx="7" cy="142"/>
                  </a:xfrm>
                  <a:custGeom>
                    <a:gdLst>
                      <a:gd fmla="*/ 0 w 3" name="T0"/>
                      <a:gd fmla="*/ 2 h 59" name="T1"/>
                      <a:gd fmla="*/ 0 w 3" name="T2"/>
                      <a:gd fmla="*/ 57 h 59" name="T3"/>
                      <a:gd fmla="*/ 1 w 3" name="T4"/>
                      <a:gd fmla="*/ 58 h 59" name="T5"/>
                      <a:gd fmla="*/ 2 w 3" name="T6"/>
                      <a:gd fmla="*/ 58 h 59" name="T7"/>
                      <a:gd fmla="*/ 3 w 3" name="T8"/>
                      <a:gd fmla="*/ 57 h 59" name="T9"/>
                      <a:gd fmla="*/ 3 w 3" name="T10"/>
                      <a:gd fmla="*/ 0 h 59" name="T11"/>
                      <a:gd fmla="*/ 0 w 3" name="T12"/>
                      <a:gd fmla="*/ 2 h 5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9" w="3">
                        <a:moveTo>
                          <a:pt x="0" y="2"/>
                        </a:move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0" y="58"/>
                          <a:pt x="0" y="58"/>
                          <a:pt x="1" y="58"/>
                        </a:cubicBezTo>
                        <a:cubicBezTo>
                          <a:pt x="1" y="59"/>
                          <a:pt x="1" y="59"/>
                          <a:pt x="2" y="58"/>
                        </a:cubicBezTo>
                        <a:cubicBezTo>
                          <a:pt x="2" y="58"/>
                          <a:pt x="3" y="58"/>
                          <a:pt x="3" y="57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3" name="Freeform 341"/>
                  <p:cNvSpPr>
                    <a:spLocks noEditPoints="1"/>
                  </p:cNvSpPr>
                  <p:nvPr/>
                </p:nvSpPr>
                <p:spPr bwMode="auto">
                  <a:xfrm>
                    <a:off x="6730" y="2893"/>
                    <a:ext cx="7" cy="142"/>
                  </a:xfrm>
                  <a:custGeom>
                    <a:gdLst>
                      <a:gd fmla="*/ 1 w 3" name="T0"/>
                      <a:gd fmla="*/ 59 h 59" name="T1"/>
                      <a:gd fmla="*/ 1 w 3" name="T2"/>
                      <a:gd fmla="*/ 58 h 59" name="T3"/>
                      <a:gd fmla="*/ 0 w 3" name="T4"/>
                      <a:gd fmla="*/ 57 h 59" name="T5"/>
                      <a:gd fmla="*/ 0 w 3" name="T6"/>
                      <a:gd fmla="*/ 2 h 59" name="T7"/>
                      <a:gd fmla="*/ 3 w 3" name="T8"/>
                      <a:gd fmla="*/ 0 h 59" name="T9"/>
                      <a:gd fmla="*/ 3 w 3" name="T10"/>
                      <a:gd fmla="*/ 57 h 59" name="T11"/>
                      <a:gd fmla="*/ 2 w 3" name="T12"/>
                      <a:gd fmla="*/ 58 h 59" name="T13"/>
                      <a:gd fmla="*/ 1 w 3" name="T14"/>
                      <a:gd fmla="*/ 59 h 59" name="T15"/>
                      <a:gd fmla="*/ 2 w 3" name="T16"/>
                      <a:gd fmla="*/ 0 h 59" name="T17"/>
                      <a:gd fmla="*/ 0 w 3" name="T18"/>
                      <a:gd fmla="*/ 2 h 59" name="T19"/>
                      <a:gd fmla="*/ 0 w 3" name="T20"/>
                      <a:gd fmla="*/ 57 h 59" name="T21"/>
                      <a:gd fmla="*/ 1 w 3" name="T22"/>
                      <a:gd fmla="*/ 58 h 59" name="T23"/>
                      <a:gd fmla="*/ 2 w 3" name="T24"/>
                      <a:gd fmla="*/ 58 h 59" name="T25"/>
                      <a:gd fmla="*/ 2 w 3" name="T26"/>
                      <a:gd fmla="*/ 57 h 59" name="T27"/>
                      <a:gd fmla="*/ 2 w 3" name="T28"/>
                      <a:gd fmla="*/ 0 h 59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59" w="3">
                        <a:moveTo>
                          <a:pt x="1" y="59"/>
                        </a:moveTo>
                        <a:cubicBezTo>
                          <a:pt x="1" y="59"/>
                          <a:pt x="1" y="59"/>
                          <a:pt x="1" y="58"/>
                        </a:cubicBezTo>
                        <a:cubicBezTo>
                          <a:pt x="0" y="58"/>
                          <a:pt x="0" y="58"/>
                          <a:pt x="0" y="57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57"/>
                          <a:pt x="3" y="57"/>
                          <a:pt x="3" y="57"/>
                        </a:cubicBezTo>
                        <a:cubicBezTo>
                          <a:pt x="3" y="58"/>
                          <a:pt x="2" y="58"/>
                          <a:pt x="2" y="58"/>
                        </a:cubicBezTo>
                        <a:cubicBezTo>
                          <a:pt x="2" y="59"/>
                          <a:pt x="1" y="59"/>
                          <a:pt x="1" y="59"/>
                        </a:cubicBezTo>
                        <a:close/>
                        <a:moveTo>
                          <a:pt x="2" y="0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57"/>
                          <a:pt x="0" y="57"/>
                          <a:pt x="0" y="57"/>
                        </a:cubicBezTo>
                        <a:cubicBezTo>
                          <a:pt x="0" y="58"/>
                          <a:pt x="0" y="58"/>
                          <a:pt x="1" y="58"/>
                        </a:cubicBezTo>
                        <a:cubicBezTo>
                          <a:pt x="1" y="58"/>
                          <a:pt x="1" y="58"/>
                          <a:pt x="2" y="58"/>
                        </a:cubicBezTo>
                        <a:cubicBezTo>
                          <a:pt x="2" y="58"/>
                          <a:pt x="2" y="58"/>
                          <a:pt x="2" y="57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4" name="Freeform 342"/>
                  <p:cNvSpPr/>
                  <p:nvPr/>
                </p:nvSpPr>
                <p:spPr bwMode="auto">
                  <a:xfrm>
                    <a:off x="6730" y="2898"/>
                    <a:ext cx="59" cy="94"/>
                  </a:xfrm>
                  <a:custGeom>
                    <a:gdLst>
                      <a:gd fmla="*/ 3 w 25" name="T0"/>
                      <a:gd fmla="*/ 0 h 39" name="T1"/>
                      <a:gd fmla="*/ 9 w 25" name="T2"/>
                      <a:gd fmla="*/ 25 h 39" name="T3"/>
                      <a:gd fmla="*/ 15 w 25" name="T4"/>
                      <a:gd fmla="*/ 34 h 39" name="T5"/>
                      <a:gd fmla="*/ 21 w 25" name="T6"/>
                      <a:gd fmla="*/ 35 h 39" name="T7"/>
                      <a:gd fmla="*/ 25 w 25" name="T8"/>
                      <a:gd fmla="*/ 35 h 39" name="T9"/>
                      <a:gd fmla="*/ 25 w 25" name="T10"/>
                      <a:gd fmla="*/ 37 h 39" name="T11"/>
                      <a:gd fmla="*/ 25 w 25" name="T12"/>
                      <a:gd fmla="*/ 37 h 39" name="T13"/>
                      <a:gd fmla="*/ 25 w 25" name="T14"/>
                      <a:gd fmla="*/ 37 h 39" name="T15"/>
                      <a:gd fmla="*/ 23 w 25" name="T16"/>
                      <a:gd fmla="*/ 38 h 39" name="T17"/>
                      <a:gd fmla="*/ 13 w 25" name="T18"/>
                      <a:gd fmla="*/ 36 h 39" name="T19"/>
                      <a:gd fmla="*/ 7 w 25" name="T20"/>
                      <a:gd fmla="*/ 26 h 39" name="T21"/>
                      <a:gd fmla="*/ 0 w 25" name="T22"/>
                      <a:gd fmla="*/ 0 h 39" name="T23"/>
                      <a:gd fmla="*/ 3 w 25" name="T24"/>
                      <a:gd fmla="*/ 0 h 39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9" w="25">
                        <a:moveTo>
                          <a:pt x="3" y="0"/>
                        </a:moveTo>
                        <a:cubicBezTo>
                          <a:pt x="3" y="7"/>
                          <a:pt x="5" y="18"/>
                          <a:pt x="9" y="25"/>
                        </a:cubicBezTo>
                        <a:cubicBezTo>
                          <a:pt x="11" y="29"/>
                          <a:pt x="13" y="32"/>
                          <a:pt x="15" y="34"/>
                        </a:cubicBezTo>
                        <a:cubicBezTo>
                          <a:pt x="17" y="36"/>
                          <a:pt x="19" y="36"/>
                          <a:pt x="21" y="35"/>
                        </a:cubicBezTo>
                        <a:cubicBezTo>
                          <a:pt x="23" y="35"/>
                          <a:pt x="24" y="34"/>
                          <a:pt x="25" y="35"/>
                        </a:cubicBezTo>
                        <a:cubicBezTo>
                          <a:pt x="25" y="35"/>
                          <a:pt x="24" y="36"/>
                          <a:pt x="25" y="37"/>
                        </a:cubicBezTo>
                        <a:cubicBezTo>
                          <a:pt x="25" y="37"/>
                          <a:pt x="25" y="37"/>
                          <a:pt x="25" y="37"/>
                        </a:cubicBezTo>
                        <a:cubicBezTo>
                          <a:pt x="25" y="37"/>
                          <a:pt x="25" y="37"/>
                          <a:pt x="25" y="37"/>
                        </a:cubicBezTo>
                        <a:cubicBezTo>
                          <a:pt x="25" y="37"/>
                          <a:pt x="24" y="37"/>
                          <a:pt x="23" y="38"/>
                        </a:cubicBezTo>
                        <a:cubicBezTo>
                          <a:pt x="19" y="39"/>
                          <a:pt x="16" y="38"/>
                          <a:pt x="13" y="36"/>
                        </a:cubicBezTo>
                        <a:cubicBezTo>
                          <a:pt x="11" y="34"/>
                          <a:pt x="8" y="30"/>
                          <a:pt x="7" y="26"/>
                        </a:cubicBezTo>
                        <a:cubicBezTo>
                          <a:pt x="3" y="18"/>
                          <a:pt x="0" y="8"/>
                          <a:pt x="0" y="0"/>
                        </a:cubicBez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5" name="Freeform 343"/>
                  <p:cNvSpPr>
                    <a:spLocks noEditPoints="1"/>
                  </p:cNvSpPr>
                  <p:nvPr/>
                </p:nvSpPr>
                <p:spPr bwMode="auto">
                  <a:xfrm>
                    <a:off x="6730" y="2896"/>
                    <a:ext cx="62" cy="96"/>
                  </a:xfrm>
                  <a:custGeom>
                    <a:gdLst>
                      <a:gd fmla="*/ 19 w 26" name="T0"/>
                      <a:gd fmla="*/ 39 h 40" name="T1"/>
                      <a:gd fmla="*/ 13 w 26" name="T2"/>
                      <a:gd fmla="*/ 37 h 40" name="T3"/>
                      <a:gd fmla="*/ 6 w 26" name="T4"/>
                      <a:gd fmla="*/ 27 h 40" name="T5"/>
                      <a:gd fmla="*/ 0 w 26" name="T6"/>
                      <a:gd fmla="*/ 1 h 40" name="T7"/>
                      <a:gd fmla="*/ 3 w 26" name="T8"/>
                      <a:gd fmla="*/ 0 h 40" name="T9"/>
                      <a:gd fmla="*/ 9 w 26" name="T10"/>
                      <a:gd fmla="*/ 26 h 40" name="T11"/>
                      <a:gd fmla="*/ 15 w 26" name="T12"/>
                      <a:gd fmla="*/ 35 h 40" name="T13"/>
                      <a:gd fmla="*/ 19 w 26" name="T14"/>
                      <a:gd fmla="*/ 37 h 40" name="T15"/>
                      <a:gd fmla="*/ 19 w 26" name="T16"/>
                      <a:gd fmla="*/ 37 h 40" name="T17"/>
                      <a:gd fmla="*/ 21 w 26" name="T18"/>
                      <a:gd fmla="*/ 36 h 40" name="T19"/>
                      <a:gd fmla="*/ 26 w 26" name="T20"/>
                      <a:gd fmla="*/ 35 h 40" name="T21"/>
                      <a:gd fmla="*/ 25 w 26" name="T22"/>
                      <a:gd fmla="*/ 38 h 40" name="T23"/>
                      <a:gd fmla="*/ 25 w 26" name="T24"/>
                      <a:gd fmla="*/ 38 h 40" name="T25"/>
                      <a:gd fmla="*/ 25 w 26" name="T26"/>
                      <a:gd fmla="*/ 38 h 40" name="T27"/>
                      <a:gd fmla="*/ 25 w 26" name="T28"/>
                      <a:gd fmla="*/ 38 h 40" name="T29"/>
                      <a:gd fmla="*/ 25 w 26" name="T30"/>
                      <a:gd fmla="*/ 38 h 40" name="T31"/>
                      <a:gd fmla="*/ 25 w 26" name="T32"/>
                      <a:gd fmla="*/ 38 h 40" name="T33"/>
                      <a:gd fmla="*/ 25 w 26" name="T34"/>
                      <a:gd fmla="*/ 38 h 40" name="T35"/>
                      <a:gd fmla="*/ 25 w 26" name="T36"/>
                      <a:gd fmla="*/ 38 h 40" name="T37"/>
                      <a:gd fmla="*/ 25 w 26" name="T38"/>
                      <a:gd fmla="*/ 38 h 40" name="T39"/>
                      <a:gd fmla="*/ 25 w 26" name="T40"/>
                      <a:gd fmla="*/ 38 h 40" name="T41"/>
                      <a:gd fmla="*/ 25 w 26" name="T42"/>
                      <a:gd fmla="*/ 38 h 40" name="T43"/>
                      <a:gd fmla="*/ 25 w 26" name="T44"/>
                      <a:gd fmla="*/ 38 h 40" name="T45"/>
                      <a:gd fmla="*/ 23 w 26" name="T46"/>
                      <a:gd fmla="*/ 39 h 40" name="T47"/>
                      <a:gd fmla="*/ 19 w 26" name="T48"/>
                      <a:gd fmla="*/ 39 h 40" name="T49"/>
                      <a:gd fmla="*/ 3 w 26" name="T50"/>
                      <a:gd fmla="*/ 1 h 40" name="T51"/>
                      <a:gd fmla="*/ 0 w 26" name="T52"/>
                      <a:gd fmla="*/ 1 h 40" name="T53"/>
                      <a:gd fmla="*/ 7 w 26" name="T54"/>
                      <a:gd fmla="*/ 27 h 40" name="T55"/>
                      <a:gd fmla="*/ 13 w 26" name="T56"/>
                      <a:gd fmla="*/ 37 h 40" name="T57"/>
                      <a:gd fmla="*/ 22 w 26" name="T58"/>
                      <a:gd fmla="*/ 39 h 40" name="T59"/>
                      <a:gd fmla="*/ 25 w 26" name="T60"/>
                      <a:gd fmla="*/ 38 h 40" name="T61"/>
                      <a:gd fmla="*/ 25 w 26" name="T62"/>
                      <a:gd fmla="*/ 35 h 40" name="T63"/>
                      <a:gd fmla="*/ 25 w 26" name="T64"/>
                      <a:gd fmla="*/ 36 h 40" name="T65"/>
                      <a:gd fmla="*/ 22 w 26" name="T66"/>
                      <a:gd fmla="*/ 36 h 40" name="T67"/>
                      <a:gd fmla="*/ 19 w 26" name="T68"/>
                      <a:gd fmla="*/ 37 h 40" name="T69"/>
                      <a:gd fmla="*/ 19 w 26" name="T70"/>
                      <a:gd fmla="*/ 37 h 40" name="T71"/>
                      <a:gd fmla="*/ 15 w 26" name="T72"/>
                      <a:gd fmla="*/ 35 h 40" name="T73"/>
                      <a:gd fmla="*/ 9 w 26" name="T74"/>
                      <a:gd fmla="*/ 26 h 40" name="T75"/>
                      <a:gd fmla="*/ 3 w 26" name="T76"/>
                      <a:gd fmla="*/ 1 h 40" name="T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b="b" l="0" r="r" t="0"/>
                    <a:pathLst>
                      <a:path h="40" w="26">
                        <a:moveTo>
                          <a:pt x="19" y="39"/>
                        </a:moveTo>
                        <a:cubicBezTo>
                          <a:pt x="17" y="39"/>
                          <a:pt x="15" y="39"/>
                          <a:pt x="13" y="37"/>
                        </a:cubicBezTo>
                        <a:cubicBezTo>
                          <a:pt x="11" y="35"/>
                          <a:pt x="9" y="32"/>
                          <a:pt x="6" y="27"/>
                        </a:cubicBezTo>
                        <a:cubicBezTo>
                          <a:pt x="3" y="20"/>
                          <a:pt x="0" y="9"/>
                          <a:pt x="0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8"/>
                          <a:pt x="5" y="19"/>
                          <a:pt x="9" y="26"/>
                        </a:cubicBezTo>
                        <a:cubicBezTo>
                          <a:pt x="11" y="30"/>
                          <a:pt x="13" y="33"/>
                          <a:pt x="15" y="35"/>
                        </a:cubicBezTo>
                        <a:cubicBezTo>
                          <a:pt x="17" y="36"/>
                          <a:pt x="18" y="37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20" y="37"/>
                          <a:pt x="21" y="37"/>
                          <a:pt x="21" y="36"/>
                        </a:cubicBezTo>
                        <a:cubicBezTo>
                          <a:pt x="23" y="36"/>
                          <a:pt x="24" y="35"/>
                          <a:pt x="26" y="35"/>
                        </a:cubicBezTo>
                        <a:cubicBezTo>
                          <a:pt x="25" y="36"/>
                          <a:pt x="24" y="37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5" y="38"/>
                          <a:pt x="25" y="38"/>
                        </a:cubicBezTo>
                        <a:cubicBezTo>
                          <a:pt x="25" y="38"/>
                          <a:pt x="24" y="38"/>
                          <a:pt x="23" y="39"/>
                        </a:cubicBezTo>
                        <a:cubicBezTo>
                          <a:pt x="22" y="39"/>
                          <a:pt x="21" y="39"/>
                          <a:pt x="19" y="39"/>
                        </a:cubicBezTo>
                        <a:close/>
                        <a:moveTo>
                          <a:pt x="3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9"/>
                          <a:pt x="3" y="19"/>
                          <a:pt x="7" y="27"/>
                        </a:cubicBezTo>
                        <a:cubicBezTo>
                          <a:pt x="9" y="32"/>
                          <a:pt x="11" y="35"/>
                          <a:pt x="13" y="37"/>
                        </a:cubicBezTo>
                        <a:cubicBezTo>
                          <a:pt x="16" y="39"/>
                          <a:pt x="20" y="40"/>
                          <a:pt x="22" y="39"/>
                        </a:cubicBezTo>
                        <a:cubicBezTo>
                          <a:pt x="24" y="38"/>
                          <a:pt x="25" y="38"/>
                          <a:pt x="25" y="38"/>
                        </a:cubicBezTo>
                        <a:cubicBezTo>
                          <a:pt x="24" y="37"/>
                          <a:pt x="25" y="35"/>
                          <a:pt x="25" y="35"/>
                        </a:cubicBezTo>
                        <a:cubicBezTo>
                          <a:pt x="25" y="36"/>
                          <a:pt x="25" y="36"/>
                          <a:pt x="25" y="36"/>
                        </a:cubicBezTo>
                        <a:cubicBezTo>
                          <a:pt x="24" y="36"/>
                          <a:pt x="23" y="36"/>
                          <a:pt x="22" y="36"/>
                        </a:cubicBezTo>
                        <a:cubicBezTo>
                          <a:pt x="21" y="37"/>
                          <a:pt x="20" y="37"/>
                          <a:pt x="19" y="37"/>
                        </a:cubicBezTo>
                        <a:cubicBezTo>
                          <a:pt x="19" y="37"/>
                          <a:pt x="19" y="37"/>
                          <a:pt x="19" y="37"/>
                        </a:cubicBezTo>
                        <a:cubicBezTo>
                          <a:pt x="18" y="37"/>
                          <a:pt x="17" y="36"/>
                          <a:pt x="15" y="35"/>
                        </a:cubicBezTo>
                        <a:cubicBezTo>
                          <a:pt x="13" y="33"/>
                          <a:pt x="11" y="30"/>
                          <a:pt x="9" y="26"/>
                        </a:cubicBezTo>
                        <a:cubicBezTo>
                          <a:pt x="5" y="19"/>
                          <a:pt x="3" y="8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6" name="Freeform 344"/>
                  <p:cNvSpPr/>
                  <p:nvPr/>
                </p:nvSpPr>
                <p:spPr bwMode="auto">
                  <a:xfrm>
                    <a:off x="6678" y="2898"/>
                    <a:ext cx="59" cy="94"/>
                  </a:xfrm>
                  <a:custGeom>
                    <a:gdLst>
                      <a:gd fmla="*/ 23 w 25" name="T0"/>
                      <a:gd fmla="*/ 0 h 39" name="T1"/>
                      <a:gd fmla="*/ 17 w 25" name="T2"/>
                      <a:gd fmla="*/ 25 h 39" name="T3"/>
                      <a:gd fmla="*/ 11 w 25" name="T4"/>
                      <a:gd fmla="*/ 34 h 39" name="T5"/>
                      <a:gd fmla="*/ 4 w 25" name="T6"/>
                      <a:gd fmla="*/ 35 h 39" name="T7"/>
                      <a:gd fmla="*/ 0 w 25" name="T8"/>
                      <a:gd fmla="*/ 35 h 39" name="T9"/>
                      <a:gd fmla="*/ 0 w 25" name="T10"/>
                      <a:gd fmla="*/ 37 h 39" name="T11"/>
                      <a:gd fmla="*/ 0 w 25" name="T12"/>
                      <a:gd fmla="*/ 37 h 39" name="T13"/>
                      <a:gd fmla="*/ 1 w 25" name="T14"/>
                      <a:gd fmla="*/ 37 h 39" name="T15"/>
                      <a:gd fmla="*/ 3 w 25" name="T16"/>
                      <a:gd fmla="*/ 38 h 39" name="T17"/>
                      <a:gd fmla="*/ 12 w 25" name="T18"/>
                      <a:gd fmla="*/ 36 h 39" name="T19"/>
                      <a:gd fmla="*/ 19 w 25" name="T20"/>
                      <a:gd fmla="*/ 26 h 39" name="T21"/>
                      <a:gd fmla="*/ 25 w 25" name="T22"/>
                      <a:gd fmla="*/ 0 h 39" name="T23"/>
                      <a:gd fmla="*/ 23 w 25" name="T24"/>
                      <a:gd fmla="*/ 0 h 39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9" w="25">
                        <a:moveTo>
                          <a:pt x="23" y="0"/>
                        </a:moveTo>
                        <a:cubicBezTo>
                          <a:pt x="23" y="7"/>
                          <a:pt x="20" y="18"/>
                          <a:pt x="17" y="25"/>
                        </a:cubicBezTo>
                        <a:cubicBezTo>
                          <a:pt x="15" y="29"/>
                          <a:pt x="13" y="32"/>
                          <a:pt x="11" y="34"/>
                        </a:cubicBezTo>
                        <a:cubicBezTo>
                          <a:pt x="8" y="36"/>
                          <a:pt x="7" y="36"/>
                          <a:pt x="4" y="35"/>
                        </a:cubicBezTo>
                        <a:cubicBezTo>
                          <a:pt x="3" y="35"/>
                          <a:pt x="1" y="34"/>
                          <a:pt x="0" y="35"/>
                        </a:cubicBezTo>
                        <a:cubicBezTo>
                          <a:pt x="0" y="35"/>
                          <a:pt x="2" y="36"/>
                          <a:pt x="0" y="37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0" y="37"/>
                          <a:pt x="0" y="37"/>
                          <a:pt x="1" y="37"/>
                        </a:cubicBezTo>
                        <a:cubicBezTo>
                          <a:pt x="1" y="37"/>
                          <a:pt x="2" y="37"/>
                          <a:pt x="3" y="38"/>
                        </a:cubicBezTo>
                        <a:cubicBezTo>
                          <a:pt x="6" y="39"/>
                          <a:pt x="10" y="38"/>
                          <a:pt x="12" y="36"/>
                        </a:cubicBezTo>
                        <a:cubicBezTo>
                          <a:pt x="15" y="34"/>
                          <a:pt x="17" y="30"/>
                          <a:pt x="19" y="26"/>
                        </a:cubicBezTo>
                        <a:cubicBezTo>
                          <a:pt x="23" y="18"/>
                          <a:pt x="25" y="8"/>
                          <a:pt x="25" y="0"/>
                        </a:cubicBez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7" name="Freeform 345"/>
                  <p:cNvSpPr/>
                  <p:nvPr/>
                </p:nvSpPr>
                <p:spPr bwMode="auto">
                  <a:xfrm>
                    <a:off x="6678" y="2896"/>
                    <a:ext cx="62" cy="93"/>
                  </a:xfrm>
                  <a:custGeom>
                    <a:gdLst>
                      <a:gd fmla="*/ 6 w 26" name="T0"/>
                      <a:gd fmla="*/ 39 h 39" name="T1"/>
                      <a:gd fmla="*/ 6 w 26" name="T2"/>
                      <a:gd fmla="*/ 39 h 39" name="T3"/>
                      <a:gd fmla="*/ 3 w 26" name="T4"/>
                      <a:gd fmla="*/ 39 h 39" name="T5"/>
                      <a:gd fmla="*/ 1 w 26" name="T6"/>
                      <a:gd fmla="*/ 38 h 39" name="T7"/>
                      <a:gd fmla="*/ 1 w 26" name="T8"/>
                      <a:gd fmla="*/ 38 h 39" name="T9"/>
                      <a:gd fmla="*/ 3 w 26" name="T10"/>
                      <a:gd fmla="*/ 39 h 39" name="T11"/>
                      <a:gd fmla="*/ 6 w 26" name="T12"/>
                      <a:gd fmla="*/ 39 h 39" name="T13"/>
                      <a:gd fmla="*/ 6 w 26" name="T14"/>
                      <a:gd fmla="*/ 39 h 39" name="T15"/>
                      <a:gd fmla="*/ 12 w 26" name="T16"/>
                      <a:gd fmla="*/ 37 h 39" name="T17"/>
                      <a:gd fmla="*/ 19 w 26" name="T18"/>
                      <a:gd fmla="*/ 27 h 39" name="T19"/>
                      <a:gd fmla="*/ 25 w 26" name="T20"/>
                      <a:gd fmla="*/ 1 h 39" name="T21"/>
                      <a:gd fmla="*/ 23 w 26" name="T22"/>
                      <a:gd fmla="*/ 1 h 39" name="T23"/>
                      <a:gd fmla="*/ 17 w 26" name="T24"/>
                      <a:gd fmla="*/ 26 h 39" name="T25"/>
                      <a:gd fmla="*/ 11 w 26" name="T26"/>
                      <a:gd fmla="*/ 35 h 39" name="T27"/>
                      <a:gd fmla="*/ 4 w 26" name="T28"/>
                      <a:gd fmla="*/ 36 h 39" name="T29"/>
                      <a:gd fmla="*/ 0 w 26" name="T30"/>
                      <a:gd fmla="*/ 36 h 39" name="T31"/>
                      <a:gd fmla="*/ 1 w 26" name="T32"/>
                      <a:gd fmla="*/ 37 h 39" name="T33"/>
                      <a:gd fmla="*/ 0 w 26" name="T34"/>
                      <a:gd fmla="*/ 36 h 39" name="T35"/>
                      <a:gd fmla="*/ 1 w 26" name="T36"/>
                      <a:gd fmla="*/ 35 h 39" name="T37"/>
                      <a:gd fmla="*/ 4 w 26" name="T38"/>
                      <a:gd fmla="*/ 36 h 39" name="T39"/>
                      <a:gd fmla="*/ 11 w 26" name="T40"/>
                      <a:gd fmla="*/ 35 h 39" name="T41"/>
                      <a:gd fmla="*/ 17 w 26" name="T42"/>
                      <a:gd fmla="*/ 26 h 39" name="T43"/>
                      <a:gd fmla="*/ 23 w 26" name="T44"/>
                      <a:gd fmla="*/ 1 h 39" name="T45"/>
                      <a:gd fmla="*/ 25 w 26" name="T46"/>
                      <a:gd fmla="*/ 0 h 39" name="T47"/>
                      <a:gd fmla="*/ 19 w 26" name="T48"/>
                      <a:gd fmla="*/ 27 h 39" name="T49"/>
                      <a:gd fmla="*/ 12 w 26" name="T50"/>
                      <a:gd fmla="*/ 37 h 39" name="T51"/>
                      <a:gd fmla="*/ 6 w 26" name="T52"/>
                      <a:gd fmla="*/ 39 h 39" name="T5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b="b" l="0" r="r" t="0"/>
                    <a:pathLst>
                      <a:path h="39" w="26">
                        <a:moveTo>
                          <a:pt x="6" y="39"/>
                        </a:moveTo>
                        <a:cubicBezTo>
                          <a:pt x="6" y="39"/>
                          <a:pt x="6" y="39"/>
                          <a:pt x="6" y="39"/>
                        </a:cubicBezTo>
                        <a:cubicBezTo>
                          <a:pt x="5" y="39"/>
                          <a:pt x="4" y="39"/>
                          <a:pt x="3" y="39"/>
                        </a:cubicBezTo>
                        <a:cubicBezTo>
                          <a:pt x="2" y="38"/>
                          <a:pt x="1" y="38"/>
                          <a:pt x="1" y="38"/>
                        </a:cubicBezTo>
                        <a:cubicBezTo>
                          <a:pt x="1" y="38"/>
                          <a:pt x="1" y="38"/>
                          <a:pt x="1" y="38"/>
                        </a:cubicBezTo>
                        <a:cubicBezTo>
                          <a:pt x="1" y="38"/>
                          <a:pt x="2" y="38"/>
                          <a:pt x="3" y="39"/>
                        </a:cubicBezTo>
                        <a:cubicBezTo>
                          <a:pt x="4" y="39"/>
                          <a:pt x="5" y="39"/>
                          <a:pt x="6" y="39"/>
                        </a:cubicBezTo>
                        <a:cubicBezTo>
                          <a:pt x="6" y="39"/>
                          <a:pt x="6" y="39"/>
                          <a:pt x="6" y="39"/>
                        </a:cubicBezTo>
                        <a:cubicBezTo>
                          <a:pt x="8" y="39"/>
                          <a:pt x="10" y="39"/>
                          <a:pt x="12" y="37"/>
                        </a:cubicBezTo>
                        <a:cubicBezTo>
                          <a:pt x="15" y="35"/>
                          <a:pt x="17" y="32"/>
                          <a:pt x="19" y="27"/>
                        </a:cubicBezTo>
                        <a:cubicBezTo>
                          <a:pt x="23" y="19"/>
                          <a:pt x="25" y="9"/>
                          <a:pt x="25" y="1"/>
                        </a:cubicBezTo>
                        <a:cubicBezTo>
                          <a:pt x="23" y="1"/>
                          <a:pt x="23" y="1"/>
                          <a:pt x="23" y="1"/>
                        </a:cubicBezTo>
                        <a:cubicBezTo>
                          <a:pt x="23" y="8"/>
                          <a:pt x="20" y="19"/>
                          <a:pt x="17" y="26"/>
                        </a:cubicBezTo>
                        <a:cubicBezTo>
                          <a:pt x="15" y="30"/>
                          <a:pt x="13" y="33"/>
                          <a:pt x="11" y="35"/>
                        </a:cubicBezTo>
                        <a:cubicBezTo>
                          <a:pt x="8" y="37"/>
                          <a:pt x="6" y="37"/>
                          <a:pt x="4" y="36"/>
                        </a:cubicBezTo>
                        <a:cubicBezTo>
                          <a:pt x="3" y="36"/>
                          <a:pt x="1" y="35"/>
                          <a:pt x="0" y="36"/>
                        </a:cubicBezTo>
                        <a:cubicBezTo>
                          <a:pt x="0" y="36"/>
                          <a:pt x="1" y="36"/>
                          <a:pt x="1" y="37"/>
                        </a:cubicBezTo>
                        <a:cubicBezTo>
                          <a:pt x="1" y="36"/>
                          <a:pt x="0" y="36"/>
                          <a:pt x="0" y="36"/>
                        </a:cubicBezTo>
                        <a:cubicBezTo>
                          <a:pt x="0" y="35"/>
                          <a:pt x="1" y="35"/>
                          <a:pt x="1" y="35"/>
                        </a:cubicBezTo>
                        <a:cubicBezTo>
                          <a:pt x="2" y="35"/>
                          <a:pt x="3" y="36"/>
                          <a:pt x="4" y="36"/>
                        </a:cubicBezTo>
                        <a:cubicBezTo>
                          <a:pt x="6" y="37"/>
                          <a:pt x="8" y="37"/>
                          <a:pt x="11" y="35"/>
                        </a:cubicBezTo>
                        <a:cubicBezTo>
                          <a:pt x="13" y="33"/>
                          <a:pt x="15" y="30"/>
                          <a:pt x="17" y="26"/>
                        </a:cubicBezTo>
                        <a:cubicBezTo>
                          <a:pt x="20" y="19"/>
                          <a:pt x="23" y="8"/>
                          <a:pt x="23" y="1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6" y="9"/>
                          <a:pt x="23" y="20"/>
                          <a:pt x="19" y="27"/>
                        </a:cubicBezTo>
                        <a:cubicBezTo>
                          <a:pt x="17" y="32"/>
                          <a:pt x="15" y="35"/>
                          <a:pt x="12" y="37"/>
                        </a:cubicBezTo>
                        <a:cubicBezTo>
                          <a:pt x="10" y="39"/>
                          <a:pt x="8" y="39"/>
                          <a:pt x="6" y="3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8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6626" y="2778"/>
                    <a:ext cx="10" cy="12"/>
                  </a:xfrm>
                  <a:prstGeom prst="ellipse">
                    <a:avLst/>
                  </a:pr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09" name="Freeform 347"/>
                  <p:cNvSpPr>
                    <a:spLocks noEditPoints="1"/>
                  </p:cNvSpPr>
                  <p:nvPr/>
                </p:nvSpPr>
                <p:spPr bwMode="auto">
                  <a:xfrm>
                    <a:off x="6626" y="2778"/>
                    <a:ext cx="12" cy="12"/>
                  </a:xfrm>
                  <a:custGeom>
                    <a:gdLst>
                      <a:gd fmla="*/ 2 w 5" name="T0"/>
                      <a:gd fmla="*/ 5 h 5" name="T1"/>
                      <a:gd fmla="*/ 0 w 5" name="T2"/>
                      <a:gd fmla="*/ 2 h 5" name="T3"/>
                      <a:gd fmla="*/ 2 w 5" name="T4"/>
                      <a:gd fmla="*/ 0 h 5" name="T5"/>
                      <a:gd fmla="*/ 5 w 5" name="T6"/>
                      <a:gd fmla="*/ 2 h 5" name="T7"/>
                      <a:gd fmla="*/ 2 w 5" name="T8"/>
                      <a:gd fmla="*/ 5 h 5" name="T9"/>
                      <a:gd fmla="*/ 2 w 5" name="T10"/>
                      <a:gd fmla="*/ 0 h 5" name="T11"/>
                      <a:gd fmla="*/ 0 w 5" name="T12"/>
                      <a:gd fmla="*/ 2 h 5" name="T13"/>
                      <a:gd fmla="*/ 2 w 5" name="T14"/>
                      <a:gd fmla="*/ 5 h 5" name="T15"/>
                      <a:gd fmla="*/ 4 w 5" name="T16"/>
                      <a:gd fmla="*/ 2 h 5" name="T17"/>
                      <a:gd fmla="*/ 2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cubicBezTo>
                          <a:pt x="1" y="5"/>
                          <a:pt x="0" y="4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5" y="4"/>
                          <a:pt x="4" y="5"/>
                          <a:pt x="2" y="5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ubicBezTo>
                          <a:pt x="3" y="5"/>
                          <a:pt x="4" y="4"/>
                          <a:pt x="4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0" name="Freeform 348"/>
                  <p:cNvSpPr/>
                  <p:nvPr/>
                </p:nvSpPr>
                <p:spPr bwMode="auto">
                  <a:xfrm>
                    <a:off x="6631" y="2783"/>
                    <a:ext cx="9" cy="12"/>
                  </a:xfrm>
                  <a:custGeom>
                    <a:gdLst>
                      <a:gd fmla="*/ 2 w 4" name="T0"/>
                      <a:gd fmla="*/ 1 h 5" name="T1"/>
                      <a:gd fmla="*/ 4 w 4" name="T2"/>
                      <a:gd fmla="*/ 3 h 5" name="T3"/>
                      <a:gd fmla="*/ 3 w 4" name="T4"/>
                      <a:gd fmla="*/ 5 h 5" name="T5"/>
                      <a:gd fmla="*/ 0 w 4" name="T6"/>
                      <a:gd fmla="*/ 2 h 5" name="T7"/>
                      <a:gd fmla="*/ 2 w 4" name="T8"/>
                      <a:gd fmla="*/ 1 h 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5" w="4">
                        <a:moveTo>
                          <a:pt x="2" y="1"/>
                        </a:move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1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1" name="Freeform 349"/>
                  <p:cNvSpPr>
                    <a:spLocks noEditPoints="1"/>
                  </p:cNvSpPr>
                  <p:nvPr/>
                </p:nvSpPr>
                <p:spPr bwMode="auto">
                  <a:xfrm>
                    <a:off x="6631" y="2783"/>
                    <a:ext cx="9" cy="12"/>
                  </a:xfrm>
                  <a:custGeom>
                    <a:gdLst>
                      <a:gd fmla="*/ 3 w 4" name="T0"/>
                      <a:gd fmla="*/ 5 h 5" name="T1"/>
                      <a:gd fmla="*/ 0 w 4" name="T2"/>
                      <a:gd fmla="*/ 2 h 5" name="T3"/>
                      <a:gd fmla="*/ 0 w 4" name="T4"/>
                      <a:gd fmla="*/ 1 h 5" name="T5"/>
                      <a:gd fmla="*/ 2 w 4" name="T6"/>
                      <a:gd fmla="*/ 1 h 5" name="T7"/>
                      <a:gd fmla="*/ 4 w 4" name="T8"/>
                      <a:gd fmla="*/ 3 h 5" name="T9"/>
                      <a:gd fmla="*/ 3 w 4" name="T10"/>
                      <a:gd fmla="*/ 5 h 5" name="T11"/>
                      <a:gd fmla="*/ 2 w 4" name="T12"/>
                      <a:gd fmla="*/ 1 h 5" name="T13"/>
                      <a:gd fmla="*/ 0 w 4" name="T14"/>
                      <a:gd fmla="*/ 1 h 5" name="T15"/>
                      <a:gd fmla="*/ 1 w 4" name="T16"/>
                      <a:gd fmla="*/ 2 h 5" name="T17"/>
                      <a:gd fmla="*/ 3 w 4" name="T18"/>
                      <a:gd fmla="*/ 5 h 5" name="T19"/>
                      <a:gd fmla="*/ 4 w 4" name="T20"/>
                      <a:gd fmla="*/ 3 h 5" name="T21"/>
                      <a:gd fmla="*/ 2 w 4" name="T22"/>
                      <a:gd fmla="*/ 1 h 5" name="T23"/>
                      <a:gd fmla="*/ 2 w 4" name="T24"/>
                      <a:gd fmla="*/ 1 h 5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5" w="4">
                        <a:moveTo>
                          <a:pt x="3" y="5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1" y="1"/>
                          <a:pt x="2" y="0"/>
                          <a:pt x="2" y="1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lose/>
                        <a:moveTo>
                          <a:pt x="2" y="1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2" name="Freeform 350"/>
                  <p:cNvSpPr>
                    <a:spLocks noEditPoints="1"/>
                  </p:cNvSpPr>
                  <p:nvPr/>
                </p:nvSpPr>
                <p:spPr bwMode="auto">
                  <a:xfrm>
                    <a:off x="6636" y="2788"/>
                    <a:ext cx="101" cy="103"/>
                  </a:xfrm>
                  <a:custGeom>
                    <a:gdLst>
                      <a:gd fmla="*/ 3 w 43" name="T0"/>
                      <a:gd fmla="*/ 0 h 43" name="T1"/>
                      <a:gd fmla="*/ 6 w 43" name="T2"/>
                      <a:gd fmla="*/ 3 h 43" name="T3"/>
                      <a:gd fmla="*/ 27 w 43" name="T4"/>
                      <a:gd fmla="*/ 25 h 43" name="T5"/>
                      <a:gd fmla="*/ 24 w 43" name="T6"/>
                      <a:gd fmla="*/ 28 h 43" name="T7"/>
                      <a:gd fmla="*/ 2 w 43" name="T8"/>
                      <a:gd fmla="*/ 6 h 43" name="T9"/>
                      <a:gd fmla="*/ 0 w 43" name="T10"/>
                      <a:gd fmla="*/ 4 h 43" name="T11"/>
                      <a:gd fmla="*/ 3 w 43" name="T12"/>
                      <a:gd fmla="*/ 0 h 43" name="T13"/>
                      <a:gd fmla="*/ 28 w 43" name="T14"/>
                      <a:gd fmla="*/ 26 h 43" name="T15"/>
                      <a:gd fmla="*/ 43 w 43" name="T16"/>
                      <a:gd fmla="*/ 40 h 43" name="T17"/>
                      <a:gd fmla="*/ 39 w 43" name="T18"/>
                      <a:gd fmla="*/ 43 h 43" name="T19"/>
                      <a:gd fmla="*/ 25 w 43" name="T20"/>
                      <a:gd fmla="*/ 29 h 43" name="T21"/>
                      <a:gd fmla="*/ 28 w 43" name="T22"/>
                      <a:gd fmla="*/ 26 h 43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43" w="43">
                        <a:moveTo>
                          <a:pt x="3" y="0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2" y="1"/>
                          <a:pt x="3" y="0"/>
                        </a:cubicBezTo>
                        <a:close/>
                        <a:moveTo>
                          <a:pt x="28" y="26"/>
                        </a:moveTo>
                        <a:cubicBezTo>
                          <a:pt x="43" y="40"/>
                          <a:pt x="43" y="40"/>
                          <a:pt x="43" y="40"/>
                        </a:cubicBezTo>
                        <a:cubicBezTo>
                          <a:pt x="39" y="43"/>
                          <a:pt x="39" y="43"/>
                          <a:pt x="39" y="43"/>
                        </a:cubicBezTo>
                        <a:cubicBezTo>
                          <a:pt x="25" y="29"/>
                          <a:pt x="25" y="29"/>
                          <a:pt x="25" y="29"/>
                        </a:cubicBezTo>
                        <a:cubicBezTo>
                          <a:pt x="26" y="28"/>
                          <a:pt x="27" y="26"/>
                          <a:pt x="28" y="26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3" name="Freeform 351"/>
                  <p:cNvSpPr>
                    <a:spLocks noEditPoints="1"/>
                  </p:cNvSpPr>
                  <p:nvPr/>
                </p:nvSpPr>
                <p:spPr bwMode="auto">
                  <a:xfrm>
                    <a:off x="6636" y="2788"/>
                    <a:ext cx="101" cy="103"/>
                  </a:xfrm>
                  <a:custGeom>
                    <a:gdLst>
                      <a:gd fmla="*/ 39 w 43" name="T0"/>
                      <a:gd fmla="*/ 43 h 43" name="T1"/>
                      <a:gd fmla="*/ 25 w 43" name="T2"/>
                      <a:gd fmla="*/ 29 h 43" name="T3"/>
                      <a:gd fmla="*/ 28 w 43" name="T4"/>
                      <a:gd fmla="*/ 26 h 43" name="T5"/>
                      <a:gd fmla="*/ 43 w 43" name="T6"/>
                      <a:gd fmla="*/ 40 h 43" name="T7"/>
                      <a:gd fmla="*/ 39 w 43" name="T8"/>
                      <a:gd fmla="*/ 43 h 43" name="T9"/>
                      <a:gd fmla="*/ 28 w 43" name="T10"/>
                      <a:gd fmla="*/ 26 h 43" name="T11"/>
                      <a:gd fmla="*/ 25 w 43" name="T12"/>
                      <a:gd fmla="*/ 29 h 43" name="T13"/>
                      <a:gd fmla="*/ 39 w 43" name="T14"/>
                      <a:gd fmla="*/ 43 h 43" name="T15"/>
                      <a:gd fmla="*/ 42 w 43" name="T16"/>
                      <a:gd fmla="*/ 40 h 43" name="T17"/>
                      <a:gd fmla="*/ 28 w 43" name="T18"/>
                      <a:gd fmla="*/ 26 h 43" name="T19"/>
                      <a:gd fmla="*/ 24 w 43" name="T20"/>
                      <a:gd fmla="*/ 28 h 43" name="T21"/>
                      <a:gd fmla="*/ 24 w 43" name="T22"/>
                      <a:gd fmla="*/ 28 h 43" name="T23"/>
                      <a:gd fmla="*/ 0 w 43" name="T24"/>
                      <a:gd fmla="*/ 4 h 43" name="T25"/>
                      <a:gd fmla="*/ 3 w 43" name="T26"/>
                      <a:gd fmla="*/ 0 h 43" name="T27"/>
                      <a:gd fmla="*/ 6 w 43" name="T28"/>
                      <a:gd fmla="*/ 3 h 43" name="T29"/>
                      <a:gd fmla="*/ 27 w 43" name="T30"/>
                      <a:gd fmla="*/ 25 h 43" name="T31"/>
                      <a:gd fmla="*/ 24 w 43" name="T32"/>
                      <a:gd fmla="*/ 28 h 43" name="T33"/>
                      <a:gd fmla="*/ 3 w 43" name="T34"/>
                      <a:gd fmla="*/ 0 h 43" name="T35"/>
                      <a:gd fmla="*/ 0 w 43" name="T36"/>
                      <a:gd fmla="*/ 4 h 43" name="T37"/>
                      <a:gd fmla="*/ 2 w 43" name="T38"/>
                      <a:gd fmla="*/ 6 h 43" name="T39"/>
                      <a:gd fmla="*/ 24 w 43" name="T40"/>
                      <a:gd fmla="*/ 28 h 43" name="T41"/>
                      <a:gd fmla="*/ 27 w 43" name="T42"/>
                      <a:gd fmla="*/ 25 h 43" name="T43"/>
                      <a:gd fmla="*/ 3 w 43" name="T44"/>
                      <a:gd fmla="*/ 0 h 43" name="T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b="b" l="0" r="r" t="0"/>
                    <a:pathLst>
                      <a:path h="43" w="43">
                        <a:moveTo>
                          <a:pt x="39" y="43"/>
                        </a:moveTo>
                        <a:cubicBezTo>
                          <a:pt x="25" y="29"/>
                          <a:pt x="25" y="29"/>
                          <a:pt x="25" y="29"/>
                        </a:cubicBezTo>
                        <a:cubicBezTo>
                          <a:pt x="25" y="28"/>
                          <a:pt x="27" y="26"/>
                          <a:pt x="28" y="26"/>
                        </a:cubicBezTo>
                        <a:cubicBezTo>
                          <a:pt x="43" y="40"/>
                          <a:pt x="43" y="40"/>
                          <a:pt x="43" y="40"/>
                        </a:cubicBezTo>
                        <a:cubicBezTo>
                          <a:pt x="39" y="43"/>
                          <a:pt x="39" y="43"/>
                          <a:pt x="39" y="43"/>
                        </a:cubicBezTo>
                        <a:close/>
                        <a:moveTo>
                          <a:pt x="28" y="26"/>
                        </a:moveTo>
                        <a:cubicBezTo>
                          <a:pt x="27" y="26"/>
                          <a:pt x="26" y="28"/>
                          <a:pt x="25" y="29"/>
                        </a:cubicBezTo>
                        <a:cubicBezTo>
                          <a:pt x="39" y="43"/>
                          <a:pt x="39" y="43"/>
                          <a:pt x="39" y="43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28" y="26"/>
                          <a:pt x="28" y="26"/>
                          <a:pt x="28" y="26"/>
                        </a:cubicBezTo>
                        <a:close/>
                        <a:moveTo>
                          <a:pt x="24" y="28"/>
                        </a:move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2"/>
                          <a:pt x="2" y="1"/>
                          <a:pt x="3" y="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lose/>
                        <a:moveTo>
                          <a:pt x="3" y="0"/>
                        </a:moveTo>
                        <a:cubicBezTo>
                          <a:pt x="2" y="1"/>
                          <a:pt x="0" y="2"/>
                          <a:pt x="0" y="4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24" y="28"/>
                          <a:pt x="24" y="28"/>
                          <a:pt x="24" y="28"/>
                        </a:cubicBezTo>
                        <a:cubicBezTo>
                          <a:pt x="27" y="25"/>
                          <a:pt x="27" y="25"/>
                          <a:pt x="27" y="25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4" name="Freeform 352"/>
                  <p:cNvSpPr/>
                  <p:nvPr/>
                </p:nvSpPr>
                <p:spPr bwMode="auto">
                  <a:xfrm>
                    <a:off x="6640" y="2795"/>
                    <a:ext cx="57" cy="57"/>
                  </a:xfrm>
                  <a:custGeom>
                    <a:gdLst>
                      <a:gd fmla="*/ 4 w 24" name="T0"/>
                      <a:gd fmla="*/ 0 h 24" name="T1"/>
                      <a:gd fmla="*/ 6 w 24" name="T2"/>
                      <a:gd fmla="*/ 2 h 24" name="T3"/>
                      <a:gd fmla="*/ 13 w 24" name="T4"/>
                      <a:gd fmla="*/ 11 h 24" name="T5"/>
                      <a:gd fmla="*/ 22 w 24" name="T6"/>
                      <a:gd fmla="*/ 18 h 24" name="T7"/>
                      <a:gd fmla="*/ 24 w 24" name="T8"/>
                      <a:gd fmla="*/ 21 h 24" name="T9"/>
                      <a:gd fmla="*/ 13 w 24" name="T10"/>
                      <a:gd fmla="*/ 12 h 24" name="T11"/>
                      <a:gd fmla="*/ 21 w 24" name="T12"/>
                      <a:gd fmla="*/ 24 h 24" name="T13"/>
                      <a:gd fmla="*/ 19 w 24" name="T14"/>
                      <a:gd fmla="*/ 22 h 24" name="T15"/>
                      <a:gd fmla="*/ 11 w 24" name="T16"/>
                      <a:gd fmla="*/ 12 h 24" name="T17"/>
                      <a:gd fmla="*/ 4 w 24" name="T18"/>
                      <a:gd fmla="*/ 6 h 24" name="T19"/>
                      <a:gd fmla="*/ 0 w 24" name="T20"/>
                      <a:gd fmla="*/ 3 h 24" name="T21"/>
                      <a:gd fmla="*/ 11 w 24" name="T22"/>
                      <a:gd fmla="*/ 11 h 24" name="T23"/>
                      <a:gd fmla="*/ 4 w 24" name="T24"/>
                      <a:gd fmla="*/ 0 h 24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4" w="24">
                        <a:moveTo>
                          <a:pt x="4" y="0"/>
                        </a:move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4"/>
                          <a:pt x="13" y="11"/>
                          <a:pt x="13" y="11"/>
                        </a:cubicBezTo>
                        <a:cubicBezTo>
                          <a:pt x="13" y="11"/>
                          <a:pt x="20" y="17"/>
                          <a:pt x="22" y="18"/>
                        </a:cubicBezTo>
                        <a:cubicBezTo>
                          <a:pt x="24" y="21"/>
                          <a:pt x="24" y="21"/>
                          <a:pt x="24" y="21"/>
                        </a:cubicBezTo>
                        <a:cubicBezTo>
                          <a:pt x="23" y="19"/>
                          <a:pt x="13" y="12"/>
                          <a:pt x="13" y="12"/>
                        </a:cubicBezTo>
                        <a:cubicBezTo>
                          <a:pt x="13" y="12"/>
                          <a:pt x="19" y="22"/>
                          <a:pt x="21" y="2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0"/>
                          <a:pt x="11" y="12"/>
                          <a:pt x="11" y="12"/>
                        </a:cubicBezTo>
                        <a:cubicBezTo>
                          <a:pt x="11" y="12"/>
                          <a:pt x="5" y="8"/>
                          <a:pt x="4" y="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5"/>
                          <a:pt x="11" y="11"/>
                          <a:pt x="11" y="11"/>
                        </a:cubicBezTo>
                        <a:cubicBezTo>
                          <a:pt x="11" y="11"/>
                          <a:pt x="5" y="1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5" name="Freeform 353"/>
                  <p:cNvSpPr>
                    <a:spLocks noEditPoints="1"/>
                  </p:cNvSpPr>
                  <p:nvPr/>
                </p:nvSpPr>
                <p:spPr bwMode="auto">
                  <a:xfrm>
                    <a:off x="6640" y="2795"/>
                    <a:ext cx="57" cy="57"/>
                  </a:xfrm>
                  <a:custGeom>
                    <a:gdLst>
                      <a:gd fmla="*/ 21 w 24" name="T0"/>
                      <a:gd fmla="*/ 24 h 24" name="T1"/>
                      <a:gd fmla="*/ 19 w 24" name="T2"/>
                      <a:gd fmla="*/ 22 h 24" name="T3"/>
                      <a:gd fmla="*/ 11 w 24" name="T4"/>
                      <a:gd fmla="*/ 13 h 24" name="T5"/>
                      <a:gd fmla="*/ 3 w 24" name="T6"/>
                      <a:gd fmla="*/ 6 h 24" name="T7"/>
                      <a:gd fmla="*/ 0 w 24" name="T8"/>
                      <a:gd fmla="*/ 3 h 24" name="T9"/>
                      <a:gd fmla="*/ 11 w 24" name="T10"/>
                      <a:gd fmla="*/ 11 h 24" name="T11"/>
                      <a:gd fmla="*/ 4 w 24" name="T12"/>
                      <a:gd fmla="*/ 0 h 24" name="T13"/>
                      <a:gd fmla="*/ 4 w 24" name="T14"/>
                      <a:gd fmla="*/ 0 h 24" name="T15"/>
                      <a:gd fmla="*/ 4 w 24" name="T16"/>
                      <a:gd fmla="*/ 0 h 24" name="T17"/>
                      <a:gd fmla="*/ 6 w 24" name="T18"/>
                      <a:gd fmla="*/ 2 h 24" name="T19"/>
                      <a:gd fmla="*/ 13 w 24" name="T20"/>
                      <a:gd fmla="*/ 11 h 24" name="T21"/>
                      <a:gd fmla="*/ 22 w 24" name="T22"/>
                      <a:gd fmla="*/ 18 h 24" name="T23"/>
                      <a:gd fmla="*/ 24 w 24" name="T24"/>
                      <a:gd fmla="*/ 21 h 24" name="T25"/>
                      <a:gd fmla="*/ 24 w 24" name="T26"/>
                      <a:gd fmla="*/ 21 h 24" name="T27"/>
                      <a:gd fmla="*/ 24 w 24" name="T28"/>
                      <a:gd fmla="*/ 21 h 24" name="T29"/>
                      <a:gd fmla="*/ 13 w 24" name="T30"/>
                      <a:gd fmla="*/ 13 h 24" name="T31"/>
                      <a:gd fmla="*/ 21 w 24" name="T32"/>
                      <a:gd fmla="*/ 24 h 24" name="T33"/>
                      <a:gd fmla="*/ 21 w 24" name="T34"/>
                      <a:gd fmla="*/ 24 h 24" name="T35"/>
                      <a:gd fmla="*/ 1 w 24" name="T36"/>
                      <a:gd fmla="*/ 3 h 24" name="T37"/>
                      <a:gd fmla="*/ 4 w 24" name="T38"/>
                      <a:gd fmla="*/ 6 h 24" name="T39"/>
                      <a:gd fmla="*/ 11 w 24" name="T40"/>
                      <a:gd fmla="*/ 12 h 24" name="T41"/>
                      <a:gd fmla="*/ 19 w 24" name="T42"/>
                      <a:gd fmla="*/ 22 h 24" name="T43"/>
                      <a:gd fmla="*/ 20 w 24" name="T44"/>
                      <a:gd fmla="*/ 23 h 24" name="T45"/>
                      <a:gd fmla="*/ 13 w 24" name="T46"/>
                      <a:gd fmla="*/ 13 h 24" name="T47"/>
                      <a:gd fmla="*/ 13 w 24" name="T48"/>
                      <a:gd fmla="*/ 13 h 24" name="T49"/>
                      <a:gd fmla="*/ 24 w 24" name="T50"/>
                      <a:gd fmla="*/ 20 h 24" name="T51"/>
                      <a:gd fmla="*/ 22 w 24" name="T52"/>
                      <a:gd fmla="*/ 18 h 24" name="T53"/>
                      <a:gd fmla="*/ 13 w 24" name="T54"/>
                      <a:gd fmla="*/ 11 h 24" name="T55"/>
                      <a:gd fmla="*/ 6 w 24" name="T56"/>
                      <a:gd fmla="*/ 2 h 24" name="T57"/>
                      <a:gd fmla="*/ 4 w 24" name="T58"/>
                      <a:gd fmla="*/ 0 h 24" name="T59"/>
                      <a:gd fmla="*/ 11 w 24" name="T60"/>
                      <a:gd fmla="*/ 11 h 24" name="T61"/>
                      <a:gd fmla="*/ 11 w 24" name="T62"/>
                      <a:gd fmla="*/ 11 h 24" name="T63"/>
                      <a:gd fmla="*/ 1 w 24" name="T64"/>
                      <a:gd fmla="*/ 3 h 24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24" w="24">
                        <a:moveTo>
                          <a:pt x="21" y="24"/>
                        </a:move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0"/>
                          <a:pt x="11" y="13"/>
                          <a:pt x="11" y="13"/>
                        </a:cubicBezTo>
                        <a:cubicBezTo>
                          <a:pt x="11" y="12"/>
                          <a:pt x="5" y="8"/>
                          <a:pt x="3" y="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4"/>
                          <a:pt x="11" y="11"/>
                          <a:pt x="11" y="11"/>
                        </a:cubicBezTo>
                        <a:cubicBezTo>
                          <a:pt x="11" y="10"/>
                          <a:pt x="5" y="1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8" y="4"/>
                          <a:pt x="13" y="11"/>
                          <a:pt x="13" y="11"/>
                        </a:cubicBezTo>
                        <a:cubicBezTo>
                          <a:pt x="13" y="11"/>
                          <a:pt x="20" y="17"/>
                          <a:pt x="22" y="18"/>
                        </a:cubicBezTo>
                        <a:cubicBezTo>
                          <a:pt x="24" y="21"/>
                          <a:pt x="24" y="21"/>
                          <a:pt x="24" y="21"/>
                        </a:cubicBezTo>
                        <a:cubicBezTo>
                          <a:pt x="24" y="21"/>
                          <a:pt x="24" y="21"/>
                          <a:pt x="24" y="21"/>
                        </a:cubicBezTo>
                        <a:cubicBezTo>
                          <a:pt x="24" y="21"/>
                          <a:pt x="24" y="21"/>
                          <a:pt x="24" y="21"/>
                        </a:cubicBezTo>
                        <a:cubicBezTo>
                          <a:pt x="23" y="19"/>
                          <a:pt x="13" y="13"/>
                          <a:pt x="13" y="13"/>
                        </a:cubicBezTo>
                        <a:cubicBezTo>
                          <a:pt x="13" y="13"/>
                          <a:pt x="19" y="22"/>
                          <a:pt x="2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lose/>
                        <a:moveTo>
                          <a:pt x="1" y="3"/>
                        </a:moveTo>
                        <a:cubicBezTo>
                          <a:pt x="4" y="6"/>
                          <a:pt x="4" y="6"/>
                          <a:pt x="4" y="6"/>
                        </a:cubicBezTo>
                        <a:cubicBezTo>
                          <a:pt x="5" y="8"/>
                          <a:pt x="11" y="12"/>
                          <a:pt x="11" y="12"/>
                        </a:cubicBezTo>
                        <a:cubicBezTo>
                          <a:pt x="12" y="13"/>
                          <a:pt x="17" y="20"/>
                          <a:pt x="19" y="22"/>
                        </a:cubicBezTo>
                        <a:cubicBezTo>
                          <a:pt x="20" y="23"/>
                          <a:pt x="20" y="23"/>
                          <a:pt x="20" y="23"/>
                        </a:cubicBezTo>
                        <a:cubicBezTo>
                          <a:pt x="17" y="19"/>
                          <a:pt x="13" y="13"/>
                          <a:pt x="13" y="13"/>
                        </a:cubicBezTo>
                        <a:cubicBezTo>
                          <a:pt x="13" y="13"/>
                          <a:pt x="13" y="13"/>
                          <a:pt x="13" y="13"/>
                        </a:cubicBezTo>
                        <a:cubicBezTo>
                          <a:pt x="13" y="13"/>
                          <a:pt x="22" y="19"/>
                          <a:pt x="24" y="20"/>
                        </a:cubicBezTo>
                        <a:cubicBezTo>
                          <a:pt x="22" y="18"/>
                          <a:pt x="22" y="18"/>
                          <a:pt x="22" y="18"/>
                        </a:cubicBezTo>
                        <a:cubicBezTo>
                          <a:pt x="20" y="17"/>
                          <a:pt x="13" y="11"/>
                          <a:pt x="13" y="11"/>
                        </a:cubicBezTo>
                        <a:cubicBezTo>
                          <a:pt x="13" y="11"/>
                          <a:pt x="7" y="4"/>
                          <a:pt x="6" y="2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6" y="2"/>
                          <a:pt x="11" y="11"/>
                          <a:pt x="11" y="11"/>
                        </a:cubicBezTo>
                        <a:cubicBezTo>
                          <a:pt x="11" y="11"/>
                          <a:pt x="11" y="11"/>
                          <a:pt x="11" y="11"/>
                        </a:cubicBezTo>
                        <a:cubicBezTo>
                          <a:pt x="11" y="11"/>
                          <a:pt x="3" y="5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6" name="Freeform 354"/>
                  <p:cNvSpPr/>
                  <p:nvPr/>
                </p:nvSpPr>
                <p:spPr bwMode="auto">
                  <a:xfrm>
                    <a:off x="6655" y="2850"/>
                    <a:ext cx="4" cy="7"/>
                  </a:xfrm>
                  <a:custGeom>
                    <a:gdLst>
                      <a:gd fmla="*/ 4 w 4" name="T0"/>
                      <a:gd fmla="*/ 7 h 7" name="T1"/>
                      <a:gd fmla="*/ 4 w 4" name="T2"/>
                      <a:gd fmla="*/ 7 h 7" name="T3"/>
                      <a:gd fmla="*/ 4 w 4" name="T4"/>
                      <a:gd fmla="*/ 0 h 7" name="T5"/>
                      <a:gd fmla="*/ 0 w 4" name="T6"/>
                      <a:gd fmla="*/ 2 h 7" name="T7"/>
                      <a:gd fmla="*/ 4 w 4" name="T8"/>
                      <a:gd fmla="*/ 7 h 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" w="4">
                        <a:moveTo>
                          <a:pt x="4" y="7"/>
                        </a:moveTo>
                        <a:lnTo>
                          <a:pt x="4" y="7"/>
                        </a:lnTo>
                        <a:lnTo>
                          <a:pt x="4" y="0"/>
                        </a:lnTo>
                        <a:lnTo>
                          <a:pt x="0" y="2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7" name="Freeform 355"/>
                  <p:cNvSpPr/>
                  <p:nvPr/>
                </p:nvSpPr>
                <p:spPr bwMode="auto">
                  <a:xfrm>
                    <a:off x="6655" y="2850"/>
                    <a:ext cx="4" cy="7"/>
                  </a:xfrm>
                  <a:custGeom>
                    <a:gdLst>
                      <a:gd fmla="*/ 4 w 4" name="T0"/>
                      <a:gd fmla="*/ 7 h 7" name="T1"/>
                      <a:gd fmla="*/ 0 w 4" name="T2"/>
                      <a:gd fmla="*/ 5 h 7" name="T3"/>
                      <a:gd fmla="*/ 4 w 4" name="T4"/>
                      <a:gd fmla="*/ 0 h 7" name="T5"/>
                      <a:gd fmla="*/ 4 w 4" name="T6"/>
                      <a:gd fmla="*/ 7 h 7" name="T7"/>
                      <a:gd fmla="*/ 4 w 4" name="T8"/>
                      <a:gd fmla="*/ 7 h 7" name="T9"/>
                      <a:gd fmla="*/ 4 w 4" name="T10"/>
                      <a:gd fmla="*/ 7 h 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7" w="4">
                        <a:moveTo>
                          <a:pt x="4" y="7"/>
                        </a:moveTo>
                        <a:lnTo>
                          <a:pt x="0" y="5"/>
                        </a:lnTo>
                        <a:lnTo>
                          <a:pt x="4" y="0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lnTo>
                          <a:pt x="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8" name="Freeform 356"/>
                  <p:cNvSpPr>
                    <a:spLocks noEditPoints="1"/>
                  </p:cNvSpPr>
                  <p:nvPr/>
                </p:nvSpPr>
                <p:spPr bwMode="auto">
                  <a:xfrm>
                    <a:off x="6759" y="2922"/>
                    <a:ext cx="80" cy="82"/>
                  </a:xfrm>
                  <a:custGeom>
                    <a:gdLst>
                      <a:gd fmla="*/ 17 w 34" name="T0"/>
                      <a:gd fmla="*/ 0 h 34" name="T1"/>
                      <a:gd fmla="*/ 34 w 34" name="T2"/>
                      <a:gd fmla="*/ 17 h 34" name="T3"/>
                      <a:gd fmla="*/ 17 w 34" name="T4"/>
                      <a:gd fmla="*/ 34 h 34" name="T5"/>
                      <a:gd fmla="*/ 0 w 34" name="T6"/>
                      <a:gd fmla="*/ 17 h 34" name="T7"/>
                      <a:gd fmla="*/ 17 w 34" name="T8"/>
                      <a:gd fmla="*/ 0 h 34" name="T9"/>
                      <a:gd fmla="*/ 19 w 34" name="T10"/>
                      <a:gd fmla="*/ 5 h 34" name="T11"/>
                      <a:gd fmla="*/ 18 w 34" name="T12"/>
                      <a:gd fmla="*/ 6 h 34" name="T13"/>
                      <a:gd fmla="*/ 17 w 34" name="T14"/>
                      <a:gd fmla="*/ 7 h 34" name="T15"/>
                      <a:gd fmla="*/ 16 w 34" name="T16"/>
                      <a:gd fmla="*/ 6 h 34" name="T17"/>
                      <a:gd fmla="*/ 15 w 34" name="T18"/>
                      <a:gd fmla="*/ 5 h 34" name="T19"/>
                      <a:gd fmla="*/ 15 w 34" name="T20"/>
                      <a:gd fmla="*/ 5 h 34" name="T21"/>
                      <a:gd fmla="*/ 4 w 34" name="T22"/>
                      <a:gd fmla="*/ 15 h 34" name="T23"/>
                      <a:gd fmla="*/ 4 w 34" name="T24"/>
                      <a:gd fmla="*/ 15 h 34" name="T25"/>
                      <a:gd fmla="*/ 4 w 34" name="T26"/>
                      <a:gd fmla="*/ 15 h 34" name="T27"/>
                      <a:gd fmla="*/ 6 w 34" name="T28"/>
                      <a:gd fmla="*/ 15 h 34" name="T29"/>
                      <a:gd fmla="*/ 6 w 34" name="T30"/>
                      <a:gd fmla="*/ 18 h 34" name="T31"/>
                      <a:gd fmla="*/ 5 w 34" name="T32"/>
                      <a:gd fmla="*/ 19 h 34" name="T33"/>
                      <a:gd fmla="*/ 4 w 34" name="T34"/>
                      <a:gd fmla="*/ 20 h 34" name="T35"/>
                      <a:gd fmla="*/ 4 w 34" name="T36"/>
                      <a:gd fmla="*/ 20 h 34" name="T37"/>
                      <a:gd fmla="*/ 4 w 34" name="T38"/>
                      <a:gd fmla="*/ 20 h 34" name="T39"/>
                      <a:gd fmla="*/ 15 w 34" name="T40"/>
                      <a:gd fmla="*/ 30 h 34" name="T41"/>
                      <a:gd fmla="*/ 15 w 34" name="T42"/>
                      <a:gd fmla="*/ 30 h 34" name="T43"/>
                      <a:gd fmla="*/ 16 w 34" name="T44"/>
                      <a:gd fmla="*/ 29 h 34" name="T45"/>
                      <a:gd fmla="*/ 17 w 34" name="T46"/>
                      <a:gd fmla="*/ 28 h 34" name="T47"/>
                      <a:gd fmla="*/ 18 w 34" name="T48"/>
                      <a:gd fmla="*/ 29 h 34" name="T49"/>
                      <a:gd fmla="*/ 19 w 34" name="T50"/>
                      <a:gd fmla="*/ 30 h 34" name="T51"/>
                      <a:gd fmla="*/ 19 w 34" name="T52"/>
                      <a:gd fmla="*/ 30 h 34" name="T53"/>
                      <a:gd fmla="*/ 29 w 34" name="T54"/>
                      <a:gd fmla="*/ 20 h 34" name="T55"/>
                      <a:gd fmla="*/ 29 w 34" name="T56"/>
                      <a:gd fmla="*/ 20 h 34" name="T57"/>
                      <a:gd fmla="*/ 29 w 34" name="T58"/>
                      <a:gd fmla="*/ 20 h 34" name="T59"/>
                      <a:gd fmla="*/ 28 w 34" name="T60"/>
                      <a:gd fmla="*/ 19 h 34" name="T61"/>
                      <a:gd fmla="*/ 27 w 34" name="T62"/>
                      <a:gd fmla="*/ 18 h 34" name="T63"/>
                      <a:gd fmla="*/ 27 w 34" name="T64"/>
                      <a:gd fmla="*/ 15 h 34" name="T65"/>
                      <a:gd fmla="*/ 29 w 34" name="T66"/>
                      <a:gd fmla="*/ 15 h 34" name="T67"/>
                      <a:gd fmla="*/ 29 w 34" name="T68"/>
                      <a:gd fmla="*/ 15 h 34" name="T69"/>
                      <a:gd fmla="*/ 29 w 34" name="T70"/>
                      <a:gd fmla="*/ 15 h 34" name="T71"/>
                      <a:gd fmla="*/ 19 w 34" name="T72"/>
                      <a:gd fmla="*/ 5 h 34" name="T73"/>
                      <a:gd fmla="*/ 19 w 34" name="T74"/>
                      <a:gd fmla="*/ 5 h 3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34" w="34">
                        <a:moveTo>
                          <a:pt x="17" y="0"/>
                        </a:moveTo>
                        <a:cubicBezTo>
                          <a:pt x="26" y="0"/>
                          <a:pt x="34" y="8"/>
                          <a:pt x="34" y="17"/>
                        </a:cubicBezTo>
                        <a:cubicBezTo>
                          <a:pt x="34" y="27"/>
                          <a:pt x="26" y="34"/>
                          <a:pt x="17" y="34"/>
                        </a:cubicBezTo>
                        <a:cubicBezTo>
                          <a:pt x="7" y="34"/>
                          <a:pt x="0" y="27"/>
                          <a:pt x="0" y="17"/>
                        </a:cubicBezTo>
                        <a:cubicBezTo>
                          <a:pt x="0" y="8"/>
                          <a:pt x="7" y="0"/>
                          <a:pt x="17" y="0"/>
                        </a:cubicBezTo>
                        <a:close/>
                        <a:moveTo>
                          <a:pt x="19" y="5"/>
                        </a:moveTo>
                        <a:cubicBezTo>
                          <a:pt x="18" y="5"/>
                          <a:pt x="18" y="5"/>
                          <a:pt x="18" y="6"/>
                        </a:cubicBezTo>
                        <a:cubicBezTo>
                          <a:pt x="18" y="7"/>
                          <a:pt x="17" y="7"/>
                          <a:pt x="17" y="7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6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9" y="6"/>
                          <a:pt x="5" y="10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6" y="18"/>
                          <a:pt x="6" y="18"/>
                          <a:pt x="6" y="18"/>
                        </a:cubicBezTo>
                        <a:cubicBezTo>
                          <a:pt x="6" y="18"/>
                          <a:pt x="6" y="19"/>
                          <a:pt x="5" y="19"/>
                        </a:cubicBezTo>
                        <a:cubicBezTo>
                          <a:pt x="5" y="19"/>
                          <a:pt x="4" y="19"/>
                          <a:pt x="4" y="20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5" y="25"/>
                          <a:pt x="9" y="29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6" y="30"/>
                          <a:pt x="16" y="29"/>
                        </a:cubicBezTo>
                        <a:cubicBezTo>
                          <a:pt x="16" y="28"/>
                          <a:pt x="16" y="28"/>
                          <a:pt x="17" y="28"/>
                        </a:cubicBezTo>
                        <a:cubicBezTo>
                          <a:pt x="17" y="28"/>
                          <a:pt x="18" y="28"/>
                          <a:pt x="18" y="29"/>
                        </a:cubicBezTo>
                        <a:cubicBezTo>
                          <a:pt x="18" y="30"/>
                          <a:pt x="18" y="30"/>
                          <a:pt x="19" y="30"/>
                        </a:cubicBezTo>
                        <a:cubicBezTo>
                          <a:pt x="19" y="30"/>
                          <a:pt x="19" y="30"/>
                          <a:pt x="19" y="30"/>
                        </a:cubicBezTo>
                        <a:cubicBezTo>
                          <a:pt x="24" y="29"/>
                          <a:pt x="28" y="25"/>
                          <a:pt x="29" y="20"/>
                        </a:cubicBezTo>
                        <a:cubicBezTo>
                          <a:pt x="29" y="20"/>
                          <a:pt x="29" y="20"/>
                          <a:pt x="29" y="20"/>
                        </a:cubicBezTo>
                        <a:cubicBezTo>
                          <a:pt x="29" y="20"/>
                          <a:pt x="29" y="20"/>
                          <a:pt x="29" y="20"/>
                        </a:cubicBezTo>
                        <a:cubicBezTo>
                          <a:pt x="29" y="19"/>
                          <a:pt x="29" y="19"/>
                          <a:pt x="28" y="19"/>
                        </a:cubicBezTo>
                        <a:cubicBezTo>
                          <a:pt x="28" y="19"/>
                          <a:pt x="27" y="18"/>
                          <a:pt x="27" y="18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8" y="10"/>
                          <a:pt x="24" y="6"/>
                          <a:pt x="19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19" name="Freeform 357"/>
                  <p:cNvSpPr>
                    <a:spLocks noEditPoints="1"/>
                  </p:cNvSpPr>
                  <p:nvPr/>
                </p:nvSpPr>
                <p:spPr bwMode="auto">
                  <a:xfrm>
                    <a:off x="6759" y="2922"/>
                    <a:ext cx="80" cy="82"/>
                  </a:xfrm>
                  <a:custGeom>
                    <a:gdLst>
                      <a:gd fmla="*/ 17 w 34" name="T0"/>
                      <a:gd fmla="*/ 34 h 34" name="T1"/>
                      <a:gd fmla="*/ 0 w 34" name="T2"/>
                      <a:gd fmla="*/ 17 h 34" name="T3"/>
                      <a:gd fmla="*/ 17 w 34" name="T4"/>
                      <a:gd fmla="*/ 0 h 34" name="T5"/>
                      <a:gd fmla="*/ 34 w 34" name="T6"/>
                      <a:gd fmla="*/ 17 h 34" name="T7"/>
                      <a:gd fmla="*/ 17 w 34" name="T8"/>
                      <a:gd fmla="*/ 34 h 34" name="T9"/>
                      <a:gd fmla="*/ 17 w 34" name="T10"/>
                      <a:gd fmla="*/ 1 h 34" name="T11"/>
                      <a:gd fmla="*/ 0 w 34" name="T12"/>
                      <a:gd fmla="*/ 17 h 34" name="T13"/>
                      <a:gd fmla="*/ 17 w 34" name="T14"/>
                      <a:gd fmla="*/ 34 h 34" name="T15"/>
                      <a:gd fmla="*/ 34 w 34" name="T16"/>
                      <a:gd fmla="*/ 17 h 34" name="T17"/>
                      <a:gd fmla="*/ 17 w 34" name="T18"/>
                      <a:gd fmla="*/ 1 h 34" name="T19"/>
                      <a:gd fmla="*/ 15 w 34" name="T20"/>
                      <a:gd fmla="*/ 30 h 34" name="T21"/>
                      <a:gd fmla="*/ 4 w 34" name="T22"/>
                      <a:gd fmla="*/ 20 h 34" name="T23"/>
                      <a:gd fmla="*/ 5 w 34" name="T24"/>
                      <a:gd fmla="*/ 19 h 34" name="T25"/>
                      <a:gd fmla="*/ 6 w 34" name="T26"/>
                      <a:gd fmla="*/ 18 h 34" name="T27"/>
                      <a:gd fmla="*/ 6 w 34" name="T28"/>
                      <a:gd fmla="*/ 15 h 34" name="T29"/>
                      <a:gd fmla="*/ 4 w 34" name="T30"/>
                      <a:gd fmla="*/ 16 h 34" name="T31"/>
                      <a:gd fmla="*/ 15 w 34" name="T32"/>
                      <a:gd fmla="*/ 5 h 34" name="T33"/>
                      <a:gd fmla="*/ 16 w 34" name="T34"/>
                      <a:gd fmla="*/ 6 h 34" name="T35"/>
                      <a:gd fmla="*/ 18 w 34" name="T36"/>
                      <a:gd fmla="*/ 6 h 34" name="T37"/>
                      <a:gd fmla="*/ 19 w 34" name="T38"/>
                      <a:gd fmla="*/ 5 h 34" name="T39"/>
                      <a:gd fmla="*/ 29 w 34" name="T40"/>
                      <a:gd fmla="*/ 15 h 34" name="T41"/>
                      <a:gd fmla="*/ 29 w 34" name="T42"/>
                      <a:gd fmla="*/ 15 h 34" name="T43"/>
                      <a:gd fmla="*/ 19 w 34" name="T44"/>
                      <a:gd fmla="*/ 5 h 34" name="T45"/>
                      <a:gd fmla="*/ 18 w 34" name="T46"/>
                      <a:gd fmla="*/ 6 h 34" name="T47"/>
                      <a:gd fmla="*/ 17 w 34" name="T48"/>
                      <a:gd fmla="*/ 7 h 34" name="T49"/>
                      <a:gd fmla="*/ 16 w 34" name="T50"/>
                      <a:gd fmla="*/ 6 h 34" name="T51"/>
                      <a:gd fmla="*/ 15 w 34" name="T52"/>
                      <a:gd fmla="*/ 5 h 34" name="T53"/>
                      <a:gd fmla="*/ 4 w 34" name="T54"/>
                      <a:gd fmla="*/ 15 h 34" name="T55"/>
                      <a:gd fmla="*/ 6 w 34" name="T56"/>
                      <a:gd fmla="*/ 15 h 34" name="T57"/>
                      <a:gd fmla="*/ 6 w 34" name="T58"/>
                      <a:gd fmla="*/ 18 h 34" name="T59"/>
                      <a:gd fmla="*/ 5 w 34" name="T60"/>
                      <a:gd fmla="*/ 19 h 34" name="T61"/>
                      <a:gd fmla="*/ 4 w 34" name="T62"/>
                      <a:gd fmla="*/ 20 h 34" name="T63"/>
                      <a:gd fmla="*/ 15 w 34" name="T64"/>
                      <a:gd fmla="*/ 30 h 34" name="T65"/>
                      <a:gd fmla="*/ 16 w 34" name="T66"/>
                      <a:gd fmla="*/ 29 h 34" name="T67"/>
                      <a:gd fmla="*/ 17 w 34" name="T68"/>
                      <a:gd fmla="*/ 28 h 34" name="T69"/>
                      <a:gd fmla="*/ 18 w 34" name="T70"/>
                      <a:gd fmla="*/ 29 h 34" name="T71"/>
                      <a:gd fmla="*/ 19 w 34" name="T72"/>
                      <a:gd fmla="*/ 30 h 34" name="T73"/>
                      <a:gd fmla="*/ 29 w 34" name="T74"/>
                      <a:gd fmla="*/ 20 h 34" name="T75"/>
                      <a:gd fmla="*/ 28 w 34" name="T76"/>
                      <a:gd fmla="*/ 19 h 34" name="T77"/>
                      <a:gd fmla="*/ 27 w 34" name="T78"/>
                      <a:gd fmla="*/ 18 h 34" name="T79"/>
                      <a:gd fmla="*/ 27 w 34" name="T80"/>
                      <a:gd fmla="*/ 15 h 34" name="T81"/>
                      <a:gd fmla="*/ 28 w 34" name="T82"/>
                      <a:gd fmla="*/ 15 h 34" name="T83"/>
                      <a:gd fmla="*/ 27 w 34" name="T84"/>
                      <a:gd fmla="*/ 15 h 34" name="T85"/>
                      <a:gd fmla="*/ 27 w 34" name="T86"/>
                      <a:gd fmla="*/ 18 h 34" name="T87"/>
                      <a:gd fmla="*/ 28 w 34" name="T88"/>
                      <a:gd fmla="*/ 19 h 34" name="T89"/>
                      <a:gd fmla="*/ 29 w 34" name="T90"/>
                      <a:gd fmla="*/ 20 h 34" name="T91"/>
                      <a:gd fmla="*/ 19 w 34" name="T92"/>
                      <a:gd fmla="*/ 30 h 34" name="T93"/>
                      <a:gd fmla="*/ 18 w 34" name="T94"/>
                      <a:gd fmla="*/ 29 h 34" name="T95"/>
                      <a:gd fmla="*/ 16 w 34" name="T96"/>
                      <a:gd fmla="*/ 29 h 34" name="T97"/>
                      <a:gd fmla="*/ 15 w 34" name="T98"/>
                      <a:gd fmla="*/ 30 h 34" name="T9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b="b" l="0" r="r" t="0"/>
                    <a:pathLst>
                      <a:path h="34" w="34">
                        <a:moveTo>
                          <a:pt x="17" y="34"/>
                        </a:moveTo>
                        <a:cubicBezTo>
                          <a:pt x="7" y="34"/>
                          <a:pt x="0" y="27"/>
                          <a:pt x="0" y="17"/>
                        </a:cubicBezTo>
                        <a:cubicBezTo>
                          <a:pt x="0" y="8"/>
                          <a:pt x="7" y="0"/>
                          <a:pt x="17" y="0"/>
                        </a:cubicBezTo>
                        <a:cubicBezTo>
                          <a:pt x="26" y="0"/>
                          <a:pt x="34" y="8"/>
                          <a:pt x="34" y="17"/>
                        </a:cubicBezTo>
                        <a:cubicBezTo>
                          <a:pt x="34" y="27"/>
                          <a:pt x="26" y="34"/>
                          <a:pt x="17" y="34"/>
                        </a:cubicBezTo>
                        <a:close/>
                        <a:moveTo>
                          <a:pt x="17" y="1"/>
                        </a:moveTo>
                        <a:cubicBezTo>
                          <a:pt x="7" y="1"/>
                          <a:pt x="0" y="8"/>
                          <a:pt x="0" y="17"/>
                        </a:cubicBezTo>
                        <a:cubicBezTo>
                          <a:pt x="0" y="27"/>
                          <a:pt x="7" y="34"/>
                          <a:pt x="17" y="34"/>
                        </a:cubicBezTo>
                        <a:cubicBezTo>
                          <a:pt x="26" y="34"/>
                          <a:pt x="34" y="27"/>
                          <a:pt x="34" y="17"/>
                        </a:cubicBezTo>
                        <a:cubicBezTo>
                          <a:pt x="34" y="8"/>
                          <a:pt x="26" y="1"/>
                          <a:pt x="17" y="1"/>
                        </a:cubicBezTo>
                        <a:close/>
                        <a:moveTo>
                          <a:pt x="15" y="30"/>
                        </a:moveTo>
                        <a:cubicBezTo>
                          <a:pt x="9" y="29"/>
                          <a:pt x="5" y="25"/>
                          <a:pt x="4" y="20"/>
                        </a:cubicBezTo>
                        <a:cubicBezTo>
                          <a:pt x="4" y="19"/>
                          <a:pt x="5" y="19"/>
                          <a:pt x="5" y="19"/>
                        </a:cubicBezTo>
                        <a:cubicBezTo>
                          <a:pt x="6" y="19"/>
                          <a:pt x="6" y="18"/>
                          <a:pt x="6" y="18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4" y="16"/>
                          <a:pt x="4" y="16"/>
                          <a:pt x="4" y="16"/>
                        </a:cubicBezTo>
                        <a:cubicBezTo>
                          <a:pt x="5" y="10"/>
                          <a:pt x="9" y="6"/>
                          <a:pt x="15" y="5"/>
                        </a:cubicBezTo>
                        <a:cubicBezTo>
                          <a:pt x="15" y="5"/>
                          <a:pt x="16" y="5"/>
                          <a:pt x="16" y="6"/>
                        </a:cubicBezTo>
                        <a:cubicBezTo>
                          <a:pt x="16" y="7"/>
                          <a:pt x="18" y="7"/>
                          <a:pt x="18" y="6"/>
                        </a:cubicBezTo>
                        <a:cubicBezTo>
                          <a:pt x="18" y="5"/>
                          <a:pt x="18" y="5"/>
                          <a:pt x="19" y="5"/>
                        </a:cubicBezTo>
                        <a:cubicBezTo>
                          <a:pt x="24" y="6"/>
                          <a:pt x="28" y="10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8" y="10"/>
                          <a:pt x="24" y="6"/>
                          <a:pt x="19" y="5"/>
                        </a:cubicBezTo>
                        <a:cubicBezTo>
                          <a:pt x="18" y="5"/>
                          <a:pt x="18" y="5"/>
                          <a:pt x="18" y="6"/>
                        </a:cubicBezTo>
                        <a:cubicBezTo>
                          <a:pt x="18" y="7"/>
                          <a:pt x="17" y="7"/>
                          <a:pt x="17" y="7"/>
                        </a:cubicBezTo>
                        <a:cubicBezTo>
                          <a:pt x="16" y="7"/>
                          <a:pt x="16" y="7"/>
                          <a:pt x="16" y="6"/>
                        </a:cubicBezTo>
                        <a:cubicBezTo>
                          <a:pt x="16" y="5"/>
                          <a:pt x="15" y="5"/>
                          <a:pt x="15" y="5"/>
                        </a:cubicBezTo>
                        <a:cubicBezTo>
                          <a:pt x="9" y="6"/>
                          <a:pt x="5" y="10"/>
                          <a:pt x="4" y="15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6" y="18"/>
                          <a:pt x="6" y="18"/>
                          <a:pt x="6" y="18"/>
                        </a:cubicBezTo>
                        <a:cubicBezTo>
                          <a:pt x="6" y="18"/>
                          <a:pt x="6" y="19"/>
                          <a:pt x="5" y="19"/>
                        </a:cubicBezTo>
                        <a:cubicBezTo>
                          <a:pt x="5" y="19"/>
                          <a:pt x="4" y="19"/>
                          <a:pt x="4" y="20"/>
                        </a:cubicBezTo>
                        <a:cubicBezTo>
                          <a:pt x="5" y="25"/>
                          <a:pt x="9" y="29"/>
                          <a:pt x="15" y="30"/>
                        </a:cubicBezTo>
                        <a:cubicBezTo>
                          <a:pt x="15" y="30"/>
                          <a:pt x="16" y="30"/>
                          <a:pt x="16" y="29"/>
                        </a:cubicBezTo>
                        <a:cubicBezTo>
                          <a:pt x="16" y="28"/>
                          <a:pt x="16" y="28"/>
                          <a:pt x="17" y="28"/>
                        </a:cubicBezTo>
                        <a:cubicBezTo>
                          <a:pt x="17" y="28"/>
                          <a:pt x="18" y="28"/>
                          <a:pt x="18" y="29"/>
                        </a:cubicBezTo>
                        <a:cubicBezTo>
                          <a:pt x="18" y="30"/>
                          <a:pt x="18" y="30"/>
                          <a:pt x="19" y="30"/>
                        </a:cubicBezTo>
                        <a:cubicBezTo>
                          <a:pt x="24" y="29"/>
                          <a:pt x="28" y="25"/>
                          <a:pt x="29" y="20"/>
                        </a:cubicBezTo>
                        <a:cubicBezTo>
                          <a:pt x="29" y="19"/>
                          <a:pt x="29" y="19"/>
                          <a:pt x="28" y="19"/>
                        </a:cubicBezTo>
                        <a:cubicBezTo>
                          <a:pt x="28" y="19"/>
                          <a:pt x="27" y="18"/>
                          <a:pt x="27" y="18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8" y="15"/>
                          <a:pt x="28" y="15"/>
                          <a:pt x="28" y="15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7" y="18"/>
                          <a:pt x="28" y="19"/>
                          <a:pt x="28" y="19"/>
                        </a:cubicBezTo>
                        <a:cubicBezTo>
                          <a:pt x="29" y="19"/>
                          <a:pt x="29" y="19"/>
                          <a:pt x="29" y="20"/>
                        </a:cubicBezTo>
                        <a:cubicBezTo>
                          <a:pt x="28" y="25"/>
                          <a:pt x="24" y="29"/>
                          <a:pt x="19" y="30"/>
                        </a:cubicBezTo>
                        <a:cubicBezTo>
                          <a:pt x="18" y="30"/>
                          <a:pt x="18" y="30"/>
                          <a:pt x="18" y="29"/>
                        </a:cubicBezTo>
                        <a:cubicBezTo>
                          <a:pt x="18" y="28"/>
                          <a:pt x="16" y="28"/>
                          <a:pt x="16" y="29"/>
                        </a:cubicBezTo>
                        <a:cubicBezTo>
                          <a:pt x="16" y="30"/>
                          <a:pt x="15" y="30"/>
                          <a:pt x="15" y="3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0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6827" y="2920"/>
                    <a:ext cx="12" cy="12"/>
                  </a:xfrm>
                  <a:prstGeom prst="ellipse">
                    <a:avLst/>
                  </a:prstGeom>
                  <a:solidFill>
                    <a:srgbClr val="C5213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1" name="Freeform 359"/>
                  <p:cNvSpPr>
                    <a:spLocks noEditPoints="1"/>
                  </p:cNvSpPr>
                  <p:nvPr/>
                </p:nvSpPr>
                <p:spPr bwMode="auto">
                  <a:xfrm>
                    <a:off x="6827" y="2920"/>
                    <a:ext cx="12" cy="12"/>
                  </a:xfrm>
                  <a:custGeom>
                    <a:gdLst>
                      <a:gd fmla="*/ 2 w 5" name="T0"/>
                      <a:gd fmla="*/ 5 h 5" name="T1"/>
                      <a:gd fmla="*/ 0 w 5" name="T2"/>
                      <a:gd fmla="*/ 3 h 5" name="T3"/>
                      <a:gd fmla="*/ 2 w 5" name="T4"/>
                      <a:gd fmla="*/ 0 h 5" name="T5"/>
                      <a:gd fmla="*/ 5 w 5" name="T6"/>
                      <a:gd fmla="*/ 3 h 5" name="T7"/>
                      <a:gd fmla="*/ 2 w 5" name="T8"/>
                      <a:gd fmla="*/ 5 h 5" name="T9"/>
                      <a:gd fmla="*/ 2 w 5" name="T10"/>
                      <a:gd fmla="*/ 0 h 5" name="T11"/>
                      <a:gd fmla="*/ 0 w 5" name="T12"/>
                      <a:gd fmla="*/ 3 h 5" name="T13"/>
                      <a:gd fmla="*/ 2 w 5" name="T14"/>
                      <a:gd fmla="*/ 5 h 5" name="T15"/>
                      <a:gd fmla="*/ 5 w 5" name="T16"/>
                      <a:gd fmla="*/ 3 h 5" name="T17"/>
                      <a:gd fmla="*/ 2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3"/>
                        </a:cubicBezTo>
                        <a:cubicBezTo>
                          <a:pt x="5" y="4"/>
                          <a:pt x="4" y="5"/>
                          <a:pt x="2" y="5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5" y="1"/>
                          <a:pt x="4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2" name="Freeform 360"/>
                  <p:cNvSpPr/>
                  <p:nvPr/>
                </p:nvSpPr>
                <p:spPr bwMode="auto">
                  <a:xfrm>
                    <a:off x="6709" y="2862"/>
                    <a:ext cx="14" cy="17"/>
                  </a:xfrm>
                  <a:custGeom>
                    <a:gdLst>
                      <a:gd fmla="*/ 6 w 6" name="T0"/>
                      <a:gd fmla="*/ 2 h 7" name="T1"/>
                      <a:gd fmla="*/ 1 w 6" name="T2"/>
                      <a:gd fmla="*/ 7 h 7" name="T3"/>
                      <a:gd fmla="*/ 0 w 6" name="T4"/>
                      <a:gd fmla="*/ 5 h 7" name="T5"/>
                      <a:gd fmla="*/ 1 w 6" name="T6"/>
                      <a:gd fmla="*/ 2 h 7" name="T7"/>
                      <a:gd fmla="*/ 4 w 6" name="T8"/>
                      <a:gd fmla="*/ 0 h 7" name="T9"/>
                      <a:gd fmla="*/ 6 w 6" name="T10"/>
                      <a:gd fmla="*/ 2 h 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7" w="6">
                        <a:moveTo>
                          <a:pt x="6" y="2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0" y="7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1" y="2"/>
                        </a:cubicBezTo>
                        <a:cubicBezTo>
                          <a:pt x="3" y="0"/>
                          <a:pt x="4" y="0"/>
                          <a:pt x="4" y="0"/>
                        </a:cubicBezTo>
                        <a:cubicBezTo>
                          <a:pt x="5" y="1"/>
                          <a:pt x="6" y="1"/>
                          <a:pt x="6" y="2"/>
                        </a:cubicBez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3" name="Freeform 361"/>
                  <p:cNvSpPr>
                    <a:spLocks noEditPoints="1"/>
                  </p:cNvSpPr>
                  <p:nvPr/>
                </p:nvSpPr>
                <p:spPr bwMode="auto">
                  <a:xfrm>
                    <a:off x="6709" y="2862"/>
                    <a:ext cx="14" cy="17"/>
                  </a:xfrm>
                  <a:custGeom>
                    <a:gdLst>
                      <a:gd fmla="*/ 1 w 6" name="T0"/>
                      <a:gd fmla="*/ 7 h 7" name="T1"/>
                      <a:gd fmla="*/ 1 w 6" name="T2"/>
                      <a:gd fmla="*/ 7 h 7" name="T3"/>
                      <a:gd fmla="*/ 0 w 6" name="T4"/>
                      <a:gd fmla="*/ 6 h 7" name="T5"/>
                      <a:gd fmla="*/ 0 w 6" name="T6"/>
                      <a:gd fmla="*/ 5 h 7" name="T7"/>
                      <a:gd fmla="*/ 1 w 6" name="T8"/>
                      <a:gd fmla="*/ 2 h 7" name="T9"/>
                      <a:gd fmla="*/ 4 w 6" name="T10"/>
                      <a:gd fmla="*/ 0 h 7" name="T11"/>
                      <a:gd fmla="*/ 6 w 6" name="T12"/>
                      <a:gd fmla="*/ 2 h 7" name="T13"/>
                      <a:gd fmla="*/ 1 w 6" name="T14"/>
                      <a:gd fmla="*/ 7 h 7" name="T15"/>
                      <a:gd fmla="*/ 4 w 6" name="T16"/>
                      <a:gd fmla="*/ 1 h 7" name="T17"/>
                      <a:gd fmla="*/ 1 w 6" name="T18"/>
                      <a:gd fmla="*/ 2 h 7" name="T19"/>
                      <a:gd fmla="*/ 0 w 6" name="T20"/>
                      <a:gd fmla="*/ 5 h 7" name="T21"/>
                      <a:gd fmla="*/ 0 w 6" name="T22"/>
                      <a:gd fmla="*/ 6 h 7" name="T23"/>
                      <a:gd fmla="*/ 1 w 6" name="T24"/>
                      <a:gd fmla="*/ 7 h 7" name="T25"/>
                      <a:gd fmla="*/ 6 w 6" name="T26"/>
                      <a:gd fmla="*/ 2 h 7" name="T27"/>
                      <a:gd fmla="*/ 4 w 6" name="T28"/>
                      <a:gd fmla="*/ 1 h 7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7" w="6">
                        <a:moveTo>
                          <a:pt x="1" y="7"/>
                        </a:move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7"/>
                          <a:pt x="0" y="7"/>
                          <a:pt x="0" y="6"/>
                        </a:cubicBezTo>
                        <a:cubicBezTo>
                          <a:pt x="0" y="6"/>
                          <a:pt x="0" y="6"/>
                          <a:pt x="0" y="5"/>
                        </a:cubicBezTo>
                        <a:cubicBezTo>
                          <a:pt x="0" y="5"/>
                          <a:pt x="0" y="4"/>
                          <a:pt x="1" y="2"/>
                        </a:cubicBezTo>
                        <a:cubicBezTo>
                          <a:pt x="3" y="0"/>
                          <a:pt x="4" y="0"/>
                          <a:pt x="4" y="0"/>
                        </a:cubicBezTo>
                        <a:cubicBezTo>
                          <a:pt x="5" y="0"/>
                          <a:pt x="6" y="1"/>
                          <a:pt x="6" y="2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lose/>
                        <a:moveTo>
                          <a:pt x="4" y="1"/>
                        </a:moveTo>
                        <a:cubicBezTo>
                          <a:pt x="4" y="1"/>
                          <a:pt x="3" y="1"/>
                          <a:pt x="1" y="2"/>
                        </a:cubicBezTo>
                        <a:cubicBezTo>
                          <a:pt x="0" y="4"/>
                          <a:pt x="0" y="5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7"/>
                          <a:pt x="1" y="7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6" y="1"/>
                          <a:pt x="5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4" name="Freeform 362"/>
                  <p:cNvSpPr/>
                  <p:nvPr/>
                </p:nvSpPr>
                <p:spPr bwMode="auto">
                  <a:xfrm>
                    <a:off x="6711" y="2867"/>
                    <a:ext cx="19" cy="19"/>
                  </a:xfrm>
                  <a:custGeom>
                    <a:gdLst>
                      <a:gd fmla="*/ 5 w 8" name="T0"/>
                      <a:gd fmla="*/ 0 h 8" name="T1"/>
                      <a:gd fmla="*/ 8 w 8" name="T2"/>
                      <a:gd fmla="*/ 5 h 8" name="T3"/>
                      <a:gd fmla="*/ 5 w 8" name="T4"/>
                      <a:gd fmla="*/ 8 h 8" name="T5"/>
                      <a:gd fmla="*/ 0 w 8" name="T6"/>
                      <a:gd fmla="*/ 5 h 8" name="T7"/>
                      <a:gd fmla="*/ 2 w 8" name="T8"/>
                      <a:gd fmla="*/ 2 h 8" name="T9"/>
                      <a:gd fmla="*/ 5 w 8" name="T10"/>
                      <a:gd fmla="*/ 0 h 8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8" w="8">
                        <a:moveTo>
                          <a:pt x="5" y="0"/>
                        </a:move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5"/>
                          <a:pt x="0" y="3"/>
                          <a:pt x="2" y="2"/>
                        </a:cubicBezTo>
                        <a:cubicBezTo>
                          <a:pt x="3" y="0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5" name="Freeform 363"/>
                  <p:cNvSpPr>
                    <a:spLocks noEditPoints="1"/>
                  </p:cNvSpPr>
                  <p:nvPr/>
                </p:nvSpPr>
                <p:spPr bwMode="auto">
                  <a:xfrm>
                    <a:off x="6711" y="2867"/>
                    <a:ext cx="19" cy="19"/>
                  </a:xfrm>
                  <a:custGeom>
                    <a:gdLst>
                      <a:gd fmla="*/ 5 w 8" name="T0"/>
                      <a:gd fmla="*/ 8 h 8" name="T1"/>
                      <a:gd fmla="*/ 0 w 8" name="T2"/>
                      <a:gd fmla="*/ 5 h 8" name="T3"/>
                      <a:gd fmla="*/ 2 w 8" name="T4"/>
                      <a:gd fmla="*/ 2 h 8" name="T5"/>
                      <a:gd fmla="*/ 5 w 8" name="T6"/>
                      <a:gd fmla="*/ 0 h 8" name="T7"/>
                      <a:gd fmla="*/ 8 w 8" name="T8"/>
                      <a:gd fmla="*/ 5 h 8" name="T9"/>
                      <a:gd fmla="*/ 5 w 8" name="T10"/>
                      <a:gd fmla="*/ 8 h 8" name="T11"/>
                      <a:gd fmla="*/ 5 w 8" name="T12"/>
                      <a:gd fmla="*/ 0 h 8" name="T13"/>
                      <a:gd fmla="*/ 2 w 8" name="T14"/>
                      <a:gd fmla="*/ 2 h 8" name="T15"/>
                      <a:gd fmla="*/ 0 w 8" name="T16"/>
                      <a:gd fmla="*/ 5 h 8" name="T17"/>
                      <a:gd fmla="*/ 5 w 8" name="T18"/>
                      <a:gd fmla="*/ 8 h 8" name="T19"/>
                      <a:gd fmla="*/ 8 w 8" name="T20"/>
                      <a:gd fmla="*/ 5 h 8" name="T21"/>
                      <a:gd fmla="*/ 5 w 8" name="T22"/>
                      <a:gd fmla="*/ 0 h 8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8" w="8">
                        <a:moveTo>
                          <a:pt x="5" y="8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3"/>
                          <a:pt x="2" y="2"/>
                        </a:cubicBezTo>
                        <a:cubicBezTo>
                          <a:pt x="3" y="1"/>
                          <a:pt x="4" y="0"/>
                          <a:pt x="5" y="0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lose/>
                        <a:moveTo>
                          <a:pt x="5" y="0"/>
                        </a:moveTo>
                        <a:cubicBezTo>
                          <a:pt x="4" y="0"/>
                          <a:pt x="3" y="1"/>
                          <a:pt x="2" y="2"/>
                        </a:cubicBezTo>
                        <a:cubicBezTo>
                          <a:pt x="1" y="3"/>
                          <a:pt x="0" y="4"/>
                          <a:pt x="0" y="5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6" name="Freeform 364"/>
                  <p:cNvSpPr/>
                  <p:nvPr/>
                </p:nvSpPr>
                <p:spPr bwMode="auto">
                  <a:xfrm>
                    <a:off x="6716" y="2872"/>
                    <a:ext cx="12" cy="12"/>
                  </a:xfrm>
                  <a:custGeom>
                    <a:gdLst>
                      <a:gd fmla="*/ 5 w 5" name="T0"/>
                      <a:gd fmla="*/ 4 h 5" name="T1"/>
                      <a:gd fmla="*/ 0 w 5" name="T2"/>
                      <a:gd fmla="*/ 0 h 5" name="T3"/>
                      <a:gd fmla="*/ 4 w 5" name="T4"/>
                      <a:gd fmla="*/ 5 h 5" name="T5"/>
                      <a:gd fmla="*/ 5 w 5" name="T6"/>
                      <a:gd fmla="*/ 4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5">
                        <a:moveTo>
                          <a:pt x="5" y="4"/>
                        </a:moveTo>
                        <a:cubicBezTo>
                          <a:pt x="4" y="2"/>
                          <a:pt x="2" y="0"/>
                          <a:pt x="0" y="0"/>
                        </a:cubicBezTo>
                        <a:cubicBezTo>
                          <a:pt x="1" y="2"/>
                          <a:pt x="3" y="4"/>
                          <a:pt x="4" y="5"/>
                        </a:cubicBezTo>
                        <a:lnTo>
                          <a:pt x="5" y="4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7" name="Freeform 365"/>
                  <p:cNvSpPr>
                    <a:spLocks noEditPoints="1"/>
                  </p:cNvSpPr>
                  <p:nvPr/>
                </p:nvSpPr>
                <p:spPr bwMode="auto">
                  <a:xfrm>
                    <a:off x="6716" y="2872"/>
                    <a:ext cx="12" cy="12"/>
                  </a:xfrm>
                  <a:custGeom>
                    <a:gdLst>
                      <a:gd fmla="*/ 4 w 5" name="T0"/>
                      <a:gd fmla="*/ 5 h 5" name="T1"/>
                      <a:gd fmla="*/ 4 w 5" name="T2"/>
                      <a:gd fmla="*/ 5 h 5" name="T3"/>
                      <a:gd fmla="*/ 0 w 5" name="T4"/>
                      <a:gd fmla="*/ 0 h 5" name="T5"/>
                      <a:gd fmla="*/ 5 w 5" name="T6"/>
                      <a:gd fmla="*/ 4 h 5" name="T7"/>
                      <a:gd fmla="*/ 4 w 5" name="T8"/>
                      <a:gd fmla="*/ 5 h 5" name="T9"/>
                      <a:gd fmla="*/ 0 w 5" name="T10"/>
                      <a:gd fmla="*/ 0 h 5" name="T11"/>
                      <a:gd fmla="*/ 4 w 5" name="T12"/>
                      <a:gd fmla="*/ 5 h 5" name="T13"/>
                      <a:gd fmla="*/ 5 w 5" name="T14"/>
                      <a:gd fmla="*/ 4 h 5" name="T15"/>
                      <a:gd fmla="*/ 0 w 5" name="T16"/>
                      <a:gd fmla="*/ 0 h 5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5" w="5">
                        <a:moveTo>
                          <a:pt x="4" y="5"/>
                        </a:move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2" y="4"/>
                          <a:pt x="1" y="2"/>
                          <a:pt x="0" y="0"/>
                        </a:cubicBezTo>
                        <a:cubicBezTo>
                          <a:pt x="2" y="0"/>
                          <a:pt x="4" y="2"/>
                          <a:pt x="5" y="4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lose/>
                        <a:moveTo>
                          <a:pt x="0" y="0"/>
                        </a:moveTo>
                        <a:cubicBezTo>
                          <a:pt x="1" y="2"/>
                          <a:pt x="3" y="4"/>
                          <a:pt x="4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2"/>
                          <a:pt x="2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8" name="Freeform 366"/>
                  <p:cNvSpPr/>
                  <p:nvPr/>
                </p:nvSpPr>
                <p:spPr bwMode="auto">
                  <a:xfrm>
                    <a:off x="6711" y="2876"/>
                    <a:ext cx="15" cy="10"/>
                  </a:xfrm>
                  <a:custGeom>
                    <a:gdLst>
                      <a:gd fmla="*/ 5 w 6" name="T0"/>
                      <a:gd fmla="*/ 4 h 4" name="T1"/>
                      <a:gd fmla="*/ 6 w 6" name="T2"/>
                      <a:gd fmla="*/ 3 h 4" name="T3"/>
                      <a:gd fmla="*/ 4 w 6" name="T4"/>
                      <a:gd fmla="*/ 2 h 4" name="T5"/>
                      <a:gd fmla="*/ 0 w 6" name="T6"/>
                      <a:gd fmla="*/ 1 h 4" name="T7"/>
                      <a:gd fmla="*/ 5 w 6" name="T8"/>
                      <a:gd fmla="*/ 4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6">
                        <a:moveTo>
                          <a:pt x="5" y="4"/>
                        </a:move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3"/>
                          <a:pt x="5" y="2"/>
                          <a:pt x="4" y="2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lnTo>
                          <a:pt x="5" y="4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29" name="Freeform 367"/>
                  <p:cNvSpPr>
                    <a:spLocks noEditPoints="1"/>
                  </p:cNvSpPr>
                  <p:nvPr/>
                </p:nvSpPr>
                <p:spPr bwMode="auto">
                  <a:xfrm>
                    <a:off x="6711" y="2876"/>
                    <a:ext cx="15" cy="10"/>
                  </a:xfrm>
                  <a:custGeom>
                    <a:gdLst>
                      <a:gd fmla="*/ 5 w 6" name="T0"/>
                      <a:gd fmla="*/ 4 h 4" name="T1"/>
                      <a:gd fmla="*/ 0 w 6" name="T2"/>
                      <a:gd fmla="*/ 1 h 4" name="T3"/>
                      <a:gd fmla="*/ 4 w 6" name="T4"/>
                      <a:gd fmla="*/ 2 h 4" name="T5"/>
                      <a:gd fmla="*/ 6 w 6" name="T6"/>
                      <a:gd fmla="*/ 3 h 4" name="T7"/>
                      <a:gd fmla="*/ 5 w 6" name="T8"/>
                      <a:gd fmla="*/ 4 h 4" name="T9"/>
                      <a:gd fmla="*/ 2 w 6" name="T10"/>
                      <a:gd fmla="*/ 1 h 4" name="T11"/>
                      <a:gd fmla="*/ 0 w 6" name="T12"/>
                      <a:gd fmla="*/ 1 h 4" name="T13"/>
                      <a:gd fmla="*/ 5 w 6" name="T14"/>
                      <a:gd fmla="*/ 4 h 4" name="T15"/>
                      <a:gd fmla="*/ 6 w 6" name="T16"/>
                      <a:gd fmla="*/ 3 h 4" name="T17"/>
                      <a:gd fmla="*/ 4 w 6" name="T18"/>
                      <a:gd fmla="*/ 2 h 4" name="T19"/>
                      <a:gd fmla="*/ 2 w 6" name="T20"/>
                      <a:gd fmla="*/ 1 h 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4" w="6">
                        <a:moveTo>
                          <a:pt x="5" y="4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3" y="0"/>
                          <a:pt x="4" y="2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lose/>
                        <a:moveTo>
                          <a:pt x="2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0" name="Freeform 368"/>
                  <p:cNvSpPr/>
                  <p:nvPr/>
                </p:nvSpPr>
                <p:spPr bwMode="auto">
                  <a:xfrm>
                    <a:off x="6721" y="2867"/>
                    <a:ext cx="9" cy="14"/>
                  </a:xfrm>
                  <a:custGeom>
                    <a:gdLst>
                      <a:gd fmla="*/ 4 w 4" name="T0"/>
                      <a:gd fmla="*/ 5 h 6" name="T1"/>
                      <a:gd fmla="*/ 3 w 4" name="T2"/>
                      <a:gd fmla="*/ 6 h 6" name="T3"/>
                      <a:gd fmla="*/ 2 w 4" name="T4"/>
                      <a:gd fmla="*/ 4 h 6" name="T5"/>
                      <a:gd fmla="*/ 1 w 4" name="T6"/>
                      <a:gd fmla="*/ 0 h 6" name="T7"/>
                      <a:gd fmla="*/ 4 w 4" name="T8"/>
                      <a:gd fmla="*/ 5 h 6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6" w="4">
                        <a:moveTo>
                          <a:pt x="4" y="5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2" y="5"/>
                          <a:pt x="2" y="4"/>
                        </a:cubicBezTo>
                        <a:cubicBezTo>
                          <a:pt x="0" y="2"/>
                          <a:pt x="1" y="0"/>
                          <a:pt x="1" y="0"/>
                        </a:cubicBez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1" name="Freeform 369"/>
                  <p:cNvSpPr>
                    <a:spLocks noEditPoints="1"/>
                  </p:cNvSpPr>
                  <p:nvPr/>
                </p:nvSpPr>
                <p:spPr bwMode="auto">
                  <a:xfrm>
                    <a:off x="6721" y="2867"/>
                    <a:ext cx="9" cy="14"/>
                  </a:xfrm>
                  <a:custGeom>
                    <a:gdLst>
                      <a:gd fmla="*/ 3 w 4" name="T0"/>
                      <a:gd fmla="*/ 6 h 6" name="T1"/>
                      <a:gd fmla="*/ 2 w 4" name="T2"/>
                      <a:gd fmla="*/ 4 h 6" name="T3"/>
                      <a:gd fmla="*/ 1 w 4" name="T4"/>
                      <a:gd fmla="*/ 0 h 6" name="T5"/>
                      <a:gd fmla="*/ 4 w 4" name="T6"/>
                      <a:gd fmla="*/ 5 h 6" name="T7"/>
                      <a:gd fmla="*/ 3 w 4" name="T8"/>
                      <a:gd fmla="*/ 6 h 6" name="T9"/>
                      <a:gd fmla="*/ 1 w 4" name="T10"/>
                      <a:gd fmla="*/ 0 h 6" name="T11"/>
                      <a:gd fmla="*/ 2 w 4" name="T12"/>
                      <a:gd fmla="*/ 4 h 6" name="T13"/>
                      <a:gd fmla="*/ 3 w 4" name="T14"/>
                      <a:gd fmla="*/ 6 h 6" name="T15"/>
                      <a:gd fmla="*/ 4 w 4" name="T16"/>
                      <a:gd fmla="*/ 5 h 6" name="T17"/>
                      <a:gd fmla="*/ 1 w 4" name="T18"/>
                      <a:gd fmla="*/ 0 h 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6" w="4">
                        <a:moveTo>
                          <a:pt x="3" y="6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0" y="2"/>
                          <a:pt x="1" y="0"/>
                          <a:pt x="1" y="0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0" y="2"/>
                          <a:pt x="2" y="4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2" name="Freeform 370"/>
                  <p:cNvSpPr/>
                  <p:nvPr/>
                </p:nvSpPr>
                <p:spPr bwMode="auto">
                  <a:xfrm>
                    <a:off x="6723" y="2879"/>
                    <a:ext cx="52" cy="53"/>
                  </a:xfrm>
                  <a:custGeom>
                    <a:gdLst>
                      <a:gd fmla="*/ 3 w 22" name="T0"/>
                      <a:gd fmla="*/ 0 h 22" name="T1"/>
                      <a:gd fmla="*/ 19 w 22" name="T2"/>
                      <a:gd fmla="*/ 13 h 22" name="T3"/>
                      <a:gd fmla="*/ 19 w 22" name="T4"/>
                      <a:gd fmla="*/ 19 h 22" name="T5"/>
                      <a:gd fmla="*/ 13 w 22" name="T6"/>
                      <a:gd fmla="*/ 19 h 22" name="T7"/>
                      <a:gd fmla="*/ 0 w 22" name="T8"/>
                      <a:gd fmla="*/ 3 h 22" name="T9"/>
                      <a:gd fmla="*/ 3 w 22" name="T10"/>
                      <a:gd fmla="*/ 0 h 2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22" w="22">
                        <a:moveTo>
                          <a:pt x="3" y="0"/>
                        </a:moveTo>
                        <a:cubicBezTo>
                          <a:pt x="9" y="5"/>
                          <a:pt x="15" y="9"/>
                          <a:pt x="19" y="13"/>
                        </a:cubicBezTo>
                        <a:cubicBezTo>
                          <a:pt x="22" y="16"/>
                          <a:pt x="20" y="18"/>
                          <a:pt x="19" y="19"/>
                        </a:cubicBezTo>
                        <a:cubicBezTo>
                          <a:pt x="18" y="20"/>
                          <a:pt x="16" y="22"/>
                          <a:pt x="13" y="19"/>
                        </a:cubicBezTo>
                        <a:cubicBezTo>
                          <a:pt x="9" y="15"/>
                          <a:pt x="6" y="9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3" name="Freeform 371"/>
                  <p:cNvSpPr>
                    <a:spLocks noEditPoints="1"/>
                  </p:cNvSpPr>
                  <p:nvPr/>
                </p:nvSpPr>
                <p:spPr bwMode="auto">
                  <a:xfrm>
                    <a:off x="6723" y="2879"/>
                    <a:ext cx="50" cy="50"/>
                  </a:xfrm>
                  <a:custGeom>
                    <a:gdLst>
                      <a:gd fmla="*/ 16 w 21" name="T0"/>
                      <a:gd fmla="*/ 21 h 21" name="T1"/>
                      <a:gd fmla="*/ 13 w 21" name="T2"/>
                      <a:gd fmla="*/ 19 h 21" name="T3"/>
                      <a:gd fmla="*/ 7 w 21" name="T4"/>
                      <a:gd fmla="*/ 12 h 21" name="T5"/>
                      <a:gd fmla="*/ 0 w 21" name="T6"/>
                      <a:gd fmla="*/ 3 h 21" name="T7"/>
                      <a:gd fmla="*/ 3 w 21" name="T8"/>
                      <a:gd fmla="*/ 0 h 21" name="T9"/>
                      <a:gd fmla="*/ 12 w 21" name="T10"/>
                      <a:gd fmla="*/ 7 h 21" name="T11"/>
                      <a:gd fmla="*/ 19 w 21" name="T12"/>
                      <a:gd fmla="*/ 13 h 21" name="T13"/>
                      <a:gd fmla="*/ 21 w 21" name="T14"/>
                      <a:gd fmla="*/ 16 h 21" name="T15"/>
                      <a:gd fmla="*/ 19 w 21" name="T16"/>
                      <a:gd fmla="*/ 19 h 21" name="T17"/>
                      <a:gd fmla="*/ 16 w 21" name="T18"/>
                      <a:gd fmla="*/ 21 h 21" name="T19"/>
                      <a:gd fmla="*/ 3 w 21" name="T20"/>
                      <a:gd fmla="*/ 0 h 21" name="T21"/>
                      <a:gd fmla="*/ 0 w 21" name="T22"/>
                      <a:gd fmla="*/ 3 h 21" name="T23"/>
                      <a:gd fmla="*/ 7 w 21" name="T24"/>
                      <a:gd fmla="*/ 12 h 21" name="T25"/>
                      <a:gd fmla="*/ 13 w 21" name="T26"/>
                      <a:gd fmla="*/ 19 h 21" name="T27"/>
                      <a:gd fmla="*/ 16 w 21" name="T28"/>
                      <a:gd fmla="*/ 21 h 21" name="T29"/>
                      <a:gd fmla="*/ 19 w 21" name="T30"/>
                      <a:gd fmla="*/ 19 h 21" name="T31"/>
                      <a:gd fmla="*/ 20 w 21" name="T32"/>
                      <a:gd fmla="*/ 16 h 21" name="T33"/>
                      <a:gd fmla="*/ 19 w 21" name="T34"/>
                      <a:gd fmla="*/ 13 h 21" name="T35"/>
                      <a:gd fmla="*/ 12 w 21" name="T36"/>
                      <a:gd fmla="*/ 7 h 21" name="T37"/>
                      <a:gd fmla="*/ 3 w 21" name="T38"/>
                      <a:gd fmla="*/ 0 h 21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21" w="21">
                        <a:moveTo>
                          <a:pt x="16" y="21"/>
                        </a:moveTo>
                        <a:cubicBezTo>
                          <a:pt x="15" y="21"/>
                          <a:pt x="14" y="20"/>
                          <a:pt x="13" y="19"/>
                        </a:cubicBezTo>
                        <a:cubicBezTo>
                          <a:pt x="11" y="17"/>
                          <a:pt x="9" y="15"/>
                          <a:pt x="7" y="12"/>
                        </a:cubicBezTo>
                        <a:cubicBezTo>
                          <a:pt x="5" y="9"/>
                          <a:pt x="3" y="6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6" y="3"/>
                          <a:pt x="9" y="5"/>
                          <a:pt x="12" y="7"/>
                        </a:cubicBezTo>
                        <a:cubicBezTo>
                          <a:pt x="15" y="9"/>
                          <a:pt x="17" y="11"/>
                          <a:pt x="19" y="13"/>
                        </a:cubicBezTo>
                        <a:cubicBezTo>
                          <a:pt x="20" y="14"/>
                          <a:pt x="21" y="15"/>
                          <a:pt x="21" y="16"/>
                        </a:cubicBezTo>
                        <a:cubicBezTo>
                          <a:pt x="21" y="17"/>
                          <a:pt x="20" y="19"/>
                          <a:pt x="19" y="19"/>
                        </a:cubicBezTo>
                        <a:cubicBezTo>
                          <a:pt x="18" y="20"/>
                          <a:pt x="17" y="21"/>
                          <a:pt x="16" y="21"/>
                        </a:cubicBezTo>
                        <a:close/>
                        <a:moveTo>
                          <a:pt x="3" y="0"/>
                        </a:moveTo>
                        <a:cubicBezTo>
                          <a:pt x="2" y="0"/>
                          <a:pt x="0" y="1"/>
                          <a:pt x="0" y="3"/>
                        </a:cubicBezTo>
                        <a:cubicBezTo>
                          <a:pt x="3" y="6"/>
                          <a:pt x="5" y="9"/>
                          <a:pt x="7" y="12"/>
                        </a:cubicBezTo>
                        <a:cubicBezTo>
                          <a:pt x="9" y="15"/>
                          <a:pt x="11" y="17"/>
                          <a:pt x="13" y="19"/>
                        </a:cubicBezTo>
                        <a:cubicBezTo>
                          <a:pt x="14" y="20"/>
                          <a:pt x="15" y="21"/>
                          <a:pt x="16" y="21"/>
                        </a:cubicBezTo>
                        <a:cubicBezTo>
                          <a:pt x="17" y="21"/>
                          <a:pt x="18" y="20"/>
                          <a:pt x="19" y="19"/>
                        </a:cubicBezTo>
                        <a:cubicBezTo>
                          <a:pt x="19" y="18"/>
                          <a:pt x="20" y="17"/>
                          <a:pt x="20" y="16"/>
                        </a:cubicBezTo>
                        <a:cubicBezTo>
                          <a:pt x="21" y="15"/>
                          <a:pt x="20" y="14"/>
                          <a:pt x="19" y="13"/>
                        </a:cubicBezTo>
                        <a:cubicBezTo>
                          <a:pt x="17" y="11"/>
                          <a:pt x="15" y="9"/>
                          <a:pt x="12" y="7"/>
                        </a:cubicBezTo>
                        <a:cubicBezTo>
                          <a:pt x="9" y="5"/>
                          <a:pt x="6" y="3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4" name="Freeform 372"/>
                  <p:cNvSpPr/>
                  <p:nvPr/>
                </p:nvSpPr>
                <p:spPr bwMode="auto">
                  <a:xfrm>
                    <a:off x="6756" y="2915"/>
                    <a:ext cx="22" cy="19"/>
                  </a:xfrm>
                  <a:custGeom>
                    <a:gdLst>
                      <a:gd fmla="*/ 22 w 22" name="T0"/>
                      <a:gd fmla="*/ 5 h 19" name="T1"/>
                      <a:gd fmla="*/ 17 w 22" name="T2"/>
                      <a:gd fmla="*/ 0 h 19" name="T3"/>
                      <a:gd fmla="*/ 0 w 22" name="T4"/>
                      <a:gd fmla="*/ 14 h 19" name="T5"/>
                      <a:gd fmla="*/ 5 w 22" name="T6"/>
                      <a:gd fmla="*/ 19 h 19" name="T7"/>
                      <a:gd fmla="*/ 22 w 22" name="T8"/>
                      <a:gd fmla="*/ 5 h 1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9" w="22">
                        <a:moveTo>
                          <a:pt x="22" y="5"/>
                        </a:moveTo>
                        <a:lnTo>
                          <a:pt x="17" y="0"/>
                        </a:lnTo>
                        <a:lnTo>
                          <a:pt x="0" y="14"/>
                        </a:lnTo>
                        <a:lnTo>
                          <a:pt x="5" y="19"/>
                        </a:lnTo>
                        <a:lnTo>
                          <a:pt x="22" y="5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5" name="Freeform 373"/>
                  <p:cNvSpPr>
                    <a:spLocks noEditPoints="1"/>
                  </p:cNvSpPr>
                  <p:nvPr/>
                </p:nvSpPr>
                <p:spPr bwMode="auto">
                  <a:xfrm>
                    <a:off x="6756" y="2915"/>
                    <a:ext cx="22" cy="19"/>
                  </a:xfrm>
                  <a:custGeom>
                    <a:gdLst>
                      <a:gd fmla="*/ 5 w 22" name="T0"/>
                      <a:gd fmla="*/ 19 h 19" name="T1"/>
                      <a:gd fmla="*/ 0 w 22" name="T2"/>
                      <a:gd fmla="*/ 14 h 19" name="T3"/>
                      <a:gd fmla="*/ 17 w 22" name="T4"/>
                      <a:gd fmla="*/ 0 h 19" name="T5"/>
                      <a:gd fmla="*/ 22 w 22" name="T6"/>
                      <a:gd fmla="*/ 5 h 19" name="T7"/>
                      <a:gd fmla="*/ 5 w 22" name="T8"/>
                      <a:gd fmla="*/ 19 h 19" name="T9"/>
                      <a:gd fmla="*/ 5 w 22" name="T10"/>
                      <a:gd fmla="*/ 19 h 19" name="T11"/>
                      <a:gd fmla="*/ 17 w 22" name="T12"/>
                      <a:gd fmla="*/ 0 h 19" name="T13"/>
                      <a:gd fmla="*/ 3 w 22" name="T14"/>
                      <a:gd fmla="*/ 14 h 19" name="T15"/>
                      <a:gd fmla="*/ 5 w 22" name="T16"/>
                      <a:gd fmla="*/ 19 h 19" name="T17"/>
                      <a:gd fmla="*/ 19 w 22" name="T18"/>
                      <a:gd fmla="*/ 5 h 19" name="T19"/>
                      <a:gd fmla="*/ 17 w 22" name="T20"/>
                      <a:gd fmla="*/ 0 h 19" name="T21"/>
                      <a:gd fmla="*/ 17 w 22" name="T22"/>
                      <a:gd fmla="*/ 0 h 19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9" w="22">
                        <a:moveTo>
                          <a:pt x="5" y="19"/>
                        </a:moveTo>
                        <a:lnTo>
                          <a:pt x="0" y="14"/>
                        </a:lnTo>
                        <a:lnTo>
                          <a:pt x="17" y="0"/>
                        </a:lnTo>
                        <a:lnTo>
                          <a:pt x="22" y="5"/>
                        </a:lnTo>
                        <a:lnTo>
                          <a:pt x="5" y="19"/>
                        </a:lnTo>
                        <a:lnTo>
                          <a:pt x="5" y="19"/>
                        </a:lnTo>
                        <a:close/>
                        <a:moveTo>
                          <a:pt x="17" y="0"/>
                        </a:moveTo>
                        <a:lnTo>
                          <a:pt x="3" y="14"/>
                        </a:lnTo>
                        <a:lnTo>
                          <a:pt x="5" y="19"/>
                        </a:lnTo>
                        <a:lnTo>
                          <a:pt x="19" y="5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6" name="Freeform 374"/>
                  <p:cNvSpPr/>
                  <p:nvPr/>
                </p:nvSpPr>
                <p:spPr bwMode="auto">
                  <a:xfrm>
                    <a:off x="6761" y="2917"/>
                    <a:ext cx="19" cy="22"/>
                  </a:xfrm>
                  <a:custGeom>
                    <a:gdLst>
                      <a:gd fmla="*/ 19 w 19" name="T0"/>
                      <a:gd fmla="*/ 5 h 22" name="T1"/>
                      <a:gd fmla="*/ 14 w 19" name="T2"/>
                      <a:gd fmla="*/ 0 h 22" name="T3"/>
                      <a:gd fmla="*/ 0 w 19" name="T4"/>
                      <a:gd fmla="*/ 17 h 22" name="T5"/>
                      <a:gd fmla="*/ 5 w 19" name="T6"/>
                      <a:gd fmla="*/ 22 h 22" name="T7"/>
                      <a:gd fmla="*/ 19 w 19" name="T8"/>
                      <a:gd fmla="*/ 5 h 2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2" w="19">
                        <a:moveTo>
                          <a:pt x="19" y="5"/>
                        </a:moveTo>
                        <a:lnTo>
                          <a:pt x="14" y="0"/>
                        </a:lnTo>
                        <a:lnTo>
                          <a:pt x="0" y="17"/>
                        </a:lnTo>
                        <a:lnTo>
                          <a:pt x="5" y="22"/>
                        </a:lnTo>
                        <a:lnTo>
                          <a:pt x="19" y="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7" name="Freeform 375"/>
                  <p:cNvSpPr>
                    <a:spLocks noEditPoints="1"/>
                  </p:cNvSpPr>
                  <p:nvPr/>
                </p:nvSpPr>
                <p:spPr bwMode="auto">
                  <a:xfrm>
                    <a:off x="6761" y="2917"/>
                    <a:ext cx="19" cy="22"/>
                  </a:xfrm>
                  <a:custGeom>
                    <a:gdLst>
                      <a:gd fmla="*/ 5 w 19" name="T0"/>
                      <a:gd fmla="*/ 22 h 22" name="T1"/>
                      <a:gd fmla="*/ 0 w 19" name="T2"/>
                      <a:gd fmla="*/ 17 h 22" name="T3"/>
                      <a:gd fmla="*/ 14 w 19" name="T4"/>
                      <a:gd fmla="*/ 0 h 22" name="T5"/>
                      <a:gd fmla="*/ 19 w 19" name="T6"/>
                      <a:gd fmla="*/ 5 h 22" name="T7"/>
                      <a:gd fmla="*/ 5 w 19" name="T8"/>
                      <a:gd fmla="*/ 22 h 22" name="T9"/>
                      <a:gd fmla="*/ 5 w 19" name="T10"/>
                      <a:gd fmla="*/ 22 h 22" name="T11"/>
                      <a:gd fmla="*/ 14 w 19" name="T12"/>
                      <a:gd fmla="*/ 0 h 22" name="T13"/>
                      <a:gd fmla="*/ 0 w 19" name="T14"/>
                      <a:gd fmla="*/ 17 h 22" name="T15"/>
                      <a:gd fmla="*/ 5 w 19" name="T16"/>
                      <a:gd fmla="*/ 22 h 22" name="T17"/>
                      <a:gd fmla="*/ 19 w 19" name="T18"/>
                      <a:gd fmla="*/ 5 h 22" name="T19"/>
                      <a:gd fmla="*/ 14 w 19" name="T20"/>
                      <a:gd fmla="*/ 0 h 22" name="T21"/>
                      <a:gd fmla="*/ 14 w 19" name="T22"/>
                      <a:gd fmla="*/ 0 h 2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2" w="19">
                        <a:moveTo>
                          <a:pt x="5" y="22"/>
                        </a:moveTo>
                        <a:lnTo>
                          <a:pt x="0" y="17"/>
                        </a:lnTo>
                        <a:lnTo>
                          <a:pt x="14" y="0"/>
                        </a:lnTo>
                        <a:lnTo>
                          <a:pt x="19" y="5"/>
                        </a:lnTo>
                        <a:lnTo>
                          <a:pt x="5" y="22"/>
                        </a:lnTo>
                        <a:lnTo>
                          <a:pt x="5" y="22"/>
                        </a:lnTo>
                        <a:close/>
                        <a:moveTo>
                          <a:pt x="14" y="0"/>
                        </a:moveTo>
                        <a:lnTo>
                          <a:pt x="0" y="17"/>
                        </a:lnTo>
                        <a:lnTo>
                          <a:pt x="5" y="22"/>
                        </a:lnTo>
                        <a:lnTo>
                          <a:pt x="19" y="5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8" name="Freeform 376"/>
                  <p:cNvSpPr/>
                  <p:nvPr/>
                </p:nvSpPr>
                <p:spPr bwMode="auto">
                  <a:xfrm>
                    <a:off x="6823" y="2922"/>
                    <a:ext cx="11" cy="14"/>
                  </a:xfrm>
                  <a:custGeom>
                    <a:gdLst>
                      <a:gd fmla="*/ 0 w 5" name="T0"/>
                      <a:gd fmla="*/ 1 h 6" name="T1"/>
                      <a:gd fmla="*/ 2 w 5" name="T2"/>
                      <a:gd fmla="*/ 4 h 6" name="T3"/>
                      <a:gd fmla="*/ 4 w 5" name="T4"/>
                      <a:gd fmla="*/ 6 h 6" name="T5"/>
                      <a:gd fmla="*/ 5 w 5" name="T6"/>
                      <a:gd fmla="*/ 6 h 6" name="T7"/>
                      <a:gd fmla="*/ 3 w 5" name="T8"/>
                      <a:gd fmla="*/ 3 h 6" name="T9"/>
                      <a:gd fmla="*/ 0 w 5" name="T10"/>
                      <a:gd fmla="*/ 0 h 6" name="T11"/>
                      <a:gd fmla="*/ 0 w 5" name="T12"/>
                      <a:gd fmla="*/ 1 h 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6" w="5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2" y="4"/>
                        </a:cubicBezTo>
                        <a:cubicBezTo>
                          <a:pt x="3" y="4"/>
                          <a:pt x="4" y="5"/>
                          <a:pt x="4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4" y="5"/>
                          <a:pt x="4" y="4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39" name="Freeform 377"/>
                  <p:cNvSpPr>
                    <a:spLocks noEditPoints="1"/>
                  </p:cNvSpPr>
                  <p:nvPr/>
                </p:nvSpPr>
                <p:spPr bwMode="auto">
                  <a:xfrm>
                    <a:off x="6820" y="2922"/>
                    <a:ext cx="14" cy="14"/>
                  </a:xfrm>
                  <a:custGeom>
                    <a:gdLst>
                      <a:gd fmla="*/ 5 w 6" name="T0"/>
                      <a:gd fmla="*/ 6 h 6" name="T1"/>
                      <a:gd fmla="*/ 5 w 6" name="T2"/>
                      <a:gd fmla="*/ 6 h 6" name="T3"/>
                      <a:gd fmla="*/ 3 w 6" name="T4"/>
                      <a:gd fmla="*/ 4 h 6" name="T5"/>
                      <a:gd fmla="*/ 0 w 6" name="T6"/>
                      <a:gd fmla="*/ 1 h 6" name="T7"/>
                      <a:gd fmla="*/ 1 w 6" name="T8"/>
                      <a:gd fmla="*/ 0 h 6" name="T9"/>
                      <a:gd fmla="*/ 4 w 6" name="T10"/>
                      <a:gd fmla="*/ 3 h 6" name="T11"/>
                      <a:gd fmla="*/ 6 w 6" name="T12"/>
                      <a:gd fmla="*/ 6 h 6" name="T13"/>
                      <a:gd fmla="*/ 5 w 6" name="T14"/>
                      <a:gd fmla="*/ 6 h 6" name="T15"/>
                      <a:gd fmla="*/ 1 w 6" name="T16"/>
                      <a:gd fmla="*/ 1 h 6" name="T17"/>
                      <a:gd fmla="*/ 1 w 6" name="T18"/>
                      <a:gd fmla="*/ 1 h 6" name="T19"/>
                      <a:gd fmla="*/ 3 w 6" name="T20"/>
                      <a:gd fmla="*/ 4 h 6" name="T21"/>
                      <a:gd fmla="*/ 5 w 6" name="T22"/>
                      <a:gd fmla="*/ 6 h 6" name="T23"/>
                      <a:gd fmla="*/ 6 w 6" name="T24"/>
                      <a:gd fmla="*/ 6 h 6" name="T25"/>
                      <a:gd fmla="*/ 4 w 6" name="T26"/>
                      <a:gd fmla="*/ 3 h 6" name="T27"/>
                      <a:gd fmla="*/ 1 w 6" name="T28"/>
                      <a:gd fmla="*/ 1 h 6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6" w="6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5"/>
                          <a:pt x="4" y="4"/>
                          <a:pt x="3" y="4"/>
                        </a:cubicBezTo>
                        <a:cubicBezTo>
                          <a:pt x="2" y="3"/>
                          <a:pt x="1" y="2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3" y="2"/>
                          <a:pt x="4" y="3"/>
                        </a:cubicBezTo>
                        <a:cubicBezTo>
                          <a:pt x="5" y="4"/>
                          <a:pt x="6" y="5"/>
                          <a:pt x="6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2" y="3"/>
                          <a:pt x="3" y="4"/>
                        </a:cubicBezTo>
                        <a:cubicBezTo>
                          <a:pt x="4" y="4"/>
                          <a:pt x="5" y="5"/>
                          <a:pt x="5" y="6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5" y="5"/>
                          <a:pt x="5" y="4"/>
                          <a:pt x="4" y="3"/>
                        </a:cubicBezTo>
                        <a:cubicBezTo>
                          <a:pt x="3" y="2"/>
                          <a:pt x="2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0" name="Freeform 378"/>
                  <p:cNvSpPr/>
                  <p:nvPr/>
                </p:nvSpPr>
                <p:spPr bwMode="auto">
                  <a:xfrm>
                    <a:off x="6617" y="2802"/>
                    <a:ext cx="71" cy="72"/>
                  </a:xfrm>
                  <a:custGeom>
                    <a:gdLst>
                      <a:gd fmla="*/ 31 w 71" name="T0"/>
                      <a:gd fmla="*/ 0 h 72" name="T1"/>
                      <a:gd fmla="*/ 23 w 71" name="T2"/>
                      <a:gd fmla="*/ 7 h 72" name="T3"/>
                      <a:gd fmla="*/ 31 w 71" name="T4"/>
                      <a:gd fmla="*/ 12 h 72" name="T5"/>
                      <a:gd fmla="*/ 26 w 71" name="T6"/>
                      <a:gd fmla="*/ 14 h 72" name="T7"/>
                      <a:gd fmla="*/ 21 w 71" name="T8"/>
                      <a:gd fmla="*/ 10 h 72" name="T9"/>
                      <a:gd fmla="*/ 9 w 71" name="T10"/>
                      <a:gd fmla="*/ 22 h 72" name="T11"/>
                      <a:gd fmla="*/ 14 w 71" name="T12"/>
                      <a:gd fmla="*/ 26 h 72" name="T13"/>
                      <a:gd fmla="*/ 12 w 71" name="T14"/>
                      <a:gd fmla="*/ 31 h 72" name="T15"/>
                      <a:gd fmla="*/ 5 w 71" name="T16"/>
                      <a:gd fmla="*/ 24 h 72" name="T17"/>
                      <a:gd fmla="*/ 0 w 71" name="T18"/>
                      <a:gd fmla="*/ 31 h 72" name="T19"/>
                      <a:gd fmla="*/ 16 w 71" name="T20"/>
                      <a:gd fmla="*/ 48 h 72" name="T21"/>
                      <a:gd fmla="*/ 31 w 71" name="T22"/>
                      <a:gd fmla="*/ 36 h 72" name="T23"/>
                      <a:gd fmla="*/ 23 w 71" name="T24"/>
                      <a:gd fmla="*/ 31 h 72" name="T25"/>
                      <a:gd fmla="*/ 21 w 71" name="T26"/>
                      <a:gd fmla="*/ 34 h 72" name="T27"/>
                      <a:gd fmla="*/ 16 w 71" name="T28"/>
                      <a:gd fmla="*/ 31 h 72" name="T29"/>
                      <a:gd fmla="*/ 31 w 71" name="T30"/>
                      <a:gd fmla="*/ 19 h 72" name="T31"/>
                      <a:gd fmla="*/ 33 w 71" name="T32"/>
                      <a:gd fmla="*/ 22 h 72" name="T33"/>
                      <a:gd fmla="*/ 31 w 71" name="T34"/>
                      <a:gd fmla="*/ 24 h 72" name="T35"/>
                      <a:gd fmla="*/ 35 w 71" name="T36"/>
                      <a:gd fmla="*/ 31 h 72" name="T37"/>
                      <a:gd fmla="*/ 42 w 71" name="T38"/>
                      <a:gd fmla="*/ 24 h 72" name="T39"/>
                      <a:gd fmla="*/ 38 w 71" name="T40"/>
                      <a:gd fmla="*/ 22 h 72" name="T41"/>
                      <a:gd fmla="*/ 42 w 71" name="T42"/>
                      <a:gd fmla="*/ 19 h 72" name="T43"/>
                      <a:gd fmla="*/ 54 w 71" name="T44"/>
                      <a:gd fmla="*/ 31 h 72" name="T45"/>
                      <a:gd fmla="*/ 49 w 71" name="T46"/>
                      <a:gd fmla="*/ 34 h 72" name="T47"/>
                      <a:gd fmla="*/ 47 w 71" name="T48"/>
                      <a:gd fmla="*/ 31 h 72" name="T49"/>
                      <a:gd fmla="*/ 42 w 71" name="T50"/>
                      <a:gd fmla="*/ 36 h 72" name="T51"/>
                      <a:gd fmla="*/ 47 w 71" name="T52"/>
                      <a:gd fmla="*/ 43 h 72" name="T53"/>
                      <a:gd fmla="*/ 49 w 71" name="T54"/>
                      <a:gd fmla="*/ 38 h 72" name="T55"/>
                      <a:gd fmla="*/ 54 w 71" name="T56"/>
                      <a:gd fmla="*/ 43 h 72" name="T57"/>
                      <a:gd fmla="*/ 42 w 71" name="T58"/>
                      <a:gd fmla="*/ 55 h 72" name="T59"/>
                      <a:gd fmla="*/ 38 w 71" name="T60"/>
                      <a:gd fmla="*/ 50 h 72" name="T61"/>
                      <a:gd fmla="*/ 42 w 71" name="T62"/>
                      <a:gd fmla="*/ 48 h 72" name="T63"/>
                      <a:gd fmla="*/ 35 w 71" name="T64"/>
                      <a:gd fmla="*/ 43 h 72" name="T65"/>
                      <a:gd fmla="*/ 23 w 71" name="T66"/>
                      <a:gd fmla="*/ 55 h 72" name="T67"/>
                      <a:gd fmla="*/ 42 w 71" name="T68"/>
                      <a:gd fmla="*/ 72 h 72" name="T69"/>
                      <a:gd fmla="*/ 47 w 71" name="T70"/>
                      <a:gd fmla="*/ 67 h 72" name="T71"/>
                      <a:gd fmla="*/ 42 w 71" name="T72"/>
                      <a:gd fmla="*/ 60 h 72" name="T73"/>
                      <a:gd fmla="*/ 45 w 71" name="T74"/>
                      <a:gd fmla="*/ 58 h 72" name="T75"/>
                      <a:gd fmla="*/ 49 w 71" name="T76"/>
                      <a:gd fmla="*/ 65 h 72" name="T77"/>
                      <a:gd fmla="*/ 64 w 71" name="T78"/>
                      <a:gd fmla="*/ 50 h 72" name="T79"/>
                      <a:gd fmla="*/ 57 w 71" name="T80"/>
                      <a:gd fmla="*/ 46 h 72" name="T81"/>
                      <a:gd fmla="*/ 59 w 71" name="T82"/>
                      <a:gd fmla="*/ 43 h 72" name="T83"/>
                      <a:gd fmla="*/ 66 w 71" name="T84"/>
                      <a:gd fmla="*/ 48 h 72" name="T85"/>
                      <a:gd fmla="*/ 71 w 71" name="T86"/>
                      <a:gd fmla="*/ 43 h 72" name="T87"/>
                      <a:gd fmla="*/ 31 w 71" name="T88"/>
                      <a:gd fmla="*/ 0 h 72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72" w="71">
                        <a:moveTo>
                          <a:pt x="31" y="0"/>
                        </a:moveTo>
                        <a:lnTo>
                          <a:pt x="23" y="7"/>
                        </a:lnTo>
                        <a:lnTo>
                          <a:pt x="31" y="12"/>
                        </a:lnTo>
                        <a:lnTo>
                          <a:pt x="26" y="14"/>
                        </a:lnTo>
                        <a:lnTo>
                          <a:pt x="21" y="10"/>
                        </a:lnTo>
                        <a:lnTo>
                          <a:pt x="9" y="22"/>
                        </a:lnTo>
                        <a:lnTo>
                          <a:pt x="14" y="26"/>
                        </a:lnTo>
                        <a:lnTo>
                          <a:pt x="12" y="31"/>
                        </a:lnTo>
                        <a:lnTo>
                          <a:pt x="5" y="24"/>
                        </a:lnTo>
                        <a:lnTo>
                          <a:pt x="0" y="31"/>
                        </a:lnTo>
                        <a:lnTo>
                          <a:pt x="16" y="48"/>
                        </a:lnTo>
                        <a:lnTo>
                          <a:pt x="31" y="36"/>
                        </a:lnTo>
                        <a:lnTo>
                          <a:pt x="23" y="31"/>
                        </a:lnTo>
                        <a:lnTo>
                          <a:pt x="21" y="34"/>
                        </a:lnTo>
                        <a:lnTo>
                          <a:pt x="16" y="31"/>
                        </a:lnTo>
                        <a:lnTo>
                          <a:pt x="31" y="19"/>
                        </a:lnTo>
                        <a:lnTo>
                          <a:pt x="33" y="22"/>
                        </a:lnTo>
                        <a:lnTo>
                          <a:pt x="31" y="24"/>
                        </a:lnTo>
                        <a:lnTo>
                          <a:pt x="35" y="31"/>
                        </a:lnTo>
                        <a:lnTo>
                          <a:pt x="42" y="24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4" y="31"/>
                        </a:lnTo>
                        <a:lnTo>
                          <a:pt x="49" y="34"/>
                        </a:lnTo>
                        <a:lnTo>
                          <a:pt x="47" y="31"/>
                        </a:lnTo>
                        <a:lnTo>
                          <a:pt x="42" y="36"/>
                        </a:lnTo>
                        <a:lnTo>
                          <a:pt x="47" y="43"/>
                        </a:lnTo>
                        <a:lnTo>
                          <a:pt x="49" y="38"/>
                        </a:lnTo>
                        <a:lnTo>
                          <a:pt x="54" y="43"/>
                        </a:lnTo>
                        <a:lnTo>
                          <a:pt x="42" y="55"/>
                        </a:lnTo>
                        <a:lnTo>
                          <a:pt x="38" y="50"/>
                        </a:lnTo>
                        <a:lnTo>
                          <a:pt x="42" y="48"/>
                        </a:lnTo>
                        <a:lnTo>
                          <a:pt x="35" y="43"/>
                        </a:lnTo>
                        <a:lnTo>
                          <a:pt x="23" y="55"/>
                        </a:lnTo>
                        <a:lnTo>
                          <a:pt x="42" y="72"/>
                        </a:lnTo>
                        <a:lnTo>
                          <a:pt x="47" y="67"/>
                        </a:lnTo>
                        <a:lnTo>
                          <a:pt x="42" y="60"/>
                        </a:lnTo>
                        <a:lnTo>
                          <a:pt x="45" y="58"/>
                        </a:lnTo>
                        <a:lnTo>
                          <a:pt x="49" y="65"/>
                        </a:lnTo>
                        <a:lnTo>
                          <a:pt x="64" y="50"/>
                        </a:lnTo>
                        <a:lnTo>
                          <a:pt x="57" y="46"/>
                        </a:lnTo>
                        <a:lnTo>
                          <a:pt x="59" y="43"/>
                        </a:lnTo>
                        <a:lnTo>
                          <a:pt x="66" y="48"/>
                        </a:lnTo>
                        <a:lnTo>
                          <a:pt x="71" y="43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1" name="Freeform 379"/>
                  <p:cNvSpPr>
                    <a:spLocks noEditPoints="1"/>
                  </p:cNvSpPr>
                  <p:nvPr/>
                </p:nvSpPr>
                <p:spPr bwMode="auto">
                  <a:xfrm>
                    <a:off x="6617" y="2802"/>
                    <a:ext cx="71" cy="72"/>
                  </a:xfrm>
                  <a:custGeom>
                    <a:gdLst>
                      <a:gd fmla="*/ 23 w 71" name="T0"/>
                      <a:gd fmla="*/ 55 h 72" name="T1"/>
                      <a:gd fmla="*/ 42 w 71" name="T2"/>
                      <a:gd fmla="*/ 48 h 72" name="T3"/>
                      <a:gd fmla="*/ 42 w 71" name="T4"/>
                      <a:gd fmla="*/ 55 h 72" name="T5"/>
                      <a:gd fmla="*/ 49 w 71" name="T6"/>
                      <a:gd fmla="*/ 38 h 72" name="T7"/>
                      <a:gd fmla="*/ 42 w 71" name="T8"/>
                      <a:gd fmla="*/ 36 h 72" name="T9"/>
                      <a:gd fmla="*/ 52 w 71" name="T10"/>
                      <a:gd fmla="*/ 34 h 72" name="T11"/>
                      <a:gd fmla="*/ 42 w 71" name="T12"/>
                      <a:gd fmla="*/ 19 h 72" name="T13"/>
                      <a:gd fmla="*/ 42 w 71" name="T14"/>
                      <a:gd fmla="*/ 24 h 72" name="T15"/>
                      <a:gd fmla="*/ 28 w 71" name="T16"/>
                      <a:gd fmla="*/ 24 h 72" name="T17"/>
                      <a:gd fmla="*/ 28 w 71" name="T18"/>
                      <a:gd fmla="*/ 19 h 72" name="T19"/>
                      <a:gd fmla="*/ 21 w 71" name="T20"/>
                      <a:gd fmla="*/ 34 h 72" name="T21"/>
                      <a:gd fmla="*/ 31 w 71" name="T22"/>
                      <a:gd fmla="*/ 36 h 72" name="T23"/>
                      <a:gd fmla="*/ 0 w 71" name="T24"/>
                      <a:gd fmla="*/ 31 h 72" name="T25"/>
                      <a:gd fmla="*/ 12 w 71" name="T26"/>
                      <a:gd fmla="*/ 31 h 72" name="T27"/>
                      <a:gd fmla="*/ 9 w 71" name="T28"/>
                      <a:gd fmla="*/ 22 h 72" name="T29"/>
                      <a:gd fmla="*/ 26 w 71" name="T30"/>
                      <a:gd fmla="*/ 14 h 72" name="T31"/>
                      <a:gd fmla="*/ 23 w 71" name="T32"/>
                      <a:gd fmla="*/ 7 h 72" name="T33"/>
                      <a:gd fmla="*/ 71 w 71" name="T34"/>
                      <a:gd fmla="*/ 43 h 72" name="T35"/>
                      <a:gd fmla="*/ 59 w 71" name="T36"/>
                      <a:gd fmla="*/ 43 h 72" name="T37"/>
                      <a:gd fmla="*/ 64 w 71" name="T38"/>
                      <a:gd fmla="*/ 50 h 72" name="T39"/>
                      <a:gd fmla="*/ 45 w 71" name="T40"/>
                      <a:gd fmla="*/ 58 h 72" name="T41"/>
                      <a:gd fmla="*/ 47 w 71" name="T42"/>
                      <a:gd fmla="*/ 67 h 72" name="T43"/>
                      <a:gd fmla="*/ 42 w 71" name="T44"/>
                      <a:gd fmla="*/ 72 h 72" name="T45"/>
                      <a:gd fmla="*/ 23 w 71" name="T46"/>
                      <a:gd fmla="*/ 55 h 72" name="T47"/>
                      <a:gd fmla="*/ 47 w 71" name="T48"/>
                      <a:gd fmla="*/ 67 h 72" name="T49"/>
                      <a:gd fmla="*/ 45 w 71" name="T50"/>
                      <a:gd fmla="*/ 58 h 72" name="T51"/>
                      <a:gd fmla="*/ 64 w 71" name="T52"/>
                      <a:gd fmla="*/ 50 h 72" name="T53"/>
                      <a:gd fmla="*/ 59 w 71" name="T54"/>
                      <a:gd fmla="*/ 43 h 72" name="T55"/>
                      <a:gd fmla="*/ 71 w 71" name="T56"/>
                      <a:gd fmla="*/ 43 h 72" name="T57"/>
                      <a:gd fmla="*/ 23 w 71" name="T58"/>
                      <a:gd fmla="*/ 7 h 72" name="T59"/>
                      <a:gd fmla="*/ 26 w 71" name="T60"/>
                      <a:gd fmla="*/ 14 h 72" name="T61"/>
                      <a:gd fmla="*/ 9 w 71" name="T62"/>
                      <a:gd fmla="*/ 22 h 72" name="T63"/>
                      <a:gd fmla="*/ 12 w 71" name="T64"/>
                      <a:gd fmla="*/ 31 h 72" name="T65"/>
                      <a:gd fmla="*/ 0 w 71" name="T66"/>
                      <a:gd fmla="*/ 31 h 72" name="T67"/>
                      <a:gd fmla="*/ 28 w 71" name="T68"/>
                      <a:gd fmla="*/ 36 h 72" name="T69"/>
                      <a:gd fmla="*/ 21 w 71" name="T70"/>
                      <a:gd fmla="*/ 34 h 72" name="T71"/>
                      <a:gd fmla="*/ 28 w 71" name="T72"/>
                      <a:gd fmla="*/ 19 h 72" name="T73"/>
                      <a:gd fmla="*/ 31 w 71" name="T74"/>
                      <a:gd fmla="*/ 24 h 72" name="T75"/>
                      <a:gd fmla="*/ 42 w 71" name="T76"/>
                      <a:gd fmla="*/ 24 h 72" name="T77"/>
                      <a:gd fmla="*/ 42 w 71" name="T78"/>
                      <a:gd fmla="*/ 19 h 72" name="T79"/>
                      <a:gd fmla="*/ 52 w 71" name="T80"/>
                      <a:gd fmla="*/ 34 h 72" name="T81"/>
                      <a:gd fmla="*/ 42 w 71" name="T82"/>
                      <a:gd fmla="*/ 36 h 72" name="T83"/>
                      <a:gd fmla="*/ 49 w 71" name="T84"/>
                      <a:gd fmla="*/ 38 h 72" name="T85"/>
                      <a:gd fmla="*/ 42 w 71" name="T86"/>
                      <a:gd fmla="*/ 55 h 72" name="T87"/>
                      <a:gd fmla="*/ 42 w 71" name="T88"/>
                      <a:gd fmla="*/ 48 h 72" name="T89"/>
                      <a:gd fmla="*/ 35 w 71" name="T90"/>
                      <a:gd fmla="*/ 43 h 72" name="T9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b="b" l="0" r="r" t="0"/>
                    <a:pathLst>
                      <a:path h="72" w="71">
                        <a:moveTo>
                          <a:pt x="42" y="72"/>
                        </a:moveTo>
                        <a:lnTo>
                          <a:pt x="23" y="55"/>
                        </a:lnTo>
                        <a:lnTo>
                          <a:pt x="35" y="43"/>
                        </a:lnTo>
                        <a:lnTo>
                          <a:pt x="42" y="48"/>
                        </a:lnTo>
                        <a:lnTo>
                          <a:pt x="38" y="53"/>
                        </a:lnTo>
                        <a:lnTo>
                          <a:pt x="42" y="55"/>
                        </a:lnTo>
                        <a:lnTo>
                          <a:pt x="54" y="43"/>
                        </a:lnTo>
                        <a:lnTo>
                          <a:pt x="49" y="38"/>
                        </a:lnTo>
                        <a:lnTo>
                          <a:pt x="47" y="43"/>
                        </a:lnTo>
                        <a:lnTo>
                          <a:pt x="42" y="36"/>
                        </a:lnTo>
                        <a:lnTo>
                          <a:pt x="47" y="31"/>
                        </a:lnTo>
                        <a:lnTo>
                          <a:pt x="52" y="34"/>
                        </a:lnTo>
                        <a:lnTo>
                          <a:pt x="54" y="31"/>
                        </a:lnTo>
                        <a:lnTo>
                          <a:pt x="42" y="19"/>
                        </a:lnTo>
                        <a:lnTo>
                          <a:pt x="38" y="22"/>
                        </a:lnTo>
                        <a:lnTo>
                          <a:pt x="42" y="24"/>
                        </a:lnTo>
                        <a:lnTo>
                          <a:pt x="35" y="31"/>
                        </a:lnTo>
                        <a:lnTo>
                          <a:pt x="28" y="24"/>
                        </a:lnTo>
                        <a:lnTo>
                          <a:pt x="33" y="22"/>
                        </a:lnTo>
                        <a:lnTo>
                          <a:pt x="28" y="19"/>
                        </a:lnTo>
                        <a:lnTo>
                          <a:pt x="16" y="31"/>
                        </a:lnTo>
                        <a:lnTo>
                          <a:pt x="21" y="34"/>
                        </a:lnTo>
                        <a:lnTo>
                          <a:pt x="23" y="31"/>
                        </a:lnTo>
                        <a:lnTo>
                          <a:pt x="31" y="36"/>
                        </a:lnTo>
                        <a:lnTo>
                          <a:pt x="16" y="48"/>
                        </a:lnTo>
                        <a:lnTo>
                          <a:pt x="0" y="31"/>
                        </a:lnTo>
                        <a:lnTo>
                          <a:pt x="5" y="24"/>
                        </a:lnTo>
                        <a:lnTo>
                          <a:pt x="12" y="31"/>
                        </a:lnTo>
                        <a:lnTo>
                          <a:pt x="14" y="26"/>
                        </a:lnTo>
                        <a:lnTo>
                          <a:pt x="9" y="22"/>
                        </a:lnTo>
                        <a:lnTo>
                          <a:pt x="21" y="10"/>
                        </a:lnTo>
                        <a:lnTo>
                          <a:pt x="26" y="14"/>
                        </a:lnTo>
                        <a:lnTo>
                          <a:pt x="28" y="12"/>
                        </a:lnTo>
                        <a:lnTo>
                          <a:pt x="23" y="7"/>
                        </a:lnTo>
                        <a:lnTo>
                          <a:pt x="28" y="0"/>
                        </a:lnTo>
                        <a:lnTo>
                          <a:pt x="71" y="43"/>
                        </a:lnTo>
                        <a:lnTo>
                          <a:pt x="66" y="48"/>
                        </a:lnTo>
                        <a:lnTo>
                          <a:pt x="59" y="43"/>
                        </a:lnTo>
                        <a:lnTo>
                          <a:pt x="57" y="46"/>
                        </a:lnTo>
                        <a:lnTo>
                          <a:pt x="64" y="50"/>
                        </a:lnTo>
                        <a:lnTo>
                          <a:pt x="52" y="65"/>
                        </a:lnTo>
                        <a:lnTo>
                          <a:pt x="45" y="58"/>
                        </a:lnTo>
                        <a:lnTo>
                          <a:pt x="42" y="60"/>
                        </a:lnTo>
                        <a:lnTo>
                          <a:pt x="47" y="67"/>
                        </a:lnTo>
                        <a:lnTo>
                          <a:pt x="42" y="72"/>
                        </a:lnTo>
                        <a:lnTo>
                          <a:pt x="42" y="72"/>
                        </a:lnTo>
                        <a:close/>
                        <a:moveTo>
                          <a:pt x="35" y="43"/>
                        </a:moveTo>
                        <a:lnTo>
                          <a:pt x="23" y="55"/>
                        </a:lnTo>
                        <a:lnTo>
                          <a:pt x="42" y="72"/>
                        </a:lnTo>
                        <a:lnTo>
                          <a:pt x="47" y="67"/>
                        </a:lnTo>
                        <a:lnTo>
                          <a:pt x="42" y="60"/>
                        </a:lnTo>
                        <a:lnTo>
                          <a:pt x="45" y="58"/>
                        </a:lnTo>
                        <a:lnTo>
                          <a:pt x="52" y="62"/>
                        </a:lnTo>
                        <a:lnTo>
                          <a:pt x="64" y="50"/>
                        </a:lnTo>
                        <a:lnTo>
                          <a:pt x="57" y="46"/>
                        </a:lnTo>
                        <a:lnTo>
                          <a:pt x="59" y="43"/>
                        </a:lnTo>
                        <a:lnTo>
                          <a:pt x="66" y="48"/>
                        </a:lnTo>
                        <a:lnTo>
                          <a:pt x="71" y="43"/>
                        </a:lnTo>
                        <a:lnTo>
                          <a:pt x="28" y="0"/>
                        </a:lnTo>
                        <a:lnTo>
                          <a:pt x="23" y="7"/>
                        </a:lnTo>
                        <a:lnTo>
                          <a:pt x="31" y="12"/>
                        </a:lnTo>
                        <a:lnTo>
                          <a:pt x="26" y="14"/>
                        </a:lnTo>
                        <a:lnTo>
                          <a:pt x="21" y="10"/>
                        </a:lnTo>
                        <a:lnTo>
                          <a:pt x="9" y="22"/>
                        </a:lnTo>
                        <a:lnTo>
                          <a:pt x="14" y="26"/>
                        </a:lnTo>
                        <a:lnTo>
                          <a:pt x="12" y="31"/>
                        </a:lnTo>
                        <a:lnTo>
                          <a:pt x="5" y="24"/>
                        </a:lnTo>
                        <a:lnTo>
                          <a:pt x="0" y="31"/>
                        </a:lnTo>
                        <a:lnTo>
                          <a:pt x="16" y="48"/>
                        </a:lnTo>
                        <a:lnTo>
                          <a:pt x="28" y="36"/>
                        </a:lnTo>
                        <a:lnTo>
                          <a:pt x="23" y="31"/>
                        </a:lnTo>
                        <a:lnTo>
                          <a:pt x="21" y="34"/>
                        </a:lnTo>
                        <a:lnTo>
                          <a:pt x="16" y="31"/>
                        </a:lnTo>
                        <a:lnTo>
                          <a:pt x="28" y="19"/>
                        </a:lnTo>
                        <a:lnTo>
                          <a:pt x="33" y="22"/>
                        </a:lnTo>
                        <a:lnTo>
                          <a:pt x="31" y="24"/>
                        </a:lnTo>
                        <a:lnTo>
                          <a:pt x="35" y="31"/>
                        </a:lnTo>
                        <a:lnTo>
                          <a:pt x="42" y="24"/>
                        </a:lnTo>
                        <a:lnTo>
                          <a:pt x="38" y="22"/>
                        </a:lnTo>
                        <a:lnTo>
                          <a:pt x="42" y="19"/>
                        </a:lnTo>
                        <a:lnTo>
                          <a:pt x="54" y="31"/>
                        </a:lnTo>
                        <a:lnTo>
                          <a:pt x="52" y="34"/>
                        </a:lnTo>
                        <a:lnTo>
                          <a:pt x="47" y="31"/>
                        </a:lnTo>
                        <a:lnTo>
                          <a:pt x="42" y="36"/>
                        </a:lnTo>
                        <a:lnTo>
                          <a:pt x="47" y="43"/>
                        </a:lnTo>
                        <a:lnTo>
                          <a:pt x="49" y="38"/>
                        </a:lnTo>
                        <a:lnTo>
                          <a:pt x="54" y="43"/>
                        </a:lnTo>
                        <a:lnTo>
                          <a:pt x="42" y="55"/>
                        </a:lnTo>
                        <a:lnTo>
                          <a:pt x="38" y="53"/>
                        </a:lnTo>
                        <a:lnTo>
                          <a:pt x="42" y="48"/>
                        </a:lnTo>
                        <a:lnTo>
                          <a:pt x="35" y="43"/>
                        </a:lnTo>
                        <a:lnTo>
                          <a:pt x="35" y="4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2" name="Freeform 380"/>
                  <p:cNvSpPr/>
                  <p:nvPr/>
                </p:nvSpPr>
                <p:spPr bwMode="auto">
                  <a:xfrm>
                    <a:off x="6650" y="2869"/>
                    <a:ext cx="14" cy="22"/>
                  </a:xfrm>
                  <a:custGeom>
                    <a:gdLst>
                      <a:gd fmla="*/ 14 w 14" name="T0"/>
                      <a:gd fmla="*/ 0 h 22" name="T1"/>
                      <a:gd fmla="*/ 14 w 14" name="T2"/>
                      <a:gd fmla="*/ 5 h 22" name="T3"/>
                      <a:gd fmla="*/ 0 w 14" name="T4"/>
                      <a:gd fmla="*/ 22 h 22" name="T5"/>
                      <a:gd fmla="*/ 0 w 14" name="T6"/>
                      <a:gd fmla="*/ 10 h 22" name="T7"/>
                      <a:gd fmla="*/ 2 w 14" name="T8"/>
                      <a:gd fmla="*/ 5 h 22" name="T9"/>
                      <a:gd fmla="*/ 9 w 14" name="T10"/>
                      <a:gd fmla="*/ 5 h 22" name="T11"/>
                      <a:gd fmla="*/ 14 w 14" name="T12"/>
                      <a:gd fmla="*/ 0 h 2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2" w="14">
                        <a:moveTo>
                          <a:pt x="14" y="0"/>
                        </a:moveTo>
                        <a:lnTo>
                          <a:pt x="14" y="5"/>
                        </a:lnTo>
                        <a:lnTo>
                          <a:pt x="0" y="22"/>
                        </a:lnTo>
                        <a:lnTo>
                          <a:pt x="0" y="10"/>
                        </a:lnTo>
                        <a:lnTo>
                          <a:pt x="2" y="5"/>
                        </a:lnTo>
                        <a:lnTo>
                          <a:pt x="9" y="5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3" name="Freeform 381"/>
                  <p:cNvSpPr>
                    <a:spLocks noEditPoints="1"/>
                  </p:cNvSpPr>
                  <p:nvPr/>
                </p:nvSpPr>
                <p:spPr bwMode="auto">
                  <a:xfrm>
                    <a:off x="6650" y="2869"/>
                    <a:ext cx="14" cy="22"/>
                  </a:xfrm>
                  <a:custGeom>
                    <a:gdLst>
                      <a:gd fmla="*/ 0 w 14" name="T0"/>
                      <a:gd fmla="*/ 22 h 22" name="T1"/>
                      <a:gd fmla="*/ 0 w 14" name="T2"/>
                      <a:gd fmla="*/ 10 h 22" name="T3"/>
                      <a:gd fmla="*/ 2 w 14" name="T4"/>
                      <a:gd fmla="*/ 5 h 22" name="T5"/>
                      <a:gd fmla="*/ 9 w 14" name="T6"/>
                      <a:gd fmla="*/ 5 h 22" name="T7"/>
                      <a:gd fmla="*/ 14 w 14" name="T8"/>
                      <a:gd fmla="*/ 0 h 22" name="T9"/>
                      <a:gd fmla="*/ 14 w 14" name="T10"/>
                      <a:gd fmla="*/ 5 h 22" name="T11"/>
                      <a:gd fmla="*/ 0 w 14" name="T12"/>
                      <a:gd fmla="*/ 22 h 22" name="T13"/>
                      <a:gd fmla="*/ 0 w 14" name="T14"/>
                      <a:gd fmla="*/ 22 h 22" name="T15"/>
                      <a:gd fmla="*/ 14 w 14" name="T16"/>
                      <a:gd fmla="*/ 0 h 22" name="T17"/>
                      <a:gd fmla="*/ 9 w 14" name="T18"/>
                      <a:gd fmla="*/ 5 h 22" name="T19"/>
                      <a:gd fmla="*/ 2 w 14" name="T20"/>
                      <a:gd fmla="*/ 5 h 22" name="T21"/>
                      <a:gd fmla="*/ 0 w 14" name="T22"/>
                      <a:gd fmla="*/ 10 h 22" name="T23"/>
                      <a:gd fmla="*/ 0 w 14" name="T24"/>
                      <a:gd fmla="*/ 22 h 22" name="T25"/>
                      <a:gd fmla="*/ 14 w 14" name="T26"/>
                      <a:gd fmla="*/ 5 h 22" name="T27"/>
                      <a:gd fmla="*/ 14 w 14" name="T28"/>
                      <a:gd fmla="*/ 0 h 22" name="T29"/>
                      <a:gd fmla="*/ 14 w 14" name="T30"/>
                      <a:gd fmla="*/ 0 h 22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22" w="14">
                        <a:moveTo>
                          <a:pt x="0" y="22"/>
                        </a:moveTo>
                        <a:lnTo>
                          <a:pt x="0" y="10"/>
                        </a:lnTo>
                        <a:lnTo>
                          <a:pt x="2" y="5"/>
                        </a:lnTo>
                        <a:lnTo>
                          <a:pt x="9" y="5"/>
                        </a:lnTo>
                        <a:lnTo>
                          <a:pt x="14" y="0"/>
                        </a:lnTo>
                        <a:lnTo>
                          <a:pt x="14" y="5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close/>
                        <a:moveTo>
                          <a:pt x="14" y="0"/>
                        </a:moveTo>
                        <a:lnTo>
                          <a:pt x="9" y="5"/>
                        </a:lnTo>
                        <a:lnTo>
                          <a:pt x="2" y="5"/>
                        </a:lnTo>
                        <a:lnTo>
                          <a:pt x="0" y="10"/>
                        </a:lnTo>
                        <a:lnTo>
                          <a:pt x="0" y="22"/>
                        </a:lnTo>
                        <a:lnTo>
                          <a:pt x="14" y="5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4" name="Freeform 382"/>
                  <p:cNvSpPr/>
                  <p:nvPr/>
                </p:nvSpPr>
                <p:spPr bwMode="auto">
                  <a:xfrm>
                    <a:off x="6666" y="2855"/>
                    <a:ext cx="15" cy="17"/>
                  </a:xfrm>
                  <a:custGeom>
                    <a:gdLst>
                      <a:gd fmla="*/ 15 w 15" name="T0"/>
                      <a:gd fmla="*/ 0 h 17" name="T1"/>
                      <a:gd fmla="*/ 0 w 15" name="T2"/>
                      <a:gd fmla="*/ 12 h 17" name="T3"/>
                      <a:gd fmla="*/ 0 w 15" name="T4"/>
                      <a:gd fmla="*/ 17 h 17" name="T5"/>
                      <a:gd fmla="*/ 15 w 15" name="T6"/>
                      <a:gd fmla="*/ 5 h 17" name="T7"/>
                      <a:gd fmla="*/ 15 w 15" name="T8"/>
                      <a:gd fmla="*/ 0 h 1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7" w="15">
                        <a:moveTo>
                          <a:pt x="15" y="0"/>
                        </a:moveTo>
                        <a:lnTo>
                          <a:pt x="0" y="12"/>
                        </a:lnTo>
                        <a:lnTo>
                          <a:pt x="0" y="17"/>
                        </a:lnTo>
                        <a:lnTo>
                          <a:pt x="15" y="5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5" name="Freeform 383"/>
                  <p:cNvSpPr>
                    <a:spLocks noEditPoints="1"/>
                  </p:cNvSpPr>
                  <p:nvPr/>
                </p:nvSpPr>
                <p:spPr bwMode="auto">
                  <a:xfrm>
                    <a:off x="6666" y="2852"/>
                    <a:ext cx="15" cy="20"/>
                  </a:xfrm>
                  <a:custGeom>
                    <a:gdLst>
                      <a:gd fmla="*/ 0 w 15" name="T0"/>
                      <a:gd fmla="*/ 20 h 20" name="T1"/>
                      <a:gd fmla="*/ 0 w 15" name="T2"/>
                      <a:gd fmla="*/ 20 h 20" name="T3"/>
                      <a:gd fmla="*/ 0 w 15" name="T4"/>
                      <a:gd fmla="*/ 15 h 20" name="T5"/>
                      <a:gd fmla="*/ 15 w 15" name="T6"/>
                      <a:gd fmla="*/ 0 h 20" name="T7"/>
                      <a:gd fmla="*/ 15 w 15" name="T8"/>
                      <a:gd fmla="*/ 8 h 20" name="T9"/>
                      <a:gd fmla="*/ 0 w 15" name="T10"/>
                      <a:gd fmla="*/ 20 h 20" name="T11"/>
                      <a:gd fmla="*/ 0 w 15" name="T12"/>
                      <a:gd fmla="*/ 20 h 20" name="T13"/>
                      <a:gd fmla="*/ 15 w 15" name="T14"/>
                      <a:gd fmla="*/ 3 h 20" name="T15"/>
                      <a:gd fmla="*/ 3 w 15" name="T16"/>
                      <a:gd fmla="*/ 15 h 20" name="T17"/>
                      <a:gd fmla="*/ 3 w 15" name="T18"/>
                      <a:gd fmla="*/ 20 h 20" name="T19"/>
                      <a:gd fmla="*/ 15 w 15" name="T20"/>
                      <a:gd fmla="*/ 8 h 20" name="T21"/>
                      <a:gd fmla="*/ 15 w 15" name="T22"/>
                      <a:gd fmla="*/ 3 h 20" name="T23"/>
                      <a:gd fmla="*/ 15 w 15" name="T24"/>
                      <a:gd fmla="*/ 3 h 20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0" w="15">
                        <a:moveTo>
                          <a:pt x="0" y="20"/>
                        </a:moveTo>
                        <a:lnTo>
                          <a:pt x="0" y="20"/>
                        </a:lnTo>
                        <a:lnTo>
                          <a:pt x="0" y="15"/>
                        </a:lnTo>
                        <a:lnTo>
                          <a:pt x="15" y="0"/>
                        </a:lnTo>
                        <a:lnTo>
                          <a:pt x="15" y="8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close/>
                        <a:moveTo>
                          <a:pt x="15" y="3"/>
                        </a:moveTo>
                        <a:lnTo>
                          <a:pt x="3" y="15"/>
                        </a:lnTo>
                        <a:lnTo>
                          <a:pt x="3" y="20"/>
                        </a:lnTo>
                        <a:lnTo>
                          <a:pt x="15" y="8"/>
                        </a:lnTo>
                        <a:lnTo>
                          <a:pt x="15" y="3"/>
                        </a:lnTo>
                        <a:lnTo>
                          <a:pt x="15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6" name="Freeform 384"/>
                  <p:cNvSpPr/>
                  <p:nvPr/>
                </p:nvSpPr>
                <p:spPr bwMode="auto">
                  <a:xfrm>
                    <a:off x="6662" y="2860"/>
                    <a:ext cx="4" cy="12"/>
                  </a:xfrm>
                  <a:custGeom>
                    <a:gdLst>
                      <a:gd fmla="*/ 4 w 4" name="T0"/>
                      <a:gd fmla="*/ 12 h 12" name="T1"/>
                      <a:gd fmla="*/ 0 w 4" name="T2"/>
                      <a:gd fmla="*/ 7 h 12" name="T3"/>
                      <a:gd fmla="*/ 0 w 4" name="T4"/>
                      <a:gd fmla="*/ 0 h 12" name="T5"/>
                      <a:gd fmla="*/ 4 w 4" name="T6"/>
                      <a:gd fmla="*/ 7 h 12" name="T7"/>
                      <a:gd fmla="*/ 4 w 4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4">
                        <a:moveTo>
                          <a:pt x="4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7" name="Freeform 385"/>
                  <p:cNvSpPr>
                    <a:spLocks noEditPoints="1"/>
                  </p:cNvSpPr>
                  <p:nvPr/>
                </p:nvSpPr>
                <p:spPr bwMode="auto">
                  <a:xfrm>
                    <a:off x="6662" y="2860"/>
                    <a:ext cx="7" cy="12"/>
                  </a:xfrm>
                  <a:custGeom>
                    <a:gdLst>
                      <a:gd fmla="*/ 4 w 7" name="T0"/>
                      <a:gd fmla="*/ 12 h 12" name="T1"/>
                      <a:gd fmla="*/ 0 w 7" name="T2"/>
                      <a:gd fmla="*/ 7 h 12" name="T3"/>
                      <a:gd fmla="*/ 0 w 7" name="T4"/>
                      <a:gd fmla="*/ 0 h 12" name="T5"/>
                      <a:gd fmla="*/ 7 w 7" name="T6"/>
                      <a:gd fmla="*/ 4 h 12" name="T7"/>
                      <a:gd fmla="*/ 7 w 7" name="T8"/>
                      <a:gd fmla="*/ 12 h 12" name="T9"/>
                      <a:gd fmla="*/ 4 w 7" name="T10"/>
                      <a:gd fmla="*/ 12 h 12" name="T11"/>
                      <a:gd fmla="*/ 4 w 7" name="T12"/>
                      <a:gd fmla="*/ 12 h 12" name="T13"/>
                      <a:gd fmla="*/ 0 w 7" name="T14"/>
                      <a:gd fmla="*/ 0 h 12" name="T15"/>
                      <a:gd fmla="*/ 0 w 7" name="T16"/>
                      <a:gd fmla="*/ 7 h 12" name="T17"/>
                      <a:gd fmla="*/ 4 w 7" name="T18"/>
                      <a:gd fmla="*/ 12 h 12" name="T19"/>
                      <a:gd fmla="*/ 4 w 7" name="T20"/>
                      <a:gd fmla="*/ 7 h 12" name="T21"/>
                      <a:gd fmla="*/ 0 w 7" name="T22"/>
                      <a:gd fmla="*/ 0 h 12" name="T23"/>
                      <a:gd fmla="*/ 0 w 7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7">
                        <a:moveTo>
                          <a:pt x="4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7" y="4"/>
                        </a:lnTo>
                        <a:lnTo>
                          <a:pt x="7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close/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4" y="12"/>
                        </a:lnTo>
                        <a:lnTo>
                          <a:pt x="4" y="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8" name="Freeform 386"/>
                  <p:cNvSpPr/>
                  <p:nvPr/>
                </p:nvSpPr>
                <p:spPr bwMode="auto">
                  <a:xfrm>
                    <a:off x="6676" y="2845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0 w 7" name="T2"/>
                      <a:gd fmla="*/ 5 h 12" name="T3"/>
                      <a:gd fmla="*/ 0 w 7" name="T4"/>
                      <a:gd fmla="*/ 0 h 12" name="T5"/>
                      <a:gd fmla="*/ 7 w 7" name="T6"/>
                      <a:gd fmla="*/ 5 h 12" name="T7"/>
                      <a:gd fmla="*/ 7 w 7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7" y="1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49" name="Freeform 387"/>
                  <p:cNvSpPr>
                    <a:spLocks noEditPoints="1"/>
                  </p:cNvSpPr>
                  <p:nvPr/>
                </p:nvSpPr>
                <p:spPr bwMode="auto">
                  <a:xfrm>
                    <a:off x="6676" y="2845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0 w 7" name="T2"/>
                      <a:gd fmla="*/ 5 h 12" name="T3"/>
                      <a:gd fmla="*/ 0 w 7" name="T4"/>
                      <a:gd fmla="*/ 0 h 12" name="T5"/>
                      <a:gd fmla="*/ 7 w 7" name="T6"/>
                      <a:gd fmla="*/ 5 h 12" name="T7"/>
                      <a:gd fmla="*/ 7 w 7" name="T8"/>
                      <a:gd fmla="*/ 12 h 12" name="T9"/>
                      <a:gd fmla="*/ 7 w 7" name="T10"/>
                      <a:gd fmla="*/ 12 h 12" name="T11"/>
                      <a:gd fmla="*/ 7 w 7" name="T12"/>
                      <a:gd fmla="*/ 12 h 12" name="T13"/>
                      <a:gd fmla="*/ 0 w 7" name="T14"/>
                      <a:gd fmla="*/ 0 h 12" name="T15"/>
                      <a:gd fmla="*/ 0 w 7" name="T16"/>
                      <a:gd fmla="*/ 5 h 12" name="T17"/>
                      <a:gd fmla="*/ 7 w 7" name="T18"/>
                      <a:gd fmla="*/ 12 h 12" name="T19"/>
                      <a:gd fmla="*/ 7 w 7" name="T20"/>
                      <a:gd fmla="*/ 5 h 12" name="T21"/>
                      <a:gd fmla="*/ 0 w 7" name="T22"/>
                      <a:gd fmla="*/ 0 h 12" name="T23"/>
                      <a:gd fmla="*/ 0 w 7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7" y="12"/>
                        </a:lnTo>
                        <a:lnTo>
                          <a:pt x="7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0" name="Freeform 388"/>
                  <p:cNvSpPr/>
                  <p:nvPr/>
                </p:nvSpPr>
                <p:spPr bwMode="auto">
                  <a:xfrm>
                    <a:off x="6674" y="2845"/>
                    <a:ext cx="2" cy="5"/>
                  </a:xfrm>
                  <a:custGeom>
                    <a:gdLst>
                      <a:gd fmla="*/ 2 w 2" name="T0"/>
                      <a:gd fmla="*/ 0 h 5" name="T1"/>
                      <a:gd fmla="*/ 2 w 2" name="T2"/>
                      <a:gd fmla="*/ 5 h 5" name="T3"/>
                      <a:gd fmla="*/ 0 w 2" name="T4"/>
                      <a:gd fmla="*/ 3 h 5" name="T5"/>
                      <a:gd fmla="*/ 2 w 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2">
                        <a:moveTo>
                          <a:pt x="2" y="0"/>
                        </a:moveTo>
                        <a:lnTo>
                          <a:pt x="2" y="5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1" name="Freeform 389"/>
                  <p:cNvSpPr/>
                  <p:nvPr/>
                </p:nvSpPr>
                <p:spPr bwMode="auto">
                  <a:xfrm>
                    <a:off x="6674" y="2845"/>
                    <a:ext cx="2" cy="5"/>
                  </a:xfrm>
                  <a:custGeom>
                    <a:gdLst>
                      <a:gd fmla="*/ 2 w 2" name="T0"/>
                      <a:gd fmla="*/ 5 h 5" name="T1"/>
                      <a:gd fmla="*/ 0 w 2" name="T2"/>
                      <a:gd fmla="*/ 3 h 5" name="T3"/>
                      <a:gd fmla="*/ 2 w 2" name="T4"/>
                      <a:gd fmla="*/ 0 h 5" name="T5"/>
                      <a:gd fmla="*/ 2 w 2" name="T6"/>
                      <a:gd fmla="*/ 5 h 5" name="T7"/>
                      <a:gd fmla="*/ 2 w 2" name="T8"/>
                      <a:gd fmla="*/ 5 h 5" name="T9"/>
                      <a:gd fmla="*/ 2 w 2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2">
                        <a:moveTo>
                          <a:pt x="2" y="5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2" name="Freeform 390"/>
                  <p:cNvSpPr/>
                  <p:nvPr/>
                </p:nvSpPr>
                <p:spPr bwMode="auto">
                  <a:xfrm>
                    <a:off x="6659" y="2860"/>
                    <a:ext cx="3" cy="7"/>
                  </a:xfrm>
                  <a:custGeom>
                    <a:gdLst>
                      <a:gd fmla="*/ 3 w 3" name="T0"/>
                      <a:gd fmla="*/ 0 h 7" name="T1"/>
                      <a:gd fmla="*/ 3 w 3" name="T2"/>
                      <a:gd fmla="*/ 7 h 7" name="T3"/>
                      <a:gd fmla="*/ 0 w 3" name="T4"/>
                      <a:gd fmla="*/ 2 h 7" name="T5"/>
                      <a:gd fmla="*/ 3 w 3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3">
                        <a:moveTo>
                          <a:pt x="3" y="0"/>
                        </a:moveTo>
                        <a:lnTo>
                          <a:pt x="3" y="7"/>
                        </a:lnTo>
                        <a:lnTo>
                          <a:pt x="0" y="2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3" name="Freeform 391"/>
                  <p:cNvSpPr/>
                  <p:nvPr/>
                </p:nvSpPr>
                <p:spPr bwMode="auto">
                  <a:xfrm>
                    <a:off x="6659" y="2860"/>
                    <a:ext cx="3" cy="7"/>
                  </a:xfrm>
                  <a:custGeom>
                    <a:gdLst>
                      <a:gd fmla="*/ 3 w 3" name="T0"/>
                      <a:gd fmla="*/ 7 h 7" name="T1"/>
                      <a:gd fmla="*/ 0 w 3" name="T2"/>
                      <a:gd fmla="*/ 2 h 7" name="T3"/>
                      <a:gd fmla="*/ 3 w 3" name="T4"/>
                      <a:gd fmla="*/ 0 h 7" name="T5"/>
                      <a:gd fmla="*/ 3 w 3" name="T6"/>
                      <a:gd fmla="*/ 7 h 7" name="T7"/>
                      <a:gd fmla="*/ 3 w 3" name="T8"/>
                      <a:gd fmla="*/ 7 h 7" name="T9"/>
                      <a:gd fmla="*/ 3 w 3" name="T10"/>
                      <a:gd fmla="*/ 7 h 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7" w="3">
                        <a:moveTo>
                          <a:pt x="3" y="7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4" name="Freeform 392"/>
                  <p:cNvSpPr/>
                  <p:nvPr/>
                </p:nvSpPr>
                <p:spPr bwMode="auto">
                  <a:xfrm>
                    <a:off x="6683" y="2845"/>
                    <a:ext cx="5" cy="12"/>
                  </a:xfrm>
                  <a:custGeom>
                    <a:gdLst>
                      <a:gd fmla="*/ 5 w 5" name="T0"/>
                      <a:gd fmla="*/ 0 h 12" name="T1"/>
                      <a:gd fmla="*/ 0 w 5" name="T2"/>
                      <a:gd fmla="*/ 5 h 12" name="T3"/>
                      <a:gd fmla="*/ 0 w 5" name="T4"/>
                      <a:gd fmla="*/ 12 h 12" name="T5"/>
                      <a:gd fmla="*/ 5 w 5" name="T6"/>
                      <a:gd fmla="*/ 5 h 12" name="T7"/>
                      <a:gd fmla="*/ 5 w 5" name="T8"/>
                      <a:gd fmla="*/ 0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5"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2"/>
                        </a:lnTo>
                        <a:lnTo>
                          <a:pt x="5" y="5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A2A2A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5" name="Freeform 393"/>
                  <p:cNvSpPr>
                    <a:spLocks noEditPoints="1"/>
                  </p:cNvSpPr>
                  <p:nvPr/>
                </p:nvSpPr>
                <p:spPr bwMode="auto">
                  <a:xfrm>
                    <a:off x="6683" y="2845"/>
                    <a:ext cx="5" cy="12"/>
                  </a:xfrm>
                  <a:custGeom>
                    <a:gdLst>
                      <a:gd fmla="*/ 0 w 5" name="T0"/>
                      <a:gd fmla="*/ 12 h 12" name="T1"/>
                      <a:gd fmla="*/ 0 w 5" name="T2"/>
                      <a:gd fmla="*/ 12 h 12" name="T3"/>
                      <a:gd fmla="*/ 0 w 5" name="T4"/>
                      <a:gd fmla="*/ 5 h 12" name="T5"/>
                      <a:gd fmla="*/ 5 w 5" name="T6"/>
                      <a:gd fmla="*/ 0 h 12" name="T7"/>
                      <a:gd fmla="*/ 5 w 5" name="T8"/>
                      <a:gd fmla="*/ 5 h 12" name="T9"/>
                      <a:gd fmla="*/ 0 w 5" name="T10"/>
                      <a:gd fmla="*/ 12 h 12" name="T11"/>
                      <a:gd fmla="*/ 0 w 5" name="T12"/>
                      <a:gd fmla="*/ 12 h 12" name="T13"/>
                      <a:gd fmla="*/ 5 w 5" name="T14"/>
                      <a:gd fmla="*/ 0 h 12" name="T15"/>
                      <a:gd fmla="*/ 0 w 5" name="T16"/>
                      <a:gd fmla="*/ 5 h 12" name="T17"/>
                      <a:gd fmla="*/ 0 w 5" name="T18"/>
                      <a:gd fmla="*/ 12 h 12" name="T19"/>
                      <a:gd fmla="*/ 5 w 5" name="T20"/>
                      <a:gd fmla="*/ 5 h 12" name="T21"/>
                      <a:gd fmla="*/ 5 w 5" name="T22"/>
                      <a:gd fmla="*/ 0 h 12" name="T23"/>
                      <a:gd fmla="*/ 5 w 5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5"/>
                        </a:lnTo>
                        <a:lnTo>
                          <a:pt x="5" y="0"/>
                        </a:lnTo>
                        <a:lnTo>
                          <a:pt x="5" y="5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2"/>
                        </a:lnTo>
                        <a:lnTo>
                          <a:pt x="5" y="5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6" name="Freeform 394"/>
                  <p:cNvSpPr/>
                  <p:nvPr/>
                </p:nvSpPr>
                <p:spPr bwMode="auto">
                  <a:xfrm>
                    <a:off x="6648" y="2826"/>
                    <a:ext cx="4" cy="12"/>
                  </a:xfrm>
                  <a:custGeom>
                    <a:gdLst>
                      <a:gd fmla="*/ 4 w 4" name="T0"/>
                      <a:gd fmla="*/ 12 h 12" name="T1"/>
                      <a:gd fmla="*/ 0 w 4" name="T2"/>
                      <a:gd fmla="*/ 7 h 12" name="T3"/>
                      <a:gd fmla="*/ 0 w 4" name="T4"/>
                      <a:gd fmla="*/ 0 h 12" name="T5"/>
                      <a:gd fmla="*/ 4 w 4" name="T6"/>
                      <a:gd fmla="*/ 7 h 12" name="T7"/>
                      <a:gd fmla="*/ 4 w 4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4">
                        <a:moveTo>
                          <a:pt x="4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7" name="Freeform 395"/>
                  <p:cNvSpPr>
                    <a:spLocks noEditPoints="1"/>
                  </p:cNvSpPr>
                  <p:nvPr/>
                </p:nvSpPr>
                <p:spPr bwMode="auto">
                  <a:xfrm>
                    <a:off x="6645" y="2826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0 w 7" name="T2"/>
                      <a:gd fmla="*/ 7 h 12" name="T3"/>
                      <a:gd fmla="*/ 0 w 7" name="T4"/>
                      <a:gd fmla="*/ 0 h 12" name="T5"/>
                      <a:gd fmla="*/ 7 w 7" name="T6"/>
                      <a:gd fmla="*/ 7 h 12" name="T7"/>
                      <a:gd fmla="*/ 7 w 7" name="T8"/>
                      <a:gd fmla="*/ 12 h 12" name="T9"/>
                      <a:gd fmla="*/ 7 w 7" name="T10"/>
                      <a:gd fmla="*/ 12 h 12" name="T11"/>
                      <a:gd fmla="*/ 7 w 7" name="T12"/>
                      <a:gd fmla="*/ 12 h 12" name="T13"/>
                      <a:gd fmla="*/ 0 w 7" name="T14"/>
                      <a:gd fmla="*/ 0 h 12" name="T15"/>
                      <a:gd fmla="*/ 3 w 7" name="T16"/>
                      <a:gd fmla="*/ 7 h 12" name="T17"/>
                      <a:gd fmla="*/ 7 w 7" name="T18"/>
                      <a:gd fmla="*/ 12 h 12" name="T19"/>
                      <a:gd fmla="*/ 7 w 7" name="T20"/>
                      <a:gd fmla="*/ 7 h 12" name="T21"/>
                      <a:gd fmla="*/ 0 w 7" name="T22"/>
                      <a:gd fmla="*/ 0 h 12" name="T23"/>
                      <a:gd fmla="*/ 0 w 7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7" y="7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close/>
                        <a:moveTo>
                          <a:pt x="0" y="0"/>
                        </a:moveTo>
                        <a:lnTo>
                          <a:pt x="3" y="7"/>
                        </a:lnTo>
                        <a:lnTo>
                          <a:pt x="7" y="12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8" name="Freeform 396"/>
                  <p:cNvSpPr/>
                  <p:nvPr/>
                </p:nvSpPr>
                <p:spPr bwMode="auto">
                  <a:xfrm>
                    <a:off x="6659" y="2838"/>
                    <a:ext cx="5" cy="12"/>
                  </a:xfrm>
                  <a:custGeom>
                    <a:gdLst>
                      <a:gd fmla="*/ 5 w 5" name="T0"/>
                      <a:gd fmla="*/ 12 h 12" name="T1"/>
                      <a:gd fmla="*/ 0 w 5" name="T2"/>
                      <a:gd fmla="*/ 7 h 12" name="T3"/>
                      <a:gd fmla="*/ 0 w 5" name="T4"/>
                      <a:gd fmla="*/ 0 h 12" name="T5"/>
                      <a:gd fmla="*/ 5 w 5" name="T6"/>
                      <a:gd fmla="*/ 7 h 12" name="T7"/>
                      <a:gd fmla="*/ 5 w 5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5">
                        <a:moveTo>
                          <a:pt x="5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lnTo>
                          <a:pt x="5" y="1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59" name="Freeform 397"/>
                  <p:cNvSpPr>
                    <a:spLocks noEditPoints="1"/>
                  </p:cNvSpPr>
                  <p:nvPr/>
                </p:nvSpPr>
                <p:spPr bwMode="auto">
                  <a:xfrm>
                    <a:off x="6659" y="2838"/>
                    <a:ext cx="5" cy="12"/>
                  </a:xfrm>
                  <a:custGeom>
                    <a:gdLst>
                      <a:gd fmla="*/ 5 w 5" name="T0"/>
                      <a:gd fmla="*/ 12 h 12" name="T1"/>
                      <a:gd fmla="*/ 0 w 5" name="T2"/>
                      <a:gd fmla="*/ 7 h 12" name="T3"/>
                      <a:gd fmla="*/ 0 w 5" name="T4"/>
                      <a:gd fmla="*/ 0 h 12" name="T5"/>
                      <a:gd fmla="*/ 5 w 5" name="T6"/>
                      <a:gd fmla="*/ 7 h 12" name="T7"/>
                      <a:gd fmla="*/ 5 w 5" name="T8"/>
                      <a:gd fmla="*/ 12 h 12" name="T9"/>
                      <a:gd fmla="*/ 5 w 5" name="T10"/>
                      <a:gd fmla="*/ 12 h 12" name="T11"/>
                      <a:gd fmla="*/ 5 w 5" name="T12"/>
                      <a:gd fmla="*/ 12 h 12" name="T13"/>
                      <a:gd fmla="*/ 0 w 5" name="T14"/>
                      <a:gd fmla="*/ 0 h 12" name="T15"/>
                      <a:gd fmla="*/ 0 w 5" name="T16"/>
                      <a:gd fmla="*/ 7 h 12" name="T17"/>
                      <a:gd fmla="*/ 5 w 5" name="T18"/>
                      <a:gd fmla="*/ 12 h 12" name="T19"/>
                      <a:gd fmla="*/ 5 w 5" name="T20"/>
                      <a:gd fmla="*/ 7 h 12" name="T21"/>
                      <a:gd fmla="*/ 0 w 5" name="T22"/>
                      <a:gd fmla="*/ 0 h 12" name="T23"/>
                      <a:gd fmla="*/ 0 w 5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5">
                        <a:moveTo>
                          <a:pt x="5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5" y="7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close/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5" y="12"/>
                        </a:lnTo>
                        <a:lnTo>
                          <a:pt x="5" y="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0" name="Freeform 398"/>
                  <p:cNvSpPr/>
                  <p:nvPr/>
                </p:nvSpPr>
                <p:spPr bwMode="auto">
                  <a:xfrm>
                    <a:off x="6659" y="2821"/>
                    <a:ext cx="12" cy="15"/>
                  </a:xfrm>
                  <a:custGeom>
                    <a:gdLst>
                      <a:gd fmla="*/ 7 w 12" name="T0"/>
                      <a:gd fmla="*/ 15 h 15" name="T1"/>
                      <a:gd fmla="*/ 0 w 12" name="T2"/>
                      <a:gd fmla="*/ 5 h 15" name="T3"/>
                      <a:gd fmla="*/ 0 w 12" name="T4"/>
                      <a:gd fmla="*/ 0 h 15" name="T5"/>
                      <a:gd fmla="*/ 12 w 12" name="T6"/>
                      <a:gd fmla="*/ 12 h 15" name="T7"/>
                      <a:gd fmla="*/ 7 w 12" name="T8"/>
                      <a:gd fmla="*/ 15 h 1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5" w="12">
                        <a:moveTo>
                          <a:pt x="7" y="1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7" y="15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1" name="Freeform 399"/>
                  <p:cNvSpPr>
                    <a:spLocks noEditPoints="1"/>
                  </p:cNvSpPr>
                  <p:nvPr/>
                </p:nvSpPr>
                <p:spPr bwMode="auto">
                  <a:xfrm>
                    <a:off x="6659" y="2821"/>
                    <a:ext cx="12" cy="15"/>
                  </a:xfrm>
                  <a:custGeom>
                    <a:gdLst>
                      <a:gd fmla="*/ 7 w 12" name="T0"/>
                      <a:gd fmla="*/ 15 h 15" name="T1"/>
                      <a:gd fmla="*/ 0 w 12" name="T2"/>
                      <a:gd fmla="*/ 5 h 15" name="T3"/>
                      <a:gd fmla="*/ 0 w 12" name="T4"/>
                      <a:gd fmla="*/ 0 h 15" name="T5"/>
                      <a:gd fmla="*/ 12 w 12" name="T6"/>
                      <a:gd fmla="*/ 12 h 15" name="T7"/>
                      <a:gd fmla="*/ 7 w 12" name="T8"/>
                      <a:gd fmla="*/ 15 h 15" name="T9"/>
                      <a:gd fmla="*/ 7 w 12" name="T10"/>
                      <a:gd fmla="*/ 15 h 15" name="T11"/>
                      <a:gd fmla="*/ 0 w 12" name="T12"/>
                      <a:gd fmla="*/ 0 h 15" name="T13"/>
                      <a:gd fmla="*/ 0 w 12" name="T14"/>
                      <a:gd fmla="*/ 5 h 15" name="T15"/>
                      <a:gd fmla="*/ 7 w 12" name="T16"/>
                      <a:gd fmla="*/ 15 h 15" name="T17"/>
                      <a:gd fmla="*/ 12 w 12" name="T18"/>
                      <a:gd fmla="*/ 12 h 15" name="T19"/>
                      <a:gd fmla="*/ 0 w 12" name="T20"/>
                      <a:gd fmla="*/ 0 h 15" name="T21"/>
                      <a:gd fmla="*/ 0 w 12" name="T22"/>
                      <a:gd fmla="*/ 0 h 15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5" w="12">
                        <a:moveTo>
                          <a:pt x="7" y="1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7" y="15"/>
                        </a:lnTo>
                        <a:lnTo>
                          <a:pt x="7" y="15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7" y="15"/>
                        </a:lnTo>
                        <a:lnTo>
                          <a:pt x="12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2" name="Freeform 400"/>
                  <p:cNvSpPr/>
                  <p:nvPr/>
                </p:nvSpPr>
                <p:spPr bwMode="auto">
                  <a:xfrm>
                    <a:off x="6655" y="2821"/>
                    <a:ext cx="4" cy="5"/>
                  </a:xfrm>
                  <a:custGeom>
                    <a:gdLst>
                      <a:gd fmla="*/ 4 w 4" name="T0"/>
                      <a:gd fmla="*/ 0 h 5" name="T1"/>
                      <a:gd fmla="*/ 4 w 4" name="T2"/>
                      <a:gd fmla="*/ 5 h 5" name="T3"/>
                      <a:gd fmla="*/ 0 w 4" name="T4"/>
                      <a:gd fmla="*/ 3 h 5" name="T5"/>
                      <a:gd fmla="*/ 4 w 4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4">
                        <a:moveTo>
                          <a:pt x="4" y="0"/>
                        </a:moveTo>
                        <a:lnTo>
                          <a:pt x="4" y="5"/>
                        </a:lnTo>
                        <a:lnTo>
                          <a:pt x="0" y="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3" name="Freeform 401"/>
                  <p:cNvSpPr/>
                  <p:nvPr/>
                </p:nvSpPr>
                <p:spPr bwMode="auto">
                  <a:xfrm>
                    <a:off x="6655" y="2821"/>
                    <a:ext cx="4" cy="5"/>
                  </a:xfrm>
                  <a:custGeom>
                    <a:gdLst>
                      <a:gd fmla="*/ 4 w 4" name="T0"/>
                      <a:gd fmla="*/ 5 h 5" name="T1"/>
                      <a:gd fmla="*/ 0 w 4" name="T2"/>
                      <a:gd fmla="*/ 3 h 5" name="T3"/>
                      <a:gd fmla="*/ 4 w 4" name="T4"/>
                      <a:gd fmla="*/ 0 h 5" name="T5"/>
                      <a:gd fmla="*/ 4 w 4" name="T6"/>
                      <a:gd fmla="*/ 5 h 5" name="T7"/>
                      <a:gd fmla="*/ 4 w 4" name="T8"/>
                      <a:gd fmla="*/ 5 h 5" name="T9"/>
                      <a:gd fmla="*/ 4 w 4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4">
                        <a:moveTo>
                          <a:pt x="4" y="5"/>
                        </a:moveTo>
                        <a:lnTo>
                          <a:pt x="0" y="3"/>
                        </a:lnTo>
                        <a:lnTo>
                          <a:pt x="4" y="0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4" name="Freeform 402"/>
                  <p:cNvSpPr/>
                  <p:nvPr/>
                </p:nvSpPr>
                <p:spPr bwMode="auto">
                  <a:xfrm>
                    <a:off x="6652" y="2826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7 w 7" name="T2"/>
                      <a:gd fmla="*/ 7 h 12" name="T3"/>
                      <a:gd fmla="*/ 7 w 7" name="T4"/>
                      <a:gd fmla="*/ 0 h 12" name="T5"/>
                      <a:gd fmla="*/ 0 w 7" name="T6"/>
                      <a:gd fmla="*/ 7 h 12" name="T7"/>
                      <a:gd fmla="*/ 0 w 7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5" name="Freeform 403"/>
                  <p:cNvSpPr>
                    <a:spLocks noEditPoints="1"/>
                  </p:cNvSpPr>
                  <p:nvPr/>
                </p:nvSpPr>
                <p:spPr bwMode="auto">
                  <a:xfrm>
                    <a:off x="6652" y="2826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0 w 7" name="T2"/>
                      <a:gd fmla="*/ 12 h 12" name="T3"/>
                      <a:gd fmla="*/ 0 w 7" name="T4"/>
                      <a:gd fmla="*/ 7 h 12" name="T5"/>
                      <a:gd fmla="*/ 7 w 7" name="T6"/>
                      <a:gd fmla="*/ 0 h 12" name="T7"/>
                      <a:gd fmla="*/ 7 w 7" name="T8"/>
                      <a:gd fmla="*/ 7 h 12" name="T9"/>
                      <a:gd fmla="*/ 0 w 7" name="T10"/>
                      <a:gd fmla="*/ 12 h 12" name="T11"/>
                      <a:gd fmla="*/ 0 w 7" name="T12"/>
                      <a:gd fmla="*/ 12 h 12" name="T13"/>
                      <a:gd fmla="*/ 7 w 7" name="T14"/>
                      <a:gd fmla="*/ 0 h 12" name="T15"/>
                      <a:gd fmla="*/ 0 w 7" name="T16"/>
                      <a:gd fmla="*/ 7 h 12" name="T17"/>
                      <a:gd fmla="*/ 0 w 7" name="T18"/>
                      <a:gd fmla="*/ 12 h 12" name="T19"/>
                      <a:gd fmla="*/ 7 w 7" name="T20"/>
                      <a:gd fmla="*/ 7 h 12" name="T21"/>
                      <a:gd fmla="*/ 7 w 7" name="T22"/>
                      <a:gd fmla="*/ 0 h 12" name="T23"/>
                      <a:gd fmla="*/ 7 w 7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7"/>
                        </a:lnTo>
                        <a:lnTo>
                          <a:pt x="7" y="0"/>
                        </a:lnTo>
                        <a:lnTo>
                          <a:pt x="7" y="7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6" name="Freeform 404"/>
                  <p:cNvSpPr/>
                  <p:nvPr/>
                </p:nvSpPr>
                <p:spPr bwMode="auto">
                  <a:xfrm>
                    <a:off x="6633" y="2821"/>
                    <a:ext cx="15" cy="15"/>
                  </a:xfrm>
                  <a:custGeom>
                    <a:gdLst>
                      <a:gd fmla="*/ 5 w 15" name="T0"/>
                      <a:gd fmla="*/ 15 h 15" name="T1"/>
                      <a:gd fmla="*/ 15 w 15" name="T2"/>
                      <a:gd fmla="*/ 5 h 15" name="T3"/>
                      <a:gd fmla="*/ 15 w 15" name="T4"/>
                      <a:gd fmla="*/ 0 h 15" name="T5"/>
                      <a:gd fmla="*/ 0 w 15" name="T6"/>
                      <a:gd fmla="*/ 12 h 15" name="T7"/>
                      <a:gd fmla="*/ 5 w 15" name="T8"/>
                      <a:gd fmla="*/ 15 h 1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5" w="15">
                        <a:moveTo>
                          <a:pt x="5" y="15"/>
                        </a:moveTo>
                        <a:lnTo>
                          <a:pt x="15" y="5"/>
                        </a:lnTo>
                        <a:lnTo>
                          <a:pt x="15" y="0"/>
                        </a:lnTo>
                        <a:lnTo>
                          <a:pt x="0" y="12"/>
                        </a:lnTo>
                        <a:lnTo>
                          <a:pt x="5" y="15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67" name="Freeform 405"/>
                  <p:cNvSpPr>
                    <a:spLocks noEditPoints="1"/>
                  </p:cNvSpPr>
                  <p:nvPr/>
                </p:nvSpPr>
                <p:spPr bwMode="auto">
                  <a:xfrm>
                    <a:off x="6633" y="2821"/>
                    <a:ext cx="15" cy="15"/>
                  </a:xfrm>
                  <a:custGeom>
                    <a:gdLst>
                      <a:gd fmla="*/ 5 w 15" name="T0"/>
                      <a:gd fmla="*/ 15 h 15" name="T1"/>
                      <a:gd fmla="*/ 0 w 15" name="T2"/>
                      <a:gd fmla="*/ 12 h 15" name="T3"/>
                      <a:gd fmla="*/ 12 w 15" name="T4"/>
                      <a:gd fmla="*/ 0 h 15" name="T5"/>
                      <a:gd fmla="*/ 15 w 15" name="T6"/>
                      <a:gd fmla="*/ 5 h 15" name="T7"/>
                      <a:gd fmla="*/ 5 w 15" name="T8"/>
                      <a:gd fmla="*/ 15 h 15" name="T9"/>
                      <a:gd fmla="*/ 5 w 15" name="T10"/>
                      <a:gd fmla="*/ 15 h 15" name="T11"/>
                      <a:gd fmla="*/ 12 w 15" name="T12"/>
                      <a:gd fmla="*/ 0 h 15" name="T13"/>
                      <a:gd fmla="*/ 0 w 15" name="T14"/>
                      <a:gd fmla="*/ 12 h 15" name="T15"/>
                      <a:gd fmla="*/ 5 w 15" name="T16"/>
                      <a:gd fmla="*/ 15 h 15" name="T17"/>
                      <a:gd fmla="*/ 12 w 15" name="T18"/>
                      <a:gd fmla="*/ 5 h 15" name="T19"/>
                      <a:gd fmla="*/ 12 w 15" name="T20"/>
                      <a:gd fmla="*/ 0 h 15" name="T21"/>
                      <a:gd fmla="*/ 12 w 15" name="T22"/>
                      <a:gd fmla="*/ 0 h 15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5" w="15">
                        <a:moveTo>
                          <a:pt x="5" y="15"/>
                        </a:moveTo>
                        <a:lnTo>
                          <a:pt x="0" y="12"/>
                        </a:lnTo>
                        <a:lnTo>
                          <a:pt x="12" y="0"/>
                        </a:lnTo>
                        <a:lnTo>
                          <a:pt x="15" y="5"/>
                        </a:lnTo>
                        <a:lnTo>
                          <a:pt x="5" y="15"/>
                        </a:lnTo>
                        <a:lnTo>
                          <a:pt x="5" y="15"/>
                        </a:lnTo>
                        <a:close/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5" y="15"/>
                        </a:lnTo>
                        <a:lnTo>
                          <a:pt x="12" y="5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469" name="Group 607"/>
                <p:cNvGrpSpPr/>
                <p:nvPr/>
              </p:nvGrpSpPr>
              <p:grpSpPr>
                <a:xfrm>
                  <a:off x="6607" y="2704"/>
                  <a:ext cx="256" cy="324"/>
                  <a:chOff x="6607" y="2704"/>
                  <a:chExt cx="256" cy="324"/>
                </a:xfrm>
              </p:grpSpPr>
              <p:sp>
                <p:nvSpPr>
                  <p:cNvPr id="768" name="Freeform 407"/>
                  <p:cNvSpPr/>
                  <p:nvPr/>
                </p:nvSpPr>
                <p:spPr bwMode="auto">
                  <a:xfrm>
                    <a:off x="6626" y="2838"/>
                    <a:ext cx="22" cy="29"/>
                  </a:xfrm>
                  <a:custGeom>
                    <a:gdLst>
                      <a:gd fmla="*/ 22 w 22" name="T0"/>
                      <a:gd fmla="*/ 0 h 29" name="T1"/>
                      <a:gd fmla="*/ 7 w 22" name="T2"/>
                      <a:gd fmla="*/ 12 h 29" name="T3"/>
                      <a:gd fmla="*/ 3 w 22" name="T4"/>
                      <a:gd fmla="*/ 12 h 29" name="T5"/>
                      <a:gd fmla="*/ 0 w 22" name="T6"/>
                      <a:gd fmla="*/ 14 h 29" name="T7"/>
                      <a:gd fmla="*/ 0 w 22" name="T8"/>
                      <a:gd fmla="*/ 29 h 29" name="T9"/>
                      <a:gd fmla="*/ 22 w 22" name="T10"/>
                      <a:gd fmla="*/ 7 h 29" name="T11"/>
                      <a:gd fmla="*/ 22 w 22" name="T12"/>
                      <a:gd fmla="*/ 0 h 2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8" w="22">
                        <a:moveTo>
                          <a:pt x="22" y="0"/>
                        </a:moveTo>
                        <a:lnTo>
                          <a:pt x="7" y="12"/>
                        </a:lnTo>
                        <a:lnTo>
                          <a:pt x="3" y="12"/>
                        </a:lnTo>
                        <a:lnTo>
                          <a:pt x="0" y="14"/>
                        </a:lnTo>
                        <a:lnTo>
                          <a:pt x="0" y="29"/>
                        </a:lnTo>
                        <a:lnTo>
                          <a:pt x="22" y="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9" name="Freeform 408"/>
                  <p:cNvSpPr>
                    <a:spLocks noEditPoints="1"/>
                  </p:cNvSpPr>
                  <p:nvPr/>
                </p:nvSpPr>
                <p:spPr bwMode="auto">
                  <a:xfrm>
                    <a:off x="6626" y="2838"/>
                    <a:ext cx="22" cy="29"/>
                  </a:xfrm>
                  <a:custGeom>
                    <a:gdLst>
                      <a:gd fmla="*/ 0 w 22" name="T0"/>
                      <a:gd fmla="*/ 29 h 29" name="T1"/>
                      <a:gd fmla="*/ 0 w 22" name="T2"/>
                      <a:gd fmla="*/ 29 h 29" name="T3"/>
                      <a:gd fmla="*/ 0 w 22" name="T4"/>
                      <a:gd fmla="*/ 14 h 29" name="T5"/>
                      <a:gd fmla="*/ 3 w 22" name="T6"/>
                      <a:gd fmla="*/ 12 h 29" name="T7"/>
                      <a:gd fmla="*/ 7 w 22" name="T8"/>
                      <a:gd fmla="*/ 12 h 29" name="T9"/>
                      <a:gd fmla="*/ 19 w 22" name="T10"/>
                      <a:gd fmla="*/ 0 h 29" name="T11"/>
                      <a:gd fmla="*/ 22 w 22" name="T12"/>
                      <a:gd fmla="*/ 7 h 29" name="T13"/>
                      <a:gd fmla="*/ 0 w 22" name="T14"/>
                      <a:gd fmla="*/ 29 h 29" name="T15"/>
                      <a:gd fmla="*/ 0 w 22" name="T16"/>
                      <a:gd fmla="*/ 29 h 29" name="T17"/>
                      <a:gd fmla="*/ 19 w 22" name="T18"/>
                      <a:gd fmla="*/ 0 h 29" name="T19"/>
                      <a:gd fmla="*/ 7 w 22" name="T20"/>
                      <a:gd fmla="*/ 12 h 29" name="T21"/>
                      <a:gd fmla="*/ 3 w 22" name="T22"/>
                      <a:gd fmla="*/ 12 h 29" name="T23"/>
                      <a:gd fmla="*/ 0 w 22" name="T24"/>
                      <a:gd fmla="*/ 17 h 29" name="T25"/>
                      <a:gd fmla="*/ 0 w 22" name="T26"/>
                      <a:gd fmla="*/ 26 h 29" name="T27"/>
                      <a:gd fmla="*/ 19 w 22" name="T28"/>
                      <a:gd fmla="*/ 7 h 29" name="T29"/>
                      <a:gd fmla="*/ 19 w 22" name="T30"/>
                      <a:gd fmla="*/ 0 h 29" name="T31"/>
                      <a:gd fmla="*/ 19 w 22" name="T32"/>
                      <a:gd fmla="*/ 0 h 29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28" w="22">
                        <a:moveTo>
                          <a:pt x="0" y="29"/>
                        </a:moveTo>
                        <a:lnTo>
                          <a:pt x="0" y="29"/>
                        </a:lnTo>
                        <a:lnTo>
                          <a:pt x="0" y="14"/>
                        </a:lnTo>
                        <a:lnTo>
                          <a:pt x="3" y="12"/>
                        </a:lnTo>
                        <a:lnTo>
                          <a:pt x="7" y="12"/>
                        </a:lnTo>
                        <a:lnTo>
                          <a:pt x="19" y="0"/>
                        </a:lnTo>
                        <a:lnTo>
                          <a:pt x="22" y="7"/>
                        </a:lnTo>
                        <a:lnTo>
                          <a:pt x="0" y="29"/>
                        </a:lnTo>
                        <a:lnTo>
                          <a:pt x="0" y="29"/>
                        </a:lnTo>
                        <a:close/>
                        <a:moveTo>
                          <a:pt x="19" y="0"/>
                        </a:moveTo>
                        <a:lnTo>
                          <a:pt x="7" y="12"/>
                        </a:lnTo>
                        <a:lnTo>
                          <a:pt x="3" y="12"/>
                        </a:lnTo>
                        <a:lnTo>
                          <a:pt x="0" y="17"/>
                        </a:lnTo>
                        <a:lnTo>
                          <a:pt x="0" y="26"/>
                        </a:lnTo>
                        <a:lnTo>
                          <a:pt x="19" y="7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0" name="Freeform 409"/>
                  <p:cNvSpPr/>
                  <p:nvPr/>
                </p:nvSpPr>
                <p:spPr bwMode="auto">
                  <a:xfrm>
                    <a:off x="6633" y="2857"/>
                    <a:ext cx="26" cy="17"/>
                  </a:xfrm>
                  <a:custGeom>
                    <a:gdLst>
                      <a:gd fmla="*/ 26 w 26" name="T0"/>
                      <a:gd fmla="*/ 17 h 17" name="T1"/>
                      <a:gd fmla="*/ 7 w 26" name="T2"/>
                      <a:gd fmla="*/ 0 h 17" name="T3"/>
                      <a:gd fmla="*/ 0 w 26" name="T4"/>
                      <a:gd fmla="*/ 0 h 17" name="T5"/>
                      <a:gd fmla="*/ 19 w 26" name="T6"/>
                      <a:gd fmla="*/ 17 h 17" name="T7"/>
                      <a:gd fmla="*/ 26 w 26" name="T8"/>
                      <a:gd fmla="*/ 17 h 1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7" w="26">
                        <a:moveTo>
                          <a:pt x="26" y="17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19" y="17"/>
                        </a:lnTo>
                        <a:lnTo>
                          <a:pt x="26" y="17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1" name="Freeform 410"/>
                  <p:cNvSpPr>
                    <a:spLocks noEditPoints="1"/>
                  </p:cNvSpPr>
                  <p:nvPr/>
                </p:nvSpPr>
                <p:spPr bwMode="auto">
                  <a:xfrm>
                    <a:off x="6633" y="2857"/>
                    <a:ext cx="26" cy="17"/>
                  </a:xfrm>
                  <a:custGeom>
                    <a:gdLst>
                      <a:gd fmla="*/ 26 w 26" name="T0"/>
                      <a:gd fmla="*/ 17 h 17" name="T1"/>
                      <a:gd fmla="*/ 19 w 26" name="T2"/>
                      <a:gd fmla="*/ 17 h 17" name="T3"/>
                      <a:gd fmla="*/ 0 w 26" name="T4"/>
                      <a:gd fmla="*/ 0 h 17" name="T5"/>
                      <a:gd fmla="*/ 7 w 26" name="T6"/>
                      <a:gd fmla="*/ 0 h 17" name="T7"/>
                      <a:gd fmla="*/ 26 w 26" name="T8"/>
                      <a:gd fmla="*/ 17 h 17" name="T9"/>
                      <a:gd fmla="*/ 26 w 26" name="T10"/>
                      <a:gd fmla="*/ 17 h 17" name="T11"/>
                      <a:gd fmla="*/ 26 w 26" name="T12"/>
                      <a:gd fmla="*/ 17 h 17" name="T13"/>
                      <a:gd fmla="*/ 7 w 26" name="T14"/>
                      <a:gd fmla="*/ 0 h 17" name="T15"/>
                      <a:gd fmla="*/ 0 w 26" name="T16"/>
                      <a:gd fmla="*/ 0 h 17" name="T17"/>
                      <a:gd fmla="*/ 19 w 26" name="T18"/>
                      <a:gd fmla="*/ 17 h 17" name="T19"/>
                      <a:gd fmla="*/ 24 w 26" name="T20"/>
                      <a:gd fmla="*/ 17 h 17" name="T21"/>
                      <a:gd fmla="*/ 7 w 26" name="T22"/>
                      <a:gd fmla="*/ 0 h 17" name="T23"/>
                      <a:gd fmla="*/ 7 w 26" name="T24"/>
                      <a:gd fmla="*/ 0 h 17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7" w="26">
                        <a:moveTo>
                          <a:pt x="26" y="17"/>
                        </a:moveTo>
                        <a:lnTo>
                          <a:pt x="19" y="17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26" y="17"/>
                        </a:lnTo>
                        <a:lnTo>
                          <a:pt x="26" y="17"/>
                        </a:lnTo>
                        <a:lnTo>
                          <a:pt x="26" y="17"/>
                        </a:lnTo>
                        <a:close/>
                        <a:moveTo>
                          <a:pt x="7" y="0"/>
                        </a:moveTo>
                        <a:lnTo>
                          <a:pt x="0" y="0"/>
                        </a:lnTo>
                        <a:lnTo>
                          <a:pt x="19" y="17"/>
                        </a:lnTo>
                        <a:lnTo>
                          <a:pt x="24" y="17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2" name="Freeform 411"/>
                  <p:cNvSpPr/>
                  <p:nvPr/>
                </p:nvSpPr>
                <p:spPr bwMode="auto">
                  <a:xfrm>
                    <a:off x="6631" y="2857"/>
                    <a:ext cx="21" cy="22"/>
                  </a:xfrm>
                  <a:custGeom>
                    <a:gdLst>
                      <a:gd fmla="*/ 19 w 21" name="T0"/>
                      <a:gd fmla="*/ 22 h 22" name="T1"/>
                      <a:gd fmla="*/ 0 w 21" name="T2"/>
                      <a:gd fmla="*/ 3 h 22" name="T3"/>
                      <a:gd fmla="*/ 2 w 21" name="T4"/>
                      <a:gd fmla="*/ 0 h 22" name="T5"/>
                      <a:gd fmla="*/ 21 w 21" name="T6"/>
                      <a:gd fmla="*/ 17 h 22" name="T7"/>
                      <a:gd fmla="*/ 19 w 21" name="T8"/>
                      <a:gd fmla="*/ 22 h 2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2" w="21">
                        <a:moveTo>
                          <a:pt x="19" y="22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21" y="17"/>
                        </a:lnTo>
                        <a:lnTo>
                          <a:pt x="19" y="22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3" name="Freeform 412"/>
                  <p:cNvSpPr>
                    <a:spLocks noEditPoints="1"/>
                  </p:cNvSpPr>
                  <p:nvPr/>
                </p:nvSpPr>
                <p:spPr bwMode="auto">
                  <a:xfrm>
                    <a:off x="6631" y="2857"/>
                    <a:ext cx="21" cy="22"/>
                  </a:xfrm>
                  <a:custGeom>
                    <a:gdLst>
                      <a:gd fmla="*/ 19 w 21" name="T0"/>
                      <a:gd fmla="*/ 22 h 22" name="T1"/>
                      <a:gd fmla="*/ 0 w 21" name="T2"/>
                      <a:gd fmla="*/ 3 h 22" name="T3"/>
                      <a:gd fmla="*/ 2 w 21" name="T4"/>
                      <a:gd fmla="*/ 0 h 22" name="T5"/>
                      <a:gd fmla="*/ 21 w 21" name="T6"/>
                      <a:gd fmla="*/ 17 h 22" name="T7"/>
                      <a:gd fmla="*/ 19 w 21" name="T8"/>
                      <a:gd fmla="*/ 22 h 22" name="T9"/>
                      <a:gd fmla="*/ 19 w 21" name="T10"/>
                      <a:gd fmla="*/ 22 h 22" name="T11"/>
                      <a:gd fmla="*/ 2 w 21" name="T12"/>
                      <a:gd fmla="*/ 0 h 22" name="T13"/>
                      <a:gd fmla="*/ 0 w 21" name="T14"/>
                      <a:gd fmla="*/ 3 h 22" name="T15"/>
                      <a:gd fmla="*/ 19 w 21" name="T16"/>
                      <a:gd fmla="*/ 22 h 22" name="T17"/>
                      <a:gd fmla="*/ 21 w 21" name="T18"/>
                      <a:gd fmla="*/ 17 h 22" name="T19"/>
                      <a:gd fmla="*/ 2 w 21" name="T20"/>
                      <a:gd fmla="*/ 0 h 22" name="T21"/>
                      <a:gd fmla="*/ 2 w 21" name="T22"/>
                      <a:gd fmla="*/ 0 h 2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2" w="21">
                        <a:moveTo>
                          <a:pt x="19" y="22"/>
                        </a:moveTo>
                        <a:lnTo>
                          <a:pt x="0" y="3"/>
                        </a:lnTo>
                        <a:lnTo>
                          <a:pt x="2" y="0"/>
                        </a:lnTo>
                        <a:lnTo>
                          <a:pt x="21" y="17"/>
                        </a:lnTo>
                        <a:lnTo>
                          <a:pt x="19" y="22"/>
                        </a:lnTo>
                        <a:lnTo>
                          <a:pt x="19" y="22"/>
                        </a:lnTo>
                        <a:close/>
                        <a:moveTo>
                          <a:pt x="2" y="0"/>
                        </a:moveTo>
                        <a:lnTo>
                          <a:pt x="0" y="3"/>
                        </a:lnTo>
                        <a:lnTo>
                          <a:pt x="19" y="22"/>
                        </a:lnTo>
                        <a:lnTo>
                          <a:pt x="21" y="17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4" name="Freeform 413"/>
                  <p:cNvSpPr/>
                  <p:nvPr/>
                </p:nvSpPr>
                <p:spPr bwMode="auto">
                  <a:xfrm>
                    <a:off x="6631" y="2860"/>
                    <a:ext cx="19" cy="31"/>
                  </a:xfrm>
                  <a:custGeom>
                    <a:gdLst>
                      <a:gd fmla="*/ 19 w 19" name="T0"/>
                      <a:gd fmla="*/ 19 h 31" name="T1"/>
                      <a:gd fmla="*/ 19 w 19" name="T2"/>
                      <a:gd fmla="*/ 31 h 31" name="T3"/>
                      <a:gd fmla="*/ 0 w 19" name="T4"/>
                      <a:gd fmla="*/ 12 h 31" name="T5"/>
                      <a:gd fmla="*/ 0 w 19" name="T6"/>
                      <a:gd fmla="*/ 0 h 31" name="T7"/>
                      <a:gd fmla="*/ 19 w 19" name="T8"/>
                      <a:gd fmla="*/ 19 h 3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1" w="19">
                        <a:moveTo>
                          <a:pt x="19" y="19"/>
                        </a:moveTo>
                        <a:lnTo>
                          <a:pt x="19" y="31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19" y="19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5" name="Freeform 414"/>
                  <p:cNvSpPr>
                    <a:spLocks noEditPoints="1"/>
                  </p:cNvSpPr>
                  <p:nvPr/>
                </p:nvSpPr>
                <p:spPr bwMode="auto">
                  <a:xfrm>
                    <a:off x="6631" y="2860"/>
                    <a:ext cx="19" cy="31"/>
                  </a:xfrm>
                  <a:custGeom>
                    <a:gdLst>
                      <a:gd fmla="*/ 19 w 19" name="T0"/>
                      <a:gd fmla="*/ 31 h 31" name="T1"/>
                      <a:gd fmla="*/ 0 w 19" name="T2"/>
                      <a:gd fmla="*/ 12 h 31" name="T3"/>
                      <a:gd fmla="*/ 0 w 19" name="T4"/>
                      <a:gd fmla="*/ 0 h 31" name="T5"/>
                      <a:gd fmla="*/ 19 w 19" name="T6"/>
                      <a:gd fmla="*/ 19 h 31" name="T7"/>
                      <a:gd fmla="*/ 19 w 19" name="T8"/>
                      <a:gd fmla="*/ 31 h 31" name="T9"/>
                      <a:gd fmla="*/ 19 w 19" name="T10"/>
                      <a:gd fmla="*/ 31 h 31" name="T11"/>
                      <a:gd fmla="*/ 19 w 19" name="T12"/>
                      <a:gd fmla="*/ 31 h 31" name="T13"/>
                      <a:gd fmla="*/ 0 w 19" name="T14"/>
                      <a:gd fmla="*/ 0 h 31" name="T15"/>
                      <a:gd fmla="*/ 0 w 19" name="T16"/>
                      <a:gd fmla="*/ 12 h 31" name="T17"/>
                      <a:gd fmla="*/ 19 w 19" name="T18"/>
                      <a:gd fmla="*/ 31 h 31" name="T19"/>
                      <a:gd fmla="*/ 19 w 19" name="T20"/>
                      <a:gd fmla="*/ 19 h 31" name="T21"/>
                      <a:gd fmla="*/ 0 w 19" name="T22"/>
                      <a:gd fmla="*/ 0 h 31" name="T23"/>
                      <a:gd fmla="*/ 0 w 19" name="T24"/>
                      <a:gd fmla="*/ 0 h 31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1" w="19">
                        <a:moveTo>
                          <a:pt x="19" y="31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19" y="19"/>
                        </a:lnTo>
                        <a:lnTo>
                          <a:pt x="19" y="31"/>
                        </a:lnTo>
                        <a:lnTo>
                          <a:pt x="19" y="31"/>
                        </a:lnTo>
                        <a:lnTo>
                          <a:pt x="19" y="31"/>
                        </a:lnTo>
                        <a:close/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19" y="31"/>
                        </a:lnTo>
                        <a:lnTo>
                          <a:pt x="19" y="1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6" name="Freeform 415"/>
                  <p:cNvSpPr/>
                  <p:nvPr/>
                </p:nvSpPr>
                <p:spPr bwMode="auto">
                  <a:xfrm>
                    <a:off x="6610" y="2833"/>
                    <a:ext cx="23" cy="17"/>
                  </a:xfrm>
                  <a:custGeom>
                    <a:gdLst>
                      <a:gd fmla="*/ 23 w 23" name="T0"/>
                      <a:gd fmla="*/ 17 h 17" name="T1"/>
                      <a:gd fmla="*/ 7 w 23" name="T2"/>
                      <a:gd fmla="*/ 0 h 17" name="T3"/>
                      <a:gd fmla="*/ 0 w 23" name="T4"/>
                      <a:gd fmla="*/ 0 h 17" name="T5"/>
                      <a:gd fmla="*/ 19 w 23" name="T6"/>
                      <a:gd fmla="*/ 17 h 17" name="T7"/>
                      <a:gd fmla="*/ 23 w 23" name="T8"/>
                      <a:gd fmla="*/ 17 h 1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7" w="23">
                        <a:moveTo>
                          <a:pt x="23" y="17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19" y="17"/>
                        </a:lnTo>
                        <a:lnTo>
                          <a:pt x="23" y="17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7" name="Freeform 416"/>
                  <p:cNvSpPr>
                    <a:spLocks noEditPoints="1"/>
                  </p:cNvSpPr>
                  <p:nvPr/>
                </p:nvSpPr>
                <p:spPr bwMode="auto">
                  <a:xfrm>
                    <a:off x="6610" y="2833"/>
                    <a:ext cx="23" cy="17"/>
                  </a:xfrm>
                  <a:custGeom>
                    <a:gdLst>
                      <a:gd fmla="*/ 23 w 23" name="T0"/>
                      <a:gd fmla="*/ 17 h 17" name="T1"/>
                      <a:gd fmla="*/ 19 w 23" name="T2"/>
                      <a:gd fmla="*/ 17 h 17" name="T3"/>
                      <a:gd fmla="*/ 0 w 23" name="T4"/>
                      <a:gd fmla="*/ 0 h 17" name="T5"/>
                      <a:gd fmla="*/ 7 w 23" name="T6"/>
                      <a:gd fmla="*/ 0 h 17" name="T7"/>
                      <a:gd fmla="*/ 23 w 23" name="T8"/>
                      <a:gd fmla="*/ 17 h 17" name="T9"/>
                      <a:gd fmla="*/ 23 w 23" name="T10"/>
                      <a:gd fmla="*/ 17 h 17" name="T11"/>
                      <a:gd fmla="*/ 23 w 23" name="T12"/>
                      <a:gd fmla="*/ 17 h 17" name="T13"/>
                      <a:gd fmla="*/ 7 w 23" name="T14"/>
                      <a:gd fmla="*/ 0 h 17" name="T15"/>
                      <a:gd fmla="*/ 0 w 23" name="T16"/>
                      <a:gd fmla="*/ 0 h 17" name="T17"/>
                      <a:gd fmla="*/ 19 w 23" name="T18"/>
                      <a:gd fmla="*/ 17 h 17" name="T19"/>
                      <a:gd fmla="*/ 23 w 23" name="T20"/>
                      <a:gd fmla="*/ 17 h 17" name="T21"/>
                      <a:gd fmla="*/ 7 w 23" name="T22"/>
                      <a:gd fmla="*/ 0 h 17" name="T23"/>
                      <a:gd fmla="*/ 7 w 23" name="T24"/>
                      <a:gd fmla="*/ 0 h 17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7" w="23">
                        <a:moveTo>
                          <a:pt x="23" y="17"/>
                        </a:moveTo>
                        <a:lnTo>
                          <a:pt x="19" y="17"/>
                        </a:lnTo>
                        <a:lnTo>
                          <a:pt x="0" y="0"/>
                        </a:lnTo>
                        <a:lnTo>
                          <a:pt x="7" y="0"/>
                        </a:lnTo>
                        <a:lnTo>
                          <a:pt x="23" y="17"/>
                        </a:lnTo>
                        <a:lnTo>
                          <a:pt x="23" y="17"/>
                        </a:lnTo>
                        <a:lnTo>
                          <a:pt x="23" y="17"/>
                        </a:lnTo>
                        <a:close/>
                        <a:moveTo>
                          <a:pt x="7" y="0"/>
                        </a:moveTo>
                        <a:lnTo>
                          <a:pt x="0" y="0"/>
                        </a:lnTo>
                        <a:lnTo>
                          <a:pt x="19" y="17"/>
                        </a:lnTo>
                        <a:lnTo>
                          <a:pt x="23" y="17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8" name="Freeform 417"/>
                  <p:cNvSpPr/>
                  <p:nvPr/>
                </p:nvSpPr>
                <p:spPr bwMode="auto">
                  <a:xfrm>
                    <a:off x="6607" y="2833"/>
                    <a:ext cx="22" cy="19"/>
                  </a:xfrm>
                  <a:custGeom>
                    <a:gdLst>
                      <a:gd fmla="*/ 19 w 22" name="T0"/>
                      <a:gd fmla="*/ 19 h 19" name="T1"/>
                      <a:gd fmla="*/ 0 w 22" name="T2"/>
                      <a:gd fmla="*/ 3 h 19" name="T3"/>
                      <a:gd fmla="*/ 3 w 22" name="T4"/>
                      <a:gd fmla="*/ 0 h 19" name="T5"/>
                      <a:gd fmla="*/ 22 w 22" name="T6"/>
                      <a:gd fmla="*/ 17 h 19" name="T7"/>
                      <a:gd fmla="*/ 19 w 22" name="T8"/>
                      <a:gd fmla="*/ 19 h 1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9" w="22">
                        <a:moveTo>
                          <a:pt x="19" y="19"/>
                        </a:move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22" y="17"/>
                        </a:lnTo>
                        <a:lnTo>
                          <a:pt x="19" y="19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79" name="Freeform 418"/>
                  <p:cNvSpPr>
                    <a:spLocks noEditPoints="1"/>
                  </p:cNvSpPr>
                  <p:nvPr/>
                </p:nvSpPr>
                <p:spPr bwMode="auto">
                  <a:xfrm>
                    <a:off x="6607" y="2833"/>
                    <a:ext cx="22" cy="22"/>
                  </a:xfrm>
                  <a:custGeom>
                    <a:gdLst>
                      <a:gd fmla="*/ 19 w 22" name="T0"/>
                      <a:gd fmla="*/ 22 h 22" name="T1"/>
                      <a:gd fmla="*/ 0 w 22" name="T2"/>
                      <a:gd fmla="*/ 3 h 22" name="T3"/>
                      <a:gd fmla="*/ 3 w 22" name="T4"/>
                      <a:gd fmla="*/ 0 h 22" name="T5"/>
                      <a:gd fmla="*/ 22 w 22" name="T6"/>
                      <a:gd fmla="*/ 17 h 22" name="T7"/>
                      <a:gd fmla="*/ 19 w 22" name="T8"/>
                      <a:gd fmla="*/ 22 h 22" name="T9"/>
                      <a:gd fmla="*/ 19 w 22" name="T10"/>
                      <a:gd fmla="*/ 22 h 22" name="T11"/>
                      <a:gd fmla="*/ 3 w 22" name="T12"/>
                      <a:gd fmla="*/ 0 h 22" name="T13"/>
                      <a:gd fmla="*/ 0 w 22" name="T14"/>
                      <a:gd fmla="*/ 3 h 22" name="T15"/>
                      <a:gd fmla="*/ 19 w 22" name="T16"/>
                      <a:gd fmla="*/ 19 h 22" name="T17"/>
                      <a:gd fmla="*/ 22 w 22" name="T18"/>
                      <a:gd fmla="*/ 17 h 22" name="T19"/>
                      <a:gd fmla="*/ 3 w 22" name="T20"/>
                      <a:gd fmla="*/ 0 h 22" name="T21"/>
                      <a:gd fmla="*/ 3 w 22" name="T22"/>
                      <a:gd fmla="*/ 0 h 2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2" w="22">
                        <a:moveTo>
                          <a:pt x="19" y="22"/>
                        </a:move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22" y="17"/>
                        </a:lnTo>
                        <a:lnTo>
                          <a:pt x="19" y="22"/>
                        </a:lnTo>
                        <a:lnTo>
                          <a:pt x="19" y="22"/>
                        </a:lnTo>
                        <a:close/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19" y="19"/>
                        </a:lnTo>
                        <a:lnTo>
                          <a:pt x="22" y="17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0" name="Freeform 419"/>
                  <p:cNvSpPr/>
                  <p:nvPr/>
                </p:nvSpPr>
                <p:spPr bwMode="auto">
                  <a:xfrm>
                    <a:off x="6607" y="2836"/>
                    <a:ext cx="19" cy="31"/>
                  </a:xfrm>
                  <a:custGeom>
                    <a:gdLst>
                      <a:gd fmla="*/ 19 w 19" name="T0"/>
                      <a:gd fmla="*/ 16 h 31" name="T1"/>
                      <a:gd fmla="*/ 19 w 19" name="T2"/>
                      <a:gd fmla="*/ 31 h 31" name="T3"/>
                      <a:gd fmla="*/ 0 w 19" name="T4"/>
                      <a:gd fmla="*/ 12 h 31" name="T5"/>
                      <a:gd fmla="*/ 0 w 19" name="T6"/>
                      <a:gd fmla="*/ 0 h 31" name="T7"/>
                      <a:gd fmla="*/ 19 w 19" name="T8"/>
                      <a:gd fmla="*/ 16 h 3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1" w="19">
                        <a:moveTo>
                          <a:pt x="19" y="16"/>
                        </a:moveTo>
                        <a:lnTo>
                          <a:pt x="19" y="31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19" y="16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1" name="Freeform 420"/>
                  <p:cNvSpPr>
                    <a:spLocks noEditPoints="1"/>
                  </p:cNvSpPr>
                  <p:nvPr/>
                </p:nvSpPr>
                <p:spPr bwMode="auto">
                  <a:xfrm>
                    <a:off x="6607" y="2836"/>
                    <a:ext cx="19" cy="31"/>
                  </a:xfrm>
                  <a:custGeom>
                    <a:gdLst>
                      <a:gd fmla="*/ 19 w 19" name="T0"/>
                      <a:gd fmla="*/ 31 h 31" name="T1"/>
                      <a:gd fmla="*/ 0 w 19" name="T2"/>
                      <a:gd fmla="*/ 12 h 31" name="T3"/>
                      <a:gd fmla="*/ 0 w 19" name="T4"/>
                      <a:gd fmla="*/ 0 h 31" name="T5"/>
                      <a:gd fmla="*/ 19 w 19" name="T6"/>
                      <a:gd fmla="*/ 16 h 31" name="T7"/>
                      <a:gd fmla="*/ 19 w 19" name="T8"/>
                      <a:gd fmla="*/ 31 h 31" name="T9"/>
                      <a:gd fmla="*/ 19 w 19" name="T10"/>
                      <a:gd fmla="*/ 31 h 31" name="T11"/>
                      <a:gd fmla="*/ 19 w 19" name="T12"/>
                      <a:gd fmla="*/ 31 h 31" name="T13"/>
                      <a:gd fmla="*/ 0 w 19" name="T14"/>
                      <a:gd fmla="*/ 0 h 31" name="T15"/>
                      <a:gd fmla="*/ 0 w 19" name="T16"/>
                      <a:gd fmla="*/ 12 h 31" name="T17"/>
                      <a:gd fmla="*/ 19 w 19" name="T18"/>
                      <a:gd fmla="*/ 28 h 31" name="T19"/>
                      <a:gd fmla="*/ 19 w 19" name="T20"/>
                      <a:gd fmla="*/ 16 h 31" name="T21"/>
                      <a:gd fmla="*/ 0 w 19" name="T22"/>
                      <a:gd fmla="*/ 0 h 31" name="T23"/>
                      <a:gd fmla="*/ 0 w 19" name="T24"/>
                      <a:gd fmla="*/ 0 h 31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1" w="19">
                        <a:moveTo>
                          <a:pt x="19" y="31"/>
                        </a:move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19" y="16"/>
                        </a:lnTo>
                        <a:lnTo>
                          <a:pt x="19" y="31"/>
                        </a:lnTo>
                        <a:lnTo>
                          <a:pt x="19" y="31"/>
                        </a:lnTo>
                        <a:lnTo>
                          <a:pt x="19" y="31"/>
                        </a:lnTo>
                        <a:close/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19" y="28"/>
                        </a:lnTo>
                        <a:lnTo>
                          <a:pt x="19" y="16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2" name="Freeform 421"/>
                  <p:cNvSpPr/>
                  <p:nvPr/>
                </p:nvSpPr>
                <p:spPr bwMode="auto">
                  <a:xfrm>
                    <a:off x="6626" y="2824"/>
                    <a:ext cx="5" cy="9"/>
                  </a:xfrm>
                  <a:custGeom>
                    <a:gdLst>
                      <a:gd fmla="*/ 3 w 5" name="T0"/>
                      <a:gd fmla="*/ 9 h 9" name="T1"/>
                      <a:gd fmla="*/ 0 w 5" name="T2"/>
                      <a:gd fmla="*/ 4 h 9" name="T3"/>
                      <a:gd fmla="*/ 0 w 5" name="T4"/>
                      <a:gd fmla="*/ 0 h 9" name="T5"/>
                      <a:gd fmla="*/ 5 w 5" name="T6"/>
                      <a:gd fmla="*/ 4 h 9" name="T7"/>
                      <a:gd fmla="*/ 3 w 5" name="T8"/>
                      <a:gd fmla="*/ 9 h 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" w="5">
                        <a:moveTo>
                          <a:pt x="3" y="9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5" y="4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3" name="Freeform 422"/>
                  <p:cNvSpPr>
                    <a:spLocks noEditPoints="1"/>
                  </p:cNvSpPr>
                  <p:nvPr/>
                </p:nvSpPr>
                <p:spPr bwMode="auto">
                  <a:xfrm>
                    <a:off x="6626" y="2824"/>
                    <a:ext cx="5" cy="9"/>
                  </a:xfrm>
                  <a:custGeom>
                    <a:gdLst>
                      <a:gd fmla="*/ 3 w 5" name="T0"/>
                      <a:gd fmla="*/ 9 h 9" name="T1"/>
                      <a:gd fmla="*/ 0 w 5" name="T2"/>
                      <a:gd fmla="*/ 4 h 9" name="T3"/>
                      <a:gd fmla="*/ 0 w 5" name="T4"/>
                      <a:gd fmla="*/ 0 h 9" name="T5"/>
                      <a:gd fmla="*/ 5 w 5" name="T6"/>
                      <a:gd fmla="*/ 4 h 9" name="T7"/>
                      <a:gd fmla="*/ 3 w 5" name="T8"/>
                      <a:gd fmla="*/ 9 h 9" name="T9"/>
                      <a:gd fmla="*/ 3 w 5" name="T10"/>
                      <a:gd fmla="*/ 9 h 9" name="T11"/>
                      <a:gd fmla="*/ 0 w 5" name="T12"/>
                      <a:gd fmla="*/ 0 h 9" name="T13"/>
                      <a:gd fmla="*/ 0 w 5" name="T14"/>
                      <a:gd fmla="*/ 4 h 9" name="T15"/>
                      <a:gd fmla="*/ 3 w 5" name="T16"/>
                      <a:gd fmla="*/ 9 h 9" name="T17"/>
                      <a:gd fmla="*/ 5 w 5" name="T18"/>
                      <a:gd fmla="*/ 4 h 9" name="T19"/>
                      <a:gd fmla="*/ 0 w 5" name="T20"/>
                      <a:gd fmla="*/ 0 h 9" name="T21"/>
                      <a:gd fmla="*/ 0 w 5" name="T22"/>
                      <a:gd fmla="*/ 0 h 9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9" w="5">
                        <a:moveTo>
                          <a:pt x="3" y="9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5" y="4"/>
                        </a:lnTo>
                        <a:lnTo>
                          <a:pt x="3" y="9"/>
                        </a:lnTo>
                        <a:lnTo>
                          <a:pt x="3" y="9"/>
                        </a:lnTo>
                        <a:close/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3" y="9"/>
                        </a:lnTo>
                        <a:lnTo>
                          <a:pt x="5" y="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4" name="Freeform 423"/>
                  <p:cNvSpPr/>
                  <p:nvPr/>
                </p:nvSpPr>
                <p:spPr bwMode="auto">
                  <a:xfrm>
                    <a:off x="6640" y="2809"/>
                    <a:ext cx="8" cy="7"/>
                  </a:xfrm>
                  <a:custGeom>
                    <a:gdLst>
                      <a:gd fmla="*/ 3 w 8" name="T0"/>
                      <a:gd fmla="*/ 7 h 7" name="T1"/>
                      <a:gd fmla="*/ 0 w 8" name="T2"/>
                      <a:gd fmla="*/ 5 h 7" name="T3"/>
                      <a:gd fmla="*/ 0 w 8" name="T4"/>
                      <a:gd fmla="*/ 0 h 7" name="T5"/>
                      <a:gd fmla="*/ 8 w 8" name="T6"/>
                      <a:gd fmla="*/ 5 h 7" name="T7"/>
                      <a:gd fmla="*/ 3 w 8" name="T8"/>
                      <a:gd fmla="*/ 7 h 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" w="8">
                        <a:moveTo>
                          <a:pt x="3" y="7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8" y="5"/>
                        </a:lnTo>
                        <a:lnTo>
                          <a:pt x="3" y="7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5" name="Freeform 424"/>
                  <p:cNvSpPr>
                    <a:spLocks noEditPoints="1"/>
                  </p:cNvSpPr>
                  <p:nvPr/>
                </p:nvSpPr>
                <p:spPr bwMode="auto">
                  <a:xfrm>
                    <a:off x="6640" y="2809"/>
                    <a:ext cx="8" cy="7"/>
                  </a:xfrm>
                  <a:custGeom>
                    <a:gdLst>
                      <a:gd fmla="*/ 3 w 8" name="T0"/>
                      <a:gd fmla="*/ 7 h 7" name="T1"/>
                      <a:gd fmla="*/ 0 w 8" name="T2"/>
                      <a:gd fmla="*/ 5 h 7" name="T3"/>
                      <a:gd fmla="*/ 0 w 8" name="T4"/>
                      <a:gd fmla="*/ 0 h 7" name="T5"/>
                      <a:gd fmla="*/ 8 w 8" name="T6"/>
                      <a:gd fmla="*/ 5 h 7" name="T7"/>
                      <a:gd fmla="*/ 3 w 8" name="T8"/>
                      <a:gd fmla="*/ 7 h 7" name="T9"/>
                      <a:gd fmla="*/ 3 w 8" name="T10"/>
                      <a:gd fmla="*/ 7 h 7" name="T11"/>
                      <a:gd fmla="*/ 0 w 8" name="T12"/>
                      <a:gd fmla="*/ 0 h 7" name="T13"/>
                      <a:gd fmla="*/ 0 w 8" name="T14"/>
                      <a:gd fmla="*/ 5 h 7" name="T15"/>
                      <a:gd fmla="*/ 3 w 8" name="T16"/>
                      <a:gd fmla="*/ 7 h 7" name="T17"/>
                      <a:gd fmla="*/ 5 w 8" name="T18"/>
                      <a:gd fmla="*/ 5 h 7" name="T19"/>
                      <a:gd fmla="*/ 0 w 8" name="T20"/>
                      <a:gd fmla="*/ 0 h 7" name="T21"/>
                      <a:gd fmla="*/ 0 w 8" name="T22"/>
                      <a:gd fmla="*/ 0 h 7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7" w="8">
                        <a:moveTo>
                          <a:pt x="3" y="7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8" y="5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3" y="7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6" name="Freeform 425"/>
                  <p:cNvSpPr/>
                  <p:nvPr/>
                </p:nvSpPr>
                <p:spPr bwMode="auto">
                  <a:xfrm>
                    <a:off x="6664" y="2840"/>
                    <a:ext cx="7" cy="10"/>
                  </a:xfrm>
                  <a:custGeom>
                    <a:gdLst>
                      <a:gd fmla="*/ 0 w 7" name="T0"/>
                      <a:gd fmla="*/ 10 h 10" name="T1"/>
                      <a:gd fmla="*/ 7 w 7" name="T2"/>
                      <a:gd fmla="*/ 5 h 10" name="T3"/>
                      <a:gd fmla="*/ 2 w 7" name="T4"/>
                      <a:gd fmla="*/ 0 h 10" name="T5"/>
                      <a:gd fmla="*/ 0 w 7" name="T6"/>
                      <a:gd fmla="*/ 5 h 10" name="T7"/>
                      <a:gd fmla="*/ 0 w 7" name="T8"/>
                      <a:gd fmla="*/ 10 h 10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0" w="7">
                        <a:moveTo>
                          <a:pt x="0" y="10"/>
                        </a:moveTo>
                        <a:lnTo>
                          <a:pt x="7" y="5"/>
                        </a:lnTo>
                        <a:lnTo>
                          <a:pt x="2" y="0"/>
                        </a:lnTo>
                        <a:lnTo>
                          <a:pt x="0" y="5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7" name="Freeform 426"/>
                  <p:cNvSpPr>
                    <a:spLocks noEditPoints="1"/>
                  </p:cNvSpPr>
                  <p:nvPr/>
                </p:nvSpPr>
                <p:spPr bwMode="auto">
                  <a:xfrm>
                    <a:off x="6664" y="2840"/>
                    <a:ext cx="7" cy="10"/>
                  </a:xfrm>
                  <a:custGeom>
                    <a:gdLst>
                      <a:gd fmla="*/ 0 w 7" name="T0"/>
                      <a:gd fmla="*/ 10 h 10" name="T1"/>
                      <a:gd fmla="*/ 0 w 7" name="T2"/>
                      <a:gd fmla="*/ 10 h 10" name="T3"/>
                      <a:gd fmla="*/ 0 w 7" name="T4"/>
                      <a:gd fmla="*/ 5 h 10" name="T5"/>
                      <a:gd fmla="*/ 2 w 7" name="T6"/>
                      <a:gd fmla="*/ 0 h 10" name="T7"/>
                      <a:gd fmla="*/ 7 w 7" name="T8"/>
                      <a:gd fmla="*/ 5 h 10" name="T9"/>
                      <a:gd fmla="*/ 0 w 7" name="T10"/>
                      <a:gd fmla="*/ 10 h 10" name="T11"/>
                      <a:gd fmla="*/ 0 w 7" name="T12"/>
                      <a:gd fmla="*/ 10 h 10" name="T13"/>
                      <a:gd fmla="*/ 2 w 7" name="T14"/>
                      <a:gd fmla="*/ 0 h 10" name="T15"/>
                      <a:gd fmla="*/ 0 w 7" name="T16"/>
                      <a:gd fmla="*/ 5 h 10" name="T17"/>
                      <a:gd fmla="*/ 0 w 7" name="T18"/>
                      <a:gd fmla="*/ 10 h 10" name="T19"/>
                      <a:gd fmla="*/ 7 w 7" name="T20"/>
                      <a:gd fmla="*/ 5 h 10" name="T21"/>
                      <a:gd fmla="*/ 2 w 7" name="T22"/>
                      <a:gd fmla="*/ 0 h 10" name="T23"/>
                      <a:gd fmla="*/ 2 w 7" name="T24"/>
                      <a:gd fmla="*/ 0 h 10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0" w="7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7" y="5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  <a:moveTo>
                          <a:pt x="2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7" y="5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8" name="Freeform 427"/>
                  <p:cNvSpPr/>
                  <p:nvPr/>
                </p:nvSpPr>
                <p:spPr bwMode="auto">
                  <a:xfrm>
                    <a:off x="6648" y="2821"/>
                    <a:ext cx="2" cy="5"/>
                  </a:xfrm>
                  <a:custGeom>
                    <a:gdLst>
                      <a:gd fmla="*/ 0 w 2" name="T0"/>
                      <a:gd fmla="*/ 5 h 5" name="T1"/>
                      <a:gd fmla="*/ 2 w 2" name="T2"/>
                      <a:gd fmla="*/ 3 h 5" name="T3"/>
                      <a:gd fmla="*/ 0 w 2" name="T4"/>
                      <a:gd fmla="*/ 0 h 5" name="T5"/>
                      <a:gd fmla="*/ 0 w 2" name="T6"/>
                      <a:gd fmla="*/ 5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2">
                        <a:moveTo>
                          <a:pt x="0" y="5"/>
                        </a:moveTo>
                        <a:lnTo>
                          <a:pt x="2" y="3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89" name="Freeform 428"/>
                  <p:cNvSpPr/>
                  <p:nvPr/>
                </p:nvSpPr>
                <p:spPr bwMode="auto">
                  <a:xfrm>
                    <a:off x="6645" y="2821"/>
                    <a:ext cx="5" cy="5"/>
                  </a:xfrm>
                  <a:custGeom>
                    <a:gdLst>
                      <a:gd fmla="*/ 3 w 5" name="T0"/>
                      <a:gd fmla="*/ 5 h 5" name="T1"/>
                      <a:gd fmla="*/ 0 w 5" name="T2"/>
                      <a:gd fmla="*/ 5 h 5" name="T3"/>
                      <a:gd fmla="*/ 0 w 5" name="T4"/>
                      <a:gd fmla="*/ 0 h 5" name="T5"/>
                      <a:gd fmla="*/ 5 w 5" name="T6"/>
                      <a:gd fmla="*/ 3 h 5" name="T7"/>
                      <a:gd fmla="*/ 3 w 5" name="T8"/>
                      <a:gd fmla="*/ 5 h 5" name="T9"/>
                      <a:gd fmla="*/ 3 w 5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5" y="3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0" name="Freeform 429"/>
                  <p:cNvSpPr/>
                  <p:nvPr/>
                </p:nvSpPr>
                <p:spPr bwMode="auto">
                  <a:xfrm>
                    <a:off x="6820" y="2982"/>
                    <a:ext cx="14" cy="19"/>
                  </a:xfrm>
                  <a:custGeom>
                    <a:gdLst>
                      <a:gd fmla="*/ 5 w 6" name="T0"/>
                      <a:gd fmla="*/ 0 h 8" name="T1"/>
                      <a:gd fmla="*/ 6 w 6" name="T2"/>
                      <a:gd fmla="*/ 0 h 8" name="T3"/>
                      <a:gd fmla="*/ 6 w 6" name="T4"/>
                      <a:gd fmla="*/ 3 h 8" name="T5"/>
                      <a:gd fmla="*/ 3 w 6" name="T6"/>
                      <a:gd fmla="*/ 5 h 8" name="T7"/>
                      <a:gd fmla="*/ 0 w 6" name="T8"/>
                      <a:gd fmla="*/ 8 h 8" name="T9"/>
                      <a:gd fmla="*/ 0 w 6" name="T10"/>
                      <a:gd fmla="*/ 7 h 8" name="T11"/>
                      <a:gd fmla="*/ 0 w 6" name="T12"/>
                      <a:gd fmla="*/ 5 h 8" name="T13"/>
                      <a:gd fmla="*/ 5 w 6" name="T14"/>
                      <a:gd fmla="*/ 0 h 8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8" w="6">
                        <a:moveTo>
                          <a:pt x="5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4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3"/>
                          <a:pt x="3" y="2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1" name="Freeform 430"/>
                  <p:cNvSpPr>
                    <a:spLocks noEditPoints="1"/>
                  </p:cNvSpPr>
                  <p:nvPr/>
                </p:nvSpPr>
                <p:spPr bwMode="auto">
                  <a:xfrm>
                    <a:off x="6820" y="2982"/>
                    <a:ext cx="14" cy="19"/>
                  </a:xfrm>
                  <a:custGeom>
                    <a:gdLst>
                      <a:gd fmla="*/ 0 w 6" name="T0"/>
                      <a:gd fmla="*/ 8 h 8" name="T1"/>
                      <a:gd fmla="*/ 0 w 6" name="T2"/>
                      <a:gd fmla="*/ 7 h 8" name="T3"/>
                      <a:gd fmla="*/ 0 w 6" name="T4"/>
                      <a:gd fmla="*/ 5 h 8" name="T5"/>
                      <a:gd fmla="*/ 5 w 6" name="T6"/>
                      <a:gd fmla="*/ 0 h 8" name="T7"/>
                      <a:gd fmla="*/ 6 w 6" name="T8"/>
                      <a:gd fmla="*/ 0 h 8" name="T9"/>
                      <a:gd fmla="*/ 6 w 6" name="T10"/>
                      <a:gd fmla="*/ 3 h 8" name="T11"/>
                      <a:gd fmla="*/ 3 w 6" name="T12"/>
                      <a:gd fmla="*/ 5 h 8" name="T13"/>
                      <a:gd fmla="*/ 0 w 6" name="T14"/>
                      <a:gd fmla="*/ 8 h 8" name="T15"/>
                      <a:gd fmla="*/ 0 w 6" name="T16"/>
                      <a:gd fmla="*/ 8 h 8" name="T17"/>
                      <a:gd fmla="*/ 5 w 6" name="T18"/>
                      <a:gd fmla="*/ 0 h 8" name="T19"/>
                      <a:gd fmla="*/ 0 w 6" name="T20"/>
                      <a:gd fmla="*/ 5 h 8" name="T21"/>
                      <a:gd fmla="*/ 0 w 6" name="T22"/>
                      <a:gd fmla="*/ 7 h 8" name="T23"/>
                      <a:gd fmla="*/ 0 w 6" name="T24"/>
                      <a:gd fmla="*/ 8 h 8" name="T25"/>
                      <a:gd fmla="*/ 3 w 6" name="T26"/>
                      <a:gd fmla="*/ 5 h 8" name="T27"/>
                      <a:gd fmla="*/ 5 w 6" name="T28"/>
                      <a:gd fmla="*/ 3 h 8" name="T29"/>
                      <a:gd fmla="*/ 5 w 6" name="T30"/>
                      <a:gd fmla="*/ 0 h 8" name="T31"/>
                      <a:gd fmla="*/ 5 w 6" name="T32"/>
                      <a:gd fmla="*/ 0 h 8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8" w="6">
                        <a:moveTo>
                          <a:pt x="0" y="8"/>
                        </a:move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3"/>
                          <a:pt x="3" y="2"/>
                          <a:pt x="5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4"/>
                          <a:pt x="4" y="5"/>
                          <a:pt x="3" y="5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lose/>
                        <a:moveTo>
                          <a:pt x="5" y="0"/>
                        </a:moveTo>
                        <a:cubicBezTo>
                          <a:pt x="3" y="2"/>
                          <a:pt x="2" y="3"/>
                          <a:pt x="0" y="5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1" y="7"/>
                          <a:pt x="2" y="6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2" name="Freeform 431"/>
                  <p:cNvSpPr/>
                  <p:nvPr/>
                </p:nvSpPr>
                <p:spPr bwMode="auto">
                  <a:xfrm>
                    <a:off x="6820" y="2982"/>
                    <a:ext cx="12" cy="12"/>
                  </a:xfrm>
                  <a:custGeom>
                    <a:gdLst>
                      <a:gd fmla="*/ 0 w 5" name="T0"/>
                      <a:gd fmla="*/ 5 h 5" name="T1"/>
                      <a:gd fmla="*/ 3 w 5" name="T2"/>
                      <a:gd fmla="*/ 3 h 5" name="T3"/>
                      <a:gd fmla="*/ 5 w 5" name="T4"/>
                      <a:gd fmla="*/ 0 h 5" name="T5"/>
                      <a:gd fmla="*/ 0 w 5" name="T6"/>
                      <a:gd fmla="*/ 5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5">
                        <a:moveTo>
                          <a:pt x="0" y="5"/>
                        </a:moveTo>
                        <a:cubicBezTo>
                          <a:pt x="1" y="5"/>
                          <a:pt x="2" y="4"/>
                          <a:pt x="3" y="3"/>
                        </a:cubicBezTo>
                        <a:cubicBezTo>
                          <a:pt x="4" y="2"/>
                          <a:pt x="5" y="1"/>
                          <a:pt x="5" y="0"/>
                        </a:cubicBez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3" name="Freeform 432"/>
                  <p:cNvSpPr/>
                  <p:nvPr/>
                </p:nvSpPr>
                <p:spPr bwMode="auto">
                  <a:xfrm>
                    <a:off x="6820" y="2982"/>
                    <a:ext cx="12" cy="12"/>
                  </a:xfrm>
                  <a:custGeom>
                    <a:gdLst>
                      <a:gd fmla="*/ 0 w 5" name="T0"/>
                      <a:gd fmla="*/ 5 h 5" name="T1"/>
                      <a:gd fmla="*/ 0 w 5" name="T2"/>
                      <a:gd fmla="*/ 5 h 5" name="T3"/>
                      <a:gd fmla="*/ 3 w 5" name="T4"/>
                      <a:gd fmla="*/ 3 h 5" name="T5"/>
                      <a:gd fmla="*/ 5 w 5" name="T6"/>
                      <a:gd fmla="*/ 0 h 5" name="T7"/>
                      <a:gd fmla="*/ 3 w 5" name="T8"/>
                      <a:gd fmla="*/ 3 h 5" name="T9"/>
                      <a:gd fmla="*/ 0 w 5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5"/>
                          <a:pt x="2" y="4"/>
                          <a:pt x="3" y="3"/>
                        </a:cubicBezTo>
                        <a:cubicBezTo>
                          <a:pt x="3" y="3"/>
                          <a:pt x="5" y="1"/>
                          <a:pt x="5" y="0"/>
                        </a:cubicBezTo>
                        <a:cubicBezTo>
                          <a:pt x="5" y="2"/>
                          <a:pt x="3" y="3"/>
                          <a:pt x="3" y="3"/>
                        </a:cubicBezTo>
                        <a:cubicBezTo>
                          <a:pt x="2" y="4"/>
                          <a:pt x="1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4" name="Freeform 433"/>
                  <p:cNvSpPr/>
                  <p:nvPr/>
                </p:nvSpPr>
                <p:spPr bwMode="auto">
                  <a:xfrm flipH="1">
                    <a:off x="6820" y="2994"/>
                    <a:ext cx="0" cy="7"/>
                  </a:xfrm>
                  <a:custGeom>
                    <a:gdLst>
                      <a:gd fmla="*/ 0 h 7" name="T0"/>
                      <a:gd fmla="*/ 0 h 7" name="T1"/>
                      <a:gd fmla="*/ 7 h 7" name="T2"/>
                      <a:gd fmla="*/ 0 h 7" name="T3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b="b" l="0" r="r" t="0"/>
                    <a:pathLst>
                      <a:path h="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5" name="Freeform 434"/>
                  <p:cNvSpPr/>
                  <p:nvPr/>
                </p:nvSpPr>
                <p:spPr bwMode="auto">
                  <a:xfrm flipH="1">
                    <a:off x="6820" y="2994"/>
                    <a:ext cx="0" cy="7"/>
                  </a:xfrm>
                  <a:custGeom>
                    <a:gdLst>
                      <a:gd fmla="*/ 7 h 7" name="T0"/>
                      <a:gd fmla="*/ 0 h 7" name="T1"/>
                      <a:gd fmla="*/ 0 h 7" name="T2"/>
                      <a:gd fmla="*/ 0 h 7" name="T3"/>
                      <a:gd fmla="*/ 0 h 7" name="T4"/>
                      <a:gd fmla="*/ 7 h 7" name="T5"/>
                      <a:gd fmla="*/ 7 h 7" name="T6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</a:cxnLst>
                    <a:rect b="b" l="0" r="r" t="0"/>
                    <a:pathLst>
                      <a:path h="7">
                        <a:moveTo>
                          <a:pt x="0" y="7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6" name="Oval 435"/>
                  <p:cNvSpPr>
                    <a:spLocks noChangeArrowheads="1"/>
                  </p:cNvSpPr>
                  <p:nvPr/>
                </p:nvSpPr>
                <p:spPr bwMode="auto">
                  <a:xfrm>
                    <a:off x="6825" y="2989"/>
                    <a:ext cx="12" cy="12"/>
                  </a:xfrm>
                  <a:prstGeom prst="ellipse">
                    <a:avLst/>
                  </a:prstGeom>
                  <a:solidFill>
                    <a:srgbClr val="C5213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7" name="Freeform 436"/>
                  <p:cNvSpPr>
                    <a:spLocks noEditPoints="1"/>
                  </p:cNvSpPr>
                  <p:nvPr/>
                </p:nvSpPr>
                <p:spPr bwMode="auto">
                  <a:xfrm>
                    <a:off x="6825" y="2989"/>
                    <a:ext cx="12" cy="12"/>
                  </a:xfrm>
                  <a:custGeom>
                    <a:gdLst>
                      <a:gd fmla="*/ 3 w 5" name="T0"/>
                      <a:gd fmla="*/ 5 h 5" name="T1"/>
                      <a:gd fmla="*/ 0 w 5" name="T2"/>
                      <a:gd fmla="*/ 3 h 5" name="T3"/>
                      <a:gd fmla="*/ 3 w 5" name="T4"/>
                      <a:gd fmla="*/ 0 h 5" name="T5"/>
                      <a:gd fmla="*/ 5 w 5" name="T6"/>
                      <a:gd fmla="*/ 3 h 5" name="T7"/>
                      <a:gd fmla="*/ 3 w 5" name="T8"/>
                      <a:gd fmla="*/ 5 h 5" name="T9"/>
                      <a:gd fmla="*/ 3 w 5" name="T10"/>
                      <a:gd fmla="*/ 0 h 5" name="T11"/>
                      <a:gd fmla="*/ 0 w 5" name="T12"/>
                      <a:gd fmla="*/ 3 h 5" name="T13"/>
                      <a:gd fmla="*/ 3 w 5" name="T14"/>
                      <a:gd fmla="*/ 5 h 5" name="T15"/>
                      <a:gd fmla="*/ 5 w 5" name="T16"/>
                      <a:gd fmla="*/ 3 h 5" name="T17"/>
                      <a:gd fmla="*/ 3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4" y="0"/>
                          <a:pt x="5" y="1"/>
                          <a:pt x="5" y="3"/>
                        </a:cubicBezTo>
                        <a:cubicBezTo>
                          <a:pt x="5" y="4"/>
                          <a:pt x="4" y="5"/>
                          <a:pt x="3" y="5"/>
                        </a:cubicBezTo>
                        <a:close/>
                        <a:moveTo>
                          <a:pt x="3" y="0"/>
                        </a:move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8" name="Freeform 437"/>
                  <p:cNvSpPr/>
                  <p:nvPr/>
                </p:nvSpPr>
                <p:spPr bwMode="auto">
                  <a:xfrm>
                    <a:off x="6664" y="2840"/>
                    <a:ext cx="2" cy="10"/>
                  </a:xfrm>
                  <a:custGeom>
                    <a:gdLst>
                      <a:gd fmla="*/ 2 w 2" name="T0"/>
                      <a:gd fmla="*/ 0 h 10" name="T1"/>
                      <a:gd fmla="*/ 2 w 2" name="T2"/>
                      <a:gd fmla="*/ 8 h 10" name="T3"/>
                      <a:gd fmla="*/ 0 w 2" name="T4"/>
                      <a:gd fmla="*/ 10 h 10" name="T5"/>
                      <a:gd fmla="*/ 0 w 2" name="T6"/>
                      <a:gd fmla="*/ 5 h 10" name="T7"/>
                      <a:gd fmla="*/ 2 w 2" name="T8"/>
                      <a:gd fmla="*/ 0 h 10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0" w="2">
                        <a:moveTo>
                          <a:pt x="2" y="0"/>
                        </a:moveTo>
                        <a:lnTo>
                          <a:pt x="2" y="8"/>
                        </a:lnTo>
                        <a:lnTo>
                          <a:pt x="0" y="10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99" name="Freeform 438"/>
                  <p:cNvSpPr>
                    <a:spLocks noEditPoints="1"/>
                  </p:cNvSpPr>
                  <p:nvPr/>
                </p:nvSpPr>
                <p:spPr bwMode="auto">
                  <a:xfrm>
                    <a:off x="6664" y="2840"/>
                    <a:ext cx="5" cy="10"/>
                  </a:xfrm>
                  <a:custGeom>
                    <a:gdLst>
                      <a:gd fmla="*/ 0 w 5" name="T0"/>
                      <a:gd fmla="*/ 10 h 10" name="T1"/>
                      <a:gd fmla="*/ 0 w 5" name="T2"/>
                      <a:gd fmla="*/ 10 h 10" name="T3"/>
                      <a:gd fmla="*/ 0 w 5" name="T4"/>
                      <a:gd fmla="*/ 5 h 10" name="T5"/>
                      <a:gd fmla="*/ 2 w 5" name="T6"/>
                      <a:gd fmla="*/ 0 h 10" name="T7"/>
                      <a:gd fmla="*/ 5 w 5" name="T8"/>
                      <a:gd fmla="*/ 8 h 10" name="T9"/>
                      <a:gd fmla="*/ 0 w 5" name="T10"/>
                      <a:gd fmla="*/ 10 h 10" name="T11"/>
                      <a:gd fmla="*/ 0 w 5" name="T12"/>
                      <a:gd fmla="*/ 10 h 10" name="T13"/>
                      <a:gd fmla="*/ 2 w 5" name="T14"/>
                      <a:gd fmla="*/ 0 h 10" name="T15"/>
                      <a:gd fmla="*/ 0 w 5" name="T16"/>
                      <a:gd fmla="*/ 5 h 10" name="T17"/>
                      <a:gd fmla="*/ 0 w 5" name="T18"/>
                      <a:gd fmla="*/ 10 h 10" name="T19"/>
                      <a:gd fmla="*/ 2 w 5" name="T20"/>
                      <a:gd fmla="*/ 8 h 10" name="T21"/>
                      <a:gd fmla="*/ 2 w 5" name="T22"/>
                      <a:gd fmla="*/ 0 h 10" name="T23"/>
                      <a:gd fmla="*/ 2 w 5" name="T24"/>
                      <a:gd fmla="*/ 0 h 10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0" w="5">
                        <a:moveTo>
                          <a:pt x="0" y="10"/>
                        </a:moveTo>
                        <a:lnTo>
                          <a:pt x="0" y="10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lnTo>
                          <a:pt x="5" y="8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  <a:moveTo>
                          <a:pt x="2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2" y="8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0" name="Freeform 439"/>
                  <p:cNvSpPr/>
                  <p:nvPr/>
                </p:nvSpPr>
                <p:spPr bwMode="auto">
                  <a:xfrm>
                    <a:off x="6737" y="2836"/>
                    <a:ext cx="36" cy="45"/>
                  </a:xfrm>
                  <a:custGeom>
                    <a:gdLst>
                      <a:gd fmla="*/ 0 w 15" name="T0"/>
                      <a:gd fmla="*/ 0 h 19" name="T1"/>
                      <a:gd fmla="*/ 15 w 15" name="T2"/>
                      <a:gd fmla="*/ 16 h 19" name="T3"/>
                      <a:gd fmla="*/ 14 w 15" name="T4"/>
                      <a:gd fmla="*/ 16 h 19" name="T5"/>
                      <a:gd fmla="*/ 0 w 15" name="T6"/>
                      <a:gd fmla="*/ 1 h 19" name="T7"/>
                      <a:gd fmla="*/ 0 w 15" name="T8"/>
                      <a:gd fmla="*/ 0 h 1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9" w="15">
                        <a:moveTo>
                          <a:pt x="0" y="0"/>
                        </a:moveTo>
                        <a:cubicBezTo>
                          <a:pt x="3" y="11"/>
                          <a:pt x="11" y="19"/>
                          <a:pt x="15" y="16"/>
                        </a:cubicBezTo>
                        <a:cubicBezTo>
                          <a:pt x="15" y="16"/>
                          <a:pt x="14" y="16"/>
                          <a:pt x="14" y="16"/>
                        </a:cubicBezTo>
                        <a:cubicBezTo>
                          <a:pt x="11" y="19"/>
                          <a:pt x="3" y="1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1" name="Freeform 440"/>
                  <p:cNvSpPr>
                    <a:spLocks noEditPoints="1"/>
                  </p:cNvSpPr>
                  <p:nvPr/>
                </p:nvSpPr>
                <p:spPr bwMode="auto">
                  <a:xfrm>
                    <a:off x="6737" y="2836"/>
                    <a:ext cx="36" cy="45"/>
                  </a:xfrm>
                  <a:custGeom>
                    <a:gdLst>
                      <a:gd fmla="*/ 12 w 15" name="T0"/>
                      <a:gd fmla="*/ 17 h 19" name="T1"/>
                      <a:gd fmla="*/ 0 w 15" name="T2"/>
                      <a:gd fmla="*/ 1 h 19" name="T3"/>
                      <a:gd fmla="*/ 0 w 15" name="T4"/>
                      <a:gd fmla="*/ 0 h 19" name="T5"/>
                      <a:gd fmla="*/ 13 w 15" name="T6"/>
                      <a:gd fmla="*/ 16 h 19" name="T7"/>
                      <a:gd fmla="*/ 15 w 15" name="T8"/>
                      <a:gd fmla="*/ 16 h 19" name="T9"/>
                      <a:gd fmla="*/ 14 w 15" name="T10"/>
                      <a:gd fmla="*/ 16 h 19" name="T11"/>
                      <a:gd fmla="*/ 12 w 15" name="T12"/>
                      <a:gd fmla="*/ 17 h 19" name="T13"/>
                      <a:gd fmla="*/ 0 w 15" name="T14"/>
                      <a:gd fmla="*/ 0 h 19" name="T15"/>
                      <a:gd fmla="*/ 0 w 15" name="T16"/>
                      <a:gd fmla="*/ 1 h 19" name="T17"/>
                      <a:gd fmla="*/ 12 w 15" name="T18"/>
                      <a:gd fmla="*/ 17 h 19" name="T19"/>
                      <a:gd fmla="*/ 14 w 15" name="T20"/>
                      <a:gd fmla="*/ 16 h 19" name="T21"/>
                      <a:gd fmla="*/ 15 w 15" name="T22"/>
                      <a:gd fmla="*/ 16 h 19" name="T23"/>
                      <a:gd fmla="*/ 0 w 15" name="T24"/>
                      <a:gd fmla="*/ 0 h 19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9" w="15">
                        <a:moveTo>
                          <a:pt x="12" y="17"/>
                        </a:moveTo>
                        <a:cubicBezTo>
                          <a:pt x="9" y="17"/>
                          <a:pt x="2" y="10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9"/>
                          <a:pt x="9" y="16"/>
                          <a:pt x="13" y="16"/>
                        </a:cubicBezTo>
                        <a:cubicBezTo>
                          <a:pt x="14" y="16"/>
                          <a:pt x="14" y="16"/>
                          <a:pt x="15" y="16"/>
                        </a:cubicBezTo>
                        <a:cubicBezTo>
                          <a:pt x="14" y="16"/>
                          <a:pt x="14" y="16"/>
                          <a:pt x="14" y="16"/>
                        </a:cubicBezTo>
                        <a:cubicBezTo>
                          <a:pt x="14" y="17"/>
                          <a:pt x="13" y="17"/>
                          <a:pt x="12" y="17"/>
                        </a:cubicBezTo>
                        <a:close/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10"/>
                          <a:pt x="9" y="17"/>
                          <a:pt x="12" y="17"/>
                        </a:cubicBezTo>
                        <a:cubicBezTo>
                          <a:pt x="13" y="17"/>
                          <a:pt x="14" y="17"/>
                          <a:pt x="14" y="16"/>
                        </a:cubicBezTo>
                        <a:cubicBezTo>
                          <a:pt x="15" y="16"/>
                          <a:pt x="15" y="16"/>
                          <a:pt x="15" y="16"/>
                        </a:cubicBezTo>
                        <a:cubicBezTo>
                          <a:pt x="11" y="19"/>
                          <a:pt x="3" y="11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2" name="Freeform 441"/>
                  <p:cNvSpPr/>
                  <p:nvPr/>
                </p:nvSpPr>
                <p:spPr bwMode="auto">
                  <a:xfrm>
                    <a:off x="6744" y="2838"/>
                    <a:ext cx="15" cy="22"/>
                  </a:xfrm>
                  <a:custGeom>
                    <a:gdLst>
                      <a:gd fmla="*/ 1 w 6" name="T0"/>
                      <a:gd fmla="*/ 0 h 9" name="T1"/>
                      <a:gd fmla="*/ 2 w 6" name="T2"/>
                      <a:gd fmla="*/ 3 h 9" name="T3"/>
                      <a:gd fmla="*/ 3 w 6" name="T4"/>
                      <a:gd fmla="*/ 2 h 9" name="T5"/>
                      <a:gd fmla="*/ 5 w 6" name="T6"/>
                      <a:gd fmla="*/ 4 h 9" name="T7"/>
                      <a:gd fmla="*/ 3 w 6" name="T8"/>
                      <a:gd fmla="*/ 4 h 9" name="T9"/>
                      <a:gd fmla="*/ 6 w 6" name="T10"/>
                      <a:gd fmla="*/ 8 h 9" name="T11"/>
                      <a:gd fmla="*/ 4 w 6" name="T12"/>
                      <a:gd fmla="*/ 9 h 9" name="T13"/>
                      <a:gd fmla="*/ 2 w 6" name="T14"/>
                      <a:gd fmla="*/ 5 h 9" name="T15"/>
                      <a:gd fmla="*/ 1 w 6" name="T16"/>
                      <a:gd fmla="*/ 6 h 9" name="T17"/>
                      <a:gd fmla="*/ 0 w 6" name="T18"/>
                      <a:gd fmla="*/ 4 h 9" name="T19"/>
                      <a:gd fmla="*/ 1 w 6" name="T20"/>
                      <a:gd fmla="*/ 3 h 9" name="T21"/>
                      <a:gd fmla="*/ 0 w 6" name="T22"/>
                      <a:gd fmla="*/ 1 h 9" name="T23"/>
                      <a:gd fmla="*/ 1 w 6" name="T24"/>
                      <a:gd fmla="*/ 0 h 9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9" w="6">
                        <a:moveTo>
                          <a:pt x="1" y="0"/>
                        </a:moveTo>
                        <a:cubicBezTo>
                          <a:pt x="1" y="1"/>
                          <a:pt x="2" y="2"/>
                          <a:pt x="2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3"/>
                          <a:pt x="5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5"/>
                          <a:pt x="5" y="6"/>
                          <a:pt x="6" y="8"/>
                        </a:cubicBezTo>
                        <a:cubicBezTo>
                          <a:pt x="4" y="9"/>
                          <a:pt x="4" y="9"/>
                          <a:pt x="4" y="9"/>
                        </a:cubicBezTo>
                        <a:cubicBezTo>
                          <a:pt x="3" y="8"/>
                          <a:pt x="2" y="6"/>
                          <a:pt x="2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0" y="5"/>
                          <a:pt x="0" y="4"/>
                          <a:pt x="0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3" name="Freeform 442"/>
                  <p:cNvSpPr>
                    <a:spLocks noEditPoints="1"/>
                  </p:cNvSpPr>
                  <p:nvPr/>
                </p:nvSpPr>
                <p:spPr bwMode="auto">
                  <a:xfrm>
                    <a:off x="6742" y="2838"/>
                    <a:ext cx="17" cy="22"/>
                  </a:xfrm>
                  <a:custGeom>
                    <a:gdLst>
                      <a:gd fmla="*/ 5 w 7" name="T0"/>
                      <a:gd fmla="*/ 9 h 9" name="T1"/>
                      <a:gd fmla="*/ 5 w 7" name="T2"/>
                      <a:gd fmla="*/ 9 h 9" name="T3"/>
                      <a:gd fmla="*/ 3 w 7" name="T4"/>
                      <a:gd fmla="*/ 5 h 9" name="T5"/>
                      <a:gd fmla="*/ 2 w 7" name="T6"/>
                      <a:gd fmla="*/ 6 h 9" name="T7"/>
                      <a:gd fmla="*/ 1 w 7" name="T8"/>
                      <a:gd fmla="*/ 4 h 9" name="T9"/>
                      <a:gd fmla="*/ 0 w 7" name="T10"/>
                      <a:gd fmla="*/ 4 h 9" name="T11"/>
                      <a:gd fmla="*/ 2 w 7" name="T12"/>
                      <a:gd fmla="*/ 3 h 9" name="T13"/>
                      <a:gd fmla="*/ 1 w 7" name="T14"/>
                      <a:gd fmla="*/ 1 h 9" name="T15"/>
                      <a:gd fmla="*/ 2 w 7" name="T16"/>
                      <a:gd fmla="*/ 0 h 9" name="T17"/>
                      <a:gd fmla="*/ 2 w 7" name="T18"/>
                      <a:gd fmla="*/ 1 h 9" name="T19"/>
                      <a:gd fmla="*/ 3 w 7" name="T20"/>
                      <a:gd fmla="*/ 3 h 9" name="T21"/>
                      <a:gd fmla="*/ 4 w 7" name="T22"/>
                      <a:gd fmla="*/ 1 h 9" name="T23"/>
                      <a:gd fmla="*/ 6 w 7" name="T24"/>
                      <a:gd fmla="*/ 4 h 9" name="T25"/>
                      <a:gd fmla="*/ 4 w 7" name="T26"/>
                      <a:gd fmla="*/ 4 h 9" name="T27"/>
                      <a:gd fmla="*/ 7 w 7" name="T28"/>
                      <a:gd fmla="*/ 8 h 9" name="T29"/>
                      <a:gd fmla="*/ 5 w 7" name="T30"/>
                      <a:gd fmla="*/ 9 h 9" name="T31"/>
                      <a:gd fmla="*/ 3 w 7" name="T32"/>
                      <a:gd fmla="*/ 5 h 9" name="T33"/>
                      <a:gd fmla="*/ 5 w 7" name="T34"/>
                      <a:gd fmla="*/ 9 h 9" name="T35"/>
                      <a:gd fmla="*/ 7 w 7" name="T36"/>
                      <a:gd fmla="*/ 8 h 9" name="T37"/>
                      <a:gd fmla="*/ 4 w 7" name="T38"/>
                      <a:gd fmla="*/ 4 h 9" name="T39"/>
                      <a:gd fmla="*/ 6 w 7" name="T40"/>
                      <a:gd fmla="*/ 4 h 9" name="T41"/>
                      <a:gd fmla="*/ 4 w 7" name="T42"/>
                      <a:gd fmla="*/ 2 h 9" name="T43"/>
                      <a:gd fmla="*/ 3 w 7" name="T44"/>
                      <a:gd fmla="*/ 3 h 9" name="T45"/>
                      <a:gd fmla="*/ 2 w 7" name="T46"/>
                      <a:gd fmla="*/ 1 h 9" name="T47"/>
                      <a:gd fmla="*/ 1 w 7" name="T48"/>
                      <a:gd fmla="*/ 1 h 9" name="T49"/>
                      <a:gd fmla="*/ 2 w 7" name="T50"/>
                      <a:gd fmla="*/ 3 h 9" name="T51"/>
                      <a:gd fmla="*/ 1 w 7" name="T52"/>
                      <a:gd fmla="*/ 4 h 9" name="T53"/>
                      <a:gd fmla="*/ 1 w 7" name="T54"/>
                      <a:gd fmla="*/ 4 h 9" name="T55"/>
                      <a:gd fmla="*/ 2 w 7" name="T56"/>
                      <a:gd fmla="*/ 6 h 9" name="T57"/>
                      <a:gd fmla="*/ 3 w 7" name="T58"/>
                      <a:gd fmla="*/ 5 h 9" name="T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b="b" l="0" r="r" t="0"/>
                    <a:pathLst>
                      <a:path h="9" w="7">
                        <a:moveTo>
                          <a:pt x="5" y="9"/>
                        </a:moveTo>
                        <a:cubicBezTo>
                          <a:pt x="5" y="9"/>
                          <a:pt x="5" y="9"/>
                          <a:pt x="5" y="9"/>
                        </a:cubicBezTo>
                        <a:cubicBezTo>
                          <a:pt x="4" y="7"/>
                          <a:pt x="3" y="6"/>
                          <a:pt x="3" y="5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1" y="5"/>
                          <a:pt x="1" y="5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2"/>
                          <a:pt x="3" y="3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2"/>
                          <a:pt x="5" y="3"/>
                          <a:pt x="6" y="4"/>
                        </a:cubicBezTo>
                        <a:cubicBezTo>
                          <a:pt x="4" y="4"/>
                          <a:pt x="4" y="4"/>
                          <a:pt x="4" y="4"/>
                        </a:cubicBezTo>
                        <a:cubicBezTo>
                          <a:pt x="5" y="5"/>
                          <a:pt x="6" y="6"/>
                          <a:pt x="7" y="8"/>
                        </a:cubicBezTo>
                        <a:cubicBezTo>
                          <a:pt x="5" y="9"/>
                          <a:pt x="5" y="9"/>
                          <a:pt x="5" y="9"/>
                        </a:cubicBezTo>
                        <a:close/>
                        <a:moveTo>
                          <a:pt x="3" y="5"/>
                        </a:moveTo>
                        <a:cubicBezTo>
                          <a:pt x="3" y="6"/>
                          <a:pt x="4" y="7"/>
                          <a:pt x="5" y="9"/>
                        </a:cubicBezTo>
                        <a:cubicBezTo>
                          <a:pt x="7" y="8"/>
                          <a:pt x="7" y="8"/>
                          <a:pt x="7" y="8"/>
                        </a:cubicBezTo>
                        <a:cubicBezTo>
                          <a:pt x="5" y="7"/>
                          <a:pt x="5" y="5"/>
                          <a:pt x="4" y="4"/>
                        </a:cubicBezTo>
                        <a:cubicBezTo>
                          <a:pt x="6" y="4"/>
                          <a:pt x="6" y="4"/>
                          <a:pt x="6" y="4"/>
                        </a:cubicBezTo>
                        <a:cubicBezTo>
                          <a:pt x="5" y="3"/>
                          <a:pt x="5" y="2"/>
                          <a:pt x="4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5"/>
                          <a:pt x="1" y="5"/>
                          <a:pt x="2" y="6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4" name="Freeform 443"/>
                  <p:cNvSpPr>
                    <a:spLocks noEditPoints="1"/>
                  </p:cNvSpPr>
                  <p:nvPr/>
                </p:nvSpPr>
                <p:spPr bwMode="auto">
                  <a:xfrm>
                    <a:off x="6759" y="2917"/>
                    <a:ext cx="80" cy="82"/>
                  </a:xfrm>
                  <a:custGeom>
                    <a:gdLst>
                      <a:gd fmla="*/ 17 w 34" name="T0"/>
                      <a:gd fmla="*/ 0 h 34" name="T1"/>
                      <a:gd fmla="*/ 34 w 34" name="T2"/>
                      <a:gd fmla="*/ 17 h 34" name="T3"/>
                      <a:gd fmla="*/ 17 w 34" name="T4"/>
                      <a:gd fmla="*/ 34 h 34" name="T5"/>
                      <a:gd fmla="*/ 0 w 34" name="T6"/>
                      <a:gd fmla="*/ 17 h 34" name="T7"/>
                      <a:gd fmla="*/ 17 w 34" name="T8"/>
                      <a:gd fmla="*/ 0 h 34" name="T9"/>
                      <a:gd fmla="*/ 19 w 34" name="T10"/>
                      <a:gd fmla="*/ 5 h 34" name="T11"/>
                      <a:gd fmla="*/ 18 w 34" name="T12"/>
                      <a:gd fmla="*/ 6 h 34" name="T13"/>
                      <a:gd fmla="*/ 17 w 34" name="T14"/>
                      <a:gd fmla="*/ 7 h 34" name="T15"/>
                      <a:gd fmla="*/ 16 w 34" name="T16"/>
                      <a:gd fmla="*/ 6 h 34" name="T17"/>
                      <a:gd fmla="*/ 15 w 34" name="T18"/>
                      <a:gd fmla="*/ 5 h 34" name="T19"/>
                      <a:gd fmla="*/ 15 w 34" name="T20"/>
                      <a:gd fmla="*/ 5 h 34" name="T21"/>
                      <a:gd fmla="*/ 4 w 34" name="T22"/>
                      <a:gd fmla="*/ 15 h 34" name="T23"/>
                      <a:gd fmla="*/ 4 w 34" name="T24"/>
                      <a:gd fmla="*/ 15 h 34" name="T25"/>
                      <a:gd fmla="*/ 4 w 34" name="T26"/>
                      <a:gd fmla="*/ 15 h 34" name="T27"/>
                      <a:gd fmla="*/ 5 w 34" name="T28"/>
                      <a:gd fmla="*/ 16 h 34" name="T29"/>
                      <a:gd fmla="*/ 6 w 34" name="T30"/>
                      <a:gd fmla="*/ 17 h 34" name="T31"/>
                      <a:gd fmla="*/ 5 w 34" name="T32"/>
                      <a:gd fmla="*/ 18 h 34" name="T33"/>
                      <a:gd fmla="*/ 4 w 34" name="T34"/>
                      <a:gd fmla="*/ 19 h 34" name="T35"/>
                      <a:gd fmla="*/ 4 w 34" name="T36"/>
                      <a:gd fmla="*/ 19 h 34" name="T37"/>
                      <a:gd fmla="*/ 4 w 34" name="T38"/>
                      <a:gd fmla="*/ 19 h 34" name="T39"/>
                      <a:gd fmla="*/ 15 w 34" name="T40"/>
                      <a:gd fmla="*/ 30 h 34" name="T41"/>
                      <a:gd fmla="*/ 15 w 34" name="T42"/>
                      <a:gd fmla="*/ 30 h 34" name="T43"/>
                      <a:gd fmla="*/ 16 w 34" name="T44"/>
                      <a:gd fmla="*/ 29 h 34" name="T45"/>
                      <a:gd fmla="*/ 17 w 34" name="T46"/>
                      <a:gd fmla="*/ 28 h 34" name="T47"/>
                      <a:gd fmla="*/ 18 w 34" name="T48"/>
                      <a:gd fmla="*/ 29 h 34" name="T49"/>
                      <a:gd fmla="*/ 19 w 34" name="T50"/>
                      <a:gd fmla="*/ 30 h 34" name="T51"/>
                      <a:gd fmla="*/ 19 w 34" name="T52"/>
                      <a:gd fmla="*/ 30 h 34" name="T53"/>
                      <a:gd fmla="*/ 29 w 34" name="T54"/>
                      <a:gd fmla="*/ 19 h 34" name="T55"/>
                      <a:gd fmla="*/ 29 w 34" name="T56"/>
                      <a:gd fmla="*/ 19 h 34" name="T57"/>
                      <a:gd fmla="*/ 29 w 34" name="T58"/>
                      <a:gd fmla="*/ 19 h 34" name="T59"/>
                      <a:gd fmla="*/ 28 w 34" name="T60"/>
                      <a:gd fmla="*/ 18 h 34" name="T61"/>
                      <a:gd fmla="*/ 27 w 34" name="T62"/>
                      <a:gd fmla="*/ 17 h 34" name="T63"/>
                      <a:gd fmla="*/ 28 w 34" name="T64"/>
                      <a:gd fmla="*/ 16 h 34" name="T65"/>
                      <a:gd fmla="*/ 29 w 34" name="T66"/>
                      <a:gd fmla="*/ 15 h 34" name="T67"/>
                      <a:gd fmla="*/ 29 w 34" name="T68"/>
                      <a:gd fmla="*/ 15 h 34" name="T69"/>
                      <a:gd fmla="*/ 29 w 34" name="T70"/>
                      <a:gd fmla="*/ 15 h 34" name="T71"/>
                      <a:gd fmla="*/ 19 w 34" name="T72"/>
                      <a:gd fmla="*/ 5 h 34" name="T73"/>
                      <a:gd fmla="*/ 19 w 34" name="T74"/>
                      <a:gd fmla="*/ 5 h 3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34" w="34">
                        <a:moveTo>
                          <a:pt x="17" y="0"/>
                        </a:moveTo>
                        <a:cubicBezTo>
                          <a:pt x="26" y="0"/>
                          <a:pt x="34" y="8"/>
                          <a:pt x="34" y="17"/>
                        </a:cubicBezTo>
                        <a:cubicBezTo>
                          <a:pt x="34" y="26"/>
                          <a:pt x="26" y="34"/>
                          <a:pt x="17" y="34"/>
                        </a:cubicBezTo>
                        <a:cubicBezTo>
                          <a:pt x="7" y="34"/>
                          <a:pt x="0" y="26"/>
                          <a:pt x="0" y="17"/>
                        </a:cubicBezTo>
                        <a:cubicBezTo>
                          <a:pt x="0" y="8"/>
                          <a:pt x="7" y="0"/>
                          <a:pt x="17" y="0"/>
                        </a:cubicBezTo>
                        <a:close/>
                        <a:moveTo>
                          <a:pt x="19" y="5"/>
                        </a:moveTo>
                        <a:cubicBezTo>
                          <a:pt x="18" y="5"/>
                          <a:pt x="18" y="5"/>
                          <a:pt x="18" y="6"/>
                        </a:cubicBezTo>
                        <a:cubicBezTo>
                          <a:pt x="18" y="6"/>
                          <a:pt x="17" y="7"/>
                          <a:pt x="17" y="7"/>
                        </a:cubicBezTo>
                        <a:cubicBezTo>
                          <a:pt x="16" y="7"/>
                          <a:pt x="16" y="6"/>
                          <a:pt x="16" y="6"/>
                        </a:cubicBezTo>
                        <a:cubicBezTo>
                          <a:pt x="16" y="5"/>
                          <a:pt x="15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9" y="6"/>
                          <a:pt x="5" y="10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6"/>
                          <a:pt x="5" y="16"/>
                          <a:pt x="5" y="16"/>
                        </a:cubicBezTo>
                        <a:cubicBezTo>
                          <a:pt x="6" y="16"/>
                          <a:pt x="6" y="17"/>
                          <a:pt x="6" y="17"/>
                        </a:cubicBezTo>
                        <a:cubicBezTo>
                          <a:pt x="6" y="18"/>
                          <a:pt x="6" y="18"/>
                          <a:pt x="5" y="18"/>
                        </a:cubicBezTo>
                        <a:cubicBezTo>
                          <a:pt x="5" y="18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5" y="25"/>
                          <a:pt x="9" y="29"/>
                          <a:pt x="15" y="30"/>
                        </a:cubicBezTo>
                        <a:cubicBezTo>
                          <a:pt x="15" y="30"/>
                          <a:pt x="15" y="30"/>
                          <a:pt x="15" y="30"/>
                        </a:cubicBezTo>
                        <a:cubicBezTo>
                          <a:pt x="15" y="30"/>
                          <a:pt x="16" y="29"/>
                          <a:pt x="16" y="29"/>
                        </a:cubicBezTo>
                        <a:cubicBezTo>
                          <a:pt x="16" y="28"/>
                          <a:pt x="16" y="28"/>
                          <a:pt x="17" y="28"/>
                        </a:cubicBezTo>
                        <a:cubicBezTo>
                          <a:pt x="17" y="28"/>
                          <a:pt x="18" y="28"/>
                          <a:pt x="18" y="29"/>
                        </a:cubicBezTo>
                        <a:cubicBezTo>
                          <a:pt x="18" y="29"/>
                          <a:pt x="18" y="30"/>
                          <a:pt x="19" y="30"/>
                        </a:cubicBezTo>
                        <a:cubicBezTo>
                          <a:pt x="19" y="30"/>
                          <a:pt x="19" y="30"/>
                          <a:pt x="19" y="30"/>
                        </a:cubicBezTo>
                        <a:cubicBezTo>
                          <a:pt x="24" y="29"/>
                          <a:pt x="28" y="25"/>
                          <a:pt x="29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9" y="18"/>
                          <a:pt x="28" y="18"/>
                        </a:cubicBezTo>
                        <a:cubicBezTo>
                          <a:pt x="28" y="18"/>
                          <a:pt x="27" y="18"/>
                          <a:pt x="27" y="17"/>
                        </a:cubicBezTo>
                        <a:cubicBezTo>
                          <a:pt x="27" y="17"/>
                          <a:pt x="28" y="16"/>
                          <a:pt x="28" y="16"/>
                        </a:cubicBezTo>
                        <a:cubicBezTo>
                          <a:pt x="29" y="16"/>
                          <a:pt x="29" y="16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8" y="10"/>
                          <a:pt x="24" y="6"/>
                          <a:pt x="19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5" name="Freeform 444"/>
                  <p:cNvSpPr>
                    <a:spLocks noEditPoints="1"/>
                  </p:cNvSpPr>
                  <p:nvPr/>
                </p:nvSpPr>
                <p:spPr bwMode="auto">
                  <a:xfrm>
                    <a:off x="6759" y="2917"/>
                    <a:ext cx="80" cy="82"/>
                  </a:xfrm>
                  <a:custGeom>
                    <a:gdLst>
                      <a:gd fmla="*/ 17 w 34" name="T0"/>
                      <a:gd fmla="*/ 34 h 34" name="T1"/>
                      <a:gd fmla="*/ 0 w 34" name="T2"/>
                      <a:gd fmla="*/ 17 h 34" name="T3"/>
                      <a:gd fmla="*/ 17 w 34" name="T4"/>
                      <a:gd fmla="*/ 0 h 34" name="T5"/>
                      <a:gd fmla="*/ 34 w 34" name="T6"/>
                      <a:gd fmla="*/ 17 h 34" name="T7"/>
                      <a:gd fmla="*/ 17 w 34" name="T8"/>
                      <a:gd fmla="*/ 34 h 34" name="T9"/>
                      <a:gd fmla="*/ 17 w 34" name="T10"/>
                      <a:gd fmla="*/ 0 h 34" name="T11"/>
                      <a:gd fmla="*/ 0 w 34" name="T12"/>
                      <a:gd fmla="*/ 17 h 34" name="T13"/>
                      <a:gd fmla="*/ 17 w 34" name="T14"/>
                      <a:gd fmla="*/ 34 h 34" name="T15"/>
                      <a:gd fmla="*/ 34 w 34" name="T16"/>
                      <a:gd fmla="*/ 17 h 34" name="T17"/>
                      <a:gd fmla="*/ 17 w 34" name="T18"/>
                      <a:gd fmla="*/ 0 h 34" name="T19"/>
                      <a:gd fmla="*/ 15 w 34" name="T20"/>
                      <a:gd fmla="*/ 30 h 34" name="T21"/>
                      <a:gd fmla="*/ 4 w 34" name="T22"/>
                      <a:gd fmla="*/ 19 h 34" name="T23"/>
                      <a:gd fmla="*/ 5 w 34" name="T24"/>
                      <a:gd fmla="*/ 18 h 34" name="T25"/>
                      <a:gd fmla="*/ 6 w 34" name="T26"/>
                      <a:gd fmla="*/ 17 h 34" name="T27"/>
                      <a:gd fmla="*/ 5 w 34" name="T28"/>
                      <a:gd fmla="*/ 16 h 34" name="T29"/>
                      <a:gd fmla="*/ 4 w 34" name="T30"/>
                      <a:gd fmla="*/ 15 h 34" name="T31"/>
                      <a:gd fmla="*/ 15 w 34" name="T32"/>
                      <a:gd fmla="*/ 5 h 34" name="T33"/>
                      <a:gd fmla="*/ 16 w 34" name="T34"/>
                      <a:gd fmla="*/ 6 h 34" name="T35"/>
                      <a:gd fmla="*/ 18 w 34" name="T36"/>
                      <a:gd fmla="*/ 6 h 34" name="T37"/>
                      <a:gd fmla="*/ 19 w 34" name="T38"/>
                      <a:gd fmla="*/ 5 h 34" name="T39"/>
                      <a:gd fmla="*/ 29 w 34" name="T40"/>
                      <a:gd fmla="*/ 15 h 34" name="T41"/>
                      <a:gd fmla="*/ 28 w 34" name="T42"/>
                      <a:gd fmla="*/ 16 h 34" name="T43"/>
                      <a:gd fmla="*/ 27 w 34" name="T44"/>
                      <a:gd fmla="*/ 17 h 34" name="T45"/>
                      <a:gd fmla="*/ 28 w 34" name="T46"/>
                      <a:gd fmla="*/ 18 h 34" name="T47"/>
                      <a:gd fmla="*/ 29 w 34" name="T48"/>
                      <a:gd fmla="*/ 19 h 34" name="T49"/>
                      <a:gd fmla="*/ 19 w 34" name="T50"/>
                      <a:gd fmla="*/ 30 h 34" name="T51"/>
                      <a:gd fmla="*/ 18 w 34" name="T52"/>
                      <a:gd fmla="*/ 29 h 34" name="T53"/>
                      <a:gd fmla="*/ 16 w 34" name="T54"/>
                      <a:gd fmla="*/ 29 h 34" name="T55"/>
                      <a:gd fmla="*/ 15 w 34" name="T56"/>
                      <a:gd fmla="*/ 30 h 34" name="T57"/>
                      <a:gd fmla="*/ 17 w 34" name="T58"/>
                      <a:gd fmla="*/ 28 h 34" name="T59"/>
                      <a:gd fmla="*/ 18 w 34" name="T60"/>
                      <a:gd fmla="*/ 29 h 34" name="T61"/>
                      <a:gd fmla="*/ 19 w 34" name="T62"/>
                      <a:gd fmla="*/ 30 h 34" name="T63"/>
                      <a:gd fmla="*/ 29 w 34" name="T64"/>
                      <a:gd fmla="*/ 19 h 34" name="T65"/>
                      <a:gd fmla="*/ 28 w 34" name="T66"/>
                      <a:gd fmla="*/ 18 h 34" name="T67"/>
                      <a:gd fmla="*/ 27 w 34" name="T68"/>
                      <a:gd fmla="*/ 17 h 34" name="T69"/>
                      <a:gd fmla="*/ 28 w 34" name="T70"/>
                      <a:gd fmla="*/ 16 h 34" name="T71"/>
                      <a:gd fmla="*/ 29 w 34" name="T72"/>
                      <a:gd fmla="*/ 15 h 34" name="T73"/>
                      <a:gd fmla="*/ 19 w 34" name="T74"/>
                      <a:gd fmla="*/ 5 h 34" name="T75"/>
                      <a:gd fmla="*/ 18 w 34" name="T76"/>
                      <a:gd fmla="*/ 6 h 34" name="T77"/>
                      <a:gd fmla="*/ 17 w 34" name="T78"/>
                      <a:gd fmla="*/ 7 h 34" name="T79"/>
                      <a:gd fmla="*/ 16 w 34" name="T80"/>
                      <a:gd fmla="*/ 6 h 34" name="T81"/>
                      <a:gd fmla="*/ 15 w 34" name="T82"/>
                      <a:gd fmla="*/ 5 h 34" name="T83"/>
                      <a:gd fmla="*/ 4 w 34" name="T84"/>
                      <a:gd fmla="*/ 15 h 34" name="T85"/>
                      <a:gd fmla="*/ 5 w 34" name="T86"/>
                      <a:gd fmla="*/ 16 h 34" name="T87"/>
                      <a:gd fmla="*/ 6 w 34" name="T88"/>
                      <a:gd fmla="*/ 17 h 34" name="T89"/>
                      <a:gd fmla="*/ 5 w 34" name="T90"/>
                      <a:gd fmla="*/ 18 h 34" name="T91"/>
                      <a:gd fmla="*/ 4 w 34" name="T92"/>
                      <a:gd fmla="*/ 19 h 34" name="T93"/>
                      <a:gd fmla="*/ 15 w 34" name="T94"/>
                      <a:gd fmla="*/ 30 h 34" name="T95"/>
                      <a:gd fmla="*/ 16 w 34" name="T96"/>
                      <a:gd fmla="*/ 29 h 34" name="T97"/>
                      <a:gd fmla="*/ 17 w 34" name="T98"/>
                      <a:gd fmla="*/ 28 h 34" name="T9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b="b" l="0" r="r" t="0"/>
                    <a:pathLst>
                      <a:path h="34" w="34">
                        <a:moveTo>
                          <a:pt x="17" y="34"/>
                        </a:moveTo>
                        <a:cubicBezTo>
                          <a:pt x="7" y="34"/>
                          <a:pt x="0" y="26"/>
                          <a:pt x="0" y="17"/>
                        </a:cubicBezTo>
                        <a:cubicBezTo>
                          <a:pt x="0" y="8"/>
                          <a:pt x="7" y="0"/>
                          <a:pt x="17" y="0"/>
                        </a:cubicBezTo>
                        <a:cubicBezTo>
                          <a:pt x="26" y="0"/>
                          <a:pt x="34" y="8"/>
                          <a:pt x="34" y="17"/>
                        </a:cubicBezTo>
                        <a:cubicBezTo>
                          <a:pt x="34" y="26"/>
                          <a:pt x="26" y="34"/>
                          <a:pt x="17" y="34"/>
                        </a:cubicBezTo>
                        <a:close/>
                        <a:moveTo>
                          <a:pt x="17" y="0"/>
                        </a:moveTo>
                        <a:cubicBezTo>
                          <a:pt x="7" y="0"/>
                          <a:pt x="0" y="8"/>
                          <a:pt x="0" y="17"/>
                        </a:cubicBezTo>
                        <a:cubicBezTo>
                          <a:pt x="0" y="26"/>
                          <a:pt x="7" y="34"/>
                          <a:pt x="17" y="34"/>
                        </a:cubicBezTo>
                        <a:cubicBezTo>
                          <a:pt x="26" y="34"/>
                          <a:pt x="34" y="26"/>
                          <a:pt x="34" y="17"/>
                        </a:cubicBezTo>
                        <a:cubicBezTo>
                          <a:pt x="34" y="8"/>
                          <a:pt x="26" y="0"/>
                          <a:pt x="17" y="0"/>
                        </a:cubicBezTo>
                        <a:close/>
                        <a:moveTo>
                          <a:pt x="15" y="30"/>
                        </a:moveTo>
                        <a:cubicBezTo>
                          <a:pt x="9" y="29"/>
                          <a:pt x="5" y="25"/>
                          <a:pt x="4" y="19"/>
                        </a:cubicBezTo>
                        <a:cubicBezTo>
                          <a:pt x="4" y="19"/>
                          <a:pt x="5" y="18"/>
                          <a:pt x="5" y="18"/>
                        </a:cubicBezTo>
                        <a:cubicBezTo>
                          <a:pt x="6" y="18"/>
                          <a:pt x="6" y="18"/>
                          <a:pt x="6" y="17"/>
                        </a:cubicBezTo>
                        <a:cubicBezTo>
                          <a:pt x="6" y="17"/>
                          <a:pt x="6" y="16"/>
                          <a:pt x="5" y="16"/>
                        </a:cubicBezTo>
                        <a:cubicBezTo>
                          <a:pt x="5" y="16"/>
                          <a:pt x="4" y="16"/>
                          <a:pt x="4" y="15"/>
                        </a:cubicBezTo>
                        <a:cubicBezTo>
                          <a:pt x="5" y="10"/>
                          <a:pt x="9" y="6"/>
                          <a:pt x="15" y="5"/>
                        </a:cubicBezTo>
                        <a:cubicBezTo>
                          <a:pt x="15" y="5"/>
                          <a:pt x="16" y="5"/>
                          <a:pt x="16" y="6"/>
                        </a:cubicBezTo>
                        <a:cubicBezTo>
                          <a:pt x="16" y="7"/>
                          <a:pt x="18" y="7"/>
                          <a:pt x="18" y="6"/>
                        </a:cubicBezTo>
                        <a:cubicBezTo>
                          <a:pt x="18" y="5"/>
                          <a:pt x="18" y="5"/>
                          <a:pt x="19" y="5"/>
                        </a:cubicBezTo>
                        <a:cubicBezTo>
                          <a:pt x="24" y="6"/>
                          <a:pt x="28" y="10"/>
                          <a:pt x="29" y="15"/>
                        </a:cubicBezTo>
                        <a:cubicBezTo>
                          <a:pt x="29" y="16"/>
                          <a:pt x="29" y="16"/>
                          <a:pt x="28" y="16"/>
                        </a:cubicBezTo>
                        <a:cubicBezTo>
                          <a:pt x="28" y="16"/>
                          <a:pt x="27" y="17"/>
                          <a:pt x="27" y="17"/>
                        </a:cubicBezTo>
                        <a:cubicBezTo>
                          <a:pt x="27" y="18"/>
                          <a:pt x="28" y="18"/>
                          <a:pt x="28" y="18"/>
                        </a:cubicBezTo>
                        <a:cubicBezTo>
                          <a:pt x="29" y="18"/>
                          <a:pt x="29" y="19"/>
                          <a:pt x="29" y="19"/>
                        </a:cubicBezTo>
                        <a:cubicBezTo>
                          <a:pt x="28" y="25"/>
                          <a:pt x="24" y="29"/>
                          <a:pt x="19" y="30"/>
                        </a:cubicBezTo>
                        <a:cubicBezTo>
                          <a:pt x="18" y="30"/>
                          <a:pt x="18" y="29"/>
                          <a:pt x="18" y="29"/>
                        </a:cubicBezTo>
                        <a:cubicBezTo>
                          <a:pt x="18" y="28"/>
                          <a:pt x="16" y="28"/>
                          <a:pt x="16" y="29"/>
                        </a:cubicBezTo>
                        <a:cubicBezTo>
                          <a:pt x="16" y="29"/>
                          <a:pt x="15" y="30"/>
                          <a:pt x="15" y="30"/>
                        </a:cubicBezTo>
                        <a:close/>
                        <a:moveTo>
                          <a:pt x="17" y="28"/>
                        </a:moveTo>
                        <a:cubicBezTo>
                          <a:pt x="17" y="28"/>
                          <a:pt x="18" y="28"/>
                          <a:pt x="18" y="29"/>
                        </a:cubicBezTo>
                        <a:cubicBezTo>
                          <a:pt x="18" y="29"/>
                          <a:pt x="18" y="30"/>
                          <a:pt x="19" y="30"/>
                        </a:cubicBezTo>
                        <a:cubicBezTo>
                          <a:pt x="24" y="29"/>
                          <a:pt x="28" y="25"/>
                          <a:pt x="29" y="19"/>
                        </a:cubicBezTo>
                        <a:cubicBezTo>
                          <a:pt x="29" y="19"/>
                          <a:pt x="29" y="18"/>
                          <a:pt x="28" y="18"/>
                        </a:cubicBezTo>
                        <a:cubicBezTo>
                          <a:pt x="28" y="18"/>
                          <a:pt x="27" y="18"/>
                          <a:pt x="27" y="17"/>
                        </a:cubicBezTo>
                        <a:cubicBezTo>
                          <a:pt x="27" y="16"/>
                          <a:pt x="28" y="16"/>
                          <a:pt x="28" y="16"/>
                        </a:cubicBezTo>
                        <a:cubicBezTo>
                          <a:pt x="29" y="16"/>
                          <a:pt x="29" y="16"/>
                          <a:pt x="29" y="15"/>
                        </a:cubicBezTo>
                        <a:cubicBezTo>
                          <a:pt x="28" y="10"/>
                          <a:pt x="24" y="6"/>
                          <a:pt x="19" y="5"/>
                        </a:cubicBezTo>
                        <a:cubicBezTo>
                          <a:pt x="18" y="5"/>
                          <a:pt x="18" y="5"/>
                          <a:pt x="18" y="6"/>
                        </a:cubicBezTo>
                        <a:cubicBezTo>
                          <a:pt x="18" y="6"/>
                          <a:pt x="17" y="7"/>
                          <a:pt x="17" y="7"/>
                        </a:cubicBezTo>
                        <a:cubicBezTo>
                          <a:pt x="16" y="7"/>
                          <a:pt x="16" y="6"/>
                          <a:pt x="16" y="6"/>
                        </a:cubicBezTo>
                        <a:cubicBezTo>
                          <a:pt x="16" y="5"/>
                          <a:pt x="15" y="5"/>
                          <a:pt x="15" y="5"/>
                        </a:cubicBezTo>
                        <a:cubicBezTo>
                          <a:pt x="9" y="6"/>
                          <a:pt x="5" y="10"/>
                          <a:pt x="4" y="15"/>
                        </a:cubicBezTo>
                        <a:cubicBezTo>
                          <a:pt x="4" y="16"/>
                          <a:pt x="5" y="16"/>
                          <a:pt x="5" y="16"/>
                        </a:cubicBezTo>
                        <a:cubicBezTo>
                          <a:pt x="6" y="16"/>
                          <a:pt x="6" y="16"/>
                          <a:pt x="6" y="17"/>
                        </a:cubicBezTo>
                        <a:cubicBezTo>
                          <a:pt x="6" y="18"/>
                          <a:pt x="6" y="18"/>
                          <a:pt x="5" y="18"/>
                        </a:cubicBezTo>
                        <a:cubicBezTo>
                          <a:pt x="5" y="18"/>
                          <a:pt x="4" y="19"/>
                          <a:pt x="4" y="19"/>
                        </a:cubicBezTo>
                        <a:cubicBezTo>
                          <a:pt x="5" y="25"/>
                          <a:pt x="9" y="29"/>
                          <a:pt x="15" y="30"/>
                        </a:cubicBezTo>
                        <a:cubicBezTo>
                          <a:pt x="15" y="29"/>
                          <a:pt x="16" y="29"/>
                          <a:pt x="16" y="29"/>
                        </a:cubicBezTo>
                        <a:cubicBezTo>
                          <a:pt x="16" y="28"/>
                          <a:pt x="16" y="28"/>
                          <a:pt x="17" y="2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6" name="Freeform 445"/>
                  <p:cNvSpPr>
                    <a:spLocks noEditPoints="1"/>
                  </p:cNvSpPr>
                  <p:nvPr/>
                </p:nvSpPr>
                <p:spPr bwMode="auto">
                  <a:xfrm>
                    <a:off x="6759" y="2922"/>
                    <a:ext cx="75" cy="74"/>
                  </a:xfrm>
                  <a:custGeom>
                    <a:gdLst>
                      <a:gd fmla="*/ 17 w 32" name="T0"/>
                      <a:gd fmla="*/ 0 h 31" name="T1"/>
                      <a:gd fmla="*/ 32 w 32" name="T2"/>
                      <a:gd fmla="*/ 15 h 31" name="T3"/>
                      <a:gd fmla="*/ 21 w 32" name="T4"/>
                      <a:gd fmla="*/ 29 h 31" name="T5"/>
                      <a:gd fmla="*/ 6 w 32" name="T6"/>
                      <a:gd fmla="*/ 25 h 31" name="T7"/>
                      <a:gd fmla="*/ 3 w 32" name="T8"/>
                      <a:gd fmla="*/ 9 h 31" name="T9"/>
                      <a:gd fmla="*/ 17 w 32" name="T10"/>
                      <a:gd fmla="*/ 0 h 31" name="T11"/>
                      <a:gd fmla="*/ 17 w 32" name="T12"/>
                      <a:gd fmla="*/ 0 h 31" name="T13"/>
                      <a:gd fmla="*/ 15 w 32" name="T14"/>
                      <a:gd fmla="*/ 1 h 31" name="T15"/>
                      <a:gd fmla="*/ 3 w 32" name="T16"/>
                      <a:gd fmla="*/ 14 h 31" name="T17"/>
                      <a:gd fmla="*/ 3 w 32" name="T18"/>
                      <a:gd fmla="*/ 15 h 31" name="T19"/>
                      <a:gd fmla="*/ 3 w 32" name="T20"/>
                      <a:gd fmla="*/ 20 h 31" name="T21"/>
                      <a:gd fmla="*/ 15 w 32" name="T22"/>
                      <a:gd fmla="*/ 29 h 31" name="T23"/>
                      <a:gd fmla="*/ 17 w 32" name="T24"/>
                      <a:gd fmla="*/ 29 h 31" name="T25"/>
                      <a:gd fmla="*/ 21 w 32" name="T26"/>
                      <a:gd fmla="*/ 29 h 31" name="T27"/>
                      <a:gd fmla="*/ 31 w 32" name="T28"/>
                      <a:gd fmla="*/ 16 h 31" name="T29"/>
                      <a:gd fmla="*/ 30 w 32" name="T30"/>
                      <a:gd fmla="*/ 15 h 31" name="T31"/>
                      <a:gd fmla="*/ 30 w 32" name="T32"/>
                      <a:gd fmla="*/ 10 h 31" name="T33"/>
                      <a:gd fmla="*/ 18 w 32" name="T34"/>
                      <a:gd fmla="*/ 1 h 31" name="T35"/>
                      <a:gd fmla="*/ 17 w 32" name="T36"/>
                      <a:gd fmla="*/ 2 h 31" name="T37"/>
                      <a:gd fmla="*/ 15 w 32" name="T38"/>
                      <a:gd fmla="*/ 1 h 31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31" w="32">
                        <a:moveTo>
                          <a:pt x="17" y="0"/>
                        </a:moveTo>
                        <a:cubicBezTo>
                          <a:pt x="25" y="0"/>
                          <a:pt x="32" y="7"/>
                          <a:pt x="32" y="15"/>
                        </a:cubicBezTo>
                        <a:cubicBezTo>
                          <a:pt x="32" y="21"/>
                          <a:pt x="28" y="28"/>
                          <a:pt x="21" y="29"/>
                        </a:cubicBezTo>
                        <a:cubicBezTo>
                          <a:pt x="16" y="31"/>
                          <a:pt x="9" y="30"/>
                          <a:pt x="6" y="25"/>
                        </a:cubicBezTo>
                        <a:cubicBezTo>
                          <a:pt x="2" y="21"/>
                          <a:pt x="0" y="14"/>
                          <a:pt x="3" y="9"/>
                        </a:cubicBezTo>
                        <a:cubicBezTo>
                          <a:pt x="6" y="3"/>
                          <a:pt x="11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lose/>
                        <a:moveTo>
                          <a:pt x="15" y="1"/>
                        </a:moveTo>
                        <a:cubicBezTo>
                          <a:pt x="8" y="1"/>
                          <a:pt x="3" y="7"/>
                          <a:pt x="3" y="14"/>
                        </a:cubicBezTo>
                        <a:cubicBezTo>
                          <a:pt x="3" y="14"/>
                          <a:pt x="3" y="15"/>
                          <a:pt x="3" y="15"/>
                        </a:cubicBezTo>
                        <a:cubicBezTo>
                          <a:pt x="2" y="16"/>
                          <a:pt x="2" y="18"/>
                          <a:pt x="3" y="20"/>
                        </a:cubicBezTo>
                        <a:cubicBezTo>
                          <a:pt x="5" y="25"/>
                          <a:pt x="10" y="29"/>
                          <a:pt x="15" y="29"/>
                        </a:cubicBezTo>
                        <a:cubicBezTo>
                          <a:pt x="16" y="29"/>
                          <a:pt x="16" y="29"/>
                          <a:pt x="17" y="29"/>
                        </a:cubicBezTo>
                        <a:cubicBezTo>
                          <a:pt x="18" y="30"/>
                          <a:pt x="20" y="30"/>
                          <a:pt x="21" y="29"/>
                        </a:cubicBezTo>
                        <a:cubicBezTo>
                          <a:pt x="27" y="27"/>
                          <a:pt x="31" y="22"/>
                          <a:pt x="31" y="16"/>
                        </a:cubicBezTo>
                        <a:cubicBezTo>
                          <a:pt x="31" y="16"/>
                          <a:pt x="30" y="15"/>
                          <a:pt x="30" y="15"/>
                        </a:cubicBezTo>
                        <a:cubicBezTo>
                          <a:pt x="31" y="14"/>
                          <a:pt x="31" y="12"/>
                          <a:pt x="30" y="10"/>
                        </a:cubicBezTo>
                        <a:cubicBezTo>
                          <a:pt x="29" y="5"/>
                          <a:pt x="24" y="1"/>
                          <a:pt x="18" y="1"/>
                        </a:cubicBezTo>
                        <a:cubicBezTo>
                          <a:pt x="18" y="1"/>
                          <a:pt x="17" y="1"/>
                          <a:pt x="17" y="2"/>
                        </a:cubicBezTo>
                        <a:cubicBezTo>
                          <a:pt x="16" y="1"/>
                          <a:pt x="16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BDBDB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7" name="Freeform 446"/>
                  <p:cNvSpPr>
                    <a:spLocks noEditPoints="1"/>
                  </p:cNvSpPr>
                  <p:nvPr/>
                </p:nvSpPr>
                <p:spPr bwMode="auto">
                  <a:xfrm>
                    <a:off x="6759" y="2922"/>
                    <a:ext cx="75" cy="74"/>
                  </a:xfrm>
                  <a:custGeom>
                    <a:gdLst>
                      <a:gd fmla="*/ 17 w 32" name="T0"/>
                      <a:gd fmla="*/ 30 h 31" name="T1"/>
                      <a:gd fmla="*/ 5 w 32" name="T2"/>
                      <a:gd fmla="*/ 25 h 31" name="T3"/>
                      <a:gd fmla="*/ 3 w 32" name="T4"/>
                      <a:gd fmla="*/ 9 h 31" name="T5"/>
                      <a:gd fmla="*/ 16 w 32" name="T6"/>
                      <a:gd fmla="*/ 0 h 31" name="T7"/>
                      <a:gd fmla="*/ 17 w 32" name="T8"/>
                      <a:gd fmla="*/ 0 h 31" name="T9"/>
                      <a:gd fmla="*/ 28 w 32" name="T10"/>
                      <a:gd fmla="*/ 5 h 31" name="T11"/>
                      <a:gd fmla="*/ 32 w 32" name="T12"/>
                      <a:gd fmla="*/ 15 h 31" name="T13"/>
                      <a:gd fmla="*/ 21 w 32" name="T14"/>
                      <a:gd fmla="*/ 29 h 31" name="T15"/>
                      <a:gd fmla="*/ 17 w 32" name="T16"/>
                      <a:gd fmla="*/ 30 h 31" name="T17"/>
                      <a:gd fmla="*/ 17 w 32" name="T18"/>
                      <a:gd fmla="*/ 0 h 31" name="T19"/>
                      <a:gd fmla="*/ 3 w 32" name="T20"/>
                      <a:gd fmla="*/ 9 h 31" name="T21"/>
                      <a:gd fmla="*/ 6 w 32" name="T22"/>
                      <a:gd fmla="*/ 25 h 31" name="T23"/>
                      <a:gd fmla="*/ 21 w 32" name="T24"/>
                      <a:gd fmla="*/ 29 h 31" name="T25"/>
                      <a:gd fmla="*/ 32 w 32" name="T26"/>
                      <a:gd fmla="*/ 15 h 31" name="T27"/>
                      <a:gd fmla="*/ 28 w 32" name="T28"/>
                      <a:gd fmla="*/ 5 h 31" name="T29"/>
                      <a:gd fmla="*/ 17 w 32" name="T30"/>
                      <a:gd fmla="*/ 0 h 31" name="T31"/>
                      <a:gd fmla="*/ 17 w 32" name="T32"/>
                      <a:gd fmla="*/ 0 h 31" name="T33"/>
                      <a:gd fmla="*/ 17 w 32" name="T34"/>
                      <a:gd fmla="*/ 0 h 31" name="T35"/>
                      <a:gd fmla="*/ 19 w 32" name="T36"/>
                      <a:gd fmla="*/ 30 h 31" name="T37"/>
                      <a:gd fmla="*/ 17 w 32" name="T38"/>
                      <a:gd fmla="*/ 29 h 31" name="T39"/>
                      <a:gd fmla="*/ 16 w 32" name="T40"/>
                      <a:gd fmla="*/ 29 h 31" name="T41"/>
                      <a:gd fmla="*/ 15 w 32" name="T42"/>
                      <a:gd fmla="*/ 30 h 31" name="T43"/>
                      <a:gd fmla="*/ 3 w 32" name="T44"/>
                      <a:gd fmla="*/ 20 h 31" name="T45"/>
                      <a:gd fmla="*/ 3 w 32" name="T46"/>
                      <a:gd fmla="*/ 15 h 31" name="T47"/>
                      <a:gd fmla="*/ 2 w 32" name="T48"/>
                      <a:gd fmla="*/ 14 h 31" name="T49"/>
                      <a:gd fmla="*/ 15 w 32" name="T50"/>
                      <a:gd fmla="*/ 1 h 31" name="T51"/>
                      <a:gd fmla="*/ 17 w 32" name="T52"/>
                      <a:gd fmla="*/ 2 h 31" name="T53"/>
                      <a:gd fmla="*/ 17 w 32" name="T54"/>
                      <a:gd fmla="*/ 1 h 31" name="T55"/>
                      <a:gd fmla="*/ 18 w 32" name="T56"/>
                      <a:gd fmla="*/ 1 h 31" name="T57"/>
                      <a:gd fmla="*/ 31 w 32" name="T58"/>
                      <a:gd fmla="*/ 10 h 31" name="T59"/>
                      <a:gd fmla="*/ 30 w 32" name="T60"/>
                      <a:gd fmla="*/ 15 h 31" name="T61"/>
                      <a:gd fmla="*/ 31 w 32" name="T62"/>
                      <a:gd fmla="*/ 15 h 31" name="T63"/>
                      <a:gd fmla="*/ 31 w 32" name="T64"/>
                      <a:gd fmla="*/ 16 h 31" name="T65"/>
                      <a:gd fmla="*/ 22 w 32" name="T66"/>
                      <a:gd fmla="*/ 29 h 31" name="T67"/>
                      <a:gd fmla="*/ 19 w 32" name="T68"/>
                      <a:gd fmla="*/ 30 h 31" name="T69"/>
                      <a:gd fmla="*/ 17 w 32" name="T70"/>
                      <a:gd fmla="*/ 29 h 31" name="T71"/>
                      <a:gd fmla="*/ 17 w 32" name="T72"/>
                      <a:gd fmla="*/ 29 h 31" name="T73"/>
                      <a:gd fmla="*/ 21 w 32" name="T74"/>
                      <a:gd fmla="*/ 29 h 31" name="T75"/>
                      <a:gd fmla="*/ 31 w 32" name="T76"/>
                      <a:gd fmla="*/ 16 h 31" name="T77"/>
                      <a:gd fmla="*/ 30 w 32" name="T78"/>
                      <a:gd fmla="*/ 16 h 31" name="T79"/>
                      <a:gd fmla="*/ 30 w 32" name="T80"/>
                      <a:gd fmla="*/ 15 h 31" name="T81"/>
                      <a:gd fmla="*/ 30 w 32" name="T82"/>
                      <a:gd fmla="*/ 10 h 31" name="T83"/>
                      <a:gd fmla="*/ 18 w 32" name="T84"/>
                      <a:gd fmla="*/ 1 h 31" name="T85"/>
                      <a:gd fmla="*/ 17 w 32" name="T86"/>
                      <a:gd fmla="*/ 1 h 31" name="T87"/>
                      <a:gd fmla="*/ 17 w 32" name="T88"/>
                      <a:gd fmla="*/ 2 h 31" name="T89"/>
                      <a:gd fmla="*/ 15 w 32" name="T90"/>
                      <a:gd fmla="*/ 1 h 31" name="T91"/>
                      <a:gd fmla="*/ 3 w 32" name="T92"/>
                      <a:gd fmla="*/ 14 h 31" name="T93"/>
                      <a:gd fmla="*/ 3 w 32" name="T94"/>
                      <a:gd fmla="*/ 15 h 31" name="T95"/>
                      <a:gd fmla="*/ 3 w 32" name="T96"/>
                      <a:gd fmla="*/ 20 h 31" name="T97"/>
                      <a:gd fmla="*/ 15 w 32" name="T98"/>
                      <a:gd fmla="*/ 29 h 31" name="T99"/>
                      <a:gd fmla="*/ 16 w 32" name="T100"/>
                      <a:gd fmla="*/ 29 h 31" name="T101"/>
                      <a:gd fmla="*/ 17 w 32" name="T102"/>
                      <a:gd fmla="*/ 29 h 31" name="T103"/>
                      <a:gd fmla="*/ 17 w 32" name="T104"/>
                      <a:gd fmla="*/ 29 h 31" name="T1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b="b" l="0" r="r" t="0"/>
                    <a:pathLst>
                      <a:path h="31" w="32">
                        <a:moveTo>
                          <a:pt x="17" y="30"/>
                        </a:moveTo>
                        <a:cubicBezTo>
                          <a:pt x="12" y="30"/>
                          <a:pt x="8" y="28"/>
                          <a:pt x="5" y="25"/>
                        </a:cubicBezTo>
                        <a:cubicBezTo>
                          <a:pt x="1" y="21"/>
                          <a:pt x="0" y="14"/>
                          <a:pt x="3" y="9"/>
                        </a:cubicBezTo>
                        <a:cubicBezTo>
                          <a:pt x="5" y="3"/>
                          <a:pt x="11" y="0"/>
                          <a:pt x="16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21" y="0"/>
                          <a:pt x="25" y="2"/>
                          <a:pt x="28" y="5"/>
                        </a:cubicBezTo>
                        <a:cubicBezTo>
                          <a:pt x="30" y="7"/>
                          <a:pt x="32" y="11"/>
                          <a:pt x="32" y="15"/>
                        </a:cubicBezTo>
                        <a:cubicBezTo>
                          <a:pt x="32" y="21"/>
                          <a:pt x="28" y="28"/>
                          <a:pt x="21" y="29"/>
                        </a:cubicBezTo>
                        <a:cubicBezTo>
                          <a:pt x="20" y="30"/>
                          <a:pt x="18" y="30"/>
                          <a:pt x="17" y="30"/>
                        </a:cubicBezTo>
                        <a:close/>
                        <a:moveTo>
                          <a:pt x="17" y="0"/>
                        </a:moveTo>
                        <a:cubicBezTo>
                          <a:pt x="11" y="0"/>
                          <a:pt x="6" y="3"/>
                          <a:pt x="3" y="9"/>
                        </a:cubicBezTo>
                        <a:cubicBezTo>
                          <a:pt x="1" y="14"/>
                          <a:pt x="2" y="21"/>
                          <a:pt x="6" y="25"/>
                        </a:cubicBezTo>
                        <a:cubicBezTo>
                          <a:pt x="9" y="29"/>
                          <a:pt x="16" y="31"/>
                          <a:pt x="21" y="29"/>
                        </a:cubicBezTo>
                        <a:cubicBezTo>
                          <a:pt x="27" y="28"/>
                          <a:pt x="32" y="21"/>
                          <a:pt x="32" y="15"/>
                        </a:cubicBezTo>
                        <a:cubicBezTo>
                          <a:pt x="32" y="11"/>
                          <a:pt x="30" y="8"/>
                          <a:pt x="28" y="5"/>
                        </a:cubicBez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lose/>
                        <a:moveTo>
                          <a:pt x="19" y="30"/>
                        </a:moveTo>
                        <a:cubicBezTo>
                          <a:pt x="18" y="30"/>
                          <a:pt x="17" y="29"/>
                          <a:pt x="17" y="29"/>
                        </a:cubicBezTo>
                        <a:cubicBezTo>
                          <a:pt x="17" y="29"/>
                          <a:pt x="17" y="29"/>
                          <a:pt x="16" y="29"/>
                        </a:cubicBezTo>
                        <a:cubicBezTo>
                          <a:pt x="16" y="29"/>
                          <a:pt x="16" y="30"/>
                          <a:pt x="15" y="30"/>
                        </a:cubicBezTo>
                        <a:cubicBezTo>
                          <a:pt x="10" y="29"/>
                          <a:pt x="5" y="25"/>
                          <a:pt x="3" y="20"/>
                        </a:cubicBezTo>
                        <a:cubicBezTo>
                          <a:pt x="2" y="18"/>
                          <a:pt x="2" y="16"/>
                          <a:pt x="3" y="15"/>
                        </a:cubicBezTo>
                        <a:cubicBezTo>
                          <a:pt x="3" y="15"/>
                          <a:pt x="3" y="14"/>
                          <a:pt x="2" y="14"/>
                        </a:cubicBezTo>
                        <a:cubicBezTo>
                          <a:pt x="3" y="7"/>
                          <a:pt x="8" y="1"/>
                          <a:pt x="15" y="1"/>
                        </a:cubicBezTo>
                        <a:cubicBezTo>
                          <a:pt x="16" y="1"/>
                          <a:pt x="16" y="1"/>
                          <a:pt x="17" y="2"/>
                        </a:cubicBezTo>
                        <a:cubicBezTo>
                          <a:pt x="17" y="2"/>
                          <a:pt x="17" y="1"/>
                          <a:pt x="17" y="1"/>
                        </a:cubicBezTo>
                        <a:cubicBezTo>
                          <a:pt x="17" y="1"/>
                          <a:pt x="18" y="1"/>
                          <a:pt x="18" y="1"/>
                        </a:cubicBezTo>
                        <a:cubicBezTo>
                          <a:pt x="24" y="1"/>
                          <a:pt x="29" y="5"/>
                          <a:pt x="31" y="10"/>
                        </a:cubicBezTo>
                        <a:cubicBezTo>
                          <a:pt x="31" y="12"/>
                          <a:pt x="32" y="14"/>
                          <a:pt x="30" y="15"/>
                        </a:cubicBezTo>
                        <a:cubicBezTo>
                          <a:pt x="30" y="15"/>
                          <a:pt x="30" y="15"/>
                          <a:pt x="31" y="15"/>
                        </a:cubicBezTo>
                        <a:cubicBezTo>
                          <a:pt x="31" y="16"/>
                          <a:pt x="31" y="16"/>
                          <a:pt x="31" y="16"/>
                        </a:cubicBezTo>
                        <a:cubicBezTo>
                          <a:pt x="31" y="22"/>
                          <a:pt x="27" y="27"/>
                          <a:pt x="22" y="29"/>
                        </a:cubicBezTo>
                        <a:cubicBezTo>
                          <a:pt x="21" y="29"/>
                          <a:pt x="20" y="30"/>
                          <a:pt x="19" y="30"/>
                        </a:cubicBezTo>
                        <a:close/>
                        <a:moveTo>
                          <a:pt x="17" y="29"/>
                        </a:moveTo>
                        <a:cubicBezTo>
                          <a:pt x="17" y="29"/>
                          <a:pt x="17" y="29"/>
                          <a:pt x="17" y="29"/>
                        </a:cubicBezTo>
                        <a:cubicBezTo>
                          <a:pt x="18" y="30"/>
                          <a:pt x="20" y="30"/>
                          <a:pt x="21" y="29"/>
                        </a:cubicBezTo>
                        <a:cubicBezTo>
                          <a:pt x="27" y="27"/>
                          <a:pt x="31" y="22"/>
                          <a:pt x="31" y="16"/>
                        </a:cubicBezTo>
                        <a:cubicBezTo>
                          <a:pt x="31" y="16"/>
                          <a:pt x="31" y="16"/>
                          <a:pt x="30" y="16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1" y="14"/>
                          <a:pt x="31" y="12"/>
                          <a:pt x="30" y="10"/>
                        </a:cubicBezTo>
                        <a:cubicBezTo>
                          <a:pt x="29" y="5"/>
                          <a:pt x="24" y="1"/>
                          <a:pt x="18" y="1"/>
                        </a:cubicBezTo>
                        <a:cubicBezTo>
                          <a:pt x="18" y="1"/>
                          <a:pt x="17" y="1"/>
                          <a:pt x="17" y="1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6" y="1"/>
                          <a:pt x="16" y="1"/>
                          <a:pt x="15" y="1"/>
                        </a:cubicBezTo>
                        <a:cubicBezTo>
                          <a:pt x="8" y="2"/>
                          <a:pt x="3" y="7"/>
                          <a:pt x="3" y="14"/>
                        </a:cubicBezTo>
                        <a:cubicBezTo>
                          <a:pt x="3" y="14"/>
                          <a:pt x="3" y="15"/>
                          <a:pt x="3" y="15"/>
                        </a:cubicBezTo>
                        <a:cubicBezTo>
                          <a:pt x="2" y="16"/>
                          <a:pt x="2" y="18"/>
                          <a:pt x="3" y="20"/>
                        </a:cubicBezTo>
                        <a:cubicBezTo>
                          <a:pt x="5" y="25"/>
                          <a:pt x="10" y="29"/>
                          <a:pt x="15" y="29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16" y="29"/>
                          <a:pt x="17" y="29"/>
                          <a:pt x="17" y="29"/>
                        </a:cubicBezTo>
                        <a:cubicBezTo>
                          <a:pt x="17" y="29"/>
                          <a:pt x="17" y="29"/>
                          <a:pt x="17" y="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8" name="Freeform 447"/>
                  <p:cNvSpPr>
                    <a:spLocks noEditPoints="1"/>
                  </p:cNvSpPr>
                  <p:nvPr/>
                </p:nvSpPr>
                <p:spPr bwMode="auto">
                  <a:xfrm>
                    <a:off x="6740" y="2896"/>
                    <a:ext cx="23" cy="24"/>
                  </a:xfrm>
                  <a:custGeom>
                    <a:gdLst>
                      <a:gd fmla="*/ 10 w 10" name="T0"/>
                      <a:gd fmla="*/ 10 h 10" name="T1"/>
                      <a:gd fmla="*/ 10 w 10" name="T2"/>
                      <a:gd fmla="*/ 10 h 10" name="T3"/>
                      <a:gd fmla="*/ 7 w 10" name="T4"/>
                      <a:gd fmla="*/ 9 h 10" name="T5"/>
                      <a:gd fmla="*/ 0 w 10" name="T6"/>
                      <a:gd fmla="*/ 0 h 10" name="T7"/>
                      <a:gd fmla="*/ 9 w 10" name="T8"/>
                      <a:gd fmla="*/ 7 h 10" name="T9"/>
                      <a:gd fmla="*/ 10 w 10" name="T10"/>
                      <a:gd fmla="*/ 10 h 10" name="T11"/>
                      <a:gd fmla="*/ 10 w 10" name="T12"/>
                      <a:gd fmla="*/ 10 h 10" name="T13"/>
                      <a:gd fmla="*/ 0 w 10" name="T14"/>
                      <a:gd fmla="*/ 0 h 10" name="T15"/>
                      <a:gd fmla="*/ 7 w 10" name="T16"/>
                      <a:gd fmla="*/ 9 h 10" name="T17"/>
                      <a:gd fmla="*/ 10 w 10" name="T18"/>
                      <a:gd fmla="*/ 10 h 10" name="T19"/>
                      <a:gd fmla="*/ 9 w 10" name="T20"/>
                      <a:gd fmla="*/ 7 h 10" name="T21"/>
                      <a:gd fmla="*/ 0 w 10" name="T22"/>
                      <a:gd fmla="*/ 0 h 10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0" w="10">
                        <a:moveTo>
                          <a:pt x="10" y="10"/>
                        </a:moveTo>
                        <a:cubicBezTo>
                          <a:pt x="10" y="10"/>
                          <a:pt x="10" y="10"/>
                          <a:pt x="10" y="10"/>
                        </a:cubicBezTo>
                        <a:cubicBezTo>
                          <a:pt x="10" y="10"/>
                          <a:pt x="9" y="10"/>
                          <a:pt x="7" y="9"/>
                        </a:cubicBezTo>
                        <a:cubicBezTo>
                          <a:pt x="4" y="6"/>
                          <a:pt x="2" y="3"/>
                          <a:pt x="0" y="0"/>
                        </a:cubicBezTo>
                        <a:cubicBezTo>
                          <a:pt x="3" y="2"/>
                          <a:pt x="6" y="4"/>
                          <a:pt x="9" y="7"/>
                        </a:cubicBezTo>
                        <a:cubicBezTo>
                          <a:pt x="10" y="9"/>
                          <a:pt x="10" y="10"/>
                          <a:pt x="10" y="10"/>
                        </a:cubicBezTo>
                        <a:cubicBezTo>
                          <a:pt x="10" y="10"/>
                          <a:pt x="10" y="10"/>
                          <a:pt x="10" y="10"/>
                        </a:cubicBezTo>
                        <a:close/>
                        <a:moveTo>
                          <a:pt x="0" y="0"/>
                        </a:moveTo>
                        <a:cubicBezTo>
                          <a:pt x="2" y="3"/>
                          <a:pt x="5" y="6"/>
                          <a:pt x="7" y="9"/>
                        </a:cubicBezTo>
                        <a:cubicBezTo>
                          <a:pt x="8" y="10"/>
                          <a:pt x="10" y="10"/>
                          <a:pt x="10" y="10"/>
                        </a:cubicBezTo>
                        <a:cubicBezTo>
                          <a:pt x="10" y="10"/>
                          <a:pt x="10" y="9"/>
                          <a:pt x="9" y="7"/>
                        </a:cubicBezTo>
                        <a:cubicBezTo>
                          <a:pt x="6" y="5"/>
                          <a:pt x="3" y="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09" name="Freeform 448"/>
                  <p:cNvSpPr/>
                  <p:nvPr/>
                </p:nvSpPr>
                <p:spPr bwMode="auto">
                  <a:xfrm>
                    <a:off x="6763" y="2982"/>
                    <a:ext cx="15" cy="19"/>
                  </a:xfrm>
                  <a:custGeom>
                    <a:gdLst>
                      <a:gd fmla="*/ 1 w 6" name="T0"/>
                      <a:gd fmla="*/ 0 h 8" name="T1"/>
                      <a:gd fmla="*/ 0 w 6" name="T2"/>
                      <a:gd fmla="*/ 0 h 8" name="T3"/>
                      <a:gd fmla="*/ 0 w 6" name="T4"/>
                      <a:gd fmla="*/ 3 h 8" name="T5"/>
                      <a:gd fmla="*/ 2 w 6" name="T6"/>
                      <a:gd fmla="*/ 5 h 8" name="T7"/>
                      <a:gd fmla="*/ 5 w 6" name="T8"/>
                      <a:gd fmla="*/ 8 h 8" name="T9"/>
                      <a:gd fmla="*/ 6 w 6" name="T10"/>
                      <a:gd fmla="*/ 7 h 8" name="T11"/>
                      <a:gd fmla="*/ 6 w 6" name="T12"/>
                      <a:gd fmla="*/ 5 h 8" name="T13"/>
                      <a:gd fmla="*/ 1 w 6" name="T14"/>
                      <a:gd fmla="*/ 0 h 8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8" w="6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1" y="5"/>
                          <a:pt x="2" y="5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4" y="3"/>
                          <a:pt x="2" y="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0" name="Freeform 449"/>
                  <p:cNvSpPr>
                    <a:spLocks noEditPoints="1"/>
                  </p:cNvSpPr>
                  <p:nvPr/>
                </p:nvSpPr>
                <p:spPr bwMode="auto">
                  <a:xfrm>
                    <a:off x="6763" y="2982"/>
                    <a:ext cx="15" cy="19"/>
                  </a:xfrm>
                  <a:custGeom>
                    <a:gdLst>
                      <a:gd fmla="*/ 5 w 6" name="T0"/>
                      <a:gd fmla="*/ 8 h 8" name="T1"/>
                      <a:gd fmla="*/ 5 w 6" name="T2"/>
                      <a:gd fmla="*/ 8 h 8" name="T3"/>
                      <a:gd fmla="*/ 2 w 6" name="T4"/>
                      <a:gd fmla="*/ 5 h 8" name="T5"/>
                      <a:gd fmla="*/ 0 w 6" name="T6"/>
                      <a:gd fmla="*/ 3 h 8" name="T7"/>
                      <a:gd fmla="*/ 0 w 6" name="T8"/>
                      <a:gd fmla="*/ 0 h 8" name="T9"/>
                      <a:gd fmla="*/ 1 w 6" name="T10"/>
                      <a:gd fmla="*/ 0 h 8" name="T11"/>
                      <a:gd fmla="*/ 6 w 6" name="T12"/>
                      <a:gd fmla="*/ 4 h 8" name="T13"/>
                      <a:gd fmla="*/ 6 w 6" name="T14"/>
                      <a:gd fmla="*/ 7 h 8" name="T15"/>
                      <a:gd fmla="*/ 5 w 6" name="T16"/>
                      <a:gd fmla="*/ 8 h 8" name="T17"/>
                      <a:gd fmla="*/ 1 w 6" name="T18"/>
                      <a:gd fmla="*/ 0 h 8" name="T19"/>
                      <a:gd fmla="*/ 0 w 6" name="T20"/>
                      <a:gd fmla="*/ 0 h 8" name="T21"/>
                      <a:gd fmla="*/ 0 w 6" name="T22"/>
                      <a:gd fmla="*/ 3 h 8" name="T23"/>
                      <a:gd fmla="*/ 2 w 6" name="T24"/>
                      <a:gd fmla="*/ 5 h 8" name="T25"/>
                      <a:gd fmla="*/ 5 w 6" name="T26"/>
                      <a:gd fmla="*/ 8 h 8" name="T27"/>
                      <a:gd fmla="*/ 6 w 6" name="T28"/>
                      <a:gd fmla="*/ 7 h 8" name="T29"/>
                      <a:gd fmla="*/ 6 w 6" name="T30"/>
                      <a:gd fmla="*/ 5 h 8" name="T31"/>
                      <a:gd fmla="*/ 1 w 6" name="T32"/>
                      <a:gd fmla="*/ 0 h 8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8" w="6">
                        <a:moveTo>
                          <a:pt x="5" y="8"/>
                        </a:move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7"/>
                          <a:pt x="3" y="6"/>
                          <a:pt x="2" y="5"/>
                        </a:cubicBezTo>
                        <a:cubicBezTo>
                          <a:pt x="1" y="5"/>
                          <a:pt x="1" y="4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2"/>
                          <a:pt x="4" y="3"/>
                          <a:pt x="6" y="4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2" y="5"/>
                          <a:pt x="2" y="5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4" y="3"/>
                          <a:pt x="2" y="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1" name="Freeform 450"/>
                  <p:cNvSpPr/>
                  <p:nvPr/>
                </p:nvSpPr>
                <p:spPr bwMode="auto">
                  <a:xfrm>
                    <a:off x="6763" y="2982"/>
                    <a:ext cx="12" cy="12"/>
                  </a:xfrm>
                  <a:custGeom>
                    <a:gdLst>
                      <a:gd fmla="*/ 5 w 5" name="T0"/>
                      <a:gd fmla="*/ 5 h 5" name="T1"/>
                      <a:gd fmla="*/ 3 w 5" name="T2"/>
                      <a:gd fmla="*/ 3 h 5" name="T3"/>
                      <a:gd fmla="*/ 0 w 5" name="T4"/>
                      <a:gd fmla="*/ 0 h 5" name="T5"/>
                      <a:gd fmla="*/ 5 w 5" name="T6"/>
                      <a:gd fmla="*/ 5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5">
                        <a:moveTo>
                          <a:pt x="5" y="5"/>
                        </a:moveTo>
                        <a:cubicBezTo>
                          <a:pt x="4" y="5"/>
                          <a:pt x="4" y="4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2" name="Freeform 451"/>
                  <p:cNvSpPr/>
                  <p:nvPr/>
                </p:nvSpPr>
                <p:spPr bwMode="auto">
                  <a:xfrm>
                    <a:off x="6763" y="2982"/>
                    <a:ext cx="12" cy="12"/>
                  </a:xfrm>
                  <a:custGeom>
                    <a:gdLst>
                      <a:gd fmla="*/ 5 w 5" name="T0"/>
                      <a:gd fmla="*/ 5 h 5" name="T1"/>
                      <a:gd fmla="*/ 3 w 5" name="T2"/>
                      <a:gd fmla="*/ 3 h 5" name="T3"/>
                      <a:gd fmla="*/ 0 w 5" name="T4"/>
                      <a:gd fmla="*/ 0 h 5" name="T5"/>
                      <a:gd fmla="*/ 3 w 5" name="T6"/>
                      <a:gd fmla="*/ 3 h 5" name="T7"/>
                      <a:gd fmla="*/ 5 w 5" name="T8"/>
                      <a:gd fmla="*/ 5 h 5" name="T9"/>
                      <a:gd fmla="*/ 5 w 5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5">
                        <a:moveTo>
                          <a:pt x="5" y="5"/>
                        </a:moveTo>
                        <a:cubicBezTo>
                          <a:pt x="4" y="5"/>
                          <a:pt x="3" y="4"/>
                          <a:pt x="3" y="3"/>
                        </a:cubicBezTo>
                        <a:cubicBezTo>
                          <a:pt x="2" y="3"/>
                          <a:pt x="1" y="2"/>
                          <a:pt x="0" y="0"/>
                        </a:cubicBezTo>
                        <a:cubicBezTo>
                          <a:pt x="1" y="2"/>
                          <a:pt x="2" y="3"/>
                          <a:pt x="3" y="3"/>
                        </a:cubicBezTo>
                        <a:cubicBezTo>
                          <a:pt x="4" y="4"/>
                          <a:pt x="4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3" name="Freeform 452"/>
                  <p:cNvSpPr/>
                  <p:nvPr/>
                </p:nvSpPr>
                <p:spPr bwMode="auto">
                  <a:xfrm>
                    <a:off x="6775" y="2994"/>
                    <a:ext cx="3" cy="7"/>
                  </a:xfrm>
                  <a:custGeom>
                    <a:gdLst>
                      <a:gd fmla="*/ 3 w 3" name="T0"/>
                      <a:gd fmla="*/ 0 h 7" name="T1"/>
                      <a:gd fmla="*/ 0 w 3" name="T2"/>
                      <a:gd fmla="*/ 0 h 7" name="T3"/>
                      <a:gd fmla="*/ 0 w 3" name="T4"/>
                      <a:gd fmla="*/ 7 h 7" name="T5"/>
                      <a:gd fmla="*/ 3 w 3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3">
                        <a:moveTo>
                          <a:pt x="3" y="0"/>
                        </a:move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4" name="Freeform 453"/>
                  <p:cNvSpPr/>
                  <p:nvPr/>
                </p:nvSpPr>
                <p:spPr bwMode="auto">
                  <a:xfrm>
                    <a:off x="6775" y="2994"/>
                    <a:ext cx="3" cy="7"/>
                  </a:xfrm>
                  <a:custGeom>
                    <a:gdLst>
                      <a:gd fmla="*/ 0 w 3" name="T0"/>
                      <a:gd fmla="*/ 7 h 7" name="T1"/>
                      <a:gd fmla="*/ 0 w 3" name="T2"/>
                      <a:gd fmla="*/ 0 h 7" name="T3"/>
                      <a:gd fmla="*/ 3 w 3" name="T4"/>
                      <a:gd fmla="*/ 0 h 7" name="T5"/>
                      <a:gd fmla="*/ 3 w 3" name="T6"/>
                      <a:gd fmla="*/ 0 h 7" name="T7"/>
                      <a:gd fmla="*/ 0 w 3" name="T8"/>
                      <a:gd fmla="*/ 0 h 7" name="T9"/>
                      <a:gd fmla="*/ 0 w 3" name="T10"/>
                      <a:gd fmla="*/ 7 h 7" name="T11"/>
                      <a:gd fmla="*/ 0 w 3" name="T12"/>
                      <a:gd fmla="*/ 7 h 7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7" w="3">
                        <a:moveTo>
                          <a:pt x="0" y="7"/>
                        </a:move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5" name="Oval 454"/>
                  <p:cNvSpPr>
                    <a:spLocks noChangeArrowheads="1"/>
                  </p:cNvSpPr>
                  <p:nvPr/>
                </p:nvSpPr>
                <p:spPr bwMode="auto">
                  <a:xfrm>
                    <a:off x="6761" y="2989"/>
                    <a:ext cx="10" cy="12"/>
                  </a:xfrm>
                  <a:prstGeom prst="ellipse">
                    <a:avLst/>
                  </a:prstGeom>
                  <a:solidFill>
                    <a:srgbClr val="C5213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6" name="Freeform 455"/>
                  <p:cNvSpPr>
                    <a:spLocks noEditPoints="1"/>
                  </p:cNvSpPr>
                  <p:nvPr/>
                </p:nvSpPr>
                <p:spPr bwMode="auto">
                  <a:xfrm>
                    <a:off x="6759" y="2989"/>
                    <a:ext cx="12" cy="12"/>
                  </a:xfrm>
                  <a:custGeom>
                    <a:gdLst>
                      <a:gd fmla="*/ 3 w 5" name="T0"/>
                      <a:gd fmla="*/ 5 h 5" name="T1"/>
                      <a:gd fmla="*/ 0 w 5" name="T2"/>
                      <a:gd fmla="*/ 3 h 5" name="T3"/>
                      <a:gd fmla="*/ 3 w 5" name="T4"/>
                      <a:gd fmla="*/ 0 h 5" name="T5"/>
                      <a:gd fmla="*/ 5 w 5" name="T6"/>
                      <a:gd fmla="*/ 3 h 5" name="T7"/>
                      <a:gd fmla="*/ 3 w 5" name="T8"/>
                      <a:gd fmla="*/ 5 h 5" name="T9"/>
                      <a:gd fmla="*/ 3 w 5" name="T10"/>
                      <a:gd fmla="*/ 0 h 5" name="T11"/>
                      <a:gd fmla="*/ 1 w 5" name="T12"/>
                      <a:gd fmla="*/ 3 h 5" name="T13"/>
                      <a:gd fmla="*/ 3 w 5" name="T14"/>
                      <a:gd fmla="*/ 5 h 5" name="T15"/>
                      <a:gd fmla="*/ 5 w 5" name="T16"/>
                      <a:gd fmla="*/ 3 h 5" name="T17"/>
                      <a:gd fmla="*/ 3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cubicBezTo>
                          <a:pt x="2" y="5"/>
                          <a:pt x="0" y="4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4" y="0"/>
                          <a:pt x="5" y="1"/>
                          <a:pt x="5" y="3"/>
                        </a:cubicBezTo>
                        <a:cubicBezTo>
                          <a:pt x="5" y="4"/>
                          <a:pt x="4" y="5"/>
                          <a:pt x="3" y="5"/>
                        </a:cubicBezTo>
                        <a:close/>
                        <a:moveTo>
                          <a:pt x="3" y="0"/>
                        </a:moveTo>
                        <a:cubicBezTo>
                          <a:pt x="2" y="0"/>
                          <a:pt x="1" y="1"/>
                          <a:pt x="1" y="3"/>
                        </a:cubicBezTo>
                        <a:cubicBezTo>
                          <a:pt x="1" y="4"/>
                          <a:pt x="2" y="5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7" name="Freeform 456"/>
                  <p:cNvSpPr/>
                  <p:nvPr/>
                </p:nvSpPr>
                <p:spPr bwMode="auto">
                  <a:xfrm>
                    <a:off x="6692" y="2845"/>
                    <a:ext cx="10" cy="12"/>
                  </a:xfrm>
                  <a:custGeom>
                    <a:gdLst>
                      <a:gd fmla="*/ 3 w 4" name="T0"/>
                      <a:gd fmla="*/ 0 h 5" name="T1"/>
                      <a:gd fmla="*/ 4 w 4" name="T2"/>
                      <a:gd fmla="*/ 2 h 5" name="T3"/>
                      <a:gd fmla="*/ 1 w 4" name="T4"/>
                      <a:gd fmla="*/ 5 h 5" name="T5"/>
                      <a:gd fmla="*/ 0 w 4" name="T6"/>
                      <a:gd fmla="*/ 3 h 5" name="T7"/>
                      <a:gd fmla="*/ 3 w 4" name="T8"/>
                      <a:gd fmla="*/ 0 h 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5" w="4">
                        <a:moveTo>
                          <a:pt x="3" y="0"/>
                        </a:moveTo>
                        <a:cubicBezTo>
                          <a:pt x="4" y="0"/>
                          <a:pt x="4" y="1"/>
                          <a:pt x="4" y="2"/>
                        </a:cubicBezTo>
                        <a:cubicBezTo>
                          <a:pt x="3" y="2"/>
                          <a:pt x="2" y="4"/>
                          <a:pt x="1" y="5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8" name="Freeform 457"/>
                  <p:cNvSpPr>
                    <a:spLocks noEditPoints="1"/>
                  </p:cNvSpPr>
                  <p:nvPr/>
                </p:nvSpPr>
                <p:spPr bwMode="auto">
                  <a:xfrm>
                    <a:off x="6692" y="2845"/>
                    <a:ext cx="10" cy="12"/>
                  </a:xfrm>
                  <a:custGeom>
                    <a:gdLst>
                      <a:gd fmla="*/ 1 w 4" name="T0"/>
                      <a:gd fmla="*/ 5 h 5" name="T1"/>
                      <a:gd fmla="*/ 1 w 4" name="T2"/>
                      <a:gd fmla="*/ 5 h 5" name="T3"/>
                      <a:gd fmla="*/ 0 w 4" name="T4"/>
                      <a:gd fmla="*/ 5 h 5" name="T5"/>
                      <a:gd fmla="*/ 0 w 4" name="T6"/>
                      <a:gd fmla="*/ 3 h 5" name="T7"/>
                      <a:gd fmla="*/ 3 w 4" name="T8"/>
                      <a:gd fmla="*/ 0 h 5" name="T9"/>
                      <a:gd fmla="*/ 4 w 4" name="T10"/>
                      <a:gd fmla="*/ 2 h 5" name="T11"/>
                      <a:gd fmla="*/ 1 w 4" name="T12"/>
                      <a:gd fmla="*/ 5 h 5" name="T13"/>
                      <a:gd fmla="*/ 1 w 4" name="T14"/>
                      <a:gd fmla="*/ 5 h 5" name="T15"/>
                      <a:gd fmla="*/ 3 w 4" name="T16"/>
                      <a:gd fmla="*/ 0 h 5" name="T17"/>
                      <a:gd fmla="*/ 0 w 4" name="T18"/>
                      <a:gd fmla="*/ 3 h 5" name="T19"/>
                      <a:gd fmla="*/ 0 w 4" name="T20"/>
                      <a:gd fmla="*/ 5 h 5" name="T21"/>
                      <a:gd fmla="*/ 1 w 4" name="T22"/>
                      <a:gd fmla="*/ 5 h 5" name="T23"/>
                      <a:gd fmla="*/ 4 w 4" name="T24"/>
                      <a:gd fmla="*/ 2 h 5" name="T25"/>
                      <a:gd fmla="*/ 3 w 4" name="T26"/>
                      <a:gd fmla="*/ 0 h 5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5" w="4">
                        <a:moveTo>
                          <a:pt x="1" y="5"/>
                        </a:move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0" y="5"/>
                          <a:pt x="0" y="5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1" y="1"/>
                          <a:pt x="3" y="0"/>
                        </a:cubicBezTo>
                        <a:cubicBezTo>
                          <a:pt x="4" y="0"/>
                          <a:pt x="4" y="1"/>
                          <a:pt x="4" y="2"/>
                        </a:cubicBezTo>
                        <a:cubicBezTo>
                          <a:pt x="3" y="2"/>
                          <a:pt x="2" y="4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lose/>
                        <a:moveTo>
                          <a:pt x="3" y="0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2" y="4"/>
                          <a:pt x="3" y="2"/>
                          <a:pt x="4" y="2"/>
                        </a:cubicBezTo>
                        <a:cubicBezTo>
                          <a:pt x="4" y="1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19" name="Freeform 458"/>
                  <p:cNvSpPr/>
                  <p:nvPr/>
                </p:nvSpPr>
                <p:spPr bwMode="auto">
                  <a:xfrm>
                    <a:off x="6638" y="2790"/>
                    <a:ext cx="12" cy="12"/>
                  </a:xfrm>
                  <a:custGeom>
                    <a:gdLst>
                      <a:gd fmla="*/ 3 w 5" name="T0"/>
                      <a:gd fmla="*/ 0 h 5" name="T1"/>
                      <a:gd fmla="*/ 5 w 5" name="T2"/>
                      <a:gd fmla="*/ 2 h 5" name="T3"/>
                      <a:gd fmla="*/ 5 w 5" name="T4"/>
                      <a:gd fmla="*/ 2 h 5" name="T5"/>
                      <a:gd fmla="*/ 5 w 5" name="T6"/>
                      <a:gd fmla="*/ 2 h 5" name="T7"/>
                      <a:gd fmla="*/ 1 w 5" name="T8"/>
                      <a:gd fmla="*/ 5 h 5" name="T9"/>
                      <a:gd fmla="*/ 2 w 5" name="T10"/>
                      <a:gd fmla="*/ 5 h 5" name="T11"/>
                      <a:gd fmla="*/ 0 w 5" name="T12"/>
                      <a:gd fmla="*/ 4 h 5" name="T13"/>
                      <a:gd fmla="*/ 3 w 5" name="T14"/>
                      <a:gd fmla="*/ 0 h 5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5" w="5">
                        <a:moveTo>
                          <a:pt x="3" y="0"/>
                        </a:moveTo>
                        <a:cubicBezTo>
                          <a:pt x="4" y="1"/>
                          <a:pt x="5" y="1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2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0" y="5"/>
                          <a:pt x="0" y="4"/>
                        </a:cubicBezTo>
                        <a:cubicBezTo>
                          <a:pt x="1" y="2"/>
                          <a:pt x="2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0" name="Freeform 459"/>
                  <p:cNvSpPr>
                    <a:spLocks noEditPoints="1"/>
                  </p:cNvSpPr>
                  <p:nvPr/>
                </p:nvSpPr>
                <p:spPr bwMode="auto">
                  <a:xfrm>
                    <a:off x="6638" y="2790"/>
                    <a:ext cx="12" cy="12"/>
                  </a:xfrm>
                  <a:custGeom>
                    <a:gdLst>
                      <a:gd fmla="*/ 2 w 5" name="T0"/>
                      <a:gd fmla="*/ 5 h 5" name="T1"/>
                      <a:gd fmla="*/ 2 w 5" name="T2"/>
                      <a:gd fmla="*/ 5 h 5" name="T3"/>
                      <a:gd fmla="*/ 1 w 5" name="T4"/>
                      <a:gd fmla="*/ 5 h 5" name="T5"/>
                      <a:gd fmla="*/ 0 w 5" name="T6"/>
                      <a:gd fmla="*/ 4 h 5" name="T7"/>
                      <a:gd fmla="*/ 3 w 5" name="T8"/>
                      <a:gd fmla="*/ 0 h 5" name="T9"/>
                      <a:gd fmla="*/ 5 w 5" name="T10"/>
                      <a:gd fmla="*/ 2 h 5" name="T11"/>
                      <a:gd fmla="*/ 5 w 5" name="T12"/>
                      <a:gd fmla="*/ 2 h 5" name="T13"/>
                      <a:gd fmla="*/ 1 w 5" name="T14"/>
                      <a:gd fmla="*/ 5 h 5" name="T15"/>
                      <a:gd fmla="*/ 2 w 5" name="T16"/>
                      <a:gd fmla="*/ 5 h 5" name="T17"/>
                      <a:gd fmla="*/ 3 w 5" name="T18"/>
                      <a:gd fmla="*/ 1 h 5" name="T19"/>
                      <a:gd fmla="*/ 0 w 5" name="T20"/>
                      <a:gd fmla="*/ 4 h 5" name="T21"/>
                      <a:gd fmla="*/ 1 w 5" name="T22"/>
                      <a:gd fmla="*/ 5 h 5" name="T23"/>
                      <a:gd fmla="*/ 2 w 5" name="T24"/>
                      <a:gd fmla="*/ 5 h 5" name="T25"/>
                      <a:gd fmla="*/ 1 w 5" name="T26"/>
                      <a:gd fmla="*/ 5 h 5" name="T27"/>
                      <a:gd fmla="*/ 5 w 5" name="T28"/>
                      <a:gd fmla="*/ 2 h 5" name="T29"/>
                      <a:gd fmla="*/ 5 w 5" name="T30"/>
                      <a:gd fmla="*/ 2 h 5" name="T31"/>
                      <a:gd fmla="*/ 3 w 5" name="T32"/>
                      <a:gd fmla="*/ 1 h 5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2"/>
                          <a:pt x="2" y="1"/>
                          <a:pt x="3" y="0"/>
                        </a:cubicBez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2"/>
                          <a:pt x="2" y="4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lose/>
                        <a:moveTo>
                          <a:pt x="3" y="1"/>
                        </a:moveTo>
                        <a:cubicBezTo>
                          <a:pt x="2" y="1"/>
                          <a:pt x="1" y="2"/>
                          <a:pt x="0" y="4"/>
                        </a:cubicBezTo>
                        <a:cubicBezTo>
                          <a:pt x="0" y="4"/>
                          <a:pt x="0" y="4"/>
                          <a:pt x="1" y="5"/>
                        </a:cubicBezTo>
                        <a:cubicBezTo>
                          <a:pt x="1" y="5"/>
                          <a:pt x="1" y="5"/>
                          <a:pt x="2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2" y="4"/>
                          <a:pt x="3" y="2"/>
                          <a:pt x="5" y="2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1"/>
                          <a:pt x="4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1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6832" y="2778"/>
                    <a:ext cx="9" cy="12"/>
                  </a:xfrm>
                  <a:prstGeom prst="ellipse">
                    <a:avLst/>
                  </a:pr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2" name="Freeform 461"/>
                  <p:cNvSpPr>
                    <a:spLocks noEditPoints="1"/>
                  </p:cNvSpPr>
                  <p:nvPr/>
                </p:nvSpPr>
                <p:spPr bwMode="auto">
                  <a:xfrm>
                    <a:off x="6832" y="2778"/>
                    <a:ext cx="12" cy="12"/>
                  </a:xfrm>
                  <a:custGeom>
                    <a:gdLst>
                      <a:gd fmla="*/ 2 w 5" name="T0"/>
                      <a:gd fmla="*/ 5 h 5" name="T1"/>
                      <a:gd fmla="*/ 0 w 5" name="T2"/>
                      <a:gd fmla="*/ 2 h 5" name="T3"/>
                      <a:gd fmla="*/ 2 w 5" name="T4"/>
                      <a:gd fmla="*/ 0 h 5" name="T5"/>
                      <a:gd fmla="*/ 5 w 5" name="T6"/>
                      <a:gd fmla="*/ 2 h 5" name="T7"/>
                      <a:gd fmla="*/ 2 w 5" name="T8"/>
                      <a:gd fmla="*/ 5 h 5" name="T9"/>
                      <a:gd fmla="*/ 2 w 5" name="T10"/>
                      <a:gd fmla="*/ 0 h 5" name="T11"/>
                      <a:gd fmla="*/ 0 w 5" name="T12"/>
                      <a:gd fmla="*/ 2 h 5" name="T13"/>
                      <a:gd fmla="*/ 2 w 5" name="T14"/>
                      <a:gd fmla="*/ 5 h 5" name="T15"/>
                      <a:gd fmla="*/ 4 w 5" name="T16"/>
                      <a:gd fmla="*/ 2 h 5" name="T17"/>
                      <a:gd fmla="*/ 2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cubicBezTo>
                          <a:pt x="1" y="5"/>
                          <a:pt x="0" y="4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5" y="1"/>
                          <a:pt x="5" y="2"/>
                        </a:cubicBezTo>
                        <a:cubicBezTo>
                          <a:pt x="5" y="4"/>
                          <a:pt x="3" y="5"/>
                          <a:pt x="2" y="5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ubicBezTo>
                          <a:pt x="3" y="5"/>
                          <a:pt x="4" y="4"/>
                          <a:pt x="4" y="2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3" name="Freeform 462"/>
                  <p:cNvSpPr/>
                  <p:nvPr/>
                </p:nvSpPr>
                <p:spPr bwMode="auto">
                  <a:xfrm>
                    <a:off x="6827" y="2783"/>
                    <a:ext cx="12" cy="12"/>
                  </a:xfrm>
                  <a:custGeom>
                    <a:gdLst>
                      <a:gd fmla="*/ 2 w 5" name="T0"/>
                      <a:gd fmla="*/ 1 h 5" name="T1"/>
                      <a:gd fmla="*/ 0 w 5" name="T2"/>
                      <a:gd fmla="*/ 3 h 5" name="T3"/>
                      <a:gd fmla="*/ 2 w 5" name="T4"/>
                      <a:gd fmla="*/ 5 h 5" name="T5"/>
                      <a:gd fmla="*/ 4 w 5" name="T6"/>
                      <a:gd fmla="*/ 2 h 5" name="T7"/>
                      <a:gd fmla="*/ 2 w 5" name="T8"/>
                      <a:gd fmla="*/ 1 h 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5" w="5">
                        <a:moveTo>
                          <a:pt x="2" y="1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5" y="2"/>
                          <a:pt x="3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4" name="Freeform 463"/>
                  <p:cNvSpPr>
                    <a:spLocks noEditPoints="1"/>
                  </p:cNvSpPr>
                  <p:nvPr/>
                </p:nvSpPr>
                <p:spPr bwMode="auto">
                  <a:xfrm>
                    <a:off x="6827" y="2783"/>
                    <a:ext cx="10" cy="12"/>
                  </a:xfrm>
                  <a:custGeom>
                    <a:gdLst>
                      <a:gd fmla="*/ 2 w 4" name="T0"/>
                      <a:gd fmla="*/ 5 h 5" name="T1"/>
                      <a:gd fmla="*/ 0 w 4" name="T2"/>
                      <a:gd fmla="*/ 3 h 5" name="T3"/>
                      <a:gd fmla="*/ 2 w 4" name="T4"/>
                      <a:gd fmla="*/ 1 h 5" name="T5"/>
                      <a:gd fmla="*/ 4 w 4" name="T6"/>
                      <a:gd fmla="*/ 2 h 5" name="T7"/>
                      <a:gd fmla="*/ 4 w 4" name="T8"/>
                      <a:gd fmla="*/ 3 h 5" name="T9"/>
                      <a:gd fmla="*/ 2 w 4" name="T10"/>
                      <a:gd fmla="*/ 5 h 5" name="T11"/>
                      <a:gd fmla="*/ 3 w 4" name="T12"/>
                      <a:gd fmla="*/ 1 h 5" name="T13"/>
                      <a:gd fmla="*/ 2 w 4" name="T14"/>
                      <a:gd fmla="*/ 1 h 5" name="T15"/>
                      <a:gd fmla="*/ 0 w 4" name="T16"/>
                      <a:gd fmla="*/ 3 h 5" name="T17"/>
                      <a:gd fmla="*/ 2 w 4" name="T18"/>
                      <a:gd fmla="*/ 5 h 5" name="T19"/>
                      <a:gd fmla="*/ 4 w 4" name="T20"/>
                      <a:gd fmla="*/ 2 h 5" name="T21"/>
                      <a:gd fmla="*/ 4 w 4" name="T22"/>
                      <a:gd fmla="*/ 2 h 5" name="T23"/>
                      <a:gd fmla="*/ 3 w 4" name="T24"/>
                      <a:gd fmla="*/ 1 h 5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5" w="4">
                        <a:moveTo>
                          <a:pt x="2" y="5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5" name="Freeform 464"/>
                  <p:cNvSpPr>
                    <a:spLocks noEditPoints="1"/>
                  </p:cNvSpPr>
                  <p:nvPr/>
                </p:nvSpPr>
                <p:spPr bwMode="auto">
                  <a:xfrm>
                    <a:off x="6733" y="2788"/>
                    <a:ext cx="99" cy="105"/>
                  </a:xfrm>
                  <a:custGeom>
                    <a:gdLst>
                      <a:gd fmla="*/ 39 w 42" name="T0"/>
                      <a:gd fmla="*/ 0 h 44" name="T1"/>
                      <a:gd fmla="*/ 37 w 42" name="T2"/>
                      <a:gd fmla="*/ 3 h 44" name="T3"/>
                      <a:gd fmla="*/ 15 w 42" name="T4"/>
                      <a:gd fmla="*/ 25 h 44" name="T5"/>
                      <a:gd fmla="*/ 19 w 42" name="T6"/>
                      <a:gd fmla="*/ 28 h 44" name="T7"/>
                      <a:gd fmla="*/ 40 w 42" name="T8"/>
                      <a:gd fmla="*/ 6 h 44" name="T9"/>
                      <a:gd fmla="*/ 42 w 42" name="T10"/>
                      <a:gd fmla="*/ 4 h 44" name="T11"/>
                      <a:gd fmla="*/ 39 w 42" name="T12"/>
                      <a:gd fmla="*/ 0 h 44" name="T13"/>
                      <a:gd fmla="*/ 14 w 42" name="T14"/>
                      <a:gd fmla="*/ 26 h 44" name="T15"/>
                      <a:gd fmla="*/ 0 w 42" name="T16"/>
                      <a:gd fmla="*/ 40 h 44" name="T17"/>
                      <a:gd fmla="*/ 3 w 42" name="T18"/>
                      <a:gd fmla="*/ 44 h 44" name="T19"/>
                      <a:gd fmla="*/ 17 w 42" name="T20"/>
                      <a:gd fmla="*/ 29 h 44" name="T21"/>
                      <a:gd fmla="*/ 14 w 42" name="T22"/>
                      <a:gd fmla="*/ 26 h 44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44" w="42">
                        <a:moveTo>
                          <a:pt x="39" y="0"/>
                        </a:moveTo>
                        <a:cubicBezTo>
                          <a:pt x="37" y="3"/>
                          <a:pt x="37" y="3"/>
                          <a:pt x="37" y="3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40" y="6"/>
                          <a:pt x="40" y="6"/>
                          <a:pt x="40" y="6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42" y="2"/>
                          <a:pt x="41" y="1"/>
                          <a:pt x="39" y="0"/>
                        </a:cubicBezTo>
                        <a:close/>
                        <a:moveTo>
                          <a:pt x="14" y="26"/>
                        </a:move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7" y="29"/>
                          <a:pt x="17" y="29"/>
                          <a:pt x="17" y="29"/>
                        </a:cubicBezTo>
                        <a:cubicBezTo>
                          <a:pt x="17" y="28"/>
                          <a:pt x="15" y="26"/>
                          <a:pt x="14" y="26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6" name="Freeform 465"/>
                  <p:cNvSpPr>
                    <a:spLocks noEditPoints="1"/>
                  </p:cNvSpPr>
                  <p:nvPr/>
                </p:nvSpPr>
                <p:spPr bwMode="auto">
                  <a:xfrm>
                    <a:off x="6733" y="2788"/>
                    <a:ext cx="99" cy="105"/>
                  </a:xfrm>
                  <a:custGeom>
                    <a:gdLst>
                      <a:gd fmla="*/ 3 w 42" name="T0"/>
                      <a:gd fmla="*/ 44 h 44" name="T1"/>
                      <a:gd fmla="*/ 0 w 42" name="T2"/>
                      <a:gd fmla="*/ 40 h 44" name="T3"/>
                      <a:gd fmla="*/ 14 w 42" name="T4"/>
                      <a:gd fmla="*/ 26 h 44" name="T5"/>
                      <a:gd fmla="*/ 17 w 42" name="T6"/>
                      <a:gd fmla="*/ 29 h 44" name="T7"/>
                      <a:gd fmla="*/ 3 w 42" name="T8"/>
                      <a:gd fmla="*/ 44 h 44" name="T9"/>
                      <a:gd fmla="*/ 14 w 42" name="T10"/>
                      <a:gd fmla="*/ 26 h 44" name="T11"/>
                      <a:gd fmla="*/ 0 w 42" name="T12"/>
                      <a:gd fmla="*/ 40 h 44" name="T13"/>
                      <a:gd fmla="*/ 3 w 42" name="T14"/>
                      <a:gd fmla="*/ 43 h 44" name="T15"/>
                      <a:gd fmla="*/ 17 w 42" name="T16"/>
                      <a:gd fmla="*/ 29 h 44" name="T17"/>
                      <a:gd fmla="*/ 14 w 42" name="T18"/>
                      <a:gd fmla="*/ 26 h 44" name="T19"/>
                      <a:gd fmla="*/ 19 w 42" name="T20"/>
                      <a:gd fmla="*/ 28 h 44" name="T21"/>
                      <a:gd fmla="*/ 15 w 42" name="T22"/>
                      <a:gd fmla="*/ 25 h 44" name="T23"/>
                      <a:gd fmla="*/ 39 w 42" name="T24"/>
                      <a:gd fmla="*/ 0 h 44" name="T25"/>
                      <a:gd fmla="*/ 42 w 42" name="T26"/>
                      <a:gd fmla="*/ 4 h 44" name="T27"/>
                      <a:gd fmla="*/ 40 w 42" name="T28"/>
                      <a:gd fmla="*/ 6 h 44" name="T29"/>
                      <a:gd fmla="*/ 19 w 42" name="T30"/>
                      <a:gd fmla="*/ 28 h 44" name="T31"/>
                      <a:gd fmla="*/ 39 w 42" name="T32"/>
                      <a:gd fmla="*/ 1 h 44" name="T33"/>
                      <a:gd fmla="*/ 37 w 42" name="T34"/>
                      <a:gd fmla="*/ 3 h 44" name="T35"/>
                      <a:gd fmla="*/ 15 w 42" name="T36"/>
                      <a:gd fmla="*/ 25 h 44" name="T37"/>
                      <a:gd fmla="*/ 19 w 42" name="T38"/>
                      <a:gd fmla="*/ 28 h 44" name="T39"/>
                      <a:gd fmla="*/ 42 w 42" name="T40"/>
                      <a:gd fmla="*/ 4 h 44" name="T41"/>
                      <a:gd fmla="*/ 39 w 42" name="T42"/>
                      <a:gd fmla="*/ 1 h 44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44" w="42">
                        <a:moveTo>
                          <a:pt x="3" y="44"/>
                        </a:move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14" y="26"/>
                          <a:pt x="14" y="26"/>
                          <a:pt x="14" y="26"/>
                        </a:cubicBezTo>
                        <a:cubicBezTo>
                          <a:pt x="15" y="26"/>
                          <a:pt x="17" y="28"/>
                          <a:pt x="17" y="29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lose/>
                        <a:moveTo>
                          <a:pt x="14" y="26"/>
                        </a:moveTo>
                        <a:cubicBezTo>
                          <a:pt x="0" y="40"/>
                          <a:pt x="0" y="40"/>
                          <a:pt x="0" y="40"/>
                        </a:cubicBezTo>
                        <a:cubicBezTo>
                          <a:pt x="3" y="43"/>
                          <a:pt x="3" y="43"/>
                          <a:pt x="3" y="43"/>
                        </a:cubicBezTo>
                        <a:cubicBezTo>
                          <a:pt x="17" y="29"/>
                          <a:pt x="17" y="29"/>
                          <a:pt x="17" y="29"/>
                        </a:cubicBezTo>
                        <a:cubicBezTo>
                          <a:pt x="17" y="28"/>
                          <a:pt x="15" y="26"/>
                          <a:pt x="14" y="26"/>
                        </a:cubicBezTo>
                        <a:close/>
                        <a:moveTo>
                          <a:pt x="19" y="28"/>
                        </a:move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41" y="1"/>
                          <a:pt x="42" y="2"/>
                          <a:pt x="42" y="4"/>
                        </a:cubicBezTo>
                        <a:cubicBezTo>
                          <a:pt x="40" y="6"/>
                          <a:pt x="40" y="6"/>
                          <a:pt x="40" y="6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lose/>
                        <a:moveTo>
                          <a:pt x="39" y="1"/>
                        </a:moveTo>
                        <a:cubicBezTo>
                          <a:pt x="37" y="3"/>
                          <a:pt x="37" y="3"/>
                          <a:pt x="37" y="3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9" y="28"/>
                          <a:pt x="19" y="28"/>
                          <a:pt x="19" y="28"/>
                        </a:cubicBezTo>
                        <a:cubicBezTo>
                          <a:pt x="42" y="4"/>
                          <a:pt x="42" y="4"/>
                          <a:pt x="42" y="4"/>
                        </a:cubicBezTo>
                        <a:cubicBezTo>
                          <a:pt x="42" y="2"/>
                          <a:pt x="40" y="1"/>
                          <a:pt x="39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7" name="Freeform 466"/>
                  <p:cNvSpPr/>
                  <p:nvPr/>
                </p:nvSpPr>
                <p:spPr bwMode="auto">
                  <a:xfrm>
                    <a:off x="6771" y="2795"/>
                    <a:ext cx="56" cy="57"/>
                  </a:xfrm>
                  <a:custGeom>
                    <a:gdLst>
                      <a:gd fmla="*/ 21 w 24" name="T0"/>
                      <a:gd fmla="*/ 0 h 24" name="T1"/>
                      <a:gd fmla="*/ 19 w 24" name="T2"/>
                      <a:gd fmla="*/ 2 h 24" name="T3"/>
                      <a:gd fmla="*/ 11 w 24" name="T4"/>
                      <a:gd fmla="*/ 11 h 24" name="T5"/>
                      <a:gd fmla="*/ 3 w 24" name="T6"/>
                      <a:gd fmla="*/ 18 h 24" name="T7"/>
                      <a:gd fmla="*/ 0 w 24" name="T8"/>
                      <a:gd fmla="*/ 21 h 24" name="T9"/>
                      <a:gd fmla="*/ 11 w 24" name="T10"/>
                      <a:gd fmla="*/ 13 h 24" name="T11"/>
                      <a:gd fmla="*/ 3 w 24" name="T12"/>
                      <a:gd fmla="*/ 24 h 24" name="T13"/>
                      <a:gd fmla="*/ 6 w 24" name="T14"/>
                      <a:gd fmla="*/ 22 h 24" name="T15"/>
                      <a:gd fmla="*/ 13 w 24" name="T16"/>
                      <a:gd fmla="*/ 13 h 24" name="T17"/>
                      <a:gd fmla="*/ 21 w 24" name="T18"/>
                      <a:gd fmla="*/ 6 h 24" name="T19"/>
                      <a:gd fmla="*/ 24 w 24" name="T20"/>
                      <a:gd fmla="*/ 3 h 24" name="T21"/>
                      <a:gd fmla="*/ 13 w 24" name="T22"/>
                      <a:gd fmla="*/ 11 h 24" name="T23"/>
                      <a:gd fmla="*/ 21 w 24" name="T24"/>
                      <a:gd fmla="*/ 0 h 24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4" w="24">
                        <a:moveTo>
                          <a:pt x="21" y="0"/>
                        </a:move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7" y="4"/>
                          <a:pt x="11" y="11"/>
                          <a:pt x="11" y="11"/>
                        </a:cubicBezTo>
                        <a:cubicBezTo>
                          <a:pt x="11" y="11"/>
                          <a:pt x="4" y="17"/>
                          <a:pt x="3" y="18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2" y="19"/>
                          <a:pt x="11" y="13"/>
                          <a:pt x="11" y="13"/>
                        </a:cubicBezTo>
                        <a:cubicBezTo>
                          <a:pt x="11" y="13"/>
                          <a:pt x="6" y="22"/>
                          <a:pt x="3" y="24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7" y="20"/>
                          <a:pt x="13" y="13"/>
                          <a:pt x="13" y="13"/>
                        </a:cubicBezTo>
                        <a:cubicBezTo>
                          <a:pt x="13" y="13"/>
                          <a:pt x="19" y="8"/>
                          <a:pt x="21" y="6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2" y="5"/>
                          <a:pt x="13" y="11"/>
                          <a:pt x="13" y="11"/>
                        </a:cubicBezTo>
                        <a:cubicBezTo>
                          <a:pt x="13" y="11"/>
                          <a:pt x="19" y="1"/>
                          <a:pt x="21" y="0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8" name="Freeform 467"/>
                  <p:cNvSpPr>
                    <a:spLocks noEditPoints="1"/>
                  </p:cNvSpPr>
                  <p:nvPr/>
                </p:nvSpPr>
                <p:spPr bwMode="auto">
                  <a:xfrm>
                    <a:off x="6771" y="2795"/>
                    <a:ext cx="56" cy="57"/>
                  </a:xfrm>
                  <a:custGeom>
                    <a:gdLst>
                      <a:gd fmla="*/ 3 w 24" name="T0"/>
                      <a:gd fmla="*/ 24 h 24" name="T1"/>
                      <a:gd fmla="*/ 3 w 24" name="T2"/>
                      <a:gd fmla="*/ 24 h 24" name="T3"/>
                      <a:gd fmla="*/ 11 w 24" name="T4"/>
                      <a:gd fmla="*/ 13 h 24" name="T5"/>
                      <a:gd fmla="*/ 0 w 24" name="T6"/>
                      <a:gd fmla="*/ 21 h 24" name="T7"/>
                      <a:gd fmla="*/ 0 w 24" name="T8"/>
                      <a:gd fmla="*/ 21 h 24" name="T9"/>
                      <a:gd fmla="*/ 2 w 24" name="T10"/>
                      <a:gd fmla="*/ 18 h 24" name="T11"/>
                      <a:gd fmla="*/ 11 w 24" name="T12"/>
                      <a:gd fmla="*/ 11 h 24" name="T13"/>
                      <a:gd fmla="*/ 18 w 24" name="T14"/>
                      <a:gd fmla="*/ 2 h 24" name="T15"/>
                      <a:gd fmla="*/ 21 w 24" name="T16"/>
                      <a:gd fmla="*/ 0 h 24" name="T17"/>
                      <a:gd fmla="*/ 21 w 24" name="T18"/>
                      <a:gd fmla="*/ 0 h 24" name="T19"/>
                      <a:gd fmla="*/ 21 w 24" name="T20"/>
                      <a:gd fmla="*/ 0 h 24" name="T21"/>
                      <a:gd fmla="*/ 21 w 24" name="T22"/>
                      <a:gd fmla="*/ 0 h 24" name="T23"/>
                      <a:gd fmla="*/ 21 w 24" name="T24"/>
                      <a:gd fmla="*/ 0 h 24" name="T25"/>
                      <a:gd fmla="*/ 13 w 24" name="T26"/>
                      <a:gd fmla="*/ 11 h 24" name="T27"/>
                      <a:gd fmla="*/ 24 w 24" name="T28"/>
                      <a:gd fmla="*/ 3 h 24" name="T29"/>
                      <a:gd fmla="*/ 24 w 24" name="T30"/>
                      <a:gd fmla="*/ 3 h 24" name="T31"/>
                      <a:gd fmla="*/ 21 w 24" name="T32"/>
                      <a:gd fmla="*/ 6 h 24" name="T33"/>
                      <a:gd fmla="*/ 13 w 24" name="T34"/>
                      <a:gd fmla="*/ 13 h 24" name="T35"/>
                      <a:gd fmla="*/ 6 w 24" name="T36"/>
                      <a:gd fmla="*/ 22 h 24" name="T37"/>
                      <a:gd fmla="*/ 3 w 24" name="T38"/>
                      <a:gd fmla="*/ 24 h 24" name="T39"/>
                      <a:gd fmla="*/ 11 w 24" name="T40"/>
                      <a:gd fmla="*/ 13 h 24" name="T41"/>
                      <a:gd fmla="*/ 5 w 24" name="T42"/>
                      <a:gd fmla="*/ 23 h 24" name="T43"/>
                      <a:gd fmla="*/ 6 w 24" name="T44"/>
                      <a:gd fmla="*/ 22 h 24" name="T45"/>
                      <a:gd fmla="*/ 13 w 24" name="T46"/>
                      <a:gd fmla="*/ 13 h 24" name="T47"/>
                      <a:gd fmla="*/ 21 w 24" name="T48"/>
                      <a:gd fmla="*/ 6 h 24" name="T49"/>
                      <a:gd fmla="*/ 24 w 24" name="T50"/>
                      <a:gd fmla="*/ 3 h 24" name="T51"/>
                      <a:gd fmla="*/ 13 w 24" name="T52"/>
                      <a:gd fmla="*/ 11 h 24" name="T53"/>
                      <a:gd fmla="*/ 21 w 24" name="T54"/>
                      <a:gd fmla="*/ 0 h 24" name="T55"/>
                      <a:gd fmla="*/ 19 w 24" name="T56"/>
                      <a:gd fmla="*/ 2 h 24" name="T57"/>
                      <a:gd fmla="*/ 12 w 24" name="T58"/>
                      <a:gd fmla="*/ 11 h 24" name="T59"/>
                      <a:gd fmla="*/ 3 w 24" name="T60"/>
                      <a:gd fmla="*/ 19 h 24" name="T61"/>
                      <a:gd fmla="*/ 1 w 24" name="T62"/>
                      <a:gd fmla="*/ 21 h 24" name="T63"/>
                      <a:gd fmla="*/ 11 w 24" name="T64"/>
                      <a:gd fmla="*/ 13 h 24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24" w="24">
                        <a:moveTo>
                          <a:pt x="3" y="24"/>
                        </a:moveTo>
                        <a:cubicBezTo>
                          <a:pt x="3" y="24"/>
                          <a:pt x="3" y="24"/>
                          <a:pt x="3" y="24"/>
                        </a:cubicBezTo>
                        <a:cubicBezTo>
                          <a:pt x="6" y="22"/>
                          <a:pt x="11" y="13"/>
                          <a:pt x="11" y="13"/>
                        </a:cubicBezTo>
                        <a:cubicBezTo>
                          <a:pt x="11" y="13"/>
                          <a:pt x="2" y="19"/>
                          <a:pt x="0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2" y="18"/>
                          <a:pt x="2" y="18"/>
                          <a:pt x="2" y="18"/>
                        </a:cubicBezTo>
                        <a:cubicBezTo>
                          <a:pt x="4" y="17"/>
                          <a:pt x="11" y="11"/>
                          <a:pt x="11" y="11"/>
                        </a:cubicBezTo>
                        <a:cubicBezTo>
                          <a:pt x="11" y="11"/>
                          <a:pt x="17" y="4"/>
                          <a:pt x="18" y="2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19" y="2"/>
                          <a:pt x="13" y="11"/>
                          <a:pt x="13" y="11"/>
                        </a:cubicBezTo>
                        <a:cubicBezTo>
                          <a:pt x="13" y="11"/>
                          <a:pt x="22" y="5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1" y="6"/>
                          <a:pt x="21" y="6"/>
                          <a:pt x="21" y="6"/>
                        </a:cubicBezTo>
                        <a:cubicBezTo>
                          <a:pt x="19" y="8"/>
                          <a:pt x="13" y="13"/>
                          <a:pt x="13" y="13"/>
                        </a:cubicBezTo>
                        <a:cubicBezTo>
                          <a:pt x="13" y="13"/>
                          <a:pt x="7" y="20"/>
                          <a:pt x="6" y="22"/>
                        </a:cubicBezTo>
                        <a:cubicBezTo>
                          <a:pt x="3" y="24"/>
                          <a:pt x="3" y="24"/>
                          <a:pt x="3" y="24"/>
                        </a:cubicBezTo>
                        <a:close/>
                        <a:moveTo>
                          <a:pt x="11" y="13"/>
                        </a:moveTo>
                        <a:cubicBezTo>
                          <a:pt x="11" y="13"/>
                          <a:pt x="7" y="19"/>
                          <a:pt x="5" y="2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7" y="20"/>
                          <a:pt x="13" y="13"/>
                          <a:pt x="13" y="13"/>
                        </a:cubicBezTo>
                        <a:cubicBezTo>
                          <a:pt x="13" y="13"/>
                          <a:pt x="19" y="8"/>
                          <a:pt x="21" y="6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1" y="5"/>
                          <a:pt x="13" y="11"/>
                          <a:pt x="13" y="11"/>
                        </a:cubicBezTo>
                        <a:cubicBezTo>
                          <a:pt x="13" y="11"/>
                          <a:pt x="19" y="2"/>
                          <a:pt x="21" y="0"/>
                        </a:cubicBezTo>
                        <a:cubicBezTo>
                          <a:pt x="19" y="2"/>
                          <a:pt x="19" y="2"/>
                          <a:pt x="19" y="2"/>
                        </a:cubicBezTo>
                        <a:cubicBezTo>
                          <a:pt x="17" y="4"/>
                          <a:pt x="12" y="11"/>
                          <a:pt x="12" y="11"/>
                        </a:cubicBezTo>
                        <a:cubicBezTo>
                          <a:pt x="11" y="11"/>
                          <a:pt x="4" y="17"/>
                          <a:pt x="3" y="19"/>
                        </a:cubicBezTo>
                        <a:cubicBezTo>
                          <a:pt x="1" y="21"/>
                          <a:pt x="1" y="21"/>
                          <a:pt x="1" y="21"/>
                        </a:cubicBezTo>
                        <a:cubicBezTo>
                          <a:pt x="3" y="18"/>
                          <a:pt x="11" y="13"/>
                          <a:pt x="11" y="1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29" name="Freeform 468"/>
                  <p:cNvSpPr/>
                  <p:nvPr/>
                </p:nvSpPr>
                <p:spPr bwMode="auto">
                  <a:xfrm>
                    <a:off x="6744" y="2864"/>
                    <a:ext cx="17" cy="15"/>
                  </a:xfrm>
                  <a:custGeom>
                    <a:gdLst>
                      <a:gd fmla="*/ 0 w 7" name="T0"/>
                      <a:gd fmla="*/ 1 h 6" name="T1"/>
                      <a:gd fmla="*/ 5 w 7" name="T2"/>
                      <a:gd fmla="*/ 6 h 6" name="T3"/>
                      <a:gd fmla="*/ 7 w 7" name="T4"/>
                      <a:gd fmla="*/ 4 h 6" name="T5"/>
                      <a:gd fmla="*/ 5 w 7" name="T6"/>
                      <a:gd fmla="*/ 1 h 6" name="T7"/>
                      <a:gd fmla="*/ 2 w 7" name="T8"/>
                      <a:gd fmla="*/ 0 h 6" name="T9"/>
                      <a:gd fmla="*/ 0 w 7" name="T10"/>
                      <a:gd fmla="*/ 1 h 6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6" w="7">
                        <a:moveTo>
                          <a:pt x="0" y="1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6" y="6"/>
                          <a:pt x="7" y="5"/>
                          <a:pt x="7" y="4"/>
                        </a:cubicBezTo>
                        <a:cubicBezTo>
                          <a:pt x="7" y="4"/>
                          <a:pt x="7" y="3"/>
                          <a:pt x="5" y="1"/>
                        </a:cubicBezTo>
                        <a:cubicBezTo>
                          <a:pt x="4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0" name="Freeform 469"/>
                  <p:cNvSpPr>
                    <a:spLocks noEditPoints="1"/>
                  </p:cNvSpPr>
                  <p:nvPr/>
                </p:nvSpPr>
                <p:spPr bwMode="auto">
                  <a:xfrm>
                    <a:off x="6744" y="2864"/>
                    <a:ext cx="17" cy="15"/>
                  </a:xfrm>
                  <a:custGeom>
                    <a:gdLst>
                      <a:gd fmla="*/ 5 w 7" name="T0"/>
                      <a:gd fmla="*/ 6 h 6" name="T1"/>
                      <a:gd fmla="*/ 5 w 7" name="T2"/>
                      <a:gd fmla="*/ 6 h 6" name="T3"/>
                      <a:gd fmla="*/ 0 w 7" name="T4"/>
                      <a:gd fmla="*/ 1 h 6" name="T5"/>
                      <a:gd fmla="*/ 2 w 7" name="T6"/>
                      <a:gd fmla="*/ 0 h 6" name="T7"/>
                      <a:gd fmla="*/ 2 w 7" name="T8"/>
                      <a:gd fmla="*/ 0 h 6" name="T9"/>
                      <a:gd fmla="*/ 5 w 7" name="T10"/>
                      <a:gd fmla="*/ 1 h 6" name="T11"/>
                      <a:gd fmla="*/ 7 w 7" name="T12"/>
                      <a:gd fmla="*/ 4 h 6" name="T13"/>
                      <a:gd fmla="*/ 6 w 7" name="T14"/>
                      <a:gd fmla="*/ 6 h 6" name="T15"/>
                      <a:gd fmla="*/ 5 w 7" name="T16"/>
                      <a:gd fmla="*/ 6 h 6" name="T17"/>
                      <a:gd fmla="*/ 2 w 7" name="T18"/>
                      <a:gd fmla="*/ 0 h 6" name="T19"/>
                      <a:gd fmla="*/ 1 w 7" name="T20"/>
                      <a:gd fmla="*/ 1 h 6" name="T21"/>
                      <a:gd fmla="*/ 5 w 7" name="T22"/>
                      <a:gd fmla="*/ 6 h 6" name="T23"/>
                      <a:gd fmla="*/ 6 w 7" name="T24"/>
                      <a:gd fmla="*/ 5 h 6" name="T25"/>
                      <a:gd fmla="*/ 7 w 7" name="T26"/>
                      <a:gd fmla="*/ 4 h 6" name="T27"/>
                      <a:gd fmla="*/ 5 w 7" name="T28"/>
                      <a:gd fmla="*/ 1 h 6" name="T29"/>
                      <a:gd fmla="*/ 2 w 7" name="T30"/>
                      <a:gd fmla="*/ 0 h 6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6" w="7">
                        <a:moveTo>
                          <a:pt x="5" y="6"/>
                        </a:move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4" y="0"/>
                          <a:pt x="5" y="1"/>
                        </a:cubicBezTo>
                        <a:cubicBezTo>
                          <a:pt x="7" y="3"/>
                          <a:pt x="7" y="4"/>
                          <a:pt x="7" y="4"/>
                        </a:cubicBezTo>
                        <a:cubicBezTo>
                          <a:pt x="7" y="5"/>
                          <a:pt x="7" y="5"/>
                          <a:pt x="6" y="6"/>
                        </a:cubicBezTo>
                        <a:cubicBezTo>
                          <a:pt x="6" y="6"/>
                          <a:pt x="6" y="6"/>
                          <a:pt x="5" y="6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6" y="6"/>
                          <a:pt x="6" y="6"/>
                          <a:pt x="6" y="5"/>
                        </a:cubicBezTo>
                        <a:cubicBezTo>
                          <a:pt x="7" y="5"/>
                          <a:pt x="7" y="5"/>
                          <a:pt x="7" y="4"/>
                        </a:cubicBezTo>
                        <a:cubicBezTo>
                          <a:pt x="7" y="4"/>
                          <a:pt x="7" y="3"/>
                          <a:pt x="5" y="1"/>
                        </a:cubicBezTo>
                        <a:cubicBezTo>
                          <a:pt x="4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1" name="Freeform 470"/>
                  <p:cNvSpPr/>
                  <p:nvPr/>
                </p:nvSpPr>
                <p:spPr bwMode="auto">
                  <a:xfrm>
                    <a:off x="6737" y="2867"/>
                    <a:ext cx="19" cy="19"/>
                  </a:xfrm>
                  <a:custGeom>
                    <a:gdLst>
                      <a:gd fmla="*/ 3 w 8" name="T0"/>
                      <a:gd fmla="*/ 0 h 8" name="T1"/>
                      <a:gd fmla="*/ 0 w 8" name="T2"/>
                      <a:gd fmla="*/ 5 h 8" name="T3"/>
                      <a:gd fmla="*/ 3 w 8" name="T4"/>
                      <a:gd fmla="*/ 8 h 8" name="T5"/>
                      <a:gd fmla="*/ 8 w 8" name="T6"/>
                      <a:gd fmla="*/ 5 h 8" name="T7"/>
                      <a:gd fmla="*/ 7 w 8" name="T8"/>
                      <a:gd fmla="*/ 2 h 8" name="T9"/>
                      <a:gd fmla="*/ 3 w 8" name="T10"/>
                      <a:gd fmla="*/ 0 h 8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8" w="8">
                        <a:moveTo>
                          <a:pt x="3" y="0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5"/>
                          <a:pt x="8" y="3"/>
                          <a:pt x="7" y="2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2" name="Freeform 471"/>
                  <p:cNvSpPr/>
                  <p:nvPr/>
                </p:nvSpPr>
                <p:spPr bwMode="auto">
                  <a:xfrm>
                    <a:off x="6737" y="2867"/>
                    <a:ext cx="19" cy="19"/>
                  </a:xfrm>
                  <a:custGeom>
                    <a:gdLst>
                      <a:gd fmla="*/ 3 w 8" name="T0"/>
                      <a:gd fmla="*/ 8 h 8" name="T1"/>
                      <a:gd fmla="*/ 0 w 8" name="T2"/>
                      <a:gd fmla="*/ 5 h 8" name="T3"/>
                      <a:gd fmla="*/ 3 w 8" name="T4"/>
                      <a:gd fmla="*/ 0 h 8" name="T5"/>
                      <a:gd fmla="*/ 7 w 8" name="T6"/>
                      <a:gd fmla="*/ 2 h 8" name="T7"/>
                      <a:gd fmla="*/ 8 w 8" name="T8"/>
                      <a:gd fmla="*/ 5 h 8" name="T9"/>
                      <a:gd fmla="*/ 8 w 8" name="T10"/>
                      <a:gd fmla="*/ 5 h 8" name="T11"/>
                      <a:gd fmla="*/ 7 w 8" name="T12"/>
                      <a:gd fmla="*/ 2 h 8" name="T13"/>
                      <a:gd fmla="*/ 4 w 8" name="T14"/>
                      <a:gd fmla="*/ 0 h 8" name="T15"/>
                      <a:gd fmla="*/ 0 w 8" name="T16"/>
                      <a:gd fmla="*/ 5 h 8" name="T17"/>
                      <a:gd fmla="*/ 3 w 8" name="T18"/>
                      <a:gd fmla="*/ 8 h 8" name="T19"/>
                      <a:gd fmla="*/ 7 w 8" name="T20"/>
                      <a:gd fmla="*/ 6 h 8" name="T21"/>
                      <a:gd fmla="*/ 3 w 8" name="T22"/>
                      <a:gd fmla="*/ 8 h 8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8" w="8">
                        <a:moveTo>
                          <a:pt x="3" y="8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5" y="0"/>
                          <a:pt x="6" y="1"/>
                          <a:pt x="7" y="2"/>
                        </a:cubicBezTo>
                        <a:cubicBezTo>
                          <a:pt x="8" y="3"/>
                          <a:pt x="8" y="4"/>
                          <a:pt x="8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8" y="4"/>
                          <a:pt x="8" y="3"/>
                          <a:pt x="7" y="2"/>
                        </a:cubicBez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3" y="8"/>
                          <a:pt x="3" y="8"/>
                          <a:pt x="3" y="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3" name="Freeform 472"/>
                  <p:cNvSpPr/>
                  <p:nvPr/>
                </p:nvSpPr>
                <p:spPr bwMode="auto">
                  <a:xfrm>
                    <a:off x="6740" y="2872"/>
                    <a:ext cx="14" cy="12"/>
                  </a:xfrm>
                  <a:custGeom>
                    <a:gdLst>
                      <a:gd fmla="*/ 0 w 6" name="T0"/>
                      <a:gd fmla="*/ 4 h 5" name="T1"/>
                      <a:gd fmla="*/ 6 w 6" name="T2"/>
                      <a:gd fmla="*/ 0 h 5" name="T3"/>
                      <a:gd fmla="*/ 2 w 6" name="T4"/>
                      <a:gd fmla="*/ 5 h 5" name="T5"/>
                      <a:gd fmla="*/ 0 w 6" name="T6"/>
                      <a:gd fmla="*/ 4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6">
                        <a:moveTo>
                          <a:pt x="0" y="4"/>
                        </a:moveTo>
                        <a:cubicBezTo>
                          <a:pt x="1" y="2"/>
                          <a:pt x="3" y="1"/>
                          <a:pt x="6" y="0"/>
                        </a:cubicBezTo>
                        <a:cubicBezTo>
                          <a:pt x="5" y="2"/>
                          <a:pt x="3" y="4"/>
                          <a:pt x="2" y="5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4" name="Freeform 473"/>
                  <p:cNvSpPr>
                    <a:spLocks noEditPoints="1"/>
                  </p:cNvSpPr>
                  <p:nvPr/>
                </p:nvSpPr>
                <p:spPr bwMode="auto">
                  <a:xfrm>
                    <a:off x="6740" y="2872"/>
                    <a:ext cx="14" cy="12"/>
                  </a:xfrm>
                  <a:custGeom>
                    <a:gdLst>
                      <a:gd fmla="*/ 2 w 6" name="T0"/>
                      <a:gd fmla="*/ 5 h 5" name="T1"/>
                      <a:gd fmla="*/ 0 w 6" name="T2"/>
                      <a:gd fmla="*/ 4 h 5" name="T3"/>
                      <a:gd fmla="*/ 6 w 6" name="T4"/>
                      <a:gd fmla="*/ 0 h 5" name="T5"/>
                      <a:gd fmla="*/ 2 w 6" name="T6"/>
                      <a:gd fmla="*/ 5 h 5" name="T7"/>
                      <a:gd fmla="*/ 2 w 6" name="T8"/>
                      <a:gd fmla="*/ 5 h 5" name="T9"/>
                      <a:gd fmla="*/ 6 w 6" name="T10"/>
                      <a:gd fmla="*/ 0 h 5" name="T11"/>
                      <a:gd fmla="*/ 0 w 6" name="T12"/>
                      <a:gd fmla="*/ 4 h 5" name="T13"/>
                      <a:gd fmla="*/ 2 w 6" name="T14"/>
                      <a:gd fmla="*/ 5 h 5" name="T15"/>
                      <a:gd fmla="*/ 6 w 6" name="T16"/>
                      <a:gd fmla="*/ 0 h 5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5" w="6">
                        <a:moveTo>
                          <a:pt x="2" y="5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2"/>
                          <a:pt x="3" y="1"/>
                          <a:pt x="6" y="0"/>
                        </a:cubicBezTo>
                        <a:cubicBezTo>
                          <a:pt x="5" y="2"/>
                          <a:pt x="3" y="4"/>
                          <a:pt x="2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lose/>
                        <a:moveTo>
                          <a:pt x="6" y="0"/>
                        </a:moveTo>
                        <a:cubicBezTo>
                          <a:pt x="3" y="1"/>
                          <a:pt x="1" y="3"/>
                          <a:pt x="0" y="4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3" y="4"/>
                          <a:pt x="5" y="2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5" name="Freeform 474"/>
                  <p:cNvSpPr/>
                  <p:nvPr/>
                </p:nvSpPr>
                <p:spPr bwMode="auto">
                  <a:xfrm>
                    <a:off x="6744" y="2876"/>
                    <a:ext cx="12" cy="10"/>
                  </a:xfrm>
                  <a:custGeom>
                    <a:gdLst>
                      <a:gd fmla="*/ 0 w 5" name="T0"/>
                      <a:gd fmla="*/ 4 h 4" name="T1"/>
                      <a:gd fmla="*/ 0 w 5" name="T2"/>
                      <a:gd fmla="*/ 3 h 4" name="T3"/>
                      <a:gd fmla="*/ 1 w 5" name="T4"/>
                      <a:gd fmla="*/ 2 h 4" name="T5"/>
                      <a:gd fmla="*/ 5 w 5" name="T6"/>
                      <a:gd fmla="*/ 1 h 4" name="T7"/>
                      <a:gd fmla="*/ 0 w 5" name="T8"/>
                      <a:gd fmla="*/ 4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5">
                        <a:moveTo>
                          <a:pt x="0" y="4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3" y="0"/>
                          <a:pt x="5" y="1"/>
                          <a:pt x="5" y="1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6" name="Freeform 475"/>
                  <p:cNvSpPr>
                    <a:spLocks noEditPoints="1"/>
                  </p:cNvSpPr>
                  <p:nvPr/>
                </p:nvSpPr>
                <p:spPr bwMode="auto">
                  <a:xfrm>
                    <a:off x="6744" y="2876"/>
                    <a:ext cx="12" cy="10"/>
                  </a:xfrm>
                  <a:custGeom>
                    <a:gdLst>
                      <a:gd fmla="*/ 0 w 5" name="T0"/>
                      <a:gd fmla="*/ 4 h 4" name="T1"/>
                      <a:gd fmla="*/ 0 w 5" name="T2"/>
                      <a:gd fmla="*/ 3 h 4" name="T3"/>
                      <a:gd fmla="*/ 1 w 5" name="T4"/>
                      <a:gd fmla="*/ 2 h 4" name="T5"/>
                      <a:gd fmla="*/ 5 w 5" name="T6"/>
                      <a:gd fmla="*/ 1 h 4" name="T7"/>
                      <a:gd fmla="*/ 0 w 5" name="T8"/>
                      <a:gd fmla="*/ 4 h 4" name="T9"/>
                      <a:gd fmla="*/ 4 w 5" name="T10"/>
                      <a:gd fmla="*/ 1 h 4" name="T11"/>
                      <a:gd fmla="*/ 1 w 5" name="T12"/>
                      <a:gd fmla="*/ 2 h 4" name="T13"/>
                      <a:gd fmla="*/ 0 w 5" name="T14"/>
                      <a:gd fmla="*/ 3 h 4" name="T15"/>
                      <a:gd fmla="*/ 0 w 5" name="T16"/>
                      <a:gd fmla="*/ 4 h 4" name="T17"/>
                      <a:gd fmla="*/ 5 w 5" name="T18"/>
                      <a:gd fmla="*/ 1 h 4" name="T19"/>
                      <a:gd fmla="*/ 4 w 5" name="T20"/>
                      <a:gd fmla="*/ 1 h 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4" w="5">
                        <a:moveTo>
                          <a:pt x="0" y="4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3" y="0"/>
                          <a:pt x="5" y="1"/>
                          <a:pt x="5" y="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lose/>
                        <a:moveTo>
                          <a:pt x="4" y="1"/>
                        </a:moveTo>
                        <a:cubicBezTo>
                          <a:pt x="3" y="1"/>
                          <a:pt x="2" y="1"/>
                          <a:pt x="1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1"/>
                          <a:pt x="5" y="1"/>
                          <a:pt x="5" y="1"/>
                        </a:cubicBezTo>
                        <a:cubicBezTo>
                          <a:pt x="5" y="1"/>
                          <a:pt x="4" y="1"/>
                          <a:pt x="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7" name="Freeform 476"/>
                  <p:cNvSpPr/>
                  <p:nvPr/>
                </p:nvSpPr>
                <p:spPr bwMode="auto">
                  <a:xfrm>
                    <a:off x="6737" y="2867"/>
                    <a:ext cx="10" cy="14"/>
                  </a:xfrm>
                  <a:custGeom>
                    <a:gdLst>
                      <a:gd fmla="*/ 0 w 4" name="T0"/>
                      <a:gd fmla="*/ 5 h 6" name="T1"/>
                      <a:gd fmla="*/ 1 w 4" name="T2"/>
                      <a:gd fmla="*/ 6 h 6" name="T3"/>
                      <a:gd fmla="*/ 3 w 4" name="T4"/>
                      <a:gd fmla="*/ 4 h 6" name="T5"/>
                      <a:gd fmla="*/ 3 w 4" name="T6"/>
                      <a:gd fmla="*/ 0 h 6" name="T7"/>
                      <a:gd fmla="*/ 0 w 4" name="T8"/>
                      <a:gd fmla="*/ 5 h 6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6" w="4">
                        <a:moveTo>
                          <a:pt x="0" y="5"/>
                        </a:move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2" y="5"/>
                          <a:pt x="3" y="4"/>
                        </a:cubicBezTo>
                        <a:cubicBezTo>
                          <a:pt x="4" y="3"/>
                          <a:pt x="3" y="0"/>
                          <a:pt x="3" y="0"/>
                        </a:cubicBez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8" name="Freeform 477"/>
                  <p:cNvSpPr>
                    <a:spLocks noEditPoints="1"/>
                  </p:cNvSpPr>
                  <p:nvPr/>
                </p:nvSpPr>
                <p:spPr bwMode="auto">
                  <a:xfrm>
                    <a:off x="6737" y="2867"/>
                    <a:ext cx="10" cy="14"/>
                  </a:xfrm>
                  <a:custGeom>
                    <a:gdLst>
                      <a:gd fmla="*/ 1 w 4" name="T0"/>
                      <a:gd fmla="*/ 6 h 6" name="T1"/>
                      <a:gd fmla="*/ 0 w 4" name="T2"/>
                      <a:gd fmla="*/ 5 h 6" name="T3"/>
                      <a:gd fmla="*/ 3 w 4" name="T4"/>
                      <a:gd fmla="*/ 0 h 6" name="T5"/>
                      <a:gd fmla="*/ 3 w 4" name="T6"/>
                      <a:gd fmla="*/ 4 h 6" name="T7"/>
                      <a:gd fmla="*/ 1 w 4" name="T8"/>
                      <a:gd fmla="*/ 6 h 6" name="T9"/>
                      <a:gd fmla="*/ 3 w 4" name="T10"/>
                      <a:gd fmla="*/ 0 h 6" name="T11"/>
                      <a:gd fmla="*/ 0 w 4" name="T12"/>
                      <a:gd fmla="*/ 5 h 6" name="T13"/>
                      <a:gd fmla="*/ 1 w 4" name="T14"/>
                      <a:gd fmla="*/ 6 h 6" name="T15"/>
                      <a:gd fmla="*/ 3 w 4" name="T16"/>
                      <a:gd fmla="*/ 4 h 6" name="T17"/>
                      <a:gd fmla="*/ 3 w 4" name="T18"/>
                      <a:gd fmla="*/ 0 h 6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6" w="4">
                        <a:moveTo>
                          <a:pt x="1" y="6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3"/>
                          <a:pt x="3" y="4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lose/>
                        <a:moveTo>
                          <a:pt x="3" y="0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3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39" name="Freeform 478"/>
                  <p:cNvSpPr/>
                  <p:nvPr/>
                </p:nvSpPr>
                <p:spPr bwMode="auto">
                  <a:xfrm>
                    <a:off x="6692" y="2879"/>
                    <a:ext cx="52" cy="53"/>
                  </a:xfrm>
                  <a:custGeom>
                    <a:gdLst>
                      <a:gd fmla="*/ 19 w 22" name="T0"/>
                      <a:gd fmla="*/ 0 h 22" name="T1"/>
                      <a:gd fmla="*/ 4 w 22" name="T2"/>
                      <a:gd fmla="*/ 13 h 22" name="T3"/>
                      <a:gd fmla="*/ 3 w 22" name="T4"/>
                      <a:gd fmla="*/ 19 h 22" name="T5"/>
                      <a:gd fmla="*/ 10 w 22" name="T6"/>
                      <a:gd fmla="*/ 19 h 22" name="T7"/>
                      <a:gd fmla="*/ 22 w 22" name="T8"/>
                      <a:gd fmla="*/ 3 h 22" name="T9"/>
                      <a:gd fmla="*/ 19 w 22" name="T10"/>
                      <a:gd fmla="*/ 0 h 2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22" w="22">
                        <a:moveTo>
                          <a:pt x="19" y="0"/>
                        </a:moveTo>
                        <a:cubicBezTo>
                          <a:pt x="14" y="6"/>
                          <a:pt x="7" y="9"/>
                          <a:pt x="4" y="13"/>
                        </a:cubicBezTo>
                        <a:cubicBezTo>
                          <a:pt x="0" y="16"/>
                          <a:pt x="3" y="18"/>
                          <a:pt x="3" y="19"/>
                        </a:cubicBezTo>
                        <a:cubicBezTo>
                          <a:pt x="4" y="20"/>
                          <a:pt x="7" y="22"/>
                          <a:pt x="10" y="19"/>
                        </a:cubicBezTo>
                        <a:cubicBezTo>
                          <a:pt x="14" y="15"/>
                          <a:pt x="17" y="9"/>
                          <a:pt x="22" y="3"/>
                        </a:cubicBezTo>
                        <a:cubicBezTo>
                          <a:pt x="22" y="2"/>
                          <a:pt x="21" y="0"/>
                          <a:pt x="19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0" name="Freeform 479"/>
                  <p:cNvSpPr>
                    <a:spLocks noEditPoints="1"/>
                  </p:cNvSpPr>
                  <p:nvPr/>
                </p:nvSpPr>
                <p:spPr bwMode="auto">
                  <a:xfrm>
                    <a:off x="6697" y="2879"/>
                    <a:ext cx="50" cy="50"/>
                  </a:xfrm>
                  <a:custGeom>
                    <a:gdLst>
                      <a:gd fmla="*/ 5 w 21" name="T0"/>
                      <a:gd fmla="*/ 21 h 21" name="T1"/>
                      <a:gd fmla="*/ 5 w 21" name="T2"/>
                      <a:gd fmla="*/ 21 h 21" name="T3"/>
                      <a:gd fmla="*/ 2 w 21" name="T4"/>
                      <a:gd fmla="*/ 19 h 21" name="T5"/>
                      <a:gd fmla="*/ 0 w 21" name="T6"/>
                      <a:gd fmla="*/ 16 h 21" name="T7"/>
                      <a:gd fmla="*/ 2 w 21" name="T8"/>
                      <a:gd fmla="*/ 13 h 21" name="T9"/>
                      <a:gd fmla="*/ 8 w 21" name="T10"/>
                      <a:gd fmla="*/ 7 h 21" name="T11"/>
                      <a:gd fmla="*/ 17 w 21" name="T12"/>
                      <a:gd fmla="*/ 0 h 21" name="T13"/>
                      <a:gd fmla="*/ 17 w 21" name="T14"/>
                      <a:gd fmla="*/ 0 h 21" name="T15"/>
                      <a:gd fmla="*/ 21 w 21" name="T16"/>
                      <a:gd fmla="*/ 3 h 21" name="T17"/>
                      <a:gd fmla="*/ 13 w 21" name="T18"/>
                      <a:gd fmla="*/ 12 h 21" name="T19"/>
                      <a:gd fmla="*/ 8 w 21" name="T20"/>
                      <a:gd fmla="*/ 19 h 21" name="T21"/>
                      <a:gd fmla="*/ 5 w 21" name="T22"/>
                      <a:gd fmla="*/ 21 h 21" name="T23"/>
                      <a:gd fmla="*/ 17 w 21" name="T24"/>
                      <a:gd fmla="*/ 0 h 21" name="T25"/>
                      <a:gd fmla="*/ 8 w 21" name="T26"/>
                      <a:gd fmla="*/ 7 h 21" name="T27"/>
                      <a:gd fmla="*/ 2 w 21" name="T28"/>
                      <a:gd fmla="*/ 13 h 21" name="T29"/>
                      <a:gd fmla="*/ 0 w 21" name="T30"/>
                      <a:gd fmla="*/ 16 h 21" name="T31"/>
                      <a:gd fmla="*/ 2 w 21" name="T32"/>
                      <a:gd fmla="*/ 19 h 21" name="T33"/>
                      <a:gd fmla="*/ 5 w 21" name="T34"/>
                      <a:gd fmla="*/ 21 h 21" name="T35"/>
                      <a:gd fmla="*/ 8 w 21" name="T36"/>
                      <a:gd fmla="*/ 19 h 21" name="T37"/>
                      <a:gd fmla="*/ 13 w 21" name="T38"/>
                      <a:gd fmla="*/ 12 h 21" name="T39"/>
                      <a:gd fmla="*/ 20 w 21" name="T40"/>
                      <a:gd fmla="*/ 3 h 21" name="T41"/>
                      <a:gd fmla="*/ 17 w 21" name="T42"/>
                      <a:gd fmla="*/ 0 h 21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21" w="21">
                        <a:moveTo>
                          <a:pt x="5" y="21"/>
                        </a:moveTo>
                        <a:cubicBezTo>
                          <a:pt x="5" y="21"/>
                          <a:pt x="5" y="21"/>
                          <a:pt x="5" y="21"/>
                        </a:cubicBezTo>
                        <a:cubicBezTo>
                          <a:pt x="3" y="21"/>
                          <a:pt x="2" y="20"/>
                          <a:pt x="2" y="19"/>
                        </a:cubicBezTo>
                        <a:cubicBezTo>
                          <a:pt x="1" y="19"/>
                          <a:pt x="0" y="18"/>
                          <a:pt x="0" y="16"/>
                        </a:cubicBezTo>
                        <a:cubicBezTo>
                          <a:pt x="0" y="15"/>
                          <a:pt x="0" y="14"/>
                          <a:pt x="2" y="13"/>
                        </a:cubicBezTo>
                        <a:cubicBezTo>
                          <a:pt x="3" y="11"/>
                          <a:pt x="6" y="9"/>
                          <a:pt x="8" y="7"/>
                        </a:cubicBezTo>
                        <a:cubicBezTo>
                          <a:pt x="11" y="5"/>
                          <a:pt x="14" y="3"/>
                          <a:pt x="17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9" y="0"/>
                          <a:pt x="21" y="2"/>
                          <a:pt x="21" y="3"/>
                        </a:cubicBezTo>
                        <a:cubicBezTo>
                          <a:pt x="17" y="6"/>
                          <a:pt x="15" y="10"/>
                          <a:pt x="13" y="12"/>
                        </a:cubicBezTo>
                        <a:cubicBezTo>
                          <a:pt x="11" y="15"/>
                          <a:pt x="10" y="17"/>
                          <a:pt x="8" y="19"/>
                        </a:cubicBezTo>
                        <a:cubicBezTo>
                          <a:pt x="7" y="20"/>
                          <a:pt x="6" y="21"/>
                          <a:pt x="5" y="21"/>
                        </a:cubicBezTo>
                        <a:close/>
                        <a:moveTo>
                          <a:pt x="17" y="0"/>
                        </a:moveTo>
                        <a:cubicBezTo>
                          <a:pt x="14" y="3"/>
                          <a:pt x="11" y="5"/>
                          <a:pt x="8" y="7"/>
                        </a:cubicBezTo>
                        <a:cubicBezTo>
                          <a:pt x="6" y="9"/>
                          <a:pt x="3" y="11"/>
                          <a:pt x="2" y="13"/>
                        </a:cubicBezTo>
                        <a:cubicBezTo>
                          <a:pt x="0" y="14"/>
                          <a:pt x="0" y="15"/>
                          <a:pt x="0" y="16"/>
                        </a:cubicBezTo>
                        <a:cubicBezTo>
                          <a:pt x="0" y="18"/>
                          <a:pt x="1" y="19"/>
                          <a:pt x="2" y="19"/>
                        </a:cubicBezTo>
                        <a:cubicBezTo>
                          <a:pt x="2" y="20"/>
                          <a:pt x="3" y="21"/>
                          <a:pt x="5" y="21"/>
                        </a:cubicBezTo>
                        <a:cubicBezTo>
                          <a:pt x="6" y="21"/>
                          <a:pt x="7" y="20"/>
                          <a:pt x="8" y="19"/>
                        </a:cubicBezTo>
                        <a:cubicBezTo>
                          <a:pt x="10" y="17"/>
                          <a:pt x="11" y="15"/>
                          <a:pt x="13" y="12"/>
                        </a:cubicBezTo>
                        <a:cubicBezTo>
                          <a:pt x="15" y="9"/>
                          <a:pt x="17" y="6"/>
                          <a:pt x="20" y="3"/>
                        </a:cubicBezTo>
                        <a:cubicBezTo>
                          <a:pt x="20" y="2"/>
                          <a:pt x="19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1" name="Freeform 480"/>
                  <p:cNvSpPr/>
                  <p:nvPr/>
                </p:nvSpPr>
                <p:spPr bwMode="auto">
                  <a:xfrm>
                    <a:off x="6692" y="2915"/>
                    <a:ext cx="19" cy="19"/>
                  </a:xfrm>
                  <a:custGeom>
                    <a:gdLst>
                      <a:gd fmla="*/ 0 w 19" name="T0"/>
                      <a:gd fmla="*/ 5 h 19" name="T1"/>
                      <a:gd fmla="*/ 5 w 19" name="T2"/>
                      <a:gd fmla="*/ 0 h 19" name="T3"/>
                      <a:gd fmla="*/ 19 w 19" name="T4"/>
                      <a:gd fmla="*/ 14 h 19" name="T5"/>
                      <a:gd fmla="*/ 15 w 19" name="T6"/>
                      <a:gd fmla="*/ 19 h 19" name="T7"/>
                      <a:gd fmla="*/ 0 w 19" name="T8"/>
                      <a:gd fmla="*/ 5 h 1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9" w="19">
                        <a:moveTo>
                          <a:pt x="0" y="5"/>
                        </a:moveTo>
                        <a:lnTo>
                          <a:pt x="5" y="0"/>
                        </a:lnTo>
                        <a:lnTo>
                          <a:pt x="19" y="14"/>
                        </a:lnTo>
                        <a:lnTo>
                          <a:pt x="15" y="19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2" name="Freeform 481"/>
                  <p:cNvSpPr>
                    <a:spLocks noEditPoints="1"/>
                  </p:cNvSpPr>
                  <p:nvPr/>
                </p:nvSpPr>
                <p:spPr bwMode="auto">
                  <a:xfrm>
                    <a:off x="6692" y="2915"/>
                    <a:ext cx="19" cy="19"/>
                  </a:xfrm>
                  <a:custGeom>
                    <a:gdLst>
                      <a:gd fmla="*/ 15 w 19" name="T0"/>
                      <a:gd fmla="*/ 19 h 19" name="T1"/>
                      <a:gd fmla="*/ 0 w 19" name="T2"/>
                      <a:gd fmla="*/ 5 h 19" name="T3"/>
                      <a:gd fmla="*/ 5 w 19" name="T4"/>
                      <a:gd fmla="*/ 0 h 19" name="T5"/>
                      <a:gd fmla="*/ 19 w 19" name="T6"/>
                      <a:gd fmla="*/ 14 h 19" name="T7"/>
                      <a:gd fmla="*/ 15 w 19" name="T8"/>
                      <a:gd fmla="*/ 19 h 19" name="T9"/>
                      <a:gd fmla="*/ 15 w 19" name="T10"/>
                      <a:gd fmla="*/ 19 h 19" name="T11"/>
                      <a:gd fmla="*/ 5 w 19" name="T12"/>
                      <a:gd fmla="*/ 0 h 19" name="T13"/>
                      <a:gd fmla="*/ 0 w 19" name="T14"/>
                      <a:gd fmla="*/ 5 h 19" name="T15"/>
                      <a:gd fmla="*/ 15 w 19" name="T16"/>
                      <a:gd fmla="*/ 19 h 19" name="T17"/>
                      <a:gd fmla="*/ 19 w 19" name="T18"/>
                      <a:gd fmla="*/ 14 h 19" name="T19"/>
                      <a:gd fmla="*/ 5 w 19" name="T20"/>
                      <a:gd fmla="*/ 0 h 19" name="T21"/>
                      <a:gd fmla="*/ 5 w 19" name="T22"/>
                      <a:gd fmla="*/ 0 h 19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9" w="19">
                        <a:moveTo>
                          <a:pt x="15" y="19"/>
                        </a:moveTo>
                        <a:lnTo>
                          <a:pt x="0" y="5"/>
                        </a:lnTo>
                        <a:lnTo>
                          <a:pt x="5" y="0"/>
                        </a:lnTo>
                        <a:lnTo>
                          <a:pt x="19" y="14"/>
                        </a:lnTo>
                        <a:lnTo>
                          <a:pt x="15" y="19"/>
                        </a:lnTo>
                        <a:lnTo>
                          <a:pt x="15" y="19"/>
                        </a:lnTo>
                        <a:close/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15" y="19"/>
                        </a:lnTo>
                        <a:lnTo>
                          <a:pt x="19" y="14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3" name="Freeform 482"/>
                  <p:cNvSpPr/>
                  <p:nvPr/>
                </p:nvSpPr>
                <p:spPr bwMode="auto">
                  <a:xfrm>
                    <a:off x="6688" y="2917"/>
                    <a:ext cx="21" cy="22"/>
                  </a:xfrm>
                  <a:custGeom>
                    <a:gdLst>
                      <a:gd fmla="*/ 0 w 21" name="T0"/>
                      <a:gd fmla="*/ 7 h 22" name="T1"/>
                      <a:gd fmla="*/ 4 w 21" name="T2"/>
                      <a:gd fmla="*/ 0 h 22" name="T3"/>
                      <a:gd fmla="*/ 21 w 21" name="T4"/>
                      <a:gd fmla="*/ 17 h 22" name="T5"/>
                      <a:gd fmla="*/ 16 w 21" name="T6"/>
                      <a:gd fmla="*/ 22 h 22" name="T7"/>
                      <a:gd fmla="*/ 0 w 21" name="T8"/>
                      <a:gd fmla="*/ 7 h 2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2" w="21">
                        <a:moveTo>
                          <a:pt x="0" y="7"/>
                        </a:moveTo>
                        <a:lnTo>
                          <a:pt x="4" y="0"/>
                        </a:lnTo>
                        <a:lnTo>
                          <a:pt x="21" y="17"/>
                        </a:lnTo>
                        <a:lnTo>
                          <a:pt x="16" y="22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4" name="Freeform 483"/>
                  <p:cNvSpPr>
                    <a:spLocks noEditPoints="1"/>
                  </p:cNvSpPr>
                  <p:nvPr/>
                </p:nvSpPr>
                <p:spPr bwMode="auto">
                  <a:xfrm>
                    <a:off x="6688" y="2917"/>
                    <a:ext cx="21" cy="22"/>
                  </a:xfrm>
                  <a:custGeom>
                    <a:gdLst>
                      <a:gd fmla="*/ 16 w 21" name="T0"/>
                      <a:gd fmla="*/ 22 h 22" name="T1"/>
                      <a:gd fmla="*/ 0 w 21" name="T2"/>
                      <a:gd fmla="*/ 7 h 22" name="T3"/>
                      <a:gd fmla="*/ 4 w 21" name="T4"/>
                      <a:gd fmla="*/ 0 h 22" name="T5"/>
                      <a:gd fmla="*/ 21 w 21" name="T6"/>
                      <a:gd fmla="*/ 17 h 22" name="T7"/>
                      <a:gd fmla="*/ 16 w 21" name="T8"/>
                      <a:gd fmla="*/ 22 h 22" name="T9"/>
                      <a:gd fmla="*/ 16 w 21" name="T10"/>
                      <a:gd fmla="*/ 22 h 22" name="T11"/>
                      <a:gd fmla="*/ 4 w 21" name="T12"/>
                      <a:gd fmla="*/ 0 h 22" name="T13"/>
                      <a:gd fmla="*/ 0 w 21" name="T14"/>
                      <a:gd fmla="*/ 7 h 22" name="T15"/>
                      <a:gd fmla="*/ 16 w 21" name="T16"/>
                      <a:gd fmla="*/ 22 h 22" name="T17"/>
                      <a:gd fmla="*/ 21 w 21" name="T18"/>
                      <a:gd fmla="*/ 17 h 22" name="T19"/>
                      <a:gd fmla="*/ 4 w 21" name="T20"/>
                      <a:gd fmla="*/ 0 h 22" name="T21"/>
                      <a:gd fmla="*/ 4 w 21" name="T22"/>
                      <a:gd fmla="*/ 0 h 2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2" w="21">
                        <a:moveTo>
                          <a:pt x="16" y="22"/>
                        </a:moveTo>
                        <a:lnTo>
                          <a:pt x="0" y="7"/>
                        </a:lnTo>
                        <a:lnTo>
                          <a:pt x="4" y="0"/>
                        </a:lnTo>
                        <a:lnTo>
                          <a:pt x="21" y="17"/>
                        </a:lnTo>
                        <a:lnTo>
                          <a:pt x="16" y="22"/>
                        </a:lnTo>
                        <a:lnTo>
                          <a:pt x="16" y="22"/>
                        </a:lnTo>
                        <a:close/>
                        <a:moveTo>
                          <a:pt x="4" y="0"/>
                        </a:moveTo>
                        <a:lnTo>
                          <a:pt x="0" y="7"/>
                        </a:lnTo>
                        <a:lnTo>
                          <a:pt x="16" y="22"/>
                        </a:lnTo>
                        <a:lnTo>
                          <a:pt x="21" y="17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5" name="Freeform 484"/>
                  <p:cNvSpPr>
                    <a:spLocks noEditPoints="1"/>
                  </p:cNvSpPr>
                  <p:nvPr/>
                </p:nvSpPr>
                <p:spPr bwMode="auto">
                  <a:xfrm>
                    <a:off x="6704" y="2896"/>
                    <a:ext cx="24" cy="26"/>
                  </a:xfrm>
                  <a:custGeom>
                    <a:gdLst>
                      <a:gd fmla="*/ 0 w 10" name="T0"/>
                      <a:gd fmla="*/ 11 h 11" name="T1"/>
                      <a:gd fmla="*/ 0 w 10" name="T2"/>
                      <a:gd fmla="*/ 10 h 11" name="T3"/>
                      <a:gd fmla="*/ 2 w 10" name="T4"/>
                      <a:gd fmla="*/ 7 h 11" name="T5"/>
                      <a:gd fmla="*/ 10 w 10" name="T6"/>
                      <a:gd fmla="*/ 0 h 11" name="T7"/>
                      <a:gd fmla="*/ 3 w 10" name="T8"/>
                      <a:gd fmla="*/ 9 h 11" name="T9"/>
                      <a:gd fmla="*/ 0 w 10" name="T10"/>
                      <a:gd fmla="*/ 11 h 11" name="T11"/>
                      <a:gd fmla="*/ 0 w 10" name="T12"/>
                      <a:gd fmla="*/ 11 h 11" name="T13"/>
                      <a:gd fmla="*/ 10 w 10" name="T14"/>
                      <a:gd fmla="*/ 0 h 11" name="T15"/>
                      <a:gd fmla="*/ 2 w 10" name="T16"/>
                      <a:gd fmla="*/ 7 h 11" name="T17"/>
                      <a:gd fmla="*/ 0 w 10" name="T18"/>
                      <a:gd fmla="*/ 10 h 11" name="T19"/>
                      <a:gd fmla="*/ 3 w 10" name="T20"/>
                      <a:gd fmla="*/ 9 h 11" name="T21"/>
                      <a:gd fmla="*/ 10 w 10" name="T22"/>
                      <a:gd fmla="*/ 0 h 11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1" w="10">
                        <a:moveTo>
                          <a:pt x="0" y="11"/>
                        </a:move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0" y="10"/>
                          <a:pt x="0" y="9"/>
                          <a:pt x="2" y="7"/>
                        </a:cubicBezTo>
                        <a:cubicBezTo>
                          <a:pt x="4" y="5"/>
                          <a:pt x="7" y="2"/>
                          <a:pt x="10" y="0"/>
                        </a:cubicBezTo>
                        <a:cubicBezTo>
                          <a:pt x="8" y="3"/>
                          <a:pt x="6" y="6"/>
                          <a:pt x="3" y="9"/>
                        </a:cubicBezTo>
                        <a:cubicBezTo>
                          <a:pt x="2" y="10"/>
                          <a:pt x="0" y="11"/>
                          <a:pt x="0" y="11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lose/>
                        <a:moveTo>
                          <a:pt x="10" y="0"/>
                        </a:moveTo>
                        <a:cubicBezTo>
                          <a:pt x="7" y="2"/>
                          <a:pt x="4" y="5"/>
                          <a:pt x="2" y="7"/>
                        </a:cubicBezTo>
                        <a:cubicBezTo>
                          <a:pt x="0" y="9"/>
                          <a:pt x="0" y="10"/>
                          <a:pt x="0" y="10"/>
                        </a:cubicBezTo>
                        <a:cubicBezTo>
                          <a:pt x="1" y="10"/>
                          <a:pt x="2" y="10"/>
                          <a:pt x="3" y="9"/>
                        </a:cubicBezTo>
                        <a:cubicBezTo>
                          <a:pt x="6" y="6"/>
                          <a:pt x="8" y="3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6" name="Freeform 485"/>
                  <p:cNvSpPr/>
                  <p:nvPr/>
                </p:nvSpPr>
                <p:spPr bwMode="auto">
                  <a:xfrm>
                    <a:off x="6811" y="2850"/>
                    <a:ext cx="2" cy="7"/>
                  </a:xfrm>
                  <a:custGeom>
                    <a:gdLst>
                      <a:gd fmla="*/ 0 w 2" name="T0"/>
                      <a:gd fmla="*/ 7 h 7" name="T1"/>
                      <a:gd fmla="*/ 0 w 2" name="T2"/>
                      <a:gd fmla="*/ 7 h 7" name="T3"/>
                      <a:gd fmla="*/ 0 w 2" name="T4"/>
                      <a:gd fmla="*/ 0 h 7" name="T5"/>
                      <a:gd fmla="*/ 2 w 2" name="T6"/>
                      <a:gd fmla="*/ 5 h 7" name="T7"/>
                      <a:gd fmla="*/ 0 w 2" name="T8"/>
                      <a:gd fmla="*/ 7 h 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" w="2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7" name="Freeform 486"/>
                  <p:cNvSpPr>
                    <a:spLocks noEditPoints="1"/>
                  </p:cNvSpPr>
                  <p:nvPr/>
                </p:nvSpPr>
                <p:spPr bwMode="auto">
                  <a:xfrm>
                    <a:off x="6811" y="2850"/>
                    <a:ext cx="2" cy="7"/>
                  </a:xfrm>
                  <a:custGeom>
                    <a:gdLst>
                      <a:gd fmla="*/ 0 w 2" name="T0"/>
                      <a:gd fmla="*/ 7 h 7" name="T1"/>
                      <a:gd fmla="*/ 0 w 2" name="T2"/>
                      <a:gd fmla="*/ 7 h 7" name="T3"/>
                      <a:gd fmla="*/ 0 w 2" name="T4"/>
                      <a:gd fmla="*/ 0 h 7" name="T5"/>
                      <a:gd fmla="*/ 2 w 2" name="T6"/>
                      <a:gd fmla="*/ 5 h 7" name="T7"/>
                      <a:gd fmla="*/ 0 w 2" name="T8"/>
                      <a:gd fmla="*/ 7 h 7" name="T9"/>
                      <a:gd fmla="*/ 0 w 2" name="T10"/>
                      <a:gd fmla="*/ 7 h 7" name="T11"/>
                      <a:gd fmla="*/ 0 w 2" name="T12"/>
                      <a:gd fmla="*/ 0 h 7" name="T13"/>
                      <a:gd fmla="*/ 0 w 2" name="T14"/>
                      <a:gd fmla="*/ 7 h 7" name="T15"/>
                      <a:gd fmla="*/ 2 w 2" name="T16"/>
                      <a:gd fmla="*/ 5 h 7" name="T17"/>
                      <a:gd fmla="*/ 0 w 2" name="T18"/>
                      <a:gd fmla="*/ 0 h 7" name="T19"/>
                      <a:gd fmla="*/ 0 w 2" name="T20"/>
                      <a:gd fmla="*/ 0 h 7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7" w="2">
                        <a:moveTo>
                          <a:pt x="0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2" y="5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2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8" name="Freeform 487"/>
                  <p:cNvSpPr>
                    <a:spLocks noEditPoints="1"/>
                  </p:cNvSpPr>
                  <p:nvPr/>
                </p:nvSpPr>
                <p:spPr bwMode="auto">
                  <a:xfrm>
                    <a:off x="6631" y="2924"/>
                    <a:ext cx="80" cy="82"/>
                  </a:xfrm>
                  <a:custGeom>
                    <a:gdLst>
                      <a:gd fmla="*/ 17 w 34" name="T0"/>
                      <a:gd fmla="*/ 0 h 34" name="T1"/>
                      <a:gd fmla="*/ 0 w 34" name="T2"/>
                      <a:gd fmla="*/ 17 h 34" name="T3"/>
                      <a:gd fmla="*/ 17 w 34" name="T4"/>
                      <a:gd fmla="*/ 34 h 34" name="T5"/>
                      <a:gd fmla="*/ 34 w 34" name="T6"/>
                      <a:gd fmla="*/ 17 h 34" name="T7"/>
                      <a:gd fmla="*/ 17 w 34" name="T8"/>
                      <a:gd fmla="*/ 0 h 34" name="T9"/>
                      <a:gd fmla="*/ 15 w 34" name="T10"/>
                      <a:gd fmla="*/ 4 h 34" name="T11"/>
                      <a:gd fmla="*/ 16 w 34" name="T12"/>
                      <a:gd fmla="*/ 5 h 34" name="T13"/>
                      <a:gd fmla="*/ 17 w 34" name="T14"/>
                      <a:gd fmla="*/ 6 h 34" name="T15"/>
                      <a:gd fmla="*/ 18 w 34" name="T16"/>
                      <a:gd fmla="*/ 5 h 34" name="T17"/>
                      <a:gd fmla="*/ 19 w 34" name="T18"/>
                      <a:gd fmla="*/ 4 h 34" name="T19"/>
                      <a:gd fmla="*/ 19 w 34" name="T20"/>
                      <a:gd fmla="*/ 4 h 34" name="T21"/>
                      <a:gd fmla="*/ 29 w 34" name="T22"/>
                      <a:gd fmla="*/ 14 h 34" name="T23"/>
                      <a:gd fmla="*/ 29 w 34" name="T24"/>
                      <a:gd fmla="*/ 15 h 34" name="T25"/>
                      <a:gd fmla="*/ 29 w 34" name="T26"/>
                      <a:gd fmla="*/ 15 h 34" name="T27"/>
                      <a:gd fmla="*/ 27 w 34" name="T28"/>
                      <a:gd fmla="*/ 14 h 34" name="T29"/>
                      <a:gd fmla="*/ 27 w 34" name="T30"/>
                      <a:gd fmla="*/ 17 h 34" name="T31"/>
                      <a:gd fmla="*/ 28 w 34" name="T32"/>
                      <a:gd fmla="*/ 18 h 34" name="T33"/>
                      <a:gd fmla="*/ 29 w 34" name="T34"/>
                      <a:gd fmla="*/ 19 h 34" name="T35"/>
                      <a:gd fmla="*/ 29 w 34" name="T36"/>
                      <a:gd fmla="*/ 19 h 34" name="T37"/>
                      <a:gd fmla="*/ 29 w 34" name="T38"/>
                      <a:gd fmla="*/ 19 h 34" name="T39"/>
                      <a:gd fmla="*/ 19 w 34" name="T40"/>
                      <a:gd fmla="*/ 29 h 34" name="T41"/>
                      <a:gd fmla="*/ 19 w 34" name="T42"/>
                      <a:gd fmla="*/ 29 h 34" name="T43"/>
                      <a:gd fmla="*/ 18 w 34" name="T44"/>
                      <a:gd fmla="*/ 28 h 34" name="T45"/>
                      <a:gd fmla="*/ 17 w 34" name="T46"/>
                      <a:gd fmla="*/ 27 h 34" name="T47"/>
                      <a:gd fmla="*/ 16 w 34" name="T48"/>
                      <a:gd fmla="*/ 28 h 34" name="T49"/>
                      <a:gd fmla="*/ 15 w 34" name="T50"/>
                      <a:gd fmla="*/ 29 h 34" name="T51"/>
                      <a:gd fmla="*/ 14 w 34" name="T52"/>
                      <a:gd fmla="*/ 29 h 34" name="T53"/>
                      <a:gd fmla="*/ 4 w 34" name="T54"/>
                      <a:gd fmla="*/ 19 h 34" name="T55"/>
                      <a:gd fmla="*/ 4 w 34" name="T56"/>
                      <a:gd fmla="*/ 19 h 34" name="T57"/>
                      <a:gd fmla="*/ 4 w 34" name="T58"/>
                      <a:gd fmla="*/ 19 h 34" name="T59"/>
                      <a:gd fmla="*/ 5 w 34" name="T60"/>
                      <a:gd fmla="*/ 18 h 34" name="T61"/>
                      <a:gd fmla="*/ 6 w 34" name="T62"/>
                      <a:gd fmla="*/ 17 h 34" name="T63"/>
                      <a:gd fmla="*/ 6 w 34" name="T64"/>
                      <a:gd fmla="*/ 14 h 34" name="T65"/>
                      <a:gd fmla="*/ 4 w 34" name="T66"/>
                      <a:gd fmla="*/ 15 h 34" name="T67"/>
                      <a:gd fmla="*/ 4 w 34" name="T68"/>
                      <a:gd fmla="*/ 15 h 34" name="T69"/>
                      <a:gd fmla="*/ 4 w 34" name="T70"/>
                      <a:gd fmla="*/ 14 h 34" name="T71"/>
                      <a:gd fmla="*/ 14 w 34" name="T72"/>
                      <a:gd fmla="*/ 4 h 34" name="T73"/>
                      <a:gd fmla="*/ 15 w 34" name="T74"/>
                      <a:gd fmla="*/ 4 h 3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34" w="34">
                        <a:moveTo>
                          <a:pt x="17" y="0"/>
                        </a:moveTo>
                        <a:cubicBezTo>
                          <a:pt x="7" y="0"/>
                          <a:pt x="0" y="7"/>
                          <a:pt x="0" y="17"/>
                        </a:cubicBezTo>
                        <a:cubicBezTo>
                          <a:pt x="0" y="26"/>
                          <a:pt x="7" y="34"/>
                          <a:pt x="17" y="34"/>
                        </a:cubicBezTo>
                        <a:cubicBezTo>
                          <a:pt x="26" y="34"/>
                          <a:pt x="34" y="26"/>
                          <a:pt x="34" y="17"/>
                        </a:cubicBezTo>
                        <a:cubicBezTo>
                          <a:pt x="34" y="7"/>
                          <a:pt x="26" y="0"/>
                          <a:pt x="17" y="0"/>
                        </a:cubicBezTo>
                        <a:close/>
                        <a:moveTo>
                          <a:pt x="15" y="4"/>
                        </a:moveTo>
                        <a:cubicBezTo>
                          <a:pt x="15" y="4"/>
                          <a:pt x="16" y="5"/>
                          <a:pt x="16" y="5"/>
                        </a:cubicBezTo>
                        <a:cubicBezTo>
                          <a:pt x="16" y="6"/>
                          <a:pt x="16" y="6"/>
                          <a:pt x="17" y="6"/>
                        </a:cubicBezTo>
                        <a:cubicBezTo>
                          <a:pt x="17" y="6"/>
                          <a:pt x="18" y="6"/>
                          <a:pt x="18" y="5"/>
                        </a:cubicBezTo>
                        <a:cubicBezTo>
                          <a:pt x="18" y="5"/>
                          <a:pt x="18" y="4"/>
                          <a:pt x="19" y="4"/>
                        </a:cubicBezTo>
                        <a:cubicBezTo>
                          <a:pt x="19" y="4"/>
                          <a:pt x="19" y="4"/>
                          <a:pt x="19" y="4"/>
                        </a:cubicBezTo>
                        <a:cubicBezTo>
                          <a:pt x="24" y="5"/>
                          <a:pt x="28" y="9"/>
                          <a:pt x="29" y="14"/>
                        </a:cubicBezTo>
                        <a:cubicBezTo>
                          <a:pt x="29" y="14"/>
                          <a:pt x="29" y="14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7" y="14"/>
                          <a:pt x="27" y="14"/>
                          <a:pt x="27" y="14"/>
                        </a:cubicBezTo>
                        <a:cubicBezTo>
                          <a:pt x="27" y="17"/>
                          <a:pt x="27" y="17"/>
                          <a:pt x="27" y="17"/>
                        </a:cubicBezTo>
                        <a:cubicBezTo>
                          <a:pt x="27" y="17"/>
                          <a:pt x="28" y="18"/>
                          <a:pt x="28" y="18"/>
                        </a:cubicBezTo>
                        <a:cubicBezTo>
                          <a:pt x="29" y="18"/>
                          <a:pt x="29" y="18"/>
                          <a:pt x="29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8" y="24"/>
                          <a:pt x="24" y="28"/>
                          <a:pt x="19" y="29"/>
                        </a:cubicBezTo>
                        <a:cubicBezTo>
                          <a:pt x="19" y="29"/>
                          <a:pt x="19" y="29"/>
                          <a:pt x="19" y="29"/>
                        </a:cubicBezTo>
                        <a:cubicBezTo>
                          <a:pt x="18" y="29"/>
                          <a:pt x="18" y="29"/>
                          <a:pt x="18" y="28"/>
                        </a:cubicBezTo>
                        <a:cubicBezTo>
                          <a:pt x="18" y="28"/>
                          <a:pt x="17" y="27"/>
                          <a:pt x="17" y="27"/>
                        </a:cubicBezTo>
                        <a:cubicBezTo>
                          <a:pt x="16" y="27"/>
                          <a:pt x="16" y="28"/>
                          <a:pt x="16" y="28"/>
                        </a:cubicBezTo>
                        <a:cubicBezTo>
                          <a:pt x="16" y="29"/>
                          <a:pt x="15" y="29"/>
                          <a:pt x="15" y="29"/>
                        </a:cubicBezTo>
                        <a:cubicBezTo>
                          <a:pt x="15" y="29"/>
                          <a:pt x="14" y="29"/>
                          <a:pt x="14" y="29"/>
                        </a:cubicBezTo>
                        <a:cubicBezTo>
                          <a:pt x="9" y="28"/>
                          <a:pt x="5" y="24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8"/>
                          <a:pt x="5" y="18"/>
                          <a:pt x="5" y="18"/>
                        </a:cubicBezTo>
                        <a:cubicBezTo>
                          <a:pt x="6" y="18"/>
                          <a:pt x="6" y="17"/>
                          <a:pt x="6" y="17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ubicBezTo>
                          <a:pt x="5" y="9"/>
                          <a:pt x="9" y="5"/>
                          <a:pt x="14" y="4"/>
                        </a:cubicBezTo>
                        <a:cubicBezTo>
                          <a:pt x="14" y="4"/>
                          <a:pt x="15" y="4"/>
                          <a:pt x="15" y="4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49" name="Freeform 488"/>
                  <p:cNvSpPr>
                    <a:spLocks noEditPoints="1"/>
                  </p:cNvSpPr>
                  <p:nvPr/>
                </p:nvSpPr>
                <p:spPr bwMode="auto">
                  <a:xfrm>
                    <a:off x="6631" y="2924"/>
                    <a:ext cx="80" cy="82"/>
                  </a:xfrm>
                  <a:custGeom>
                    <a:gdLst>
                      <a:gd fmla="*/ 17 w 34" name="T0"/>
                      <a:gd fmla="*/ 34 h 34" name="T1"/>
                      <a:gd fmla="*/ 0 w 34" name="T2"/>
                      <a:gd fmla="*/ 17 h 34" name="T3"/>
                      <a:gd fmla="*/ 17 w 34" name="T4"/>
                      <a:gd fmla="*/ 0 h 34" name="T5"/>
                      <a:gd fmla="*/ 34 w 34" name="T6"/>
                      <a:gd fmla="*/ 17 h 34" name="T7"/>
                      <a:gd fmla="*/ 17 w 34" name="T8"/>
                      <a:gd fmla="*/ 34 h 34" name="T9"/>
                      <a:gd fmla="*/ 17 w 34" name="T10"/>
                      <a:gd fmla="*/ 0 h 34" name="T11"/>
                      <a:gd fmla="*/ 0 w 34" name="T12"/>
                      <a:gd fmla="*/ 17 h 34" name="T13"/>
                      <a:gd fmla="*/ 17 w 34" name="T14"/>
                      <a:gd fmla="*/ 33 h 34" name="T15"/>
                      <a:gd fmla="*/ 34 w 34" name="T16"/>
                      <a:gd fmla="*/ 17 h 34" name="T17"/>
                      <a:gd fmla="*/ 17 w 34" name="T18"/>
                      <a:gd fmla="*/ 0 h 34" name="T19"/>
                      <a:gd fmla="*/ 15 w 34" name="T20"/>
                      <a:gd fmla="*/ 29 h 34" name="T21"/>
                      <a:gd fmla="*/ 4 w 34" name="T22"/>
                      <a:gd fmla="*/ 19 h 34" name="T23"/>
                      <a:gd fmla="*/ 5 w 34" name="T24"/>
                      <a:gd fmla="*/ 18 h 34" name="T25"/>
                      <a:gd fmla="*/ 6 w 34" name="T26"/>
                      <a:gd fmla="*/ 17 h 34" name="T27"/>
                      <a:gd fmla="*/ 6 w 34" name="T28"/>
                      <a:gd fmla="*/ 14 h 34" name="T29"/>
                      <a:gd fmla="*/ 4 w 34" name="T30"/>
                      <a:gd fmla="*/ 15 h 34" name="T31"/>
                      <a:gd fmla="*/ 14 w 34" name="T32"/>
                      <a:gd fmla="*/ 4 h 34" name="T33"/>
                      <a:gd fmla="*/ 16 w 34" name="T34"/>
                      <a:gd fmla="*/ 5 h 34" name="T35"/>
                      <a:gd fmla="*/ 18 w 34" name="T36"/>
                      <a:gd fmla="*/ 5 h 34" name="T37"/>
                      <a:gd fmla="*/ 19 w 34" name="T38"/>
                      <a:gd fmla="*/ 4 h 34" name="T39"/>
                      <a:gd fmla="*/ 29 w 34" name="T40"/>
                      <a:gd fmla="*/ 14 h 34" name="T41"/>
                      <a:gd fmla="*/ 29 w 34" name="T42"/>
                      <a:gd fmla="*/ 14 h 34" name="T43"/>
                      <a:gd fmla="*/ 19 w 34" name="T44"/>
                      <a:gd fmla="*/ 4 h 34" name="T45"/>
                      <a:gd fmla="*/ 18 w 34" name="T46"/>
                      <a:gd fmla="*/ 5 h 34" name="T47"/>
                      <a:gd fmla="*/ 17 w 34" name="T48"/>
                      <a:gd fmla="*/ 6 h 34" name="T49"/>
                      <a:gd fmla="*/ 15 w 34" name="T50"/>
                      <a:gd fmla="*/ 5 h 34" name="T51"/>
                      <a:gd fmla="*/ 15 w 34" name="T52"/>
                      <a:gd fmla="*/ 4 h 34" name="T53"/>
                      <a:gd fmla="*/ 4 w 34" name="T54"/>
                      <a:gd fmla="*/ 14 h 34" name="T55"/>
                      <a:gd fmla="*/ 6 w 34" name="T56"/>
                      <a:gd fmla="*/ 14 h 34" name="T57"/>
                      <a:gd fmla="*/ 6 w 34" name="T58"/>
                      <a:gd fmla="*/ 17 h 34" name="T59"/>
                      <a:gd fmla="*/ 5 w 34" name="T60"/>
                      <a:gd fmla="*/ 18 h 34" name="T61"/>
                      <a:gd fmla="*/ 4 w 34" name="T62"/>
                      <a:gd fmla="*/ 19 h 34" name="T63"/>
                      <a:gd fmla="*/ 14 w 34" name="T64"/>
                      <a:gd fmla="*/ 29 h 34" name="T65"/>
                      <a:gd fmla="*/ 15 w 34" name="T66"/>
                      <a:gd fmla="*/ 28 h 34" name="T67"/>
                      <a:gd fmla="*/ 17 w 34" name="T68"/>
                      <a:gd fmla="*/ 27 h 34" name="T69"/>
                      <a:gd fmla="*/ 18 w 34" name="T70"/>
                      <a:gd fmla="*/ 28 h 34" name="T71"/>
                      <a:gd fmla="*/ 19 w 34" name="T72"/>
                      <a:gd fmla="*/ 29 h 34" name="T73"/>
                      <a:gd fmla="*/ 29 w 34" name="T74"/>
                      <a:gd fmla="*/ 19 h 34" name="T75"/>
                      <a:gd fmla="*/ 28 w 34" name="T76"/>
                      <a:gd fmla="*/ 18 h 34" name="T77"/>
                      <a:gd fmla="*/ 27 w 34" name="T78"/>
                      <a:gd fmla="*/ 17 h 34" name="T79"/>
                      <a:gd fmla="*/ 27 w 34" name="T80"/>
                      <a:gd fmla="*/ 14 h 34" name="T81"/>
                      <a:gd fmla="*/ 28 w 34" name="T82"/>
                      <a:gd fmla="*/ 14 h 34" name="T83"/>
                      <a:gd fmla="*/ 27 w 34" name="T84"/>
                      <a:gd fmla="*/ 14 h 34" name="T85"/>
                      <a:gd fmla="*/ 27 w 34" name="T86"/>
                      <a:gd fmla="*/ 17 h 34" name="T87"/>
                      <a:gd fmla="*/ 28 w 34" name="T88"/>
                      <a:gd fmla="*/ 18 h 34" name="T89"/>
                      <a:gd fmla="*/ 29 w 34" name="T90"/>
                      <a:gd fmla="*/ 19 h 34" name="T91"/>
                      <a:gd fmla="*/ 19 w 34" name="T92"/>
                      <a:gd fmla="*/ 29 h 34" name="T93"/>
                      <a:gd fmla="*/ 18 w 34" name="T94"/>
                      <a:gd fmla="*/ 28 h 34" name="T95"/>
                      <a:gd fmla="*/ 16 w 34" name="T96"/>
                      <a:gd fmla="*/ 28 h 34" name="T97"/>
                      <a:gd fmla="*/ 15 w 34" name="T98"/>
                      <a:gd fmla="*/ 29 h 34" name="T9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b="b" l="0" r="r" t="0"/>
                    <a:pathLst>
                      <a:path h="34" w="34">
                        <a:moveTo>
                          <a:pt x="17" y="34"/>
                        </a:moveTo>
                        <a:cubicBezTo>
                          <a:pt x="7" y="34"/>
                          <a:pt x="0" y="26"/>
                          <a:pt x="0" y="17"/>
                        </a:cubicBezTo>
                        <a:cubicBezTo>
                          <a:pt x="0" y="7"/>
                          <a:pt x="7" y="0"/>
                          <a:pt x="17" y="0"/>
                        </a:cubicBezTo>
                        <a:cubicBezTo>
                          <a:pt x="26" y="0"/>
                          <a:pt x="34" y="7"/>
                          <a:pt x="34" y="17"/>
                        </a:cubicBezTo>
                        <a:cubicBezTo>
                          <a:pt x="34" y="26"/>
                          <a:pt x="26" y="34"/>
                          <a:pt x="17" y="34"/>
                        </a:cubicBezTo>
                        <a:close/>
                        <a:moveTo>
                          <a:pt x="17" y="0"/>
                        </a:moveTo>
                        <a:cubicBezTo>
                          <a:pt x="7" y="0"/>
                          <a:pt x="0" y="7"/>
                          <a:pt x="0" y="17"/>
                        </a:cubicBezTo>
                        <a:cubicBezTo>
                          <a:pt x="0" y="26"/>
                          <a:pt x="7" y="33"/>
                          <a:pt x="17" y="33"/>
                        </a:cubicBezTo>
                        <a:cubicBezTo>
                          <a:pt x="26" y="33"/>
                          <a:pt x="34" y="26"/>
                          <a:pt x="34" y="17"/>
                        </a:cubicBezTo>
                        <a:cubicBezTo>
                          <a:pt x="34" y="7"/>
                          <a:pt x="26" y="0"/>
                          <a:pt x="17" y="0"/>
                        </a:cubicBezTo>
                        <a:close/>
                        <a:moveTo>
                          <a:pt x="15" y="29"/>
                        </a:moveTo>
                        <a:cubicBezTo>
                          <a:pt x="9" y="28"/>
                          <a:pt x="5" y="24"/>
                          <a:pt x="4" y="19"/>
                        </a:cubicBezTo>
                        <a:cubicBezTo>
                          <a:pt x="4" y="18"/>
                          <a:pt x="5" y="18"/>
                          <a:pt x="5" y="18"/>
                        </a:cubicBezTo>
                        <a:cubicBezTo>
                          <a:pt x="6" y="18"/>
                          <a:pt x="6" y="17"/>
                          <a:pt x="6" y="17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5" y="9"/>
                          <a:pt x="9" y="5"/>
                          <a:pt x="14" y="4"/>
                        </a:cubicBezTo>
                        <a:cubicBezTo>
                          <a:pt x="15" y="4"/>
                          <a:pt x="16" y="5"/>
                          <a:pt x="16" y="5"/>
                        </a:cubicBezTo>
                        <a:cubicBezTo>
                          <a:pt x="16" y="6"/>
                          <a:pt x="18" y="6"/>
                          <a:pt x="18" y="5"/>
                        </a:cubicBezTo>
                        <a:cubicBezTo>
                          <a:pt x="18" y="5"/>
                          <a:pt x="18" y="4"/>
                          <a:pt x="19" y="4"/>
                        </a:cubicBezTo>
                        <a:cubicBezTo>
                          <a:pt x="24" y="5"/>
                          <a:pt x="28" y="9"/>
                          <a:pt x="29" y="14"/>
                        </a:cubicBezTo>
                        <a:cubicBezTo>
                          <a:pt x="29" y="14"/>
                          <a:pt x="29" y="14"/>
                          <a:pt x="29" y="14"/>
                        </a:cubicBezTo>
                        <a:cubicBezTo>
                          <a:pt x="28" y="9"/>
                          <a:pt x="24" y="5"/>
                          <a:pt x="19" y="4"/>
                        </a:cubicBezTo>
                        <a:cubicBezTo>
                          <a:pt x="18" y="4"/>
                          <a:pt x="18" y="5"/>
                          <a:pt x="18" y="5"/>
                        </a:cubicBezTo>
                        <a:cubicBezTo>
                          <a:pt x="18" y="6"/>
                          <a:pt x="17" y="6"/>
                          <a:pt x="17" y="6"/>
                        </a:cubicBezTo>
                        <a:cubicBezTo>
                          <a:pt x="16" y="6"/>
                          <a:pt x="15" y="6"/>
                          <a:pt x="15" y="5"/>
                        </a:cubicBezTo>
                        <a:cubicBezTo>
                          <a:pt x="15" y="5"/>
                          <a:pt x="15" y="4"/>
                          <a:pt x="15" y="4"/>
                        </a:cubicBezTo>
                        <a:cubicBezTo>
                          <a:pt x="9" y="5"/>
                          <a:pt x="5" y="9"/>
                          <a:pt x="4" y="14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6" y="17"/>
                          <a:pt x="6" y="17"/>
                          <a:pt x="6" y="17"/>
                        </a:cubicBezTo>
                        <a:cubicBezTo>
                          <a:pt x="6" y="17"/>
                          <a:pt x="6" y="18"/>
                          <a:pt x="5" y="18"/>
                        </a:cubicBezTo>
                        <a:cubicBezTo>
                          <a:pt x="5" y="18"/>
                          <a:pt x="4" y="18"/>
                          <a:pt x="4" y="19"/>
                        </a:cubicBezTo>
                        <a:cubicBezTo>
                          <a:pt x="5" y="24"/>
                          <a:pt x="9" y="28"/>
                          <a:pt x="14" y="29"/>
                        </a:cubicBezTo>
                        <a:cubicBezTo>
                          <a:pt x="15" y="29"/>
                          <a:pt x="15" y="29"/>
                          <a:pt x="15" y="28"/>
                        </a:cubicBezTo>
                        <a:cubicBezTo>
                          <a:pt x="15" y="28"/>
                          <a:pt x="16" y="27"/>
                          <a:pt x="17" y="27"/>
                        </a:cubicBezTo>
                        <a:cubicBezTo>
                          <a:pt x="17" y="27"/>
                          <a:pt x="18" y="28"/>
                          <a:pt x="18" y="28"/>
                        </a:cubicBezTo>
                        <a:cubicBezTo>
                          <a:pt x="18" y="29"/>
                          <a:pt x="18" y="29"/>
                          <a:pt x="19" y="29"/>
                        </a:cubicBezTo>
                        <a:cubicBezTo>
                          <a:pt x="24" y="28"/>
                          <a:pt x="28" y="24"/>
                          <a:pt x="29" y="19"/>
                        </a:cubicBezTo>
                        <a:cubicBezTo>
                          <a:pt x="29" y="18"/>
                          <a:pt x="29" y="18"/>
                          <a:pt x="28" y="18"/>
                        </a:cubicBezTo>
                        <a:cubicBezTo>
                          <a:pt x="27" y="18"/>
                          <a:pt x="27" y="17"/>
                          <a:pt x="27" y="17"/>
                        </a:cubicBezTo>
                        <a:cubicBezTo>
                          <a:pt x="27" y="14"/>
                          <a:pt x="27" y="14"/>
                          <a:pt x="27" y="14"/>
                        </a:cubicBezTo>
                        <a:cubicBezTo>
                          <a:pt x="28" y="14"/>
                          <a:pt x="28" y="14"/>
                          <a:pt x="28" y="14"/>
                        </a:cubicBezTo>
                        <a:cubicBezTo>
                          <a:pt x="27" y="14"/>
                          <a:pt x="27" y="14"/>
                          <a:pt x="27" y="14"/>
                        </a:cubicBezTo>
                        <a:cubicBezTo>
                          <a:pt x="27" y="17"/>
                          <a:pt x="27" y="17"/>
                          <a:pt x="27" y="17"/>
                        </a:cubicBezTo>
                        <a:cubicBezTo>
                          <a:pt x="27" y="17"/>
                          <a:pt x="28" y="18"/>
                          <a:pt x="28" y="18"/>
                        </a:cubicBezTo>
                        <a:cubicBezTo>
                          <a:pt x="29" y="18"/>
                          <a:pt x="29" y="18"/>
                          <a:pt x="29" y="19"/>
                        </a:cubicBezTo>
                        <a:cubicBezTo>
                          <a:pt x="28" y="24"/>
                          <a:pt x="24" y="28"/>
                          <a:pt x="19" y="29"/>
                        </a:cubicBezTo>
                        <a:cubicBezTo>
                          <a:pt x="18" y="29"/>
                          <a:pt x="18" y="29"/>
                          <a:pt x="18" y="28"/>
                        </a:cubicBezTo>
                        <a:cubicBezTo>
                          <a:pt x="18" y="27"/>
                          <a:pt x="16" y="27"/>
                          <a:pt x="16" y="28"/>
                        </a:cubicBezTo>
                        <a:cubicBezTo>
                          <a:pt x="16" y="29"/>
                          <a:pt x="15" y="29"/>
                          <a:pt x="15" y="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0" name="Oval 489"/>
                  <p:cNvSpPr>
                    <a:spLocks noChangeArrowheads="1"/>
                  </p:cNvSpPr>
                  <p:nvPr/>
                </p:nvSpPr>
                <p:spPr bwMode="auto">
                  <a:xfrm>
                    <a:off x="6631" y="2920"/>
                    <a:ext cx="9" cy="12"/>
                  </a:xfrm>
                  <a:prstGeom prst="ellipse">
                    <a:avLst/>
                  </a:prstGeom>
                  <a:solidFill>
                    <a:srgbClr val="C5213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1" name="Freeform 490"/>
                  <p:cNvSpPr>
                    <a:spLocks noEditPoints="1"/>
                  </p:cNvSpPr>
                  <p:nvPr/>
                </p:nvSpPr>
                <p:spPr bwMode="auto">
                  <a:xfrm>
                    <a:off x="6631" y="2920"/>
                    <a:ext cx="12" cy="12"/>
                  </a:xfrm>
                  <a:custGeom>
                    <a:gdLst>
                      <a:gd fmla="*/ 2 w 5" name="T0"/>
                      <a:gd fmla="*/ 5 h 5" name="T1"/>
                      <a:gd fmla="*/ 0 w 5" name="T2"/>
                      <a:gd fmla="*/ 3 h 5" name="T3"/>
                      <a:gd fmla="*/ 2 w 5" name="T4"/>
                      <a:gd fmla="*/ 0 h 5" name="T5"/>
                      <a:gd fmla="*/ 5 w 5" name="T6"/>
                      <a:gd fmla="*/ 3 h 5" name="T7"/>
                      <a:gd fmla="*/ 2 w 5" name="T8"/>
                      <a:gd fmla="*/ 5 h 5" name="T9"/>
                      <a:gd fmla="*/ 2 w 5" name="T10"/>
                      <a:gd fmla="*/ 0 h 5" name="T11"/>
                      <a:gd fmla="*/ 0 w 5" name="T12"/>
                      <a:gd fmla="*/ 3 h 5" name="T13"/>
                      <a:gd fmla="*/ 2 w 5" name="T14"/>
                      <a:gd fmla="*/ 5 h 5" name="T15"/>
                      <a:gd fmla="*/ 4 w 5" name="T16"/>
                      <a:gd fmla="*/ 3 h 5" name="T17"/>
                      <a:gd fmla="*/ 2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0"/>
                          <a:pt x="5" y="1"/>
                          <a:pt x="5" y="3"/>
                        </a:cubicBezTo>
                        <a:cubicBezTo>
                          <a:pt x="5" y="4"/>
                          <a:pt x="3" y="5"/>
                          <a:pt x="2" y="5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2" y="5"/>
                        </a:cubicBezTo>
                        <a:cubicBezTo>
                          <a:pt x="3" y="5"/>
                          <a:pt x="4" y="4"/>
                          <a:pt x="4" y="3"/>
                        </a:cubicBezTo>
                        <a:cubicBezTo>
                          <a:pt x="4" y="1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2" name="Freeform 491"/>
                  <p:cNvSpPr/>
                  <p:nvPr/>
                </p:nvSpPr>
                <p:spPr bwMode="auto">
                  <a:xfrm>
                    <a:off x="6825" y="2785"/>
                    <a:ext cx="12" cy="12"/>
                  </a:xfrm>
                  <a:custGeom>
                    <a:gdLst>
                      <a:gd fmla="*/ 1 w 5" name="T0"/>
                      <a:gd fmla="*/ 0 h 5" name="T1"/>
                      <a:gd fmla="*/ 0 w 5" name="T2"/>
                      <a:gd fmla="*/ 2 h 5" name="T3"/>
                      <a:gd fmla="*/ 0 w 5" name="T4"/>
                      <a:gd fmla="*/ 1 h 5" name="T5"/>
                      <a:gd fmla="*/ 3 w 5" name="T6"/>
                      <a:gd fmla="*/ 5 h 5" name="T7"/>
                      <a:gd fmla="*/ 3 w 5" name="T8"/>
                      <a:gd fmla="*/ 5 h 5" name="T9"/>
                      <a:gd fmla="*/ 5 w 5" name="T10"/>
                      <a:gd fmla="*/ 3 h 5" name="T11"/>
                      <a:gd fmla="*/ 1 w 5" name="T12"/>
                      <a:gd fmla="*/ 0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5"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2"/>
                          <a:pt x="3" y="3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4" y="2"/>
                          <a:pt x="3" y="1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3" name="Freeform 492"/>
                  <p:cNvSpPr>
                    <a:spLocks noEditPoints="1"/>
                  </p:cNvSpPr>
                  <p:nvPr/>
                </p:nvSpPr>
                <p:spPr bwMode="auto">
                  <a:xfrm>
                    <a:off x="6825" y="2785"/>
                    <a:ext cx="12" cy="12"/>
                  </a:xfrm>
                  <a:custGeom>
                    <a:gdLst>
                      <a:gd fmla="*/ 3 w 5" name="T0"/>
                      <a:gd fmla="*/ 5 h 5" name="T1"/>
                      <a:gd fmla="*/ 3 w 5" name="T2"/>
                      <a:gd fmla="*/ 5 h 5" name="T3"/>
                      <a:gd fmla="*/ 0 w 5" name="T4"/>
                      <a:gd fmla="*/ 2 h 5" name="T5"/>
                      <a:gd fmla="*/ 0 w 5" name="T6"/>
                      <a:gd fmla="*/ 2 h 5" name="T7"/>
                      <a:gd fmla="*/ 1 w 5" name="T8"/>
                      <a:gd fmla="*/ 0 h 5" name="T9"/>
                      <a:gd fmla="*/ 5 w 5" name="T10"/>
                      <a:gd fmla="*/ 3 h 5" name="T11"/>
                      <a:gd fmla="*/ 4 w 5" name="T12"/>
                      <a:gd fmla="*/ 5 h 5" name="T13"/>
                      <a:gd fmla="*/ 3 w 5" name="T14"/>
                      <a:gd fmla="*/ 5 h 5" name="T15"/>
                      <a:gd fmla="*/ 3 w 5" name="T16"/>
                      <a:gd fmla="*/ 5 h 5" name="T17"/>
                      <a:gd fmla="*/ 0 w 5" name="T18"/>
                      <a:gd fmla="*/ 1 h 5" name="T19"/>
                      <a:gd fmla="*/ 3 w 5" name="T20"/>
                      <a:gd fmla="*/ 5 h 5" name="T21"/>
                      <a:gd fmla="*/ 3 w 5" name="T22"/>
                      <a:gd fmla="*/ 5 h 5" name="T23"/>
                      <a:gd fmla="*/ 4 w 5" name="T24"/>
                      <a:gd fmla="*/ 4 h 5" name="T25"/>
                      <a:gd fmla="*/ 5 w 5" name="T26"/>
                      <a:gd fmla="*/ 3 h 5" name="T27"/>
                      <a:gd fmla="*/ 1 w 5" name="T28"/>
                      <a:gd fmla="*/ 0 h 5" name="T29"/>
                      <a:gd fmla="*/ 0 w 5" name="T30"/>
                      <a:gd fmla="*/ 2 h 5" name="T31"/>
                      <a:gd fmla="*/ 0 w 5" name="T32"/>
                      <a:gd fmla="*/ 1 h 5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3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3" y="1"/>
                          <a:pt x="4" y="2"/>
                          <a:pt x="5" y="3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4" y="5"/>
                          <a:pt x="4" y="5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lose/>
                        <a:moveTo>
                          <a:pt x="0" y="1"/>
                        </a:moveTo>
                        <a:cubicBezTo>
                          <a:pt x="2" y="2"/>
                          <a:pt x="3" y="3"/>
                          <a:pt x="3" y="5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5"/>
                          <a:pt x="4" y="5"/>
                          <a:pt x="4" y="4"/>
                        </a:cubicBezTo>
                        <a:cubicBezTo>
                          <a:pt x="4" y="4"/>
                          <a:pt x="5" y="4"/>
                          <a:pt x="5" y="3"/>
                        </a:cubicBezTo>
                        <a:cubicBezTo>
                          <a:pt x="4" y="2"/>
                          <a:pt x="3" y="1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4" name="Freeform 493"/>
                  <p:cNvSpPr/>
                  <p:nvPr/>
                </p:nvSpPr>
                <p:spPr bwMode="auto">
                  <a:xfrm>
                    <a:off x="6820" y="2792"/>
                    <a:ext cx="10" cy="10"/>
                  </a:xfrm>
                  <a:custGeom>
                    <a:gdLst>
                      <a:gd fmla="*/ 1 w 4" name="T0"/>
                      <a:gd fmla="*/ 0 h 4" name="T1"/>
                      <a:gd fmla="*/ 0 w 4" name="T2"/>
                      <a:gd fmla="*/ 1 h 4" name="T3"/>
                      <a:gd fmla="*/ 0 w 4" name="T4"/>
                      <a:gd fmla="*/ 1 h 4" name="T5"/>
                      <a:gd fmla="*/ 0 w 4" name="T6"/>
                      <a:gd fmla="*/ 1 h 4" name="T7"/>
                      <a:gd fmla="*/ 3 w 4" name="T8"/>
                      <a:gd fmla="*/ 4 h 4" name="T9"/>
                      <a:gd fmla="*/ 3 w 4" name="T10"/>
                      <a:gd fmla="*/ 4 h 4" name="T11"/>
                      <a:gd fmla="*/ 4 w 4" name="T12"/>
                      <a:gd fmla="*/ 3 h 4" name="T13"/>
                      <a:gd fmla="*/ 1 w 4" name="T14"/>
                      <a:gd fmla="*/ 0 h 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4" w="4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3" y="3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3"/>
                        </a:cubicBezTo>
                        <a:cubicBezTo>
                          <a:pt x="4" y="1"/>
                          <a:pt x="3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5" name="Freeform 494"/>
                  <p:cNvSpPr>
                    <a:spLocks noEditPoints="1"/>
                  </p:cNvSpPr>
                  <p:nvPr/>
                </p:nvSpPr>
                <p:spPr bwMode="auto">
                  <a:xfrm>
                    <a:off x="6820" y="2792"/>
                    <a:ext cx="10" cy="10"/>
                  </a:xfrm>
                  <a:custGeom>
                    <a:gdLst>
                      <a:gd fmla="*/ 3 w 4" name="T0"/>
                      <a:gd fmla="*/ 4 h 4" name="T1"/>
                      <a:gd fmla="*/ 3 w 4" name="T2"/>
                      <a:gd fmla="*/ 4 h 4" name="T3"/>
                      <a:gd fmla="*/ 3 w 4" name="T4"/>
                      <a:gd fmla="*/ 4 h 4" name="T5"/>
                      <a:gd fmla="*/ 0 w 4" name="T6"/>
                      <a:gd fmla="*/ 1 h 4" name="T7"/>
                      <a:gd fmla="*/ 0 w 4" name="T8"/>
                      <a:gd fmla="*/ 1 h 4" name="T9"/>
                      <a:gd fmla="*/ 1 w 4" name="T10"/>
                      <a:gd fmla="*/ 0 h 4" name="T11"/>
                      <a:gd fmla="*/ 4 w 4" name="T12"/>
                      <a:gd fmla="*/ 3 h 4" name="T13"/>
                      <a:gd fmla="*/ 4 w 4" name="T14"/>
                      <a:gd fmla="*/ 4 h 4" name="T15"/>
                      <a:gd fmla="*/ 3 w 4" name="T16"/>
                      <a:gd fmla="*/ 4 h 4" name="T17"/>
                      <a:gd fmla="*/ 0 w 4" name="T18"/>
                      <a:gd fmla="*/ 1 h 4" name="T19"/>
                      <a:gd fmla="*/ 3 w 4" name="T20"/>
                      <a:gd fmla="*/ 4 h 4" name="T21"/>
                      <a:gd fmla="*/ 3 w 4" name="T22"/>
                      <a:gd fmla="*/ 4 h 4" name="T23"/>
                      <a:gd fmla="*/ 4 w 4" name="T24"/>
                      <a:gd fmla="*/ 4 h 4" name="T25"/>
                      <a:gd fmla="*/ 4 w 4" name="T26"/>
                      <a:gd fmla="*/ 3 h 4" name="T27"/>
                      <a:gd fmla="*/ 1 w 4" name="T28"/>
                      <a:gd fmla="*/ 0 h 4" name="T29"/>
                      <a:gd fmla="*/ 0 w 4" name="T30"/>
                      <a:gd fmla="*/ 1 h 4" name="T31"/>
                      <a:gd fmla="*/ 0 w 4" name="T32"/>
                      <a:gd fmla="*/ 1 h 4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4" w="4">
                        <a:moveTo>
                          <a:pt x="3" y="4"/>
                        </a:move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3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3" y="0"/>
                          <a:pt x="4" y="1"/>
                          <a:pt x="4" y="3"/>
                        </a:cubicBezTo>
                        <a:cubicBezTo>
                          <a:pt x="4" y="3"/>
                          <a:pt x="4" y="4"/>
                          <a:pt x="4" y="4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lose/>
                        <a:moveTo>
                          <a:pt x="0" y="1"/>
                        </a:moveTo>
                        <a:cubicBezTo>
                          <a:pt x="1" y="1"/>
                          <a:pt x="3" y="3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4" y="1"/>
                          <a:pt x="3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6" name="Freeform 495"/>
                  <p:cNvSpPr/>
                  <p:nvPr/>
                </p:nvSpPr>
                <p:spPr bwMode="auto">
                  <a:xfrm>
                    <a:off x="6633" y="2924"/>
                    <a:ext cx="15" cy="12"/>
                  </a:xfrm>
                  <a:custGeom>
                    <a:gdLst>
                      <a:gd fmla="*/ 6 w 6" name="T0"/>
                      <a:gd fmla="*/ 0 h 5" name="T1"/>
                      <a:gd fmla="*/ 3 w 6" name="T2"/>
                      <a:gd fmla="*/ 3 h 5" name="T3"/>
                      <a:gd fmla="*/ 1 w 6" name="T4"/>
                      <a:gd fmla="*/ 5 h 5" name="T5"/>
                      <a:gd fmla="*/ 0 w 6" name="T6"/>
                      <a:gd fmla="*/ 5 h 5" name="T7"/>
                      <a:gd fmla="*/ 3 w 6" name="T8"/>
                      <a:gd fmla="*/ 2 h 5" name="T9"/>
                      <a:gd fmla="*/ 5 w 6" name="T10"/>
                      <a:gd fmla="*/ 0 h 5" name="T11"/>
                      <a:gd fmla="*/ 6 w 6" name="T12"/>
                      <a:gd fmla="*/ 0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6">
                        <a:moveTo>
                          <a:pt x="6" y="0"/>
                        </a:moveTo>
                        <a:cubicBezTo>
                          <a:pt x="5" y="1"/>
                          <a:pt x="4" y="2"/>
                          <a:pt x="3" y="3"/>
                        </a:cubicBezTo>
                        <a:cubicBezTo>
                          <a:pt x="3" y="4"/>
                          <a:pt x="2" y="4"/>
                          <a:pt x="1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4"/>
                          <a:pt x="2" y="3"/>
                          <a:pt x="3" y="2"/>
                        </a:cubicBezTo>
                        <a:cubicBezTo>
                          <a:pt x="3" y="1"/>
                          <a:pt x="4" y="0"/>
                          <a:pt x="5" y="0"/>
                        </a:cubicBez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7" name="Freeform 496"/>
                  <p:cNvSpPr>
                    <a:spLocks noEditPoints="1"/>
                  </p:cNvSpPr>
                  <p:nvPr/>
                </p:nvSpPr>
                <p:spPr bwMode="auto">
                  <a:xfrm>
                    <a:off x="6633" y="2924"/>
                    <a:ext cx="15" cy="15"/>
                  </a:xfrm>
                  <a:custGeom>
                    <a:gdLst>
                      <a:gd fmla="*/ 1 w 6" name="T0"/>
                      <a:gd fmla="*/ 6 h 6" name="T1"/>
                      <a:gd fmla="*/ 0 w 6" name="T2"/>
                      <a:gd fmla="*/ 5 h 6" name="T3"/>
                      <a:gd fmla="*/ 3 w 6" name="T4"/>
                      <a:gd fmla="*/ 2 h 6" name="T5"/>
                      <a:gd fmla="*/ 5 w 6" name="T6"/>
                      <a:gd fmla="*/ 0 h 6" name="T7"/>
                      <a:gd fmla="*/ 6 w 6" name="T8"/>
                      <a:gd fmla="*/ 0 h 6" name="T9"/>
                      <a:gd fmla="*/ 3 w 6" name="T10"/>
                      <a:gd fmla="*/ 3 h 6" name="T11"/>
                      <a:gd fmla="*/ 1 w 6" name="T12"/>
                      <a:gd fmla="*/ 6 h 6" name="T13"/>
                      <a:gd fmla="*/ 1 w 6" name="T14"/>
                      <a:gd fmla="*/ 6 h 6" name="T15"/>
                      <a:gd fmla="*/ 5 w 6" name="T16"/>
                      <a:gd fmla="*/ 0 h 6" name="T17"/>
                      <a:gd fmla="*/ 3 w 6" name="T18"/>
                      <a:gd fmla="*/ 2 h 6" name="T19"/>
                      <a:gd fmla="*/ 0 w 6" name="T20"/>
                      <a:gd fmla="*/ 5 h 6" name="T21"/>
                      <a:gd fmla="*/ 1 w 6" name="T22"/>
                      <a:gd fmla="*/ 5 h 6" name="T23"/>
                      <a:gd fmla="*/ 3 w 6" name="T24"/>
                      <a:gd fmla="*/ 3 h 6" name="T25"/>
                      <a:gd fmla="*/ 6 w 6" name="T26"/>
                      <a:gd fmla="*/ 0 h 6" name="T27"/>
                      <a:gd fmla="*/ 5 w 6" name="T28"/>
                      <a:gd fmla="*/ 0 h 6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6" w="6">
                        <a:moveTo>
                          <a:pt x="1" y="6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4"/>
                          <a:pt x="2" y="3"/>
                          <a:pt x="3" y="2"/>
                        </a:cubicBezTo>
                        <a:cubicBezTo>
                          <a:pt x="3" y="1"/>
                          <a:pt x="4" y="0"/>
                          <a:pt x="5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1"/>
                          <a:pt x="4" y="2"/>
                          <a:pt x="3" y="3"/>
                        </a:cubicBezTo>
                        <a:cubicBezTo>
                          <a:pt x="3" y="4"/>
                          <a:pt x="2" y="5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lose/>
                        <a:moveTo>
                          <a:pt x="5" y="0"/>
                        </a:moveTo>
                        <a:cubicBezTo>
                          <a:pt x="4" y="0"/>
                          <a:pt x="3" y="1"/>
                          <a:pt x="3" y="2"/>
                        </a:cubicBezTo>
                        <a:cubicBezTo>
                          <a:pt x="2" y="3"/>
                          <a:pt x="1" y="4"/>
                          <a:pt x="0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2" y="4"/>
                          <a:pt x="3" y="3"/>
                          <a:pt x="3" y="3"/>
                        </a:cubicBezTo>
                        <a:cubicBezTo>
                          <a:pt x="4" y="2"/>
                          <a:pt x="5" y="1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8" name="Freeform 497"/>
                  <p:cNvSpPr/>
                  <p:nvPr/>
                </p:nvSpPr>
                <p:spPr bwMode="auto">
                  <a:xfrm>
                    <a:off x="6823" y="2838"/>
                    <a:ext cx="21" cy="29"/>
                  </a:xfrm>
                  <a:custGeom>
                    <a:gdLst>
                      <a:gd fmla="*/ 0 w 21" name="T0"/>
                      <a:gd fmla="*/ 0 h 29" name="T1"/>
                      <a:gd fmla="*/ 11 w 21" name="T2"/>
                      <a:gd fmla="*/ 12 h 29" name="T3"/>
                      <a:gd fmla="*/ 18 w 21" name="T4"/>
                      <a:gd fmla="*/ 12 h 29" name="T5"/>
                      <a:gd fmla="*/ 21 w 21" name="T6"/>
                      <a:gd fmla="*/ 17 h 29" name="T7"/>
                      <a:gd fmla="*/ 21 w 21" name="T8"/>
                      <a:gd fmla="*/ 29 h 29" name="T9"/>
                      <a:gd fmla="*/ 0 w 21" name="T10"/>
                      <a:gd fmla="*/ 7 h 29" name="T11"/>
                      <a:gd fmla="*/ 0 w 21" name="T12"/>
                      <a:gd fmla="*/ 0 h 2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8" w="21">
                        <a:moveTo>
                          <a:pt x="0" y="0"/>
                        </a:moveTo>
                        <a:lnTo>
                          <a:pt x="11" y="12"/>
                        </a:lnTo>
                        <a:lnTo>
                          <a:pt x="18" y="12"/>
                        </a:lnTo>
                        <a:lnTo>
                          <a:pt x="21" y="17"/>
                        </a:lnTo>
                        <a:lnTo>
                          <a:pt x="21" y="29"/>
                        </a:lnTo>
                        <a:lnTo>
                          <a:pt x="0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59" name="Freeform 498"/>
                  <p:cNvSpPr>
                    <a:spLocks noEditPoints="1"/>
                  </p:cNvSpPr>
                  <p:nvPr/>
                </p:nvSpPr>
                <p:spPr bwMode="auto">
                  <a:xfrm>
                    <a:off x="6823" y="2838"/>
                    <a:ext cx="21" cy="29"/>
                  </a:xfrm>
                  <a:custGeom>
                    <a:gdLst>
                      <a:gd fmla="*/ 21 w 21" name="T0"/>
                      <a:gd fmla="*/ 29 h 29" name="T1"/>
                      <a:gd fmla="*/ 0 w 21" name="T2"/>
                      <a:gd fmla="*/ 7 h 29" name="T3"/>
                      <a:gd fmla="*/ 0 w 21" name="T4"/>
                      <a:gd fmla="*/ 0 h 29" name="T5"/>
                      <a:gd fmla="*/ 11 w 21" name="T6"/>
                      <a:gd fmla="*/ 12 h 29" name="T7"/>
                      <a:gd fmla="*/ 18 w 21" name="T8"/>
                      <a:gd fmla="*/ 12 h 29" name="T9"/>
                      <a:gd fmla="*/ 21 w 21" name="T10"/>
                      <a:gd fmla="*/ 17 h 29" name="T11"/>
                      <a:gd fmla="*/ 21 w 21" name="T12"/>
                      <a:gd fmla="*/ 29 h 29" name="T13"/>
                      <a:gd fmla="*/ 21 w 21" name="T14"/>
                      <a:gd fmla="*/ 29 h 29" name="T15"/>
                      <a:gd fmla="*/ 21 w 21" name="T16"/>
                      <a:gd fmla="*/ 29 h 29" name="T17"/>
                      <a:gd fmla="*/ 0 w 21" name="T18"/>
                      <a:gd fmla="*/ 0 h 29" name="T19"/>
                      <a:gd fmla="*/ 0 w 21" name="T20"/>
                      <a:gd fmla="*/ 7 h 29" name="T21"/>
                      <a:gd fmla="*/ 21 w 21" name="T22"/>
                      <a:gd fmla="*/ 29 h 29" name="T23"/>
                      <a:gd fmla="*/ 21 w 21" name="T24"/>
                      <a:gd fmla="*/ 17 h 29" name="T25"/>
                      <a:gd fmla="*/ 18 w 21" name="T26"/>
                      <a:gd fmla="*/ 12 h 29" name="T27"/>
                      <a:gd fmla="*/ 11 w 21" name="T28"/>
                      <a:gd fmla="*/ 12 h 29" name="T29"/>
                      <a:gd fmla="*/ 0 w 21" name="T30"/>
                      <a:gd fmla="*/ 0 h 29" name="T31"/>
                      <a:gd fmla="*/ 0 w 21" name="T32"/>
                      <a:gd fmla="*/ 0 h 29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28" w="21">
                        <a:moveTo>
                          <a:pt x="21" y="29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11" y="12"/>
                        </a:lnTo>
                        <a:lnTo>
                          <a:pt x="18" y="12"/>
                        </a:lnTo>
                        <a:lnTo>
                          <a:pt x="21" y="17"/>
                        </a:lnTo>
                        <a:lnTo>
                          <a:pt x="21" y="29"/>
                        </a:lnTo>
                        <a:lnTo>
                          <a:pt x="21" y="29"/>
                        </a:lnTo>
                        <a:lnTo>
                          <a:pt x="21" y="29"/>
                        </a:lnTo>
                        <a:close/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21" y="29"/>
                        </a:lnTo>
                        <a:lnTo>
                          <a:pt x="21" y="17"/>
                        </a:lnTo>
                        <a:lnTo>
                          <a:pt x="18" y="12"/>
                        </a:lnTo>
                        <a:lnTo>
                          <a:pt x="11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0" name="Freeform 499"/>
                  <p:cNvSpPr/>
                  <p:nvPr/>
                </p:nvSpPr>
                <p:spPr bwMode="auto">
                  <a:xfrm>
                    <a:off x="6815" y="2857"/>
                    <a:ext cx="22" cy="22"/>
                  </a:xfrm>
                  <a:custGeom>
                    <a:gdLst>
                      <a:gd fmla="*/ 5 w 22" name="T0"/>
                      <a:gd fmla="*/ 22 h 22" name="T1"/>
                      <a:gd fmla="*/ 22 w 22" name="T2"/>
                      <a:gd fmla="*/ 3 h 22" name="T3"/>
                      <a:gd fmla="*/ 19 w 22" name="T4"/>
                      <a:gd fmla="*/ 0 h 22" name="T5"/>
                      <a:gd fmla="*/ 0 w 22" name="T6"/>
                      <a:gd fmla="*/ 17 h 22" name="T7"/>
                      <a:gd fmla="*/ 5 w 22" name="T8"/>
                      <a:gd fmla="*/ 22 h 2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2" w="22">
                        <a:moveTo>
                          <a:pt x="5" y="22"/>
                        </a:moveTo>
                        <a:lnTo>
                          <a:pt x="22" y="3"/>
                        </a:lnTo>
                        <a:lnTo>
                          <a:pt x="19" y="0"/>
                        </a:lnTo>
                        <a:lnTo>
                          <a:pt x="0" y="17"/>
                        </a:lnTo>
                        <a:lnTo>
                          <a:pt x="5" y="22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1" name="Freeform 500"/>
                  <p:cNvSpPr>
                    <a:spLocks noEditPoints="1"/>
                  </p:cNvSpPr>
                  <p:nvPr/>
                </p:nvSpPr>
                <p:spPr bwMode="auto">
                  <a:xfrm>
                    <a:off x="6815" y="2857"/>
                    <a:ext cx="22" cy="22"/>
                  </a:xfrm>
                  <a:custGeom>
                    <a:gdLst>
                      <a:gd fmla="*/ 5 w 22" name="T0"/>
                      <a:gd fmla="*/ 22 h 22" name="T1"/>
                      <a:gd fmla="*/ 0 w 22" name="T2"/>
                      <a:gd fmla="*/ 19 h 22" name="T3"/>
                      <a:gd fmla="*/ 19 w 22" name="T4"/>
                      <a:gd fmla="*/ 0 h 22" name="T5"/>
                      <a:gd fmla="*/ 22 w 22" name="T6"/>
                      <a:gd fmla="*/ 3 h 22" name="T7"/>
                      <a:gd fmla="*/ 5 w 22" name="T8"/>
                      <a:gd fmla="*/ 22 h 22" name="T9"/>
                      <a:gd fmla="*/ 5 w 22" name="T10"/>
                      <a:gd fmla="*/ 22 h 22" name="T11"/>
                      <a:gd fmla="*/ 19 w 22" name="T12"/>
                      <a:gd fmla="*/ 0 h 22" name="T13"/>
                      <a:gd fmla="*/ 0 w 22" name="T14"/>
                      <a:gd fmla="*/ 19 h 22" name="T15"/>
                      <a:gd fmla="*/ 5 w 22" name="T16"/>
                      <a:gd fmla="*/ 22 h 22" name="T17"/>
                      <a:gd fmla="*/ 22 w 22" name="T18"/>
                      <a:gd fmla="*/ 3 h 22" name="T19"/>
                      <a:gd fmla="*/ 19 w 22" name="T20"/>
                      <a:gd fmla="*/ 0 h 22" name="T21"/>
                      <a:gd fmla="*/ 19 w 22" name="T22"/>
                      <a:gd fmla="*/ 0 h 2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2" w="22">
                        <a:moveTo>
                          <a:pt x="5" y="22"/>
                        </a:moveTo>
                        <a:lnTo>
                          <a:pt x="0" y="19"/>
                        </a:lnTo>
                        <a:lnTo>
                          <a:pt x="19" y="0"/>
                        </a:lnTo>
                        <a:lnTo>
                          <a:pt x="22" y="3"/>
                        </a:lnTo>
                        <a:lnTo>
                          <a:pt x="5" y="22"/>
                        </a:lnTo>
                        <a:lnTo>
                          <a:pt x="5" y="22"/>
                        </a:lnTo>
                        <a:close/>
                        <a:moveTo>
                          <a:pt x="19" y="0"/>
                        </a:moveTo>
                        <a:lnTo>
                          <a:pt x="0" y="19"/>
                        </a:lnTo>
                        <a:lnTo>
                          <a:pt x="5" y="22"/>
                        </a:lnTo>
                        <a:lnTo>
                          <a:pt x="22" y="3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2" name="Freeform 501"/>
                  <p:cNvSpPr/>
                  <p:nvPr/>
                </p:nvSpPr>
                <p:spPr bwMode="auto">
                  <a:xfrm>
                    <a:off x="6820" y="2860"/>
                    <a:ext cx="17" cy="31"/>
                  </a:xfrm>
                  <a:custGeom>
                    <a:gdLst>
                      <a:gd fmla="*/ 0 w 17" name="T0"/>
                      <a:gd fmla="*/ 19 h 31" name="T1"/>
                      <a:gd fmla="*/ 0 w 17" name="T2"/>
                      <a:gd fmla="*/ 31 h 31" name="T3"/>
                      <a:gd fmla="*/ 17 w 17" name="T4"/>
                      <a:gd fmla="*/ 12 h 31" name="T5"/>
                      <a:gd fmla="*/ 17 w 17" name="T6"/>
                      <a:gd fmla="*/ 0 h 31" name="T7"/>
                      <a:gd fmla="*/ 0 w 17" name="T8"/>
                      <a:gd fmla="*/ 19 h 3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1" w="17">
                        <a:moveTo>
                          <a:pt x="0" y="19"/>
                        </a:moveTo>
                        <a:lnTo>
                          <a:pt x="0" y="31"/>
                        </a:lnTo>
                        <a:lnTo>
                          <a:pt x="17" y="12"/>
                        </a:lnTo>
                        <a:lnTo>
                          <a:pt x="17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3" name="Freeform 502"/>
                  <p:cNvSpPr>
                    <a:spLocks noEditPoints="1"/>
                  </p:cNvSpPr>
                  <p:nvPr/>
                </p:nvSpPr>
                <p:spPr bwMode="auto">
                  <a:xfrm>
                    <a:off x="6820" y="2860"/>
                    <a:ext cx="17" cy="31"/>
                  </a:xfrm>
                  <a:custGeom>
                    <a:gdLst>
                      <a:gd fmla="*/ 0 w 17" name="T0"/>
                      <a:gd fmla="*/ 31 h 31" name="T1"/>
                      <a:gd fmla="*/ 0 w 17" name="T2"/>
                      <a:gd fmla="*/ 31 h 31" name="T3"/>
                      <a:gd fmla="*/ 0 w 17" name="T4"/>
                      <a:gd fmla="*/ 19 h 31" name="T5"/>
                      <a:gd fmla="*/ 17 w 17" name="T6"/>
                      <a:gd fmla="*/ 0 h 31" name="T7"/>
                      <a:gd fmla="*/ 17 w 17" name="T8"/>
                      <a:gd fmla="*/ 12 h 31" name="T9"/>
                      <a:gd fmla="*/ 0 w 17" name="T10"/>
                      <a:gd fmla="*/ 31 h 31" name="T11"/>
                      <a:gd fmla="*/ 0 w 17" name="T12"/>
                      <a:gd fmla="*/ 31 h 31" name="T13"/>
                      <a:gd fmla="*/ 17 w 17" name="T14"/>
                      <a:gd fmla="*/ 0 h 31" name="T15"/>
                      <a:gd fmla="*/ 0 w 17" name="T16"/>
                      <a:gd fmla="*/ 19 h 31" name="T17"/>
                      <a:gd fmla="*/ 0 w 17" name="T18"/>
                      <a:gd fmla="*/ 31 h 31" name="T19"/>
                      <a:gd fmla="*/ 17 w 17" name="T20"/>
                      <a:gd fmla="*/ 12 h 31" name="T21"/>
                      <a:gd fmla="*/ 17 w 17" name="T22"/>
                      <a:gd fmla="*/ 0 h 31" name="T23"/>
                      <a:gd fmla="*/ 17 w 17" name="T24"/>
                      <a:gd fmla="*/ 0 h 31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1" w="17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19"/>
                        </a:lnTo>
                        <a:lnTo>
                          <a:pt x="17" y="0"/>
                        </a:lnTo>
                        <a:lnTo>
                          <a:pt x="17" y="12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  <a:moveTo>
                          <a:pt x="17" y="0"/>
                        </a:move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17" y="12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4" name="Freeform 503"/>
                  <p:cNvSpPr/>
                  <p:nvPr/>
                </p:nvSpPr>
                <p:spPr bwMode="auto">
                  <a:xfrm>
                    <a:off x="6834" y="2833"/>
                    <a:ext cx="24" cy="17"/>
                  </a:xfrm>
                  <a:custGeom>
                    <a:gdLst>
                      <a:gd fmla="*/ 0 w 24" name="T0"/>
                      <a:gd fmla="*/ 17 h 17" name="T1"/>
                      <a:gd fmla="*/ 19 w 24" name="T2"/>
                      <a:gd fmla="*/ 0 h 17" name="T3"/>
                      <a:gd fmla="*/ 24 w 24" name="T4"/>
                      <a:gd fmla="*/ 0 h 17" name="T5"/>
                      <a:gd fmla="*/ 7 w 24" name="T6"/>
                      <a:gd fmla="*/ 17 h 17" name="T7"/>
                      <a:gd fmla="*/ 0 w 24" name="T8"/>
                      <a:gd fmla="*/ 17 h 1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7" w="24">
                        <a:moveTo>
                          <a:pt x="0" y="17"/>
                        </a:moveTo>
                        <a:lnTo>
                          <a:pt x="19" y="0"/>
                        </a:lnTo>
                        <a:lnTo>
                          <a:pt x="24" y="0"/>
                        </a:lnTo>
                        <a:lnTo>
                          <a:pt x="7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5" name="Freeform 504"/>
                  <p:cNvSpPr>
                    <a:spLocks noEditPoints="1"/>
                  </p:cNvSpPr>
                  <p:nvPr/>
                </p:nvSpPr>
                <p:spPr bwMode="auto">
                  <a:xfrm>
                    <a:off x="6834" y="2833"/>
                    <a:ext cx="24" cy="17"/>
                  </a:xfrm>
                  <a:custGeom>
                    <a:gdLst>
                      <a:gd fmla="*/ 7 w 24" name="T0"/>
                      <a:gd fmla="*/ 17 h 17" name="T1"/>
                      <a:gd fmla="*/ 0 w 24" name="T2"/>
                      <a:gd fmla="*/ 17 h 17" name="T3"/>
                      <a:gd fmla="*/ 19 w 24" name="T4"/>
                      <a:gd fmla="*/ 0 h 17" name="T5"/>
                      <a:gd fmla="*/ 24 w 24" name="T6"/>
                      <a:gd fmla="*/ 0 h 17" name="T7"/>
                      <a:gd fmla="*/ 7 w 24" name="T8"/>
                      <a:gd fmla="*/ 17 h 17" name="T9"/>
                      <a:gd fmla="*/ 7 w 24" name="T10"/>
                      <a:gd fmla="*/ 17 h 17" name="T11"/>
                      <a:gd fmla="*/ 24 w 24" name="T12"/>
                      <a:gd fmla="*/ 0 h 17" name="T13"/>
                      <a:gd fmla="*/ 19 w 24" name="T14"/>
                      <a:gd fmla="*/ 0 h 17" name="T15"/>
                      <a:gd fmla="*/ 0 w 24" name="T16"/>
                      <a:gd fmla="*/ 17 h 17" name="T17"/>
                      <a:gd fmla="*/ 7 w 24" name="T18"/>
                      <a:gd fmla="*/ 17 h 17" name="T19"/>
                      <a:gd fmla="*/ 24 w 24" name="T20"/>
                      <a:gd fmla="*/ 0 h 17" name="T21"/>
                      <a:gd fmla="*/ 24 w 24" name="T22"/>
                      <a:gd fmla="*/ 0 h 17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7" w="24">
                        <a:moveTo>
                          <a:pt x="7" y="17"/>
                        </a:moveTo>
                        <a:lnTo>
                          <a:pt x="0" y="17"/>
                        </a:lnTo>
                        <a:lnTo>
                          <a:pt x="19" y="0"/>
                        </a:lnTo>
                        <a:lnTo>
                          <a:pt x="24" y="0"/>
                        </a:lnTo>
                        <a:lnTo>
                          <a:pt x="7" y="17"/>
                        </a:lnTo>
                        <a:lnTo>
                          <a:pt x="7" y="17"/>
                        </a:lnTo>
                        <a:close/>
                        <a:moveTo>
                          <a:pt x="24" y="0"/>
                        </a:moveTo>
                        <a:lnTo>
                          <a:pt x="19" y="0"/>
                        </a:lnTo>
                        <a:lnTo>
                          <a:pt x="0" y="17"/>
                        </a:lnTo>
                        <a:lnTo>
                          <a:pt x="7" y="17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6" name="Freeform 505"/>
                  <p:cNvSpPr/>
                  <p:nvPr/>
                </p:nvSpPr>
                <p:spPr bwMode="auto">
                  <a:xfrm>
                    <a:off x="6837" y="2824"/>
                    <a:ext cx="7" cy="9"/>
                  </a:xfrm>
                  <a:custGeom>
                    <a:gdLst>
                      <a:gd fmla="*/ 4 w 7" name="T0"/>
                      <a:gd fmla="*/ 9 h 9" name="T1"/>
                      <a:gd fmla="*/ 7 w 7" name="T2"/>
                      <a:gd fmla="*/ 4 h 9" name="T3"/>
                      <a:gd fmla="*/ 7 w 7" name="T4"/>
                      <a:gd fmla="*/ 0 h 9" name="T5"/>
                      <a:gd fmla="*/ 0 w 7" name="T6"/>
                      <a:gd fmla="*/ 4 h 9" name="T7"/>
                      <a:gd fmla="*/ 4 w 7" name="T8"/>
                      <a:gd fmla="*/ 9 h 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" w="7">
                        <a:moveTo>
                          <a:pt x="4" y="9"/>
                        </a:move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0" y="4"/>
                        </a:lnTo>
                        <a:lnTo>
                          <a:pt x="4" y="9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7" name="Freeform 506"/>
                  <p:cNvSpPr>
                    <a:spLocks noEditPoints="1"/>
                  </p:cNvSpPr>
                  <p:nvPr/>
                </p:nvSpPr>
                <p:spPr bwMode="auto">
                  <a:xfrm>
                    <a:off x="6837" y="2824"/>
                    <a:ext cx="7" cy="9"/>
                  </a:xfrm>
                  <a:custGeom>
                    <a:gdLst>
                      <a:gd fmla="*/ 4 w 7" name="T0"/>
                      <a:gd fmla="*/ 9 h 9" name="T1"/>
                      <a:gd fmla="*/ 0 w 7" name="T2"/>
                      <a:gd fmla="*/ 7 h 9" name="T3"/>
                      <a:gd fmla="*/ 7 w 7" name="T4"/>
                      <a:gd fmla="*/ 0 h 9" name="T5"/>
                      <a:gd fmla="*/ 7 w 7" name="T6"/>
                      <a:gd fmla="*/ 4 h 9" name="T7"/>
                      <a:gd fmla="*/ 4 w 7" name="T8"/>
                      <a:gd fmla="*/ 9 h 9" name="T9"/>
                      <a:gd fmla="*/ 4 w 7" name="T10"/>
                      <a:gd fmla="*/ 9 h 9" name="T11"/>
                      <a:gd fmla="*/ 7 w 7" name="T12"/>
                      <a:gd fmla="*/ 0 h 9" name="T13"/>
                      <a:gd fmla="*/ 0 w 7" name="T14"/>
                      <a:gd fmla="*/ 7 h 9" name="T15"/>
                      <a:gd fmla="*/ 4 w 7" name="T16"/>
                      <a:gd fmla="*/ 9 h 9" name="T17"/>
                      <a:gd fmla="*/ 7 w 7" name="T18"/>
                      <a:gd fmla="*/ 4 h 9" name="T19"/>
                      <a:gd fmla="*/ 7 w 7" name="T20"/>
                      <a:gd fmla="*/ 0 h 9" name="T21"/>
                      <a:gd fmla="*/ 7 w 7" name="T22"/>
                      <a:gd fmla="*/ 0 h 9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9" w="7">
                        <a:moveTo>
                          <a:pt x="4" y="9"/>
                        </a:moveTo>
                        <a:lnTo>
                          <a:pt x="0" y="7"/>
                        </a:lnTo>
                        <a:lnTo>
                          <a:pt x="7" y="0"/>
                        </a:lnTo>
                        <a:lnTo>
                          <a:pt x="7" y="4"/>
                        </a:lnTo>
                        <a:lnTo>
                          <a:pt x="4" y="9"/>
                        </a:lnTo>
                        <a:lnTo>
                          <a:pt x="4" y="9"/>
                        </a:lnTo>
                        <a:close/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4" y="9"/>
                        </a:lnTo>
                        <a:lnTo>
                          <a:pt x="7" y="4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8" name="Freeform 507"/>
                  <p:cNvSpPr/>
                  <p:nvPr/>
                </p:nvSpPr>
                <p:spPr bwMode="auto">
                  <a:xfrm>
                    <a:off x="6823" y="2809"/>
                    <a:ext cx="4" cy="7"/>
                  </a:xfrm>
                  <a:custGeom>
                    <a:gdLst>
                      <a:gd fmla="*/ 2 w 4" name="T0"/>
                      <a:gd fmla="*/ 7 h 7" name="T1"/>
                      <a:gd fmla="*/ 4 w 4" name="T2"/>
                      <a:gd fmla="*/ 5 h 7" name="T3"/>
                      <a:gd fmla="*/ 4 w 4" name="T4"/>
                      <a:gd fmla="*/ 0 h 7" name="T5"/>
                      <a:gd fmla="*/ 0 w 4" name="T6"/>
                      <a:gd fmla="*/ 5 h 7" name="T7"/>
                      <a:gd fmla="*/ 2 w 4" name="T8"/>
                      <a:gd fmla="*/ 7 h 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" w="4">
                        <a:moveTo>
                          <a:pt x="2" y="7"/>
                        </a:moveTo>
                        <a:lnTo>
                          <a:pt x="4" y="5"/>
                        </a:lnTo>
                        <a:lnTo>
                          <a:pt x="4" y="0"/>
                        </a:lnTo>
                        <a:lnTo>
                          <a:pt x="0" y="5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69" name="Freeform 508"/>
                  <p:cNvSpPr>
                    <a:spLocks noEditPoints="1"/>
                  </p:cNvSpPr>
                  <p:nvPr/>
                </p:nvSpPr>
                <p:spPr bwMode="auto">
                  <a:xfrm>
                    <a:off x="6823" y="2809"/>
                    <a:ext cx="7" cy="10"/>
                  </a:xfrm>
                  <a:custGeom>
                    <a:gdLst>
                      <a:gd fmla="*/ 2 w 7" name="T0"/>
                      <a:gd fmla="*/ 10 h 10" name="T1"/>
                      <a:gd fmla="*/ 0 w 7" name="T2"/>
                      <a:gd fmla="*/ 5 h 10" name="T3"/>
                      <a:gd fmla="*/ 4 w 7" name="T4"/>
                      <a:gd fmla="*/ 0 h 10" name="T5"/>
                      <a:gd fmla="*/ 7 w 7" name="T6"/>
                      <a:gd fmla="*/ 5 h 10" name="T7"/>
                      <a:gd fmla="*/ 2 w 7" name="T8"/>
                      <a:gd fmla="*/ 10 h 10" name="T9"/>
                      <a:gd fmla="*/ 2 w 7" name="T10"/>
                      <a:gd fmla="*/ 10 h 10" name="T11"/>
                      <a:gd fmla="*/ 4 w 7" name="T12"/>
                      <a:gd fmla="*/ 0 h 10" name="T13"/>
                      <a:gd fmla="*/ 0 w 7" name="T14"/>
                      <a:gd fmla="*/ 5 h 10" name="T15"/>
                      <a:gd fmla="*/ 2 w 7" name="T16"/>
                      <a:gd fmla="*/ 7 h 10" name="T17"/>
                      <a:gd fmla="*/ 4 w 7" name="T18"/>
                      <a:gd fmla="*/ 5 h 10" name="T19"/>
                      <a:gd fmla="*/ 4 w 7" name="T20"/>
                      <a:gd fmla="*/ 0 h 10" name="T21"/>
                      <a:gd fmla="*/ 4 w 7" name="T22"/>
                      <a:gd fmla="*/ 0 h 10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0" w="7">
                        <a:moveTo>
                          <a:pt x="2" y="10"/>
                        </a:moveTo>
                        <a:lnTo>
                          <a:pt x="0" y="5"/>
                        </a:lnTo>
                        <a:lnTo>
                          <a:pt x="4" y="0"/>
                        </a:lnTo>
                        <a:lnTo>
                          <a:pt x="7" y="5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close/>
                        <a:moveTo>
                          <a:pt x="4" y="0"/>
                        </a:moveTo>
                        <a:lnTo>
                          <a:pt x="0" y="5"/>
                        </a:lnTo>
                        <a:lnTo>
                          <a:pt x="2" y="7"/>
                        </a:lnTo>
                        <a:lnTo>
                          <a:pt x="4" y="5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0" name="Freeform 509"/>
                  <p:cNvSpPr/>
                  <p:nvPr/>
                </p:nvSpPr>
                <p:spPr bwMode="auto">
                  <a:xfrm>
                    <a:off x="6636" y="2982"/>
                    <a:ext cx="14" cy="19"/>
                  </a:xfrm>
                  <a:custGeom>
                    <a:gdLst>
                      <a:gd fmla="*/ 1 w 6" name="T0"/>
                      <a:gd fmla="*/ 0 h 8" name="T1"/>
                      <a:gd fmla="*/ 0 w 6" name="T2"/>
                      <a:gd fmla="*/ 0 h 8" name="T3"/>
                      <a:gd fmla="*/ 0 w 6" name="T4"/>
                      <a:gd fmla="*/ 3 h 8" name="T5"/>
                      <a:gd fmla="*/ 2 w 6" name="T6"/>
                      <a:gd fmla="*/ 6 h 8" name="T7"/>
                      <a:gd fmla="*/ 5 w 6" name="T8"/>
                      <a:gd fmla="*/ 8 h 8" name="T9"/>
                      <a:gd fmla="*/ 6 w 6" name="T10"/>
                      <a:gd fmla="*/ 7 h 8" name="T11"/>
                      <a:gd fmla="*/ 6 w 6" name="T12"/>
                      <a:gd fmla="*/ 5 h 8" name="T13"/>
                      <a:gd fmla="*/ 1 w 6" name="T14"/>
                      <a:gd fmla="*/ 0 h 8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8" w="6"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4" y="3"/>
                          <a:pt x="2" y="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1" name="Freeform 510"/>
                  <p:cNvSpPr>
                    <a:spLocks noEditPoints="1"/>
                  </p:cNvSpPr>
                  <p:nvPr/>
                </p:nvSpPr>
                <p:spPr bwMode="auto">
                  <a:xfrm>
                    <a:off x="6636" y="2982"/>
                    <a:ext cx="14" cy="19"/>
                  </a:xfrm>
                  <a:custGeom>
                    <a:gdLst>
                      <a:gd fmla="*/ 5 w 6" name="T0"/>
                      <a:gd fmla="*/ 8 h 8" name="T1"/>
                      <a:gd fmla="*/ 5 w 6" name="T2"/>
                      <a:gd fmla="*/ 8 h 8" name="T3"/>
                      <a:gd fmla="*/ 2 w 6" name="T4"/>
                      <a:gd fmla="*/ 6 h 8" name="T5"/>
                      <a:gd fmla="*/ 0 w 6" name="T6"/>
                      <a:gd fmla="*/ 3 h 8" name="T7"/>
                      <a:gd fmla="*/ 0 w 6" name="T8"/>
                      <a:gd fmla="*/ 0 h 8" name="T9"/>
                      <a:gd fmla="*/ 1 w 6" name="T10"/>
                      <a:gd fmla="*/ 0 h 8" name="T11"/>
                      <a:gd fmla="*/ 6 w 6" name="T12"/>
                      <a:gd fmla="*/ 5 h 8" name="T13"/>
                      <a:gd fmla="*/ 6 w 6" name="T14"/>
                      <a:gd fmla="*/ 7 h 8" name="T15"/>
                      <a:gd fmla="*/ 5 w 6" name="T16"/>
                      <a:gd fmla="*/ 8 h 8" name="T17"/>
                      <a:gd fmla="*/ 1 w 6" name="T18"/>
                      <a:gd fmla="*/ 0 h 8" name="T19"/>
                      <a:gd fmla="*/ 0 w 6" name="T20"/>
                      <a:gd fmla="*/ 1 h 8" name="T21"/>
                      <a:gd fmla="*/ 0 w 6" name="T22"/>
                      <a:gd fmla="*/ 3 h 8" name="T23"/>
                      <a:gd fmla="*/ 2 w 6" name="T24"/>
                      <a:gd fmla="*/ 6 h 8" name="T25"/>
                      <a:gd fmla="*/ 5 w 6" name="T26"/>
                      <a:gd fmla="*/ 8 h 8" name="T27"/>
                      <a:gd fmla="*/ 6 w 6" name="T28"/>
                      <a:gd fmla="*/ 7 h 8" name="T29"/>
                      <a:gd fmla="*/ 6 w 6" name="T30"/>
                      <a:gd fmla="*/ 5 h 8" name="T31"/>
                      <a:gd fmla="*/ 1 w 6" name="T32"/>
                      <a:gd fmla="*/ 0 h 8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8" w="6">
                        <a:moveTo>
                          <a:pt x="5" y="8"/>
                        </a:moveTo>
                        <a:cubicBezTo>
                          <a:pt x="5" y="8"/>
                          <a:pt x="5" y="8"/>
                          <a:pt x="5" y="8"/>
                        </a:cubicBezTo>
                        <a:cubicBezTo>
                          <a:pt x="4" y="7"/>
                          <a:pt x="3" y="6"/>
                          <a:pt x="2" y="6"/>
                        </a:cubicBezTo>
                        <a:cubicBezTo>
                          <a:pt x="1" y="5"/>
                          <a:pt x="1" y="4"/>
                          <a:pt x="0" y="3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2"/>
                          <a:pt x="4" y="3"/>
                          <a:pt x="6" y="5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5" y="8"/>
                          <a:pt x="5" y="8"/>
                          <a:pt x="5" y="8"/>
                        </a:cubicBezTo>
                        <a:close/>
                        <a:moveTo>
                          <a:pt x="1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1" y="5"/>
                          <a:pt x="2" y="6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ubicBezTo>
                          <a:pt x="6" y="7"/>
                          <a:pt x="6" y="7"/>
                          <a:pt x="6" y="7"/>
                        </a:cubicBezTo>
                        <a:cubicBezTo>
                          <a:pt x="6" y="5"/>
                          <a:pt x="6" y="5"/>
                          <a:pt x="6" y="5"/>
                        </a:cubicBezTo>
                        <a:cubicBezTo>
                          <a:pt x="4" y="4"/>
                          <a:pt x="2" y="2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2" name="Freeform 511"/>
                  <p:cNvSpPr/>
                  <p:nvPr/>
                </p:nvSpPr>
                <p:spPr bwMode="auto">
                  <a:xfrm>
                    <a:off x="6636" y="2984"/>
                    <a:ext cx="12" cy="10"/>
                  </a:xfrm>
                  <a:custGeom>
                    <a:gdLst>
                      <a:gd fmla="*/ 5 w 5" name="T0"/>
                      <a:gd fmla="*/ 4 h 4" name="T1"/>
                      <a:gd fmla="*/ 3 w 5" name="T2"/>
                      <a:gd fmla="*/ 2 h 4" name="T3"/>
                      <a:gd fmla="*/ 0 w 5" name="T4"/>
                      <a:gd fmla="*/ 0 h 4" name="T5"/>
                      <a:gd fmla="*/ 3 w 5" name="T6"/>
                      <a:gd fmla="*/ 2 h 4" name="T7"/>
                      <a:gd fmla="*/ 5 w 5" name="T8"/>
                      <a:gd fmla="*/ 4 h 4" name="T9"/>
                      <a:gd fmla="*/ 5 w 5" name="T10"/>
                      <a:gd fmla="*/ 4 h 4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4" w="5">
                        <a:moveTo>
                          <a:pt x="5" y="4"/>
                        </a:moveTo>
                        <a:cubicBezTo>
                          <a:pt x="4" y="4"/>
                          <a:pt x="3" y="3"/>
                          <a:pt x="3" y="2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1" y="1"/>
                          <a:pt x="2" y="2"/>
                          <a:pt x="3" y="2"/>
                        </a:cubicBezTo>
                        <a:cubicBezTo>
                          <a:pt x="3" y="3"/>
                          <a:pt x="4" y="4"/>
                          <a:pt x="5" y="4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3" name="Freeform 512"/>
                  <p:cNvSpPr/>
                  <p:nvPr/>
                </p:nvSpPr>
                <p:spPr bwMode="auto">
                  <a:xfrm>
                    <a:off x="6648" y="2994"/>
                    <a:ext cx="2" cy="7"/>
                  </a:xfrm>
                  <a:custGeom>
                    <a:gdLst>
                      <a:gd fmla="*/ 0 w 2" name="T0"/>
                      <a:gd fmla="*/ 7 h 7" name="T1"/>
                      <a:gd fmla="*/ 0 w 2" name="T2"/>
                      <a:gd fmla="*/ 0 h 7" name="T3"/>
                      <a:gd fmla="*/ 2 w 2" name="T4"/>
                      <a:gd fmla="*/ 0 h 7" name="T5"/>
                      <a:gd fmla="*/ 2 w 2" name="T6"/>
                      <a:gd fmla="*/ 0 h 7" name="T7"/>
                      <a:gd fmla="*/ 0 w 2" name="T8"/>
                      <a:gd fmla="*/ 0 h 7" name="T9"/>
                      <a:gd fmla="*/ 0 w 2" name="T10"/>
                      <a:gd fmla="*/ 7 h 7" name="T11"/>
                      <a:gd fmla="*/ 0 w 2" name="T12"/>
                      <a:gd fmla="*/ 7 h 7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7" w="2">
                        <a:moveTo>
                          <a:pt x="0" y="7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4" name="Oval 513"/>
                  <p:cNvSpPr>
                    <a:spLocks noChangeArrowheads="1"/>
                  </p:cNvSpPr>
                  <p:nvPr/>
                </p:nvSpPr>
                <p:spPr bwMode="auto">
                  <a:xfrm>
                    <a:off x="6631" y="2989"/>
                    <a:ext cx="12" cy="12"/>
                  </a:xfrm>
                  <a:prstGeom prst="ellipse">
                    <a:avLst/>
                  </a:prstGeom>
                  <a:solidFill>
                    <a:srgbClr val="C5213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5" name="Freeform 514"/>
                  <p:cNvSpPr>
                    <a:spLocks noEditPoints="1"/>
                  </p:cNvSpPr>
                  <p:nvPr/>
                </p:nvSpPr>
                <p:spPr bwMode="auto">
                  <a:xfrm>
                    <a:off x="6631" y="2989"/>
                    <a:ext cx="12" cy="12"/>
                  </a:xfrm>
                  <a:custGeom>
                    <a:gdLst>
                      <a:gd fmla="*/ 3 w 5" name="T0"/>
                      <a:gd fmla="*/ 5 h 5" name="T1"/>
                      <a:gd fmla="*/ 0 w 5" name="T2"/>
                      <a:gd fmla="*/ 3 h 5" name="T3"/>
                      <a:gd fmla="*/ 3 w 5" name="T4"/>
                      <a:gd fmla="*/ 0 h 5" name="T5"/>
                      <a:gd fmla="*/ 5 w 5" name="T6"/>
                      <a:gd fmla="*/ 3 h 5" name="T7"/>
                      <a:gd fmla="*/ 3 w 5" name="T8"/>
                      <a:gd fmla="*/ 5 h 5" name="T9"/>
                      <a:gd fmla="*/ 3 w 5" name="T10"/>
                      <a:gd fmla="*/ 0 h 5" name="T11"/>
                      <a:gd fmla="*/ 0 w 5" name="T12"/>
                      <a:gd fmla="*/ 3 h 5" name="T13"/>
                      <a:gd fmla="*/ 3 w 5" name="T14"/>
                      <a:gd fmla="*/ 5 h 5" name="T15"/>
                      <a:gd fmla="*/ 5 w 5" name="T16"/>
                      <a:gd fmla="*/ 3 h 5" name="T17"/>
                      <a:gd fmla="*/ 3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4" y="0"/>
                          <a:pt x="5" y="1"/>
                          <a:pt x="5" y="3"/>
                        </a:cubicBezTo>
                        <a:cubicBezTo>
                          <a:pt x="5" y="4"/>
                          <a:pt x="4" y="5"/>
                          <a:pt x="3" y="5"/>
                        </a:cubicBezTo>
                        <a:close/>
                        <a:moveTo>
                          <a:pt x="3" y="0"/>
                        </a:move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6" name="Freeform 515"/>
                  <p:cNvSpPr>
                    <a:spLocks noEditPoints="1"/>
                  </p:cNvSpPr>
                  <p:nvPr/>
                </p:nvSpPr>
                <p:spPr bwMode="auto">
                  <a:xfrm>
                    <a:off x="6631" y="2917"/>
                    <a:ext cx="80" cy="82"/>
                  </a:xfrm>
                  <a:custGeom>
                    <a:gdLst>
                      <a:gd fmla="*/ 17 w 34" name="T0"/>
                      <a:gd fmla="*/ 0 h 34" name="T1"/>
                      <a:gd fmla="*/ 0 w 34" name="T2"/>
                      <a:gd fmla="*/ 17 h 34" name="T3"/>
                      <a:gd fmla="*/ 17 w 34" name="T4"/>
                      <a:gd fmla="*/ 34 h 34" name="T5"/>
                      <a:gd fmla="*/ 34 w 34" name="T6"/>
                      <a:gd fmla="*/ 17 h 34" name="T7"/>
                      <a:gd fmla="*/ 17 w 34" name="T8"/>
                      <a:gd fmla="*/ 0 h 34" name="T9"/>
                      <a:gd fmla="*/ 15 w 34" name="T10"/>
                      <a:gd fmla="*/ 5 h 34" name="T11"/>
                      <a:gd fmla="*/ 16 w 34" name="T12"/>
                      <a:gd fmla="*/ 6 h 34" name="T13"/>
                      <a:gd fmla="*/ 17 w 34" name="T14"/>
                      <a:gd fmla="*/ 7 h 34" name="T15"/>
                      <a:gd fmla="*/ 18 w 34" name="T16"/>
                      <a:gd fmla="*/ 6 h 34" name="T17"/>
                      <a:gd fmla="*/ 19 w 34" name="T18"/>
                      <a:gd fmla="*/ 5 h 34" name="T19"/>
                      <a:gd fmla="*/ 19 w 34" name="T20"/>
                      <a:gd fmla="*/ 5 h 34" name="T21"/>
                      <a:gd fmla="*/ 29 w 34" name="T22"/>
                      <a:gd fmla="*/ 15 h 34" name="T23"/>
                      <a:gd fmla="*/ 29 w 34" name="T24"/>
                      <a:gd fmla="*/ 15 h 34" name="T25"/>
                      <a:gd fmla="*/ 29 w 34" name="T26"/>
                      <a:gd fmla="*/ 15 h 34" name="T27"/>
                      <a:gd fmla="*/ 28 w 34" name="T28"/>
                      <a:gd fmla="*/ 16 h 34" name="T29"/>
                      <a:gd fmla="*/ 27 w 34" name="T30"/>
                      <a:gd fmla="*/ 17 h 34" name="T31"/>
                      <a:gd fmla="*/ 28 w 34" name="T32"/>
                      <a:gd fmla="*/ 18 h 34" name="T33"/>
                      <a:gd fmla="*/ 29 w 34" name="T34"/>
                      <a:gd fmla="*/ 19 h 34" name="T35"/>
                      <a:gd fmla="*/ 29 w 34" name="T36"/>
                      <a:gd fmla="*/ 19 h 34" name="T37"/>
                      <a:gd fmla="*/ 29 w 34" name="T38"/>
                      <a:gd fmla="*/ 19 h 34" name="T39"/>
                      <a:gd fmla="*/ 19 w 34" name="T40"/>
                      <a:gd fmla="*/ 30 h 34" name="T41"/>
                      <a:gd fmla="*/ 19 w 34" name="T42"/>
                      <a:gd fmla="*/ 30 h 34" name="T43"/>
                      <a:gd fmla="*/ 18 w 34" name="T44"/>
                      <a:gd fmla="*/ 29 h 34" name="T45"/>
                      <a:gd fmla="*/ 17 w 34" name="T46"/>
                      <a:gd fmla="*/ 28 h 34" name="T47"/>
                      <a:gd fmla="*/ 16 w 34" name="T48"/>
                      <a:gd fmla="*/ 29 h 34" name="T49"/>
                      <a:gd fmla="*/ 15 w 34" name="T50"/>
                      <a:gd fmla="*/ 30 h 34" name="T51"/>
                      <a:gd fmla="*/ 14 w 34" name="T52"/>
                      <a:gd fmla="*/ 30 h 34" name="T53"/>
                      <a:gd fmla="*/ 4 w 34" name="T54"/>
                      <a:gd fmla="*/ 19 h 34" name="T55"/>
                      <a:gd fmla="*/ 4 w 34" name="T56"/>
                      <a:gd fmla="*/ 19 h 34" name="T57"/>
                      <a:gd fmla="*/ 4 w 34" name="T58"/>
                      <a:gd fmla="*/ 19 h 34" name="T59"/>
                      <a:gd fmla="*/ 5 w 34" name="T60"/>
                      <a:gd fmla="*/ 18 h 34" name="T61"/>
                      <a:gd fmla="*/ 6 w 34" name="T62"/>
                      <a:gd fmla="*/ 17 h 34" name="T63"/>
                      <a:gd fmla="*/ 5 w 34" name="T64"/>
                      <a:gd fmla="*/ 16 h 34" name="T65"/>
                      <a:gd fmla="*/ 4 w 34" name="T66"/>
                      <a:gd fmla="*/ 15 h 34" name="T67"/>
                      <a:gd fmla="*/ 4 w 34" name="T68"/>
                      <a:gd fmla="*/ 15 h 34" name="T69"/>
                      <a:gd fmla="*/ 4 w 34" name="T70"/>
                      <a:gd fmla="*/ 15 h 34" name="T71"/>
                      <a:gd fmla="*/ 14 w 34" name="T72"/>
                      <a:gd fmla="*/ 5 h 34" name="T73"/>
                      <a:gd fmla="*/ 15 w 34" name="T74"/>
                      <a:gd fmla="*/ 5 h 3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34" w="34">
                        <a:moveTo>
                          <a:pt x="17" y="0"/>
                        </a:moveTo>
                        <a:cubicBezTo>
                          <a:pt x="7" y="0"/>
                          <a:pt x="0" y="8"/>
                          <a:pt x="0" y="17"/>
                        </a:cubicBezTo>
                        <a:cubicBezTo>
                          <a:pt x="0" y="27"/>
                          <a:pt x="7" y="34"/>
                          <a:pt x="17" y="34"/>
                        </a:cubicBezTo>
                        <a:cubicBezTo>
                          <a:pt x="26" y="34"/>
                          <a:pt x="34" y="27"/>
                          <a:pt x="34" y="17"/>
                        </a:cubicBezTo>
                        <a:cubicBezTo>
                          <a:pt x="34" y="8"/>
                          <a:pt x="26" y="0"/>
                          <a:pt x="17" y="0"/>
                        </a:cubicBezTo>
                        <a:close/>
                        <a:moveTo>
                          <a:pt x="15" y="5"/>
                        </a:moveTo>
                        <a:cubicBezTo>
                          <a:pt x="15" y="5"/>
                          <a:pt x="16" y="5"/>
                          <a:pt x="16" y="6"/>
                        </a:cubicBezTo>
                        <a:cubicBezTo>
                          <a:pt x="16" y="6"/>
                          <a:pt x="16" y="7"/>
                          <a:pt x="17" y="7"/>
                        </a:cubicBezTo>
                        <a:cubicBezTo>
                          <a:pt x="17" y="7"/>
                          <a:pt x="18" y="6"/>
                          <a:pt x="18" y="6"/>
                        </a:cubicBezTo>
                        <a:cubicBezTo>
                          <a:pt x="18" y="5"/>
                          <a:pt x="18" y="5"/>
                          <a:pt x="19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24" y="6"/>
                          <a:pt x="28" y="10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5"/>
                          <a:pt x="29" y="15"/>
                          <a:pt x="29" y="15"/>
                        </a:cubicBezTo>
                        <a:cubicBezTo>
                          <a:pt x="29" y="16"/>
                          <a:pt x="29" y="16"/>
                          <a:pt x="28" y="16"/>
                        </a:cubicBezTo>
                        <a:cubicBezTo>
                          <a:pt x="28" y="16"/>
                          <a:pt x="27" y="17"/>
                          <a:pt x="27" y="17"/>
                        </a:cubicBezTo>
                        <a:cubicBezTo>
                          <a:pt x="27" y="18"/>
                          <a:pt x="28" y="18"/>
                          <a:pt x="28" y="18"/>
                        </a:cubicBezTo>
                        <a:cubicBezTo>
                          <a:pt x="29" y="18"/>
                          <a:pt x="29" y="19"/>
                          <a:pt x="29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8" y="25"/>
                          <a:pt x="24" y="29"/>
                          <a:pt x="19" y="30"/>
                        </a:cubicBezTo>
                        <a:cubicBezTo>
                          <a:pt x="19" y="30"/>
                          <a:pt x="19" y="30"/>
                          <a:pt x="19" y="30"/>
                        </a:cubicBezTo>
                        <a:cubicBezTo>
                          <a:pt x="18" y="30"/>
                          <a:pt x="18" y="29"/>
                          <a:pt x="18" y="29"/>
                        </a:cubicBezTo>
                        <a:cubicBezTo>
                          <a:pt x="18" y="28"/>
                          <a:pt x="17" y="28"/>
                          <a:pt x="17" y="28"/>
                        </a:cubicBezTo>
                        <a:cubicBezTo>
                          <a:pt x="16" y="28"/>
                          <a:pt x="16" y="28"/>
                          <a:pt x="16" y="29"/>
                        </a:cubicBezTo>
                        <a:cubicBezTo>
                          <a:pt x="16" y="29"/>
                          <a:pt x="15" y="30"/>
                          <a:pt x="15" y="30"/>
                        </a:cubicBezTo>
                        <a:cubicBezTo>
                          <a:pt x="15" y="30"/>
                          <a:pt x="14" y="30"/>
                          <a:pt x="14" y="30"/>
                        </a:cubicBezTo>
                        <a:cubicBezTo>
                          <a:pt x="9" y="29"/>
                          <a:pt x="5" y="25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4" y="19"/>
                          <a:pt x="4" y="19"/>
                        </a:cubicBezTo>
                        <a:cubicBezTo>
                          <a:pt x="4" y="19"/>
                          <a:pt x="5" y="18"/>
                          <a:pt x="5" y="18"/>
                        </a:cubicBezTo>
                        <a:cubicBezTo>
                          <a:pt x="6" y="18"/>
                          <a:pt x="6" y="18"/>
                          <a:pt x="6" y="17"/>
                        </a:cubicBezTo>
                        <a:cubicBezTo>
                          <a:pt x="6" y="17"/>
                          <a:pt x="6" y="16"/>
                          <a:pt x="5" y="16"/>
                        </a:cubicBezTo>
                        <a:cubicBezTo>
                          <a:pt x="5" y="16"/>
                          <a:pt x="4" y="16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4" y="15"/>
                          <a:pt x="4" y="15"/>
                          <a:pt x="4" y="15"/>
                        </a:cubicBezTo>
                        <a:cubicBezTo>
                          <a:pt x="5" y="10"/>
                          <a:pt x="9" y="6"/>
                          <a:pt x="14" y="5"/>
                        </a:cubicBezTo>
                        <a:cubicBezTo>
                          <a:pt x="14" y="5"/>
                          <a:pt x="15" y="5"/>
                          <a:pt x="15" y="5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7" name="Freeform 516"/>
                  <p:cNvSpPr>
                    <a:spLocks noEditPoints="1"/>
                  </p:cNvSpPr>
                  <p:nvPr/>
                </p:nvSpPr>
                <p:spPr bwMode="auto">
                  <a:xfrm>
                    <a:off x="6631" y="2917"/>
                    <a:ext cx="80" cy="82"/>
                  </a:xfrm>
                  <a:custGeom>
                    <a:gdLst>
                      <a:gd fmla="*/ 17 w 34" name="T0"/>
                      <a:gd fmla="*/ 34 h 34" name="T1"/>
                      <a:gd fmla="*/ 0 w 34" name="T2"/>
                      <a:gd fmla="*/ 17 h 34" name="T3"/>
                      <a:gd fmla="*/ 17 w 34" name="T4"/>
                      <a:gd fmla="*/ 0 h 34" name="T5"/>
                      <a:gd fmla="*/ 34 w 34" name="T6"/>
                      <a:gd fmla="*/ 17 h 34" name="T7"/>
                      <a:gd fmla="*/ 17 w 34" name="T8"/>
                      <a:gd fmla="*/ 34 h 34" name="T9"/>
                      <a:gd fmla="*/ 17 w 34" name="T10"/>
                      <a:gd fmla="*/ 0 h 34" name="T11"/>
                      <a:gd fmla="*/ 0 w 34" name="T12"/>
                      <a:gd fmla="*/ 17 h 34" name="T13"/>
                      <a:gd fmla="*/ 17 w 34" name="T14"/>
                      <a:gd fmla="*/ 34 h 34" name="T15"/>
                      <a:gd fmla="*/ 34 w 34" name="T16"/>
                      <a:gd fmla="*/ 17 h 34" name="T17"/>
                      <a:gd fmla="*/ 17 w 34" name="T18"/>
                      <a:gd fmla="*/ 0 h 34" name="T19"/>
                      <a:gd fmla="*/ 15 w 34" name="T20"/>
                      <a:gd fmla="*/ 30 h 34" name="T21"/>
                      <a:gd fmla="*/ 4 w 34" name="T22"/>
                      <a:gd fmla="*/ 20 h 34" name="T23"/>
                      <a:gd fmla="*/ 5 w 34" name="T24"/>
                      <a:gd fmla="*/ 18 h 34" name="T25"/>
                      <a:gd fmla="*/ 6 w 34" name="T26"/>
                      <a:gd fmla="*/ 17 h 34" name="T27"/>
                      <a:gd fmla="*/ 5 w 34" name="T28"/>
                      <a:gd fmla="*/ 16 h 34" name="T29"/>
                      <a:gd fmla="*/ 4 w 34" name="T30"/>
                      <a:gd fmla="*/ 15 h 34" name="T31"/>
                      <a:gd fmla="*/ 14 w 34" name="T32"/>
                      <a:gd fmla="*/ 5 h 34" name="T33"/>
                      <a:gd fmla="*/ 16 w 34" name="T34"/>
                      <a:gd fmla="*/ 6 h 34" name="T35"/>
                      <a:gd fmla="*/ 18 w 34" name="T36"/>
                      <a:gd fmla="*/ 6 h 34" name="T37"/>
                      <a:gd fmla="*/ 19 w 34" name="T38"/>
                      <a:gd fmla="*/ 5 h 34" name="T39"/>
                      <a:gd fmla="*/ 29 w 34" name="T40"/>
                      <a:gd fmla="*/ 15 h 34" name="T41"/>
                      <a:gd fmla="*/ 28 w 34" name="T42"/>
                      <a:gd fmla="*/ 16 h 34" name="T43"/>
                      <a:gd fmla="*/ 27 w 34" name="T44"/>
                      <a:gd fmla="*/ 17 h 34" name="T45"/>
                      <a:gd fmla="*/ 28 w 34" name="T46"/>
                      <a:gd fmla="*/ 18 h 34" name="T47"/>
                      <a:gd fmla="*/ 29 w 34" name="T48"/>
                      <a:gd fmla="*/ 19 h 34" name="T49"/>
                      <a:gd fmla="*/ 19 w 34" name="T50"/>
                      <a:gd fmla="*/ 30 h 34" name="T51"/>
                      <a:gd fmla="*/ 18 w 34" name="T52"/>
                      <a:gd fmla="*/ 29 h 34" name="T53"/>
                      <a:gd fmla="*/ 16 w 34" name="T54"/>
                      <a:gd fmla="*/ 29 h 34" name="T55"/>
                      <a:gd fmla="*/ 15 w 34" name="T56"/>
                      <a:gd fmla="*/ 30 h 34" name="T57"/>
                      <a:gd fmla="*/ 17 w 34" name="T58"/>
                      <a:gd fmla="*/ 28 h 34" name="T59"/>
                      <a:gd fmla="*/ 18 w 34" name="T60"/>
                      <a:gd fmla="*/ 29 h 34" name="T61"/>
                      <a:gd fmla="*/ 19 w 34" name="T62"/>
                      <a:gd fmla="*/ 30 h 34" name="T63"/>
                      <a:gd fmla="*/ 29 w 34" name="T64"/>
                      <a:gd fmla="*/ 19 h 34" name="T65"/>
                      <a:gd fmla="*/ 28 w 34" name="T66"/>
                      <a:gd fmla="*/ 18 h 34" name="T67"/>
                      <a:gd fmla="*/ 27 w 34" name="T68"/>
                      <a:gd fmla="*/ 17 h 34" name="T69"/>
                      <a:gd fmla="*/ 28 w 34" name="T70"/>
                      <a:gd fmla="*/ 16 h 34" name="T71"/>
                      <a:gd fmla="*/ 29 w 34" name="T72"/>
                      <a:gd fmla="*/ 15 h 34" name="T73"/>
                      <a:gd fmla="*/ 19 w 34" name="T74"/>
                      <a:gd fmla="*/ 5 h 34" name="T75"/>
                      <a:gd fmla="*/ 18 w 34" name="T76"/>
                      <a:gd fmla="*/ 6 h 34" name="T77"/>
                      <a:gd fmla="*/ 17 w 34" name="T78"/>
                      <a:gd fmla="*/ 7 h 34" name="T79"/>
                      <a:gd fmla="*/ 15 w 34" name="T80"/>
                      <a:gd fmla="*/ 6 h 34" name="T81"/>
                      <a:gd fmla="*/ 15 w 34" name="T82"/>
                      <a:gd fmla="*/ 5 h 34" name="T83"/>
                      <a:gd fmla="*/ 4 w 34" name="T84"/>
                      <a:gd fmla="*/ 15 h 34" name="T85"/>
                      <a:gd fmla="*/ 5 w 34" name="T86"/>
                      <a:gd fmla="*/ 16 h 34" name="T87"/>
                      <a:gd fmla="*/ 6 w 34" name="T88"/>
                      <a:gd fmla="*/ 17 h 34" name="T89"/>
                      <a:gd fmla="*/ 5 w 34" name="T90"/>
                      <a:gd fmla="*/ 18 h 34" name="T91"/>
                      <a:gd fmla="*/ 4 w 34" name="T92"/>
                      <a:gd fmla="*/ 19 h 34" name="T93"/>
                      <a:gd fmla="*/ 14 w 34" name="T94"/>
                      <a:gd fmla="*/ 30 h 34" name="T95"/>
                      <a:gd fmla="*/ 15 w 34" name="T96"/>
                      <a:gd fmla="*/ 29 h 34" name="T97"/>
                      <a:gd fmla="*/ 17 w 34" name="T98"/>
                      <a:gd fmla="*/ 28 h 34" name="T9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b="b" l="0" r="r" t="0"/>
                    <a:pathLst>
                      <a:path h="34" w="34">
                        <a:moveTo>
                          <a:pt x="17" y="34"/>
                        </a:moveTo>
                        <a:cubicBezTo>
                          <a:pt x="7" y="34"/>
                          <a:pt x="0" y="27"/>
                          <a:pt x="0" y="17"/>
                        </a:cubicBezTo>
                        <a:cubicBezTo>
                          <a:pt x="0" y="8"/>
                          <a:pt x="7" y="0"/>
                          <a:pt x="17" y="0"/>
                        </a:cubicBezTo>
                        <a:cubicBezTo>
                          <a:pt x="26" y="0"/>
                          <a:pt x="34" y="8"/>
                          <a:pt x="34" y="17"/>
                        </a:cubicBezTo>
                        <a:cubicBezTo>
                          <a:pt x="34" y="27"/>
                          <a:pt x="26" y="34"/>
                          <a:pt x="17" y="34"/>
                        </a:cubicBezTo>
                        <a:close/>
                        <a:moveTo>
                          <a:pt x="17" y="0"/>
                        </a:moveTo>
                        <a:cubicBezTo>
                          <a:pt x="7" y="0"/>
                          <a:pt x="0" y="8"/>
                          <a:pt x="0" y="17"/>
                        </a:cubicBezTo>
                        <a:cubicBezTo>
                          <a:pt x="0" y="26"/>
                          <a:pt x="7" y="34"/>
                          <a:pt x="17" y="34"/>
                        </a:cubicBezTo>
                        <a:cubicBezTo>
                          <a:pt x="26" y="34"/>
                          <a:pt x="34" y="26"/>
                          <a:pt x="34" y="17"/>
                        </a:cubicBezTo>
                        <a:cubicBezTo>
                          <a:pt x="34" y="8"/>
                          <a:pt x="26" y="0"/>
                          <a:pt x="17" y="0"/>
                        </a:cubicBezTo>
                        <a:close/>
                        <a:moveTo>
                          <a:pt x="15" y="30"/>
                        </a:moveTo>
                        <a:cubicBezTo>
                          <a:pt x="9" y="29"/>
                          <a:pt x="5" y="25"/>
                          <a:pt x="4" y="20"/>
                        </a:cubicBezTo>
                        <a:cubicBezTo>
                          <a:pt x="4" y="19"/>
                          <a:pt x="5" y="18"/>
                          <a:pt x="5" y="18"/>
                        </a:cubicBezTo>
                        <a:cubicBezTo>
                          <a:pt x="6" y="18"/>
                          <a:pt x="6" y="18"/>
                          <a:pt x="6" y="17"/>
                        </a:cubicBezTo>
                        <a:cubicBezTo>
                          <a:pt x="6" y="17"/>
                          <a:pt x="6" y="16"/>
                          <a:pt x="5" y="16"/>
                        </a:cubicBezTo>
                        <a:cubicBezTo>
                          <a:pt x="5" y="16"/>
                          <a:pt x="4" y="16"/>
                          <a:pt x="4" y="15"/>
                        </a:cubicBezTo>
                        <a:cubicBezTo>
                          <a:pt x="5" y="10"/>
                          <a:pt x="9" y="6"/>
                          <a:pt x="14" y="5"/>
                        </a:cubicBezTo>
                        <a:cubicBezTo>
                          <a:pt x="15" y="5"/>
                          <a:pt x="16" y="5"/>
                          <a:pt x="16" y="6"/>
                        </a:cubicBezTo>
                        <a:cubicBezTo>
                          <a:pt x="16" y="7"/>
                          <a:pt x="18" y="7"/>
                          <a:pt x="18" y="6"/>
                        </a:cubicBezTo>
                        <a:cubicBezTo>
                          <a:pt x="18" y="5"/>
                          <a:pt x="18" y="5"/>
                          <a:pt x="19" y="5"/>
                        </a:cubicBezTo>
                        <a:cubicBezTo>
                          <a:pt x="24" y="6"/>
                          <a:pt x="28" y="10"/>
                          <a:pt x="29" y="15"/>
                        </a:cubicBezTo>
                        <a:cubicBezTo>
                          <a:pt x="29" y="16"/>
                          <a:pt x="29" y="16"/>
                          <a:pt x="28" y="16"/>
                        </a:cubicBezTo>
                        <a:cubicBezTo>
                          <a:pt x="28" y="16"/>
                          <a:pt x="27" y="17"/>
                          <a:pt x="27" y="17"/>
                        </a:cubicBezTo>
                        <a:cubicBezTo>
                          <a:pt x="27" y="18"/>
                          <a:pt x="28" y="18"/>
                          <a:pt x="28" y="18"/>
                        </a:cubicBezTo>
                        <a:cubicBezTo>
                          <a:pt x="29" y="18"/>
                          <a:pt x="29" y="19"/>
                          <a:pt x="29" y="19"/>
                        </a:cubicBezTo>
                        <a:cubicBezTo>
                          <a:pt x="28" y="25"/>
                          <a:pt x="24" y="29"/>
                          <a:pt x="19" y="30"/>
                        </a:cubicBezTo>
                        <a:cubicBezTo>
                          <a:pt x="18" y="30"/>
                          <a:pt x="18" y="29"/>
                          <a:pt x="18" y="29"/>
                        </a:cubicBezTo>
                        <a:cubicBezTo>
                          <a:pt x="18" y="28"/>
                          <a:pt x="16" y="28"/>
                          <a:pt x="16" y="29"/>
                        </a:cubicBezTo>
                        <a:cubicBezTo>
                          <a:pt x="16" y="29"/>
                          <a:pt x="15" y="30"/>
                          <a:pt x="15" y="30"/>
                        </a:cubicBezTo>
                        <a:close/>
                        <a:moveTo>
                          <a:pt x="17" y="28"/>
                        </a:moveTo>
                        <a:cubicBezTo>
                          <a:pt x="17" y="28"/>
                          <a:pt x="18" y="28"/>
                          <a:pt x="18" y="29"/>
                        </a:cubicBezTo>
                        <a:cubicBezTo>
                          <a:pt x="18" y="29"/>
                          <a:pt x="18" y="30"/>
                          <a:pt x="19" y="30"/>
                        </a:cubicBezTo>
                        <a:cubicBezTo>
                          <a:pt x="24" y="29"/>
                          <a:pt x="28" y="25"/>
                          <a:pt x="29" y="19"/>
                        </a:cubicBezTo>
                        <a:cubicBezTo>
                          <a:pt x="29" y="19"/>
                          <a:pt x="29" y="18"/>
                          <a:pt x="28" y="18"/>
                        </a:cubicBezTo>
                        <a:cubicBezTo>
                          <a:pt x="27" y="18"/>
                          <a:pt x="27" y="18"/>
                          <a:pt x="27" y="17"/>
                        </a:cubicBezTo>
                        <a:cubicBezTo>
                          <a:pt x="27" y="17"/>
                          <a:pt x="27" y="16"/>
                          <a:pt x="28" y="16"/>
                        </a:cubicBezTo>
                        <a:cubicBezTo>
                          <a:pt x="29" y="16"/>
                          <a:pt x="29" y="16"/>
                          <a:pt x="29" y="15"/>
                        </a:cubicBezTo>
                        <a:cubicBezTo>
                          <a:pt x="28" y="10"/>
                          <a:pt x="24" y="6"/>
                          <a:pt x="19" y="5"/>
                        </a:cubicBezTo>
                        <a:cubicBezTo>
                          <a:pt x="18" y="5"/>
                          <a:pt x="18" y="5"/>
                          <a:pt x="18" y="6"/>
                        </a:cubicBezTo>
                        <a:cubicBezTo>
                          <a:pt x="18" y="6"/>
                          <a:pt x="17" y="7"/>
                          <a:pt x="17" y="7"/>
                        </a:cubicBezTo>
                        <a:cubicBezTo>
                          <a:pt x="16" y="7"/>
                          <a:pt x="15" y="6"/>
                          <a:pt x="15" y="6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9" y="6"/>
                          <a:pt x="5" y="10"/>
                          <a:pt x="4" y="15"/>
                        </a:cubicBezTo>
                        <a:cubicBezTo>
                          <a:pt x="4" y="16"/>
                          <a:pt x="5" y="16"/>
                          <a:pt x="5" y="16"/>
                        </a:cubicBezTo>
                        <a:cubicBezTo>
                          <a:pt x="6" y="16"/>
                          <a:pt x="6" y="17"/>
                          <a:pt x="6" y="17"/>
                        </a:cubicBezTo>
                        <a:cubicBezTo>
                          <a:pt x="6" y="18"/>
                          <a:pt x="6" y="18"/>
                          <a:pt x="5" y="18"/>
                        </a:cubicBezTo>
                        <a:cubicBezTo>
                          <a:pt x="5" y="18"/>
                          <a:pt x="4" y="19"/>
                          <a:pt x="4" y="19"/>
                        </a:cubicBezTo>
                        <a:cubicBezTo>
                          <a:pt x="5" y="25"/>
                          <a:pt x="9" y="29"/>
                          <a:pt x="14" y="30"/>
                        </a:cubicBezTo>
                        <a:cubicBezTo>
                          <a:pt x="15" y="30"/>
                          <a:pt x="15" y="29"/>
                          <a:pt x="15" y="29"/>
                        </a:cubicBezTo>
                        <a:cubicBezTo>
                          <a:pt x="15" y="28"/>
                          <a:pt x="16" y="28"/>
                          <a:pt x="17" y="2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8" name="Freeform 517"/>
                  <p:cNvSpPr>
                    <a:spLocks noEditPoints="1"/>
                  </p:cNvSpPr>
                  <p:nvPr/>
                </p:nvSpPr>
                <p:spPr bwMode="auto">
                  <a:xfrm>
                    <a:off x="6633" y="2922"/>
                    <a:ext cx="76" cy="74"/>
                  </a:xfrm>
                  <a:custGeom>
                    <a:gdLst>
                      <a:gd fmla="*/ 15 w 32" name="T0"/>
                      <a:gd fmla="*/ 0 h 31" name="T1"/>
                      <a:gd fmla="*/ 1 w 32" name="T2"/>
                      <a:gd fmla="*/ 15 h 31" name="T3"/>
                      <a:gd fmla="*/ 11 w 32" name="T4"/>
                      <a:gd fmla="*/ 30 h 31" name="T5"/>
                      <a:gd fmla="*/ 27 w 32" name="T6"/>
                      <a:gd fmla="*/ 25 h 31" name="T7"/>
                      <a:gd fmla="*/ 29 w 32" name="T8"/>
                      <a:gd fmla="*/ 9 h 31" name="T9"/>
                      <a:gd fmla="*/ 16 w 32" name="T10"/>
                      <a:gd fmla="*/ 0 h 31" name="T11"/>
                      <a:gd fmla="*/ 15 w 32" name="T12"/>
                      <a:gd fmla="*/ 0 h 31" name="T13"/>
                      <a:gd fmla="*/ 18 w 32" name="T14"/>
                      <a:gd fmla="*/ 1 h 31" name="T15"/>
                      <a:gd fmla="*/ 30 w 32" name="T16"/>
                      <a:gd fmla="*/ 14 h 31" name="T17"/>
                      <a:gd fmla="*/ 29 w 32" name="T18"/>
                      <a:gd fmla="*/ 15 h 31" name="T19"/>
                      <a:gd fmla="*/ 29 w 32" name="T20"/>
                      <a:gd fmla="*/ 20 h 31" name="T21"/>
                      <a:gd fmla="*/ 17 w 32" name="T22"/>
                      <a:gd fmla="*/ 30 h 31" name="T23"/>
                      <a:gd fmla="*/ 16 w 32" name="T24"/>
                      <a:gd fmla="*/ 29 h 31" name="T25"/>
                      <a:gd fmla="*/ 11 w 32" name="T26"/>
                      <a:gd fmla="*/ 29 h 31" name="T27"/>
                      <a:gd fmla="*/ 1 w 32" name="T28"/>
                      <a:gd fmla="*/ 17 h 31" name="T29"/>
                      <a:gd fmla="*/ 2 w 32" name="T30"/>
                      <a:gd fmla="*/ 15 h 31" name="T31"/>
                      <a:gd fmla="*/ 2 w 32" name="T32"/>
                      <a:gd fmla="*/ 11 h 31" name="T33"/>
                      <a:gd fmla="*/ 14 w 32" name="T34"/>
                      <a:gd fmla="*/ 1 h 31" name="T35"/>
                      <a:gd fmla="*/ 16 w 32" name="T36"/>
                      <a:gd fmla="*/ 2 h 31" name="T37"/>
                      <a:gd fmla="*/ 18 w 32" name="T38"/>
                      <a:gd fmla="*/ 1 h 31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31" w="32">
                        <a:moveTo>
                          <a:pt x="15" y="0"/>
                        </a:moveTo>
                        <a:cubicBezTo>
                          <a:pt x="7" y="0"/>
                          <a:pt x="0" y="7"/>
                          <a:pt x="1" y="15"/>
                        </a:cubicBezTo>
                        <a:cubicBezTo>
                          <a:pt x="0" y="21"/>
                          <a:pt x="5" y="28"/>
                          <a:pt x="11" y="30"/>
                        </a:cubicBezTo>
                        <a:cubicBezTo>
                          <a:pt x="17" y="31"/>
                          <a:pt x="23" y="30"/>
                          <a:pt x="27" y="25"/>
                        </a:cubicBezTo>
                        <a:cubicBezTo>
                          <a:pt x="31" y="21"/>
                          <a:pt x="32" y="14"/>
                          <a:pt x="29" y="9"/>
                        </a:cubicBezTo>
                        <a:cubicBezTo>
                          <a:pt x="27" y="4"/>
                          <a:pt x="21" y="0"/>
                          <a:pt x="16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lose/>
                        <a:moveTo>
                          <a:pt x="18" y="1"/>
                        </a:moveTo>
                        <a:cubicBezTo>
                          <a:pt x="24" y="2"/>
                          <a:pt x="30" y="7"/>
                          <a:pt x="30" y="14"/>
                        </a:cubicBezTo>
                        <a:cubicBezTo>
                          <a:pt x="30" y="14"/>
                          <a:pt x="29" y="15"/>
                          <a:pt x="29" y="15"/>
                        </a:cubicBezTo>
                        <a:cubicBezTo>
                          <a:pt x="30" y="16"/>
                          <a:pt x="30" y="18"/>
                          <a:pt x="29" y="20"/>
                        </a:cubicBezTo>
                        <a:cubicBezTo>
                          <a:pt x="28" y="25"/>
                          <a:pt x="23" y="29"/>
                          <a:pt x="17" y="30"/>
                        </a:cubicBezTo>
                        <a:cubicBezTo>
                          <a:pt x="16" y="30"/>
                          <a:pt x="16" y="29"/>
                          <a:pt x="16" y="29"/>
                        </a:cubicBezTo>
                        <a:cubicBezTo>
                          <a:pt x="14" y="30"/>
                          <a:pt x="12" y="30"/>
                          <a:pt x="11" y="29"/>
                        </a:cubicBezTo>
                        <a:cubicBezTo>
                          <a:pt x="6" y="27"/>
                          <a:pt x="1" y="22"/>
                          <a:pt x="1" y="17"/>
                        </a:cubicBezTo>
                        <a:cubicBezTo>
                          <a:pt x="2" y="16"/>
                          <a:pt x="2" y="16"/>
                          <a:pt x="2" y="15"/>
                        </a:cubicBezTo>
                        <a:cubicBezTo>
                          <a:pt x="1" y="14"/>
                          <a:pt x="1" y="12"/>
                          <a:pt x="2" y="11"/>
                        </a:cubicBezTo>
                        <a:cubicBezTo>
                          <a:pt x="4" y="5"/>
                          <a:pt x="9" y="1"/>
                          <a:pt x="14" y="1"/>
                        </a:cubicBezTo>
                        <a:cubicBezTo>
                          <a:pt x="15" y="1"/>
                          <a:pt x="15" y="2"/>
                          <a:pt x="16" y="2"/>
                        </a:cubicBezTo>
                        <a:cubicBezTo>
                          <a:pt x="16" y="1"/>
                          <a:pt x="17" y="1"/>
                          <a:pt x="18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79" name="Freeform 518"/>
                  <p:cNvSpPr>
                    <a:spLocks noEditPoints="1"/>
                  </p:cNvSpPr>
                  <p:nvPr/>
                </p:nvSpPr>
                <p:spPr bwMode="auto">
                  <a:xfrm>
                    <a:off x="6633" y="2922"/>
                    <a:ext cx="76" cy="74"/>
                  </a:xfrm>
                  <a:custGeom>
                    <a:gdLst>
                      <a:gd fmla="*/ 16 w 32" name="T0"/>
                      <a:gd fmla="*/ 30 h 31" name="T1"/>
                      <a:gd fmla="*/ 16 w 32" name="T2"/>
                      <a:gd fmla="*/ 30 h 31" name="T3"/>
                      <a:gd fmla="*/ 11 w 32" name="T4"/>
                      <a:gd fmla="*/ 30 h 31" name="T5"/>
                      <a:gd fmla="*/ 0 w 32" name="T6"/>
                      <a:gd fmla="*/ 15 h 31" name="T7"/>
                      <a:gd fmla="*/ 5 w 32" name="T8"/>
                      <a:gd fmla="*/ 5 h 31" name="T9"/>
                      <a:gd fmla="*/ 15 w 32" name="T10"/>
                      <a:gd fmla="*/ 0 h 31" name="T11"/>
                      <a:gd fmla="*/ 16 w 32" name="T12"/>
                      <a:gd fmla="*/ 0 h 31" name="T13"/>
                      <a:gd fmla="*/ 16 w 32" name="T14"/>
                      <a:gd fmla="*/ 0 h 31" name="T15"/>
                      <a:gd fmla="*/ 29 w 32" name="T16"/>
                      <a:gd fmla="*/ 9 h 31" name="T17"/>
                      <a:gd fmla="*/ 27 w 32" name="T18"/>
                      <a:gd fmla="*/ 25 h 31" name="T19"/>
                      <a:gd fmla="*/ 16 w 32" name="T20"/>
                      <a:gd fmla="*/ 30 h 31" name="T21"/>
                      <a:gd fmla="*/ 16 w 32" name="T22"/>
                      <a:gd fmla="*/ 0 h 31" name="T23"/>
                      <a:gd fmla="*/ 15 w 32" name="T24"/>
                      <a:gd fmla="*/ 0 h 31" name="T25"/>
                      <a:gd fmla="*/ 5 w 32" name="T26"/>
                      <a:gd fmla="*/ 5 h 31" name="T27"/>
                      <a:gd fmla="*/ 1 w 32" name="T28"/>
                      <a:gd fmla="*/ 15 h 31" name="T29"/>
                      <a:gd fmla="*/ 11 w 32" name="T30"/>
                      <a:gd fmla="*/ 29 h 31" name="T31"/>
                      <a:gd fmla="*/ 27 w 32" name="T32"/>
                      <a:gd fmla="*/ 25 h 31" name="T33"/>
                      <a:gd fmla="*/ 29 w 32" name="T34"/>
                      <a:gd fmla="*/ 9 h 31" name="T35"/>
                      <a:gd fmla="*/ 16 w 32" name="T36"/>
                      <a:gd fmla="*/ 0 h 31" name="T37"/>
                      <a:gd fmla="*/ 13 w 32" name="T38"/>
                      <a:gd fmla="*/ 30 h 31" name="T39"/>
                      <a:gd fmla="*/ 11 w 32" name="T40"/>
                      <a:gd fmla="*/ 29 h 31" name="T41"/>
                      <a:gd fmla="*/ 1 w 32" name="T42"/>
                      <a:gd fmla="*/ 17 h 31" name="T43"/>
                      <a:gd fmla="*/ 2 w 32" name="T44"/>
                      <a:gd fmla="*/ 16 h 31" name="T45"/>
                      <a:gd fmla="*/ 2 w 32" name="T46"/>
                      <a:gd fmla="*/ 15 h 31" name="T47"/>
                      <a:gd fmla="*/ 2 w 32" name="T48"/>
                      <a:gd fmla="*/ 11 h 31" name="T49"/>
                      <a:gd fmla="*/ 14 w 32" name="T50"/>
                      <a:gd fmla="*/ 1 h 31" name="T51"/>
                      <a:gd fmla="*/ 14 w 32" name="T52"/>
                      <a:gd fmla="*/ 1 h 31" name="T53"/>
                      <a:gd fmla="*/ 15 w 32" name="T54"/>
                      <a:gd fmla="*/ 1 h 31" name="T55"/>
                      <a:gd fmla="*/ 16 w 32" name="T56"/>
                      <a:gd fmla="*/ 2 h 31" name="T57"/>
                      <a:gd fmla="*/ 18 w 32" name="T58"/>
                      <a:gd fmla="*/ 1 h 31" name="T59"/>
                      <a:gd fmla="*/ 30 w 32" name="T60"/>
                      <a:gd fmla="*/ 14 h 31" name="T61"/>
                      <a:gd fmla="*/ 29 w 32" name="T62"/>
                      <a:gd fmla="*/ 15 h 31" name="T63"/>
                      <a:gd fmla="*/ 29 w 32" name="T64"/>
                      <a:gd fmla="*/ 20 h 31" name="T65"/>
                      <a:gd fmla="*/ 17 w 32" name="T66"/>
                      <a:gd fmla="*/ 30 h 31" name="T67"/>
                      <a:gd fmla="*/ 16 w 32" name="T68"/>
                      <a:gd fmla="*/ 29 h 31" name="T69"/>
                      <a:gd fmla="*/ 16 w 32" name="T70"/>
                      <a:gd fmla="*/ 29 h 31" name="T71"/>
                      <a:gd fmla="*/ 13 w 32" name="T72"/>
                      <a:gd fmla="*/ 30 h 31" name="T73"/>
                      <a:gd fmla="*/ 14 w 32" name="T74"/>
                      <a:gd fmla="*/ 1 h 31" name="T75"/>
                      <a:gd fmla="*/ 2 w 32" name="T76"/>
                      <a:gd fmla="*/ 11 h 31" name="T77"/>
                      <a:gd fmla="*/ 2 w 32" name="T78"/>
                      <a:gd fmla="*/ 15 h 31" name="T79"/>
                      <a:gd fmla="*/ 2 w 32" name="T80"/>
                      <a:gd fmla="*/ 16 h 31" name="T81"/>
                      <a:gd fmla="*/ 2 w 32" name="T82"/>
                      <a:gd fmla="*/ 17 h 31" name="T83"/>
                      <a:gd fmla="*/ 11 w 32" name="T84"/>
                      <a:gd fmla="*/ 29 h 31" name="T85"/>
                      <a:gd fmla="*/ 16 w 32" name="T86"/>
                      <a:gd fmla="*/ 29 h 31" name="T87"/>
                      <a:gd fmla="*/ 16 w 32" name="T88"/>
                      <a:gd fmla="*/ 29 h 31" name="T89"/>
                      <a:gd fmla="*/ 17 w 32" name="T90"/>
                      <a:gd fmla="*/ 30 h 31" name="T91"/>
                      <a:gd fmla="*/ 29 w 32" name="T92"/>
                      <a:gd fmla="*/ 20 h 31" name="T93"/>
                      <a:gd fmla="*/ 29 w 32" name="T94"/>
                      <a:gd fmla="*/ 15 h 31" name="T95"/>
                      <a:gd fmla="*/ 30 w 32" name="T96"/>
                      <a:gd fmla="*/ 14 h 31" name="T97"/>
                      <a:gd fmla="*/ 18 w 32" name="T98"/>
                      <a:gd fmla="*/ 1 h 31" name="T99"/>
                      <a:gd fmla="*/ 16 w 32" name="T100"/>
                      <a:gd fmla="*/ 2 h 31" name="T101"/>
                      <a:gd fmla="*/ 15 w 32" name="T102"/>
                      <a:gd fmla="*/ 2 h 31" name="T103"/>
                      <a:gd fmla="*/ 14 w 32" name="T104"/>
                      <a:gd fmla="*/ 1 h 31" name="T1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b="b" l="0" r="r" t="0"/>
                    <a:pathLst>
                      <a:path h="31" w="32">
                        <a:moveTo>
                          <a:pt x="16" y="30"/>
                        </a:moveTo>
                        <a:cubicBezTo>
                          <a:pt x="16" y="30"/>
                          <a:pt x="16" y="30"/>
                          <a:pt x="16" y="30"/>
                        </a:cubicBezTo>
                        <a:cubicBezTo>
                          <a:pt x="14" y="30"/>
                          <a:pt x="12" y="30"/>
                          <a:pt x="11" y="30"/>
                        </a:cubicBezTo>
                        <a:cubicBezTo>
                          <a:pt x="5" y="28"/>
                          <a:pt x="0" y="22"/>
                          <a:pt x="0" y="15"/>
                        </a:cubicBezTo>
                        <a:cubicBezTo>
                          <a:pt x="0" y="11"/>
                          <a:pt x="2" y="8"/>
                          <a:pt x="5" y="5"/>
                        </a:cubicBezTo>
                        <a:cubicBezTo>
                          <a:pt x="8" y="2"/>
                          <a:pt x="11" y="0"/>
                          <a:pt x="15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22" y="0"/>
                          <a:pt x="27" y="4"/>
                          <a:pt x="29" y="9"/>
                        </a:cubicBezTo>
                        <a:cubicBezTo>
                          <a:pt x="32" y="14"/>
                          <a:pt x="31" y="21"/>
                          <a:pt x="27" y="25"/>
                        </a:cubicBezTo>
                        <a:cubicBezTo>
                          <a:pt x="24" y="28"/>
                          <a:pt x="20" y="30"/>
                          <a:pt x="16" y="30"/>
                        </a:cubicBezTo>
                        <a:close/>
                        <a:moveTo>
                          <a:pt x="16" y="0"/>
                        </a:move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1" y="0"/>
                          <a:pt x="8" y="2"/>
                          <a:pt x="5" y="5"/>
                        </a:cubicBezTo>
                        <a:cubicBezTo>
                          <a:pt x="2" y="8"/>
                          <a:pt x="1" y="11"/>
                          <a:pt x="1" y="15"/>
                        </a:cubicBezTo>
                        <a:cubicBezTo>
                          <a:pt x="1" y="22"/>
                          <a:pt x="5" y="28"/>
                          <a:pt x="11" y="29"/>
                        </a:cubicBezTo>
                        <a:cubicBezTo>
                          <a:pt x="17" y="31"/>
                          <a:pt x="23" y="29"/>
                          <a:pt x="27" y="25"/>
                        </a:cubicBezTo>
                        <a:cubicBezTo>
                          <a:pt x="31" y="21"/>
                          <a:pt x="32" y="14"/>
                          <a:pt x="29" y="9"/>
                        </a:cubicBezTo>
                        <a:cubicBezTo>
                          <a:pt x="27" y="4"/>
                          <a:pt x="22" y="0"/>
                          <a:pt x="16" y="0"/>
                        </a:cubicBezTo>
                        <a:close/>
                        <a:moveTo>
                          <a:pt x="13" y="30"/>
                        </a:moveTo>
                        <a:cubicBezTo>
                          <a:pt x="13" y="30"/>
                          <a:pt x="12" y="29"/>
                          <a:pt x="11" y="29"/>
                        </a:cubicBezTo>
                        <a:cubicBezTo>
                          <a:pt x="5" y="27"/>
                          <a:pt x="1" y="22"/>
                          <a:pt x="1" y="17"/>
                        </a:cubicBezTo>
                        <a:cubicBezTo>
                          <a:pt x="1" y="16"/>
                          <a:pt x="2" y="16"/>
                          <a:pt x="2" y="16"/>
                        </a:cubicBezTo>
                        <a:cubicBezTo>
                          <a:pt x="2" y="15"/>
                          <a:pt x="2" y="15"/>
                          <a:pt x="2" y="15"/>
                        </a:cubicBezTo>
                        <a:cubicBezTo>
                          <a:pt x="1" y="14"/>
                          <a:pt x="1" y="12"/>
                          <a:pt x="2" y="11"/>
                        </a:cubicBezTo>
                        <a:cubicBezTo>
                          <a:pt x="4" y="5"/>
                          <a:pt x="9" y="1"/>
                          <a:pt x="14" y="1"/>
                        </a:cubicBez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5" y="1"/>
                          <a:pt x="15" y="1"/>
                          <a:pt x="15" y="1"/>
                        </a:cubicBezTo>
                        <a:cubicBezTo>
                          <a:pt x="16" y="2"/>
                          <a:pt x="16" y="2"/>
                          <a:pt x="16" y="2"/>
                        </a:cubicBezTo>
                        <a:cubicBezTo>
                          <a:pt x="16" y="1"/>
                          <a:pt x="17" y="1"/>
                          <a:pt x="18" y="1"/>
                        </a:cubicBezTo>
                        <a:cubicBezTo>
                          <a:pt x="24" y="2"/>
                          <a:pt x="30" y="7"/>
                          <a:pt x="30" y="14"/>
                        </a:cubicBezTo>
                        <a:cubicBezTo>
                          <a:pt x="30" y="14"/>
                          <a:pt x="29" y="15"/>
                          <a:pt x="29" y="15"/>
                        </a:cubicBezTo>
                        <a:cubicBezTo>
                          <a:pt x="30" y="16"/>
                          <a:pt x="30" y="19"/>
                          <a:pt x="29" y="20"/>
                        </a:cubicBezTo>
                        <a:cubicBezTo>
                          <a:pt x="28" y="25"/>
                          <a:pt x="22" y="30"/>
                          <a:pt x="17" y="30"/>
                        </a:cubicBezTo>
                        <a:cubicBezTo>
                          <a:pt x="17" y="30"/>
                          <a:pt x="16" y="29"/>
                          <a:pt x="16" y="29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15" y="29"/>
                          <a:pt x="14" y="30"/>
                          <a:pt x="13" y="30"/>
                        </a:cubicBezTo>
                        <a:close/>
                        <a:moveTo>
                          <a:pt x="14" y="1"/>
                        </a:moveTo>
                        <a:cubicBezTo>
                          <a:pt x="9" y="1"/>
                          <a:pt x="4" y="5"/>
                          <a:pt x="2" y="11"/>
                        </a:cubicBezTo>
                        <a:cubicBezTo>
                          <a:pt x="1" y="12"/>
                          <a:pt x="1" y="14"/>
                          <a:pt x="2" y="15"/>
                        </a:cubicBezTo>
                        <a:cubicBezTo>
                          <a:pt x="2" y="15"/>
                          <a:pt x="2" y="16"/>
                          <a:pt x="2" y="16"/>
                        </a:cubicBezTo>
                        <a:cubicBezTo>
                          <a:pt x="2" y="16"/>
                          <a:pt x="2" y="16"/>
                          <a:pt x="2" y="17"/>
                        </a:cubicBezTo>
                        <a:cubicBezTo>
                          <a:pt x="2" y="22"/>
                          <a:pt x="6" y="27"/>
                          <a:pt x="11" y="29"/>
                        </a:cubicBezTo>
                        <a:cubicBezTo>
                          <a:pt x="13" y="30"/>
                          <a:pt x="15" y="30"/>
                          <a:pt x="16" y="29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16" y="29"/>
                          <a:pt x="17" y="30"/>
                          <a:pt x="17" y="30"/>
                        </a:cubicBezTo>
                        <a:cubicBezTo>
                          <a:pt x="22" y="29"/>
                          <a:pt x="28" y="25"/>
                          <a:pt x="29" y="20"/>
                        </a:cubicBezTo>
                        <a:cubicBezTo>
                          <a:pt x="30" y="18"/>
                          <a:pt x="30" y="17"/>
                          <a:pt x="29" y="15"/>
                        </a:cubicBezTo>
                        <a:cubicBezTo>
                          <a:pt x="29" y="15"/>
                          <a:pt x="30" y="14"/>
                          <a:pt x="30" y="14"/>
                        </a:cubicBezTo>
                        <a:cubicBezTo>
                          <a:pt x="30" y="7"/>
                          <a:pt x="24" y="2"/>
                          <a:pt x="18" y="1"/>
                        </a:cubicBezTo>
                        <a:cubicBezTo>
                          <a:pt x="17" y="1"/>
                          <a:pt x="16" y="1"/>
                          <a:pt x="16" y="2"/>
                        </a:cubicBezTo>
                        <a:cubicBezTo>
                          <a:pt x="16" y="2"/>
                          <a:pt x="15" y="2"/>
                          <a:pt x="15" y="2"/>
                        </a:cubicBezTo>
                        <a:cubicBezTo>
                          <a:pt x="15" y="1"/>
                          <a:pt x="15" y="1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0" name="Freeform 519"/>
                  <p:cNvSpPr/>
                  <p:nvPr/>
                </p:nvSpPr>
                <p:spPr bwMode="auto">
                  <a:xfrm>
                    <a:off x="6692" y="2982"/>
                    <a:ext cx="12" cy="19"/>
                  </a:xfrm>
                  <a:custGeom>
                    <a:gdLst>
                      <a:gd fmla="*/ 4 w 5" name="T0"/>
                      <a:gd fmla="*/ 0 h 8" name="T1"/>
                      <a:gd fmla="*/ 5 w 5" name="T2"/>
                      <a:gd fmla="*/ 0 h 8" name="T3"/>
                      <a:gd fmla="*/ 5 w 5" name="T4"/>
                      <a:gd fmla="*/ 3 h 8" name="T5"/>
                      <a:gd fmla="*/ 3 w 5" name="T6"/>
                      <a:gd fmla="*/ 6 h 8" name="T7"/>
                      <a:gd fmla="*/ 0 w 5" name="T8"/>
                      <a:gd fmla="*/ 8 h 8" name="T9"/>
                      <a:gd fmla="*/ 0 w 5" name="T10"/>
                      <a:gd fmla="*/ 7 h 8" name="T11"/>
                      <a:gd fmla="*/ 0 w 5" name="T12"/>
                      <a:gd fmla="*/ 5 h 8" name="T13"/>
                      <a:gd fmla="*/ 4 w 5" name="T14"/>
                      <a:gd fmla="*/ 0 h 8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8" w="5">
                        <a:moveTo>
                          <a:pt x="4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4"/>
                          <a:pt x="4" y="5"/>
                          <a:pt x="3" y="6"/>
                        </a:cubicBezTo>
                        <a:cubicBezTo>
                          <a:pt x="2" y="6"/>
                          <a:pt x="1" y="7"/>
                          <a:pt x="0" y="8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3"/>
                          <a:pt x="3" y="2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1" name="Freeform 520"/>
                  <p:cNvSpPr>
                    <a:spLocks noEditPoints="1"/>
                  </p:cNvSpPr>
                  <p:nvPr/>
                </p:nvSpPr>
                <p:spPr bwMode="auto">
                  <a:xfrm>
                    <a:off x="6690" y="2982"/>
                    <a:ext cx="14" cy="19"/>
                  </a:xfrm>
                  <a:custGeom>
                    <a:gdLst>
                      <a:gd fmla="*/ 1 w 6" name="T0"/>
                      <a:gd fmla="*/ 8 h 8" name="T1"/>
                      <a:gd fmla="*/ 0 w 6" name="T2"/>
                      <a:gd fmla="*/ 7 h 8" name="T3"/>
                      <a:gd fmla="*/ 0 w 6" name="T4"/>
                      <a:gd fmla="*/ 5 h 8" name="T5"/>
                      <a:gd fmla="*/ 5 w 6" name="T6"/>
                      <a:gd fmla="*/ 0 h 8" name="T7"/>
                      <a:gd fmla="*/ 6 w 6" name="T8"/>
                      <a:gd fmla="*/ 0 h 8" name="T9"/>
                      <a:gd fmla="*/ 6 w 6" name="T10"/>
                      <a:gd fmla="*/ 3 h 8" name="T11"/>
                      <a:gd fmla="*/ 4 w 6" name="T12"/>
                      <a:gd fmla="*/ 6 h 8" name="T13"/>
                      <a:gd fmla="*/ 1 w 6" name="T14"/>
                      <a:gd fmla="*/ 8 h 8" name="T15"/>
                      <a:gd fmla="*/ 1 w 6" name="T16"/>
                      <a:gd fmla="*/ 8 h 8" name="T17"/>
                      <a:gd fmla="*/ 5 w 6" name="T18"/>
                      <a:gd fmla="*/ 0 h 8" name="T19"/>
                      <a:gd fmla="*/ 1 w 6" name="T20"/>
                      <a:gd fmla="*/ 5 h 8" name="T21"/>
                      <a:gd fmla="*/ 1 w 6" name="T22"/>
                      <a:gd fmla="*/ 7 h 8" name="T23"/>
                      <a:gd fmla="*/ 1 w 6" name="T24"/>
                      <a:gd fmla="*/ 8 h 8" name="T25"/>
                      <a:gd fmla="*/ 4 w 6" name="T26"/>
                      <a:gd fmla="*/ 6 h 8" name="T27"/>
                      <a:gd fmla="*/ 6 w 6" name="T28"/>
                      <a:gd fmla="*/ 3 h 8" name="T29"/>
                      <a:gd fmla="*/ 6 w 6" name="T30"/>
                      <a:gd fmla="*/ 0 h 8" name="T31"/>
                      <a:gd fmla="*/ 5 w 6" name="T32"/>
                      <a:gd fmla="*/ 0 h 8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8" w="6">
                        <a:moveTo>
                          <a:pt x="1" y="8"/>
                        </a:move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3"/>
                          <a:pt x="4" y="2"/>
                          <a:pt x="5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4"/>
                          <a:pt x="5" y="5"/>
                          <a:pt x="4" y="6"/>
                        </a:cubicBezTo>
                        <a:cubicBezTo>
                          <a:pt x="3" y="6"/>
                          <a:pt x="2" y="7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lose/>
                        <a:moveTo>
                          <a:pt x="5" y="0"/>
                        </a:moveTo>
                        <a:cubicBezTo>
                          <a:pt x="4" y="2"/>
                          <a:pt x="3" y="4"/>
                          <a:pt x="1" y="5"/>
                        </a:cubicBezTo>
                        <a:cubicBezTo>
                          <a:pt x="1" y="7"/>
                          <a:pt x="1" y="7"/>
                          <a:pt x="1" y="7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2" y="7"/>
                          <a:pt x="3" y="6"/>
                          <a:pt x="4" y="6"/>
                        </a:cubicBezTo>
                        <a:cubicBezTo>
                          <a:pt x="5" y="5"/>
                          <a:pt x="6" y="4"/>
                          <a:pt x="6" y="3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2" name="Freeform 521"/>
                  <p:cNvSpPr/>
                  <p:nvPr/>
                </p:nvSpPr>
                <p:spPr bwMode="auto">
                  <a:xfrm>
                    <a:off x="6692" y="2982"/>
                    <a:ext cx="12" cy="12"/>
                  </a:xfrm>
                  <a:custGeom>
                    <a:gdLst>
                      <a:gd fmla="*/ 0 w 5" name="T0"/>
                      <a:gd fmla="*/ 5 h 5" name="T1"/>
                      <a:gd fmla="*/ 0 w 5" name="T2"/>
                      <a:gd fmla="*/ 5 h 5" name="T3"/>
                      <a:gd fmla="*/ 3 w 5" name="T4"/>
                      <a:gd fmla="*/ 3 h 5" name="T5"/>
                      <a:gd fmla="*/ 5 w 5" name="T6"/>
                      <a:gd fmla="*/ 0 h 5" name="T7"/>
                      <a:gd fmla="*/ 3 w 5" name="T8"/>
                      <a:gd fmla="*/ 3 h 5" name="T9"/>
                      <a:gd fmla="*/ 0 w 5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5">
                        <a:moveTo>
                          <a:pt x="0" y="5"/>
                        </a:move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5"/>
                          <a:pt x="2" y="4"/>
                          <a:pt x="3" y="3"/>
                        </a:cubicBezTo>
                        <a:cubicBezTo>
                          <a:pt x="3" y="3"/>
                          <a:pt x="5" y="2"/>
                          <a:pt x="5" y="0"/>
                        </a:cubicBezTo>
                        <a:cubicBezTo>
                          <a:pt x="5" y="2"/>
                          <a:pt x="3" y="3"/>
                          <a:pt x="3" y="3"/>
                        </a:cubicBezTo>
                        <a:cubicBezTo>
                          <a:pt x="2" y="4"/>
                          <a:pt x="1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3" name="Freeform 522"/>
                  <p:cNvSpPr/>
                  <p:nvPr/>
                </p:nvSpPr>
                <p:spPr bwMode="auto">
                  <a:xfrm flipH="1">
                    <a:off x="6692" y="2994"/>
                    <a:ext cx="0" cy="7"/>
                  </a:xfrm>
                  <a:custGeom>
                    <a:gdLst>
                      <a:gd fmla="*/ 7 h 7" name="T0"/>
                      <a:gd fmla="*/ 0 h 7" name="T1"/>
                      <a:gd fmla="*/ 0 h 7" name="T2"/>
                      <a:gd fmla="*/ 0 h 7" name="T3"/>
                      <a:gd fmla="*/ 0 h 7" name="T4"/>
                      <a:gd fmla="*/ 7 h 7" name="T5"/>
                      <a:gd fmla="*/ 7 h 7" name="T6"/>
                    </a:gdLst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  <a:cxn ang="0">
                        <a:pos x="0" y="T4"/>
                      </a:cxn>
                      <a:cxn ang="0">
                        <a:pos x="0" y="T5"/>
                      </a:cxn>
                      <a:cxn ang="0">
                        <a:pos x="0" y="T6"/>
                      </a:cxn>
                    </a:cxnLst>
                    <a:rect b="b" l="0" r="r" t="0"/>
                    <a:pathLst>
                      <a:path h="7">
                        <a:moveTo>
                          <a:pt x="0" y="7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4" name="Oval 523"/>
                  <p:cNvSpPr>
                    <a:spLocks noChangeArrowheads="1"/>
                  </p:cNvSpPr>
                  <p:nvPr/>
                </p:nvSpPr>
                <p:spPr bwMode="auto">
                  <a:xfrm>
                    <a:off x="6697" y="2989"/>
                    <a:ext cx="12" cy="12"/>
                  </a:xfrm>
                  <a:prstGeom prst="ellipse">
                    <a:avLst/>
                  </a:prstGeom>
                  <a:solidFill>
                    <a:srgbClr val="C5213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5" name="Freeform 524"/>
                  <p:cNvSpPr>
                    <a:spLocks noEditPoints="1"/>
                  </p:cNvSpPr>
                  <p:nvPr/>
                </p:nvSpPr>
                <p:spPr bwMode="auto">
                  <a:xfrm>
                    <a:off x="6697" y="2989"/>
                    <a:ext cx="12" cy="12"/>
                  </a:xfrm>
                  <a:custGeom>
                    <a:gdLst>
                      <a:gd fmla="*/ 3 w 5" name="T0"/>
                      <a:gd fmla="*/ 5 h 5" name="T1"/>
                      <a:gd fmla="*/ 0 w 5" name="T2"/>
                      <a:gd fmla="*/ 3 h 5" name="T3"/>
                      <a:gd fmla="*/ 3 w 5" name="T4"/>
                      <a:gd fmla="*/ 0 h 5" name="T5"/>
                      <a:gd fmla="*/ 5 w 5" name="T6"/>
                      <a:gd fmla="*/ 3 h 5" name="T7"/>
                      <a:gd fmla="*/ 3 w 5" name="T8"/>
                      <a:gd fmla="*/ 5 h 5" name="T9"/>
                      <a:gd fmla="*/ 3 w 5" name="T10"/>
                      <a:gd fmla="*/ 0 h 5" name="T11"/>
                      <a:gd fmla="*/ 0 w 5" name="T12"/>
                      <a:gd fmla="*/ 3 h 5" name="T13"/>
                      <a:gd fmla="*/ 3 w 5" name="T14"/>
                      <a:gd fmla="*/ 5 h 5" name="T15"/>
                      <a:gd fmla="*/ 5 w 5" name="T16"/>
                      <a:gd fmla="*/ 3 h 5" name="T17"/>
                      <a:gd fmla="*/ 3 w 5" name="T18"/>
                      <a:gd fmla="*/ 0 h 5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4" y="0"/>
                          <a:pt x="5" y="1"/>
                          <a:pt x="5" y="3"/>
                        </a:cubicBezTo>
                        <a:cubicBezTo>
                          <a:pt x="5" y="4"/>
                          <a:pt x="4" y="5"/>
                          <a:pt x="3" y="5"/>
                        </a:cubicBezTo>
                        <a:close/>
                        <a:moveTo>
                          <a:pt x="3" y="0"/>
                        </a:move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4" y="5"/>
                          <a:pt x="5" y="4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6" name="Freeform 525"/>
                  <p:cNvSpPr/>
                  <p:nvPr/>
                </p:nvSpPr>
                <p:spPr bwMode="auto">
                  <a:xfrm>
                    <a:off x="6815" y="2826"/>
                    <a:ext cx="8" cy="12"/>
                  </a:xfrm>
                  <a:custGeom>
                    <a:gdLst>
                      <a:gd fmla="*/ 0 w 8" name="T0"/>
                      <a:gd fmla="*/ 12 h 12" name="T1"/>
                      <a:gd fmla="*/ 8 w 8" name="T2"/>
                      <a:gd fmla="*/ 7 h 12" name="T3"/>
                      <a:gd fmla="*/ 8 w 8" name="T4"/>
                      <a:gd fmla="*/ 0 h 12" name="T5"/>
                      <a:gd fmla="*/ 0 w 8" name="T6"/>
                      <a:gd fmla="*/ 7 h 12" name="T7"/>
                      <a:gd fmla="*/ 0 w 8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8">
                        <a:moveTo>
                          <a:pt x="0" y="12"/>
                        </a:moveTo>
                        <a:lnTo>
                          <a:pt x="8" y="7"/>
                        </a:lnTo>
                        <a:lnTo>
                          <a:pt x="8" y="0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7" name="Freeform 526"/>
                  <p:cNvSpPr>
                    <a:spLocks noEditPoints="1"/>
                  </p:cNvSpPr>
                  <p:nvPr/>
                </p:nvSpPr>
                <p:spPr bwMode="auto">
                  <a:xfrm>
                    <a:off x="6815" y="2826"/>
                    <a:ext cx="8" cy="12"/>
                  </a:xfrm>
                  <a:custGeom>
                    <a:gdLst>
                      <a:gd fmla="*/ 0 w 8" name="T0"/>
                      <a:gd fmla="*/ 12 h 12" name="T1"/>
                      <a:gd fmla="*/ 0 w 8" name="T2"/>
                      <a:gd fmla="*/ 12 h 12" name="T3"/>
                      <a:gd fmla="*/ 0 w 8" name="T4"/>
                      <a:gd fmla="*/ 7 h 12" name="T5"/>
                      <a:gd fmla="*/ 8 w 8" name="T6"/>
                      <a:gd fmla="*/ 0 h 12" name="T7"/>
                      <a:gd fmla="*/ 8 w 8" name="T8"/>
                      <a:gd fmla="*/ 7 h 12" name="T9"/>
                      <a:gd fmla="*/ 0 w 8" name="T10"/>
                      <a:gd fmla="*/ 12 h 12" name="T11"/>
                      <a:gd fmla="*/ 0 w 8" name="T12"/>
                      <a:gd fmla="*/ 12 h 12" name="T13"/>
                      <a:gd fmla="*/ 8 w 8" name="T14"/>
                      <a:gd fmla="*/ 0 h 12" name="T15"/>
                      <a:gd fmla="*/ 0 w 8" name="T16"/>
                      <a:gd fmla="*/ 7 h 12" name="T17"/>
                      <a:gd fmla="*/ 0 w 8" name="T18"/>
                      <a:gd fmla="*/ 12 h 12" name="T19"/>
                      <a:gd fmla="*/ 8 w 8" name="T20"/>
                      <a:gd fmla="*/ 7 h 12" name="T21"/>
                      <a:gd fmla="*/ 8 w 8" name="T22"/>
                      <a:gd fmla="*/ 0 h 12" name="T23"/>
                      <a:gd fmla="*/ 8 w 8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8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7"/>
                        </a:lnTo>
                        <a:lnTo>
                          <a:pt x="8" y="0"/>
                        </a:lnTo>
                        <a:lnTo>
                          <a:pt x="8" y="7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  <a:moveTo>
                          <a:pt x="8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8" y="7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8" name="Freeform 527"/>
                  <p:cNvSpPr/>
                  <p:nvPr/>
                </p:nvSpPr>
                <p:spPr bwMode="auto">
                  <a:xfrm>
                    <a:off x="6811" y="2821"/>
                    <a:ext cx="2" cy="5"/>
                  </a:xfrm>
                  <a:custGeom>
                    <a:gdLst>
                      <a:gd fmla="*/ 0 w 2" name="T0"/>
                      <a:gd fmla="*/ 0 h 5" name="T1"/>
                      <a:gd fmla="*/ 0 w 2" name="T2"/>
                      <a:gd fmla="*/ 5 h 5" name="T3"/>
                      <a:gd fmla="*/ 2 w 2" name="T4"/>
                      <a:gd fmla="*/ 3 h 5" name="T5"/>
                      <a:gd fmla="*/ 0 w 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2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89" name="Freeform 528"/>
                  <p:cNvSpPr/>
                  <p:nvPr/>
                </p:nvSpPr>
                <p:spPr bwMode="auto">
                  <a:xfrm>
                    <a:off x="6811" y="2821"/>
                    <a:ext cx="2" cy="5"/>
                  </a:xfrm>
                  <a:custGeom>
                    <a:gdLst>
                      <a:gd fmla="*/ 0 w 2" name="T0"/>
                      <a:gd fmla="*/ 5 h 5" name="T1"/>
                      <a:gd fmla="*/ 0 w 2" name="T2"/>
                      <a:gd fmla="*/ 5 h 5" name="T3"/>
                      <a:gd fmla="*/ 0 w 2" name="T4"/>
                      <a:gd fmla="*/ 0 h 5" name="T5"/>
                      <a:gd fmla="*/ 2 w 2" name="T6"/>
                      <a:gd fmla="*/ 3 h 5" name="T7"/>
                      <a:gd fmla="*/ 0 w 2" name="T8"/>
                      <a:gd fmla="*/ 5 h 5" name="T9"/>
                      <a:gd fmla="*/ 0 w 2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2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0" name="Freeform 529"/>
                  <p:cNvSpPr/>
                  <p:nvPr/>
                </p:nvSpPr>
                <p:spPr bwMode="auto">
                  <a:xfrm>
                    <a:off x="6811" y="2826"/>
                    <a:ext cx="4" cy="12"/>
                  </a:xfrm>
                  <a:custGeom>
                    <a:gdLst>
                      <a:gd fmla="*/ 4 w 4" name="T0"/>
                      <a:gd fmla="*/ 12 h 12" name="T1"/>
                      <a:gd fmla="*/ 0 w 4" name="T2"/>
                      <a:gd fmla="*/ 7 h 12" name="T3"/>
                      <a:gd fmla="*/ 0 w 4" name="T4"/>
                      <a:gd fmla="*/ 0 h 12" name="T5"/>
                      <a:gd fmla="*/ 4 w 4" name="T6"/>
                      <a:gd fmla="*/ 7 h 12" name="T7"/>
                      <a:gd fmla="*/ 4 w 4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4">
                        <a:moveTo>
                          <a:pt x="4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1" name="Freeform 530"/>
                  <p:cNvSpPr>
                    <a:spLocks noEditPoints="1"/>
                  </p:cNvSpPr>
                  <p:nvPr/>
                </p:nvSpPr>
                <p:spPr bwMode="auto">
                  <a:xfrm>
                    <a:off x="6811" y="2826"/>
                    <a:ext cx="4" cy="12"/>
                  </a:xfrm>
                  <a:custGeom>
                    <a:gdLst>
                      <a:gd fmla="*/ 4 w 4" name="T0"/>
                      <a:gd fmla="*/ 12 h 12" name="T1"/>
                      <a:gd fmla="*/ 0 w 4" name="T2"/>
                      <a:gd fmla="*/ 7 h 12" name="T3"/>
                      <a:gd fmla="*/ 0 w 4" name="T4"/>
                      <a:gd fmla="*/ 0 h 12" name="T5"/>
                      <a:gd fmla="*/ 4 w 4" name="T6"/>
                      <a:gd fmla="*/ 7 h 12" name="T7"/>
                      <a:gd fmla="*/ 4 w 4" name="T8"/>
                      <a:gd fmla="*/ 12 h 12" name="T9"/>
                      <a:gd fmla="*/ 4 w 4" name="T10"/>
                      <a:gd fmla="*/ 12 h 12" name="T11"/>
                      <a:gd fmla="*/ 4 w 4" name="T12"/>
                      <a:gd fmla="*/ 12 h 12" name="T13"/>
                      <a:gd fmla="*/ 0 w 4" name="T14"/>
                      <a:gd fmla="*/ 0 h 12" name="T15"/>
                      <a:gd fmla="*/ 0 w 4" name="T16"/>
                      <a:gd fmla="*/ 7 h 12" name="T17"/>
                      <a:gd fmla="*/ 4 w 4" name="T18"/>
                      <a:gd fmla="*/ 12 h 12" name="T19"/>
                      <a:gd fmla="*/ 4 w 4" name="T20"/>
                      <a:gd fmla="*/ 7 h 12" name="T21"/>
                      <a:gd fmla="*/ 0 w 4" name="T22"/>
                      <a:gd fmla="*/ 0 h 12" name="T23"/>
                      <a:gd fmla="*/ 0 w 4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4">
                        <a:moveTo>
                          <a:pt x="4" y="1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4" y="7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close/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4" y="12"/>
                        </a:lnTo>
                        <a:lnTo>
                          <a:pt x="4" y="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2" name="Freeform 531"/>
                  <p:cNvSpPr/>
                  <p:nvPr/>
                </p:nvSpPr>
                <p:spPr bwMode="auto">
                  <a:xfrm>
                    <a:off x="6823" y="2821"/>
                    <a:ext cx="11" cy="15"/>
                  </a:xfrm>
                  <a:custGeom>
                    <a:gdLst>
                      <a:gd fmla="*/ 9 w 11" name="T0"/>
                      <a:gd fmla="*/ 15 h 15" name="T1"/>
                      <a:gd fmla="*/ 0 w 11" name="T2"/>
                      <a:gd fmla="*/ 5 h 15" name="T3"/>
                      <a:gd fmla="*/ 0 w 11" name="T4"/>
                      <a:gd fmla="*/ 0 h 15" name="T5"/>
                      <a:gd fmla="*/ 11 w 11" name="T6"/>
                      <a:gd fmla="*/ 12 h 15" name="T7"/>
                      <a:gd fmla="*/ 9 w 11" name="T8"/>
                      <a:gd fmla="*/ 15 h 1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5" w="11">
                        <a:moveTo>
                          <a:pt x="9" y="1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1" y="12"/>
                        </a:lnTo>
                        <a:lnTo>
                          <a:pt x="9" y="1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3" name="Freeform 532"/>
                  <p:cNvSpPr>
                    <a:spLocks noEditPoints="1"/>
                  </p:cNvSpPr>
                  <p:nvPr/>
                </p:nvSpPr>
                <p:spPr bwMode="auto">
                  <a:xfrm>
                    <a:off x="6823" y="2821"/>
                    <a:ext cx="11" cy="15"/>
                  </a:xfrm>
                  <a:custGeom>
                    <a:gdLst>
                      <a:gd fmla="*/ 9 w 11" name="T0"/>
                      <a:gd fmla="*/ 15 h 15" name="T1"/>
                      <a:gd fmla="*/ 0 w 11" name="T2"/>
                      <a:gd fmla="*/ 5 h 15" name="T3"/>
                      <a:gd fmla="*/ 0 w 11" name="T4"/>
                      <a:gd fmla="*/ 0 h 15" name="T5"/>
                      <a:gd fmla="*/ 11 w 11" name="T6"/>
                      <a:gd fmla="*/ 12 h 15" name="T7"/>
                      <a:gd fmla="*/ 9 w 11" name="T8"/>
                      <a:gd fmla="*/ 15 h 15" name="T9"/>
                      <a:gd fmla="*/ 9 w 11" name="T10"/>
                      <a:gd fmla="*/ 15 h 15" name="T11"/>
                      <a:gd fmla="*/ 0 w 11" name="T12"/>
                      <a:gd fmla="*/ 0 h 15" name="T13"/>
                      <a:gd fmla="*/ 0 w 11" name="T14"/>
                      <a:gd fmla="*/ 5 h 15" name="T15"/>
                      <a:gd fmla="*/ 9 w 11" name="T16"/>
                      <a:gd fmla="*/ 15 h 15" name="T17"/>
                      <a:gd fmla="*/ 11 w 11" name="T18"/>
                      <a:gd fmla="*/ 12 h 15" name="T19"/>
                      <a:gd fmla="*/ 0 w 11" name="T20"/>
                      <a:gd fmla="*/ 0 h 15" name="T21"/>
                      <a:gd fmla="*/ 0 w 11" name="T22"/>
                      <a:gd fmla="*/ 0 h 15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5" w="11">
                        <a:moveTo>
                          <a:pt x="9" y="1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1" y="12"/>
                        </a:lnTo>
                        <a:lnTo>
                          <a:pt x="9" y="15"/>
                        </a:lnTo>
                        <a:lnTo>
                          <a:pt x="9" y="15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9" y="15"/>
                        </a:lnTo>
                        <a:lnTo>
                          <a:pt x="11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4" name="Freeform 533"/>
                  <p:cNvSpPr/>
                  <p:nvPr/>
                </p:nvSpPr>
                <p:spPr bwMode="auto">
                  <a:xfrm>
                    <a:off x="6811" y="2857"/>
                    <a:ext cx="23" cy="17"/>
                  </a:xfrm>
                  <a:custGeom>
                    <a:gdLst>
                      <a:gd fmla="*/ 0 w 23" name="T0"/>
                      <a:gd fmla="*/ 17 h 17" name="T1"/>
                      <a:gd fmla="*/ 16 w 23" name="T2"/>
                      <a:gd fmla="*/ 0 h 17" name="T3"/>
                      <a:gd fmla="*/ 23 w 23" name="T4"/>
                      <a:gd fmla="*/ 0 h 17" name="T5"/>
                      <a:gd fmla="*/ 4 w 23" name="T6"/>
                      <a:gd fmla="*/ 17 h 17" name="T7"/>
                      <a:gd fmla="*/ 0 w 23" name="T8"/>
                      <a:gd fmla="*/ 17 h 1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7" w="23">
                        <a:moveTo>
                          <a:pt x="0" y="17"/>
                        </a:moveTo>
                        <a:lnTo>
                          <a:pt x="16" y="0"/>
                        </a:lnTo>
                        <a:lnTo>
                          <a:pt x="23" y="0"/>
                        </a:lnTo>
                        <a:lnTo>
                          <a:pt x="4" y="17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5" name="Freeform 534"/>
                  <p:cNvSpPr>
                    <a:spLocks noEditPoints="1"/>
                  </p:cNvSpPr>
                  <p:nvPr/>
                </p:nvSpPr>
                <p:spPr bwMode="auto">
                  <a:xfrm>
                    <a:off x="6811" y="2857"/>
                    <a:ext cx="23" cy="19"/>
                  </a:xfrm>
                  <a:custGeom>
                    <a:gdLst>
                      <a:gd fmla="*/ 4 w 23" name="T0"/>
                      <a:gd fmla="*/ 19 h 19" name="T1"/>
                      <a:gd fmla="*/ 0 w 23" name="T2"/>
                      <a:gd fmla="*/ 19 h 19" name="T3"/>
                      <a:gd fmla="*/ 16 w 23" name="T4"/>
                      <a:gd fmla="*/ 0 h 19" name="T5"/>
                      <a:gd fmla="*/ 23 w 23" name="T6"/>
                      <a:gd fmla="*/ 0 h 19" name="T7"/>
                      <a:gd fmla="*/ 4 w 23" name="T8"/>
                      <a:gd fmla="*/ 19 h 19" name="T9"/>
                      <a:gd fmla="*/ 4 w 23" name="T10"/>
                      <a:gd fmla="*/ 19 h 19" name="T11"/>
                      <a:gd fmla="*/ 23 w 23" name="T12"/>
                      <a:gd fmla="*/ 0 h 19" name="T13"/>
                      <a:gd fmla="*/ 16 w 23" name="T14"/>
                      <a:gd fmla="*/ 0 h 19" name="T15"/>
                      <a:gd fmla="*/ 0 w 23" name="T16"/>
                      <a:gd fmla="*/ 19 h 19" name="T17"/>
                      <a:gd fmla="*/ 4 w 23" name="T18"/>
                      <a:gd fmla="*/ 17 h 19" name="T19"/>
                      <a:gd fmla="*/ 23 w 23" name="T20"/>
                      <a:gd fmla="*/ 0 h 19" name="T21"/>
                      <a:gd fmla="*/ 23 w 23" name="T22"/>
                      <a:gd fmla="*/ 0 h 19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9" w="23">
                        <a:moveTo>
                          <a:pt x="4" y="19"/>
                        </a:moveTo>
                        <a:lnTo>
                          <a:pt x="0" y="19"/>
                        </a:lnTo>
                        <a:lnTo>
                          <a:pt x="16" y="0"/>
                        </a:lnTo>
                        <a:lnTo>
                          <a:pt x="23" y="0"/>
                        </a:lnTo>
                        <a:lnTo>
                          <a:pt x="4" y="19"/>
                        </a:lnTo>
                        <a:lnTo>
                          <a:pt x="4" y="19"/>
                        </a:lnTo>
                        <a:close/>
                        <a:moveTo>
                          <a:pt x="23" y="0"/>
                        </a:moveTo>
                        <a:lnTo>
                          <a:pt x="16" y="0"/>
                        </a:lnTo>
                        <a:lnTo>
                          <a:pt x="0" y="19"/>
                        </a:lnTo>
                        <a:lnTo>
                          <a:pt x="4" y="17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6" name="Freeform 535"/>
                  <p:cNvSpPr/>
                  <p:nvPr/>
                </p:nvSpPr>
                <p:spPr bwMode="auto">
                  <a:xfrm>
                    <a:off x="6820" y="2821"/>
                    <a:ext cx="3" cy="5"/>
                  </a:xfrm>
                  <a:custGeom>
                    <a:gdLst>
                      <a:gd fmla="*/ 3 w 3" name="T0"/>
                      <a:gd fmla="*/ 5 h 5" name="T1"/>
                      <a:gd fmla="*/ 0 w 3" name="T2"/>
                      <a:gd fmla="*/ 3 h 5" name="T3"/>
                      <a:gd fmla="*/ 3 w 3" name="T4"/>
                      <a:gd fmla="*/ 0 h 5" name="T5"/>
                      <a:gd fmla="*/ 3 w 3" name="T6"/>
                      <a:gd fmla="*/ 5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3">
                        <a:moveTo>
                          <a:pt x="3" y="5"/>
                        </a:move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7" name="Freeform 536"/>
                  <p:cNvSpPr/>
                  <p:nvPr/>
                </p:nvSpPr>
                <p:spPr bwMode="auto">
                  <a:xfrm>
                    <a:off x="6820" y="2821"/>
                    <a:ext cx="3" cy="5"/>
                  </a:xfrm>
                  <a:custGeom>
                    <a:gdLst>
                      <a:gd fmla="*/ 3 w 3" name="T0"/>
                      <a:gd fmla="*/ 5 h 5" name="T1"/>
                      <a:gd fmla="*/ 0 w 3" name="T2"/>
                      <a:gd fmla="*/ 3 h 5" name="T3"/>
                      <a:gd fmla="*/ 3 w 3" name="T4"/>
                      <a:gd fmla="*/ 0 h 5" name="T5"/>
                      <a:gd fmla="*/ 3 w 3" name="T6"/>
                      <a:gd fmla="*/ 5 h 5" name="T7"/>
                      <a:gd fmla="*/ 3 w 3" name="T8"/>
                      <a:gd fmla="*/ 5 h 5" name="T9"/>
                      <a:gd fmla="*/ 3 w 3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3">
                        <a:moveTo>
                          <a:pt x="3" y="5"/>
                        </a:moveTo>
                        <a:lnTo>
                          <a:pt x="0" y="3"/>
                        </a:lnTo>
                        <a:lnTo>
                          <a:pt x="3" y="0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8" name="Freeform 537"/>
                  <p:cNvSpPr/>
                  <p:nvPr/>
                </p:nvSpPr>
                <p:spPr bwMode="auto">
                  <a:xfrm>
                    <a:off x="6780" y="2802"/>
                    <a:ext cx="73" cy="72"/>
                  </a:xfrm>
                  <a:custGeom>
                    <a:gdLst>
                      <a:gd fmla="*/ 43 w 73" name="T0"/>
                      <a:gd fmla="*/ 0 h 72" name="T1"/>
                      <a:gd fmla="*/ 47 w 73" name="T2"/>
                      <a:gd fmla="*/ 7 h 72" name="T3"/>
                      <a:gd fmla="*/ 43 w 73" name="T4"/>
                      <a:gd fmla="*/ 12 h 72" name="T5"/>
                      <a:gd fmla="*/ 45 w 73" name="T6"/>
                      <a:gd fmla="*/ 14 h 72" name="T7"/>
                      <a:gd fmla="*/ 52 w 73" name="T8"/>
                      <a:gd fmla="*/ 10 h 72" name="T9"/>
                      <a:gd fmla="*/ 64 w 73" name="T10"/>
                      <a:gd fmla="*/ 22 h 72" name="T11"/>
                      <a:gd fmla="*/ 57 w 73" name="T12"/>
                      <a:gd fmla="*/ 26 h 72" name="T13"/>
                      <a:gd fmla="*/ 61 w 73" name="T14"/>
                      <a:gd fmla="*/ 31 h 72" name="T15"/>
                      <a:gd fmla="*/ 66 w 73" name="T16"/>
                      <a:gd fmla="*/ 24 h 72" name="T17"/>
                      <a:gd fmla="*/ 73 w 73" name="T18"/>
                      <a:gd fmla="*/ 31 h 72" name="T19"/>
                      <a:gd fmla="*/ 54 w 73" name="T20"/>
                      <a:gd fmla="*/ 48 h 72" name="T21"/>
                      <a:gd fmla="*/ 43 w 73" name="T22"/>
                      <a:gd fmla="*/ 36 h 72" name="T23"/>
                      <a:gd fmla="*/ 47 w 73" name="T24"/>
                      <a:gd fmla="*/ 31 h 72" name="T25"/>
                      <a:gd fmla="*/ 52 w 73" name="T26"/>
                      <a:gd fmla="*/ 34 h 72" name="T27"/>
                      <a:gd fmla="*/ 54 w 73" name="T28"/>
                      <a:gd fmla="*/ 31 h 72" name="T29"/>
                      <a:gd fmla="*/ 43 w 73" name="T30"/>
                      <a:gd fmla="*/ 19 h 72" name="T31"/>
                      <a:gd fmla="*/ 40 w 73" name="T32"/>
                      <a:gd fmla="*/ 22 h 72" name="T33"/>
                      <a:gd fmla="*/ 43 w 73" name="T34"/>
                      <a:gd fmla="*/ 24 h 72" name="T35"/>
                      <a:gd fmla="*/ 35 w 73" name="T36"/>
                      <a:gd fmla="*/ 31 h 72" name="T37"/>
                      <a:gd fmla="*/ 31 w 73" name="T38"/>
                      <a:gd fmla="*/ 24 h 72" name="T39"/>
                      <a:gd fmla="*/ 33 w 73" name="T40"/>
                      <a:gd fmla="*/ 22 h 72" name="T41"/>
                      <a:gd fmla="*/ 31 w 73" name="T42"/>
                      <a:gd fmla="*/ 19 h 72" name="T43"/>
                      <a:gd fmla="*/ 19 w 73" name="T44"/>
                      <a:gd fmla="*/ 31 h 72" name="T45"/>
                      <a:gd fmla="*/ 21 w 73" name="T46"/>
                      <a:gd fmla="*/ 34 h 72" name="T47"/>
                      <a:gd fmla="*/ 24 w 73" name="T48"/>
                      <a:gd fmla="*/ 31 h 72" name="T49"/>
                      <a:gd fmla="*/ 31 w 73" name="T50"/>
                      <a:gd fmla="*/ 36 h 72" name="T51"/>
                      <a:gd fmla="*/ 24 w 73" name="T52"/>
                      <a:gd fmla="*/ 43 h 72" name="T53"/>
                      <a:gd fmla="*/ 21 w 73" name="T54"/>
                      <a:gd fmla="*/ 41 h 72" name="T55"/>
                      <a:gd fmla="*/ 19 w 73" name="T56"/>
                      <a:gd fmla="*/ 43 h 72" name="T57"/>
                      <a:gd fmla="*/ 31 w 73" name="T58"/>
                      <a:gd fmla="*/ 55 h 72" name="T59"/>
                      <a:gd fmla="*/ 33 w 73" name="T60"/>
                      <a:gd fmla="*/ 53 h 72" name="T61"/>
                      <a:gd fmla="*/ 31 w 73" name="T62"/>
                      <a:gd fmla="*/ 48 h 72" name="T63"/>
                      <a:gd fmla="*/ 35 w 73" name="T64"/>
                      <a:gd fmla="*/ 43 h 72" name="T65"/>
                      <a:gd fmla="*/ 47 w 73" name="T66"/>
                      <a:gd fmla="*/ 55 h 72" name="T67"/>
                      <a:gd fmla="*/ 31 w 73" name="T68"/>
                      <a:gd fmla="*/ 72 h 72" name="T69"/>
                      <a:gd fmla="*/ 24 w 73" name="T70"/>
                      <a:gd fmla="*/ 67 h 72" name="T71"/>
                      <a:gd fmla="*/ 31 w 73" name="T72"/>
                      <a:gd fmla="*/ 60 h 72" name="T73"/>
                      <a:gd fmla="*/ 28 w 73" name="T74"/>
                      <a:gd fmla="*/ 58 h 72" name="T75"/>
                      <a:gd fmla="*/ 21 w 73" name="T76"/>
                      <a:gd fmla="*/ 65 h 72" name="T77"/>
                      <a:gd fmla="*/ 9 w 73" name="T78"/>
                      <a:gd fmla="*/ 53 h 72" name="T79"/>
                      <a:gd fmla="*/ 14 w 73" name="T80"/>
                      <a:gd fmla="*/ 46 h 72" name="T81"/>
                      <a:gd fmla="*/ 12 w 73" name="T82"/>
                      <a:gd fmla="*/ 43 h 72" name="T83"/>
                      <a:gd fmla="*/ 7 w 73" name="T84"/>
                      <a:gd fmla="*/ 48 h 72" name="T85"/>
                      <a:gd fmla="*/ 0 w 73" name="T86"/>
                      <a:gd fmla="*/ 43 h 72" name="T87"/>
                      <a:gd fmla="*/ 43 w 73" name="T88"/>
                      <a:gd fmla="*/ 0 h 72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72" w="73">
                        <a:moveTo>
                          <a:pt x="43" y="0"/>
                        </a:moveTo>
                        <a:lnTo>
                          <a:pt x="47" y="7"/>
                        </a:lnTo>
                        <a:lnTo>
                          <a:pt x="43" y="12"/>
                        </a:lnTo>
                        <a:lnTo>
                          <a:pt x="45" y="14"/>
                        </a:lnTo>
                        <a:lnTo>
                          <a:pt x="52" y="10"/>
                        </a:lnTo>
                        <a:lnTo>
                          <a:pt x="64" y="22"/>
                        </a:lnTo>
                        <a:lnTo>
                          <a:pt x="57" y="26"/>
                        </a:lnTo>
                        <a:lnTo>
                          <a:pt x="61" y="31"/>
                        </a:lnTo>
                        <a:lnTo>
                          <a:pt x="66" y="24"/>
                        </a:lnTo>
                        <a:lnTo>
                          <a:pt x="73" y="31"/>
                        </a:lnTo>
                        <a:lnTo>
                          <a:pt x="54" y="48"/>
                        </a:lnTo>
                        <a:lnTo>
                          <a:pt x="43" y="36"/>
                        </a:lnTo>
                        <a:lnTo>
                          <a:pt x="47" y="31"/>
                        </a:lnTo>
                        <a:lnTo>
                          <a:pt x="52" y="34"/>
                        </a:lnTo>
                        <a:lnTo>
                          <a:pt x="54" y="31"/>
                        </a:lnTo>
                        <a:lnTo>
                          <a:pt x="43" y="19"/>
                        </a:lnTo>
                        <a:lnTo>
                          <a:pt x="40" y="22"/>
                        </a:lnTo>
                        <a:lnTo>
                          <a:pt x="43" y="24"/>
                        </a:lnTo>
                        <a:lnTo>
                          <a:pt x="35" y="31"/>
                        </a:lnTo>
                        <a:lnTo>
                          <a:pt x="31" y="24"/>
                        </a:lnTo>
                        <a:lnTo>
                          <a:pt x="33" y="22"/>
                        </a:lnTo>
                        <a:lnTo>
                          <a:pt x="31" y="19"/>
                        </a:lnTo>
                        <a:lnTo>
                          <a:pt x="19" y="31"/>
                        </a:lnTo>
                        <a:lnTo>
                          <a:pt x="21" y="34"/>
                        </a:lnTo>
                        <a:lnTo>
                          <a:pt x="24" y="31"/>
                        </a:lnTo>
                        <a:lnTo>
                          <a:pt x="31" y="36"/>
                        </a:lnTo>
                        <a:lnTo>
                          <a:pt x="24" y="43"/>
                        </a:lnTo>
                        <a:lnTo>
                          <a:pt x="21" y="41"/>
                        </a:lnTo>
                        <a:lnTo>
                          <a:pt x="19" y="43"/>
                        </a:lnTo>
                        <a:lnTo>
                          <a:pt x="31" y="55"/>
                        </a:lnTo>
                        <a:lnTo>
                          <a:pt x="33" y="53"/>
                        </a:lnTo>
                        <a:lnTo>
                          <a:pt x="31" y="48"/>
                        </a:lnTo>
                        <a:lnTo>
                          <a:pt x="35" y="43"/>
                        </a:lnTo>
                        <a:lnTo>
                          <a:pt x="47" y="55"/>
                        </a:lnTo>
                        <a:lnTo>
                          <a:pt x="31" y="72"/>
                        </a:lnTo>
                        <a:lnTo>
                          <a:pt x="24" y="67"/>
                        </a:lnTo>
                        <a:lnTo>
                          <a:pt x="31" y="60"/>
                        </a:lnTo>
                        <a:lnTo>
                          <a:pt x="28" y="58"/>
                        </a:lnTo>
                        <a:lnTo>
                          <a:pt x="21" y="65"/>
                        </a:lnTo>
                        <a:lnTo>
                          <a:pt x="9" y="53"/>
                        </a:lnTo>
                        <a:lnTo>
                          <a:pt x="14" y="46"/>
                        </a:lnTo>
                        <a:lnTo>
                          <a:pt x="12" y="43"/>
                        </a:lnTo>
                        <a:lnTo>
                          <a:pt x="7" y="48"/>
                        </a:lnTo>
                        <a:lnTo>
                          <a:pt x="0" y="43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899" name="Freeform 538"/>
                  <p:cNvSpPr>
                    <a:spLocks noEditPoints="1"/>
                  </p:cNvSpPr>
                  <p:nvPr/>
                </p:nvSpPr>
                <p:spPr bwMode="auto">
                  <a:xfrm>
                    <a:off x="6780" y="2802"/>
                    <a:ext cx="73" cy="74"/>
                  </a:xfrm>
                  <a:custGeom>
                    <a:gdLst>
                      <a:gd fmla="*/ 24 w 73" name="T0"/>
                      <a:gd fmla="*/ 67 h 74" name="T1"/>
                      <a:gd fmla="*/ 26 w 73" name="T2"/>
                      <a:gd fmla="*/ 58 h 74" name="T3"/>
                      <a:gd fmla="*/ 9 w 73" name="T4"/>
                      <a:gd fmla="*/ 53 h 74" name="T5"/>
                      <a:gd fmla="*/ 12 w 73" name="T6"/>
                      <a:gd fmla="*/ 43 h 74" name="T7"/>
                      <a:gd fmla="*/ 0 w 73" name="T8"/>
                      <a:gd fmla="*/ 43 h 74" name="T9"/>
                      <a:gd fmla="*/ 50 w 73" name="T10"/>
                      <a:gd fmla="*/ 7 h 74" name="T11"/>
                      <a:gd fmla="*/ 45 w 73" name="T12"/>
                      <a:gd fmla="*/ 14 h 74" name="T13"/>
                      <a:gd fmla="*/ 64 w 73" name="T14"/>
                      <a:gd fmla="*/ 22 h 74" name="T15"/>
                      <a:gd fmla="*/ 61 w 73" name="T16"/>
                      <a:gd fmla="*/ 31 h 74" name="T17"/>
                      <a:gd fmla="*/ 73 w 73" name="T18"/>
                      <a:gd fmla="*/ 31 h 74" name="T19"/>
                      <a:gd fmla="*/ 43 w 73" name="T20"/>
                      <a:gd fmla="*/ 36 h 74" name="T21"/>
                      <a:gd fmla="*/ 52 w 73" name="T22"/>
                      <a:gd fmla="*/ 34 h 74" name="T23"/>
                      <a:gd fmla="*/ 43 w 73" name="T24"/>
                      <a:gd fmla="*/ 19 h 74" name="T25"/>
                      <a:gd fmla="*/ 43 w 73" name="T26"/>
                      <a:gd fmla="*/ 24 h 74" name="T27"/>
                      <a:gd fmla="*/ 31 w 73" name="T28"/>
                      <a:gd fmla="*/ 24 h 74" name="T29"/>
                      <a:gd fmla="*/ 31 w 73" name="T30"/>
                      <a:gd fmla="*/ 19 h 74" name="T31"/>
                      <a:gd fmla="*/ 21 w 73" name="T32"/>
                      <a:gd fmla="*/ 34 h 74" name="T33"/>
                      <a:gd fmla="*/ 31 w 73" name="T34"/>
                      <a:gd fmla="*/ 36 h 74" name="T35"/>
                      <a:gd fmla="*/ 21 w 73" name="T36"/>
                      <a:gd fmla="*/ 41 h 74" name="T37"/>
                      <a:gd fmla="*/ 31 w 73" name="T38"/>
                      <a:gd fmla="*/ 55 h 74" name="T39"/>
                      <a:gd fmla="*/ 31 w 73" name="T40"/>
                      <a:gd fmla="*/ 48 h 74" name="T41"/>
                      <a:gd fmla="*/ 50 w 73" name="T42"/>
                      <a:gd fmla="*/ 55 h 74" name="T43"/>
                      <a:gd fmla="*/ 31 w 73" name="T44"/>
                      <a:gd fmla="*/ 74 h 74" name="T45"/>
                      <a:gd fmla="*/ 31 w 73" name="T46"/>
                      <a:gd fmla="*/ 60 h 74" name="T47"/>
                      <a:gd fmla="*/ 31 w 73" name="T48"/>
                      <a:gd fmla="*/ 72 h 74" name="T49"/>
                      <a:gd fmla="*/ 35 w 73" name="T50"/>
                      <a:gd fmla="*/ 43 h 74" name="T51"/>
                      <a:gd fmla="*/ 33 w 73" name="T52"/>
                      <a:gd fmla="*/ 53 h 74" name="T53"/>
                      <a:gd fmla="*/ 19 w 73" name="T54"/>
                      <a:gd fmla="*/ 43 h 74" name="T55"/>
                      <a:gd fmla="*/ 24 w 73" name="T56"/>
                      <a:gd fmla="*/ 43 h 74" name="T57"/>
                      <a:gd fmla="*/ 24 w 73" name="T58"/>
                      <a:gd fmla="*/ 31 h 74" name="T59"/>
                      <a:gd fmla="*/ 19 w 73" name="T60"/>
                      <a:gd fmla="*/ 31 h 74" name="T61"/>
                      <a:gd fmla="*/ 33 w 73" name="T62"/>
                      <a:gd fmla="*/ 22 h 74" name="T63"/>
                      <a:gd fmla="*/ 35 w 73" name="T64"/>
                      <a:gd fmla="*/ 31 h 74" name="T65"/>
                      <a:gd fmla="*/ 40 w 73" name="T66"/>
                      <a:gd fmla="*/ 22 h 74" name="T67"/>
                      <a:gd fmla="*/ 54 w 73" name="T68"/>
                      <a:gd fmla="*/ 31 h 74" name="T69"/>
                      <a:gd fmla="*/ 47 w 73" name="T70"/>
                      <a:gd fmla="*/ 31 h 74" name="T71"/>
                      <a:gd fmla="*/ 54 w 73" name="T72"/>
                      <a:gd fmla="*/ 48 h 74" name="T73"/>
                      <a:gd fmla="*/ 66 w 73" name="T74"/>
                      <a:gd fmla="*/ 24 h 74" name="T75"/>
                      <a:gd fmla="*/ 57 w 73" name="T76"/>
                      <a:gd fmla="*/ 29 h 74" name="T77"/>
                      <a:gd fmla="*/ 52 w 73" name="T78"/>
                      <a:gd fmla="*/ 10 h 74" name="T79"/>
                      <a:gd fmla="*/ 43 w 73" name="T80"/>
                      <a:gd fmla="*/ 12 h 74" name="T81"/>
                      <a:gd fmla="*/ 43 w 73" name="T82"/>
                      <a:gd fmla="*/ 0 h 74" name="T83"/>
                      <a:gd fmla="*/ 7 w 73" name="T84"/>
                      <a:gd fmla="*/ 48 h 74" name="T85"/>
                      <a:gd fmla="*/ 14 w 73" name="T86"/>
                      <a:gd fmla="*/ 46 h 74" name="T87"/>
                      <a:gd fmla="*/ 21 w 73" name="T88"/>
                      <a:gd fmla="*/ 65 h 74" name="T89"/>
                      <a:gd fmla="*/ 26 w 73" name="T90"/>
                      <a:gd fmla="*/ 58 h 74" name="T9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b="b" l="0" r="r" t="0"/>
                    <a:pathLst>
                      <a:path h="74" w="73">
                        <a:moveTo>
                          <a:pt x="31" y="74"/>
                        </a:moveTo>
                        <a:lnTo>
                          <a:pt x="24" y="67"/>
                        </a:lnTo>
                        <a:lnTo>
                          <a:pt x="31" y="60"/>
                        </a:lnTo>
                        <a:lnTo>
                          <a:pt x="26" y="58"/>
                        </a:lnTo>
                        <a:lnTo>
                          <a:pt x="21" y="65"/>
                        </a:lnTo>
                        <a:lnTo>
                          <a:pt x="9" y="53"/>
                        </a:lnTo>
                        <a:lnTo>
                          <a:pt x="14" y="46"/>
                        </a:lnTo>
                        <a:lnTo>
                          <a:pt x="12" y="43"/>
                        </a:lnTo>
                        <a:lnTo>
                          <a:pt x="7" y="48"/>
                        </a:lnTo>
                        <a:lnTo>
                          <a:pt x="0" y="43"/>
                        </a:lnTo>
                        <a:lnTo>
                          <a:pt x="43" y="0"/>
                        </a:lnTo>
                        <a:lnTo>
                          <a:pt x="50" y="7"/>
                        </a:lnTo>
                        <a:lnTo>
                          <a:pt x="43" y="12"/>
                        </a:lnTo>
                        <a:lnTo>
                          <a:pt x="45" y="14"/>
                        </a:lnTo>
                        <a:lnTo>
                          <a:pt x="52" y="10"/>
                        </a:lnTo>
                        <a:lnTo>
                          <a:pt x="64" y="22"/>
                        </a:lnTo>
                        <a:lnTo>
                          <a:pt x="57" y="29"/>
                        </a:lnTo>
                        <a:lnTo>
                          <a:pt x="61" y="31"/>
                        </a:lnTo>
                        <a:lnTo>
                          <a:pt x="66" y="24"/>
                        </a:lnTo>
                        <a:lnTo>
                          <a:pt x="73" y="31"/>
                        </a:lnTo>
                        <a:lnTo>
                          <a:pt x="54" y="48"/>
                        </a:lnTo>
                        <a:lnTo>
                          <a:pt x="43" y="36"/>
                        </a:lnTo>
                        <a:lnTo>
                          <a:pt x="47" y="31"/>
                        </a:lnTo>
                        <a:lnTo>
                          <a:pt x="52" y="34"/>
                        </a:lnTo>
                        <a:lnTo>
                          <a:pt x="54" y="31"/>
                        </a:lnTo>
                        <a:lnTo>
                          <a:pt x="43" y="19"/>
                        </a:lnTo>
                        <a:lnTo>
                          <a:pt x="40" y="22"/>
                        </a:lnTo>
                        <a:lnTo>
                          <a:pt x="43" y="24"/>
                        </a:lnTo>
                        <a:lnTo>
                          <a:pt x="35" y="31"/>
                        </a:lnTo>
                        <a:lnTo>
                          <a:pt x="31" y="24"/>
                        </a:lnTo>
                        <a:lnTo>
                          <a:pt x="33" y="22"/>
                        </a:lnTo>
                        <a:lnTo>
                          <a:pt x="31" y="19"/>
                        </a:lnTo>
                        <a:lnTo>
                          <a:pt x="19" y="31"/>
                        </a:lnTo>
                        <a:lnTo>
                          <a:pt x="21" y="34"/>
                        </a:lnTo>
                        <a:lnTo>
                          <a:pt x="24" y="31"/>
                        </a:lnTo>
                        <a:lnTo>
                          <a:pt x="31" y="36"/>
                        </a:lnTo>
                        <a:lnTo>
                          <a:pt x="24" y="43"/>
                        </a:lnTo>
                        <a:lnTo>
                          <a:pt x="21" y="41"/>
                        </a:lnTo>
                        <a:lnTo>
                          <a:pt x="19" y="43"/>
                        </a:lnTo>
                        <a:lnTo>
                          <a:pt x="31" y="55"/>
                        </a:lnTo>
                        <a:lnTo>
                          <a:pt x="33" y="53"/>
                        </a:lnTo>
                        <a:lnTo>
                          <a:pt x="31" y="48"/>
                        </a:lnTo>
                        <a:lnTo>
                          <a:pt x="35" y="43"/>
                        </a:lnTo>
                        <a:lnTo>
                          <a:pt x="50" y="55"/>
                        </a:lnTo>
                        <a:lnTo>
                          <a:pt x="31" y="74"/>
                        </a:lnTo>
                        <a:lnTo>
                          <a:pt x="31" y="74"/>
                        </a:lnTo>
                        <a:close/>
                        <a:moveTo>
                          <a:pt x="26" y="58"/>
                        </a:moveTo>
                        <a:lnTo>
                          <a:pt x="31" y="60"/>
                        </a:lnTo>
                        <a:lnTo>
                          <a:pt x="24" y="67"/>
                        </a:lnTo>
                        <a:lnTo>
                          <a:pt x="31" y="72"/>
                        </a:lnTo>
                        <a:lnTo>
                          <a:pt x="47" y="55"/>
                        </a:lnTo>
                        <a:lnTo>
                          <a:pt x="35" y="43"/>
                        </a:lnTo>
                        <a:lnTo>
                          <a:pt x="31" y="48"/>
                        </a:lnTo>
                        <a:lnTo>
                          <a:pt x="33" y="53"/>
                        </a:lnTo>
                        <a:lnTo>
                          <a:pt x="31" y="55"/>
                        </a:lnTo>
                        <a:lnTo>
                          <a:pt x="19" y="43"/>
                        </a:lnTo>
                        <a:lnTo>
                          <a:pt x="21" y="41"/>
                        </a:lnTo>
                        <a:lnTo>
                          <a:pt x="24" y="43"/>
                        </a:lnTo>
                        <a:lnTo>
                          <a:pt x="31" y="36"/>
                        </a:lnTo>
                        <a:lnTo>
                          <a:pt x="24" y="31"/>
                        </a:lnTo>
                        <a:lnTo>
                          <a:pt x="21" y="34"/>
                        </a:lnTo>
                        <a:lnTo>
                          <a:pt x="19" y="31"/>
                        </a:lnTo>
                        <a:lnTo>
                          <a:pt x="31" y="19"/>
                        </a:lnTo>
                        <a:lnTo>
                          <a:pt x="33" y="22"/>
                        </a:lnTo>
                        <a:lnTo>
                          <a:pt x="31" y="24"/>
                        </a:lnTo>
                        <a:lnTo>
                          <a:pt x="35" y="31"/>
                        </a:lnTo>
                        <a:lnTo>
                          <a:pt x="43" y="24"/>
                        </a:lnTo>
                        <a:lnTo>
                          <a:pt x="40" y="22"/>
                        </a:lnTo>
                        <a:lnTo>
                          <a:pt x="43" y="19"/>
                        </a:lnTo>
                        <a:lnTo>
                          <a:pt x="54" y="31"/>
                        </a:lnTo>
                        <a:lnTo>
                          <a:pt x="52" y="34"/>
                        </a:lnTo>
                        <a:lnTo>
                          <a:pt x="47" y="31"/>
                        </a:lnTo>
                        <a:lnTo>
                          <a:pt x="43" y="36"/>
                        </a:lnTo>
                        <a:lnTo>
                          <a:pt x="54" y="48"/>
                        </a:lnTo>
                        <a:lnTo>
                          <a:pt x="73" y="31"/>
                        </a:lnTo>
                        <a:lnTo>
                          <a:pt x="66" y="24"/>
                        </a:lnTo>
                        <a:lnTo>
                          <a:pt x="61" y="31"/>
                        </a:lnTo>
                        <a:lnTo>
                          <a:pt x="57" y="29"/>
                        </a:lnTo>
                        <a:lnTo>
                          <a:pt x="64" y="22"/>
                        </a:lnTo>
                        <a:lnTo>
                          <a:pt x="52" y="10"/>
                        </a:lnTo>
                        <a:lnTo>
                          <a:pt x="45" y="14"/>
                        </a:lnTo>
                        <a:lnTo>
                          <a:pt x="43" y="12"/>
                        </a:lnTo>
                        <a:lnTo>
                          <a:pt x="47" y="7"/>
                        </a:lnTo>
                        <a:lnTo>
                          <a:pt x="43" y="0"/>
                        </a:lnTo>
                        <a:lnTo>
                          <a:pt x="0" y="43"/>
                        </a:lnTo>
                        <a:lnTo>
                          <a:pt x="7" y="48"/>
                        </a:lnTo>
                        <a:lnTo>
                          <a:pt x="12" y="43"/>
                        </a:lnTo>
                        <a:lnTo>
                          <a:pt x="14" y="46"/>
                        </a:lnTo>
                        <a:lnTo>
                          <a:pt x="9" y="53"/>
                        </a:lnTo>
                        <a:lnTo>
                          <a:pt x="21" y="65"/>
                        </a:lnTo>
                        <a:lnTo>
                          <a:pt x="26" y="58"/>
                        </a:lnTo>
                        <a:lnTo>
                          <a:pt x="26" y="5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900" name="Picture 539"/>
                  <p:cNvPicPr>
                    <a:picLocks noChangeArrowheads="1"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51" y="2830"/>
                    <a:ext cx="43" cy="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901" name="Freeform 540"/>
                  <p:cNvSpPr/>
                  <p:nvPr/>
                </p:nvSpPr>
                <p:spPr bwMode="auto">
                  <a:xfrm>
                    <a:off x="6841" y="2833"/>
                    <a:ext cx="22" cy="22"/>
                  </a:xfrm>
                  <a:custGeom>
                    <a:gdLst>
                      <a:gd fmla="*/ 3 w 22" name="T0"/>
                      <a:gd fmla="*/ 22 h 22" name="T1"/>
                      <a:gd fmla="*/ 22 w 22" name="T2"/>
                      <a:gd fmla="*/ 3 h 22" name="T3"/>
                      <a:gd fmla="*/ 17 w 22" name="T4"/>
                      <a:gd fmla="*/ 0 h 22" name="T5"/>
                      <a:gd fmla="*/ 0 w 22" name="T6"/>
                      <a:gd fmla="*/ 17 h 22" name="T7"/>
                      <a:gd fmla="*/ 3 w 22" name="T8"/>
                      <a:gd fmla="*/ 22 h 2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2" w="22">
                        <a:moveTo>
                          <a:pt x="3" y="22"/>
                        </a:moveTo>
                        <a:lnTo>
                          <a:pt x="22" y="3"/>
                        </a:lnTo>
                        <a:lnTo>
                          <a:pt x="17" y="0"/>
                        </a:lnTo>
                        <a:lnTo>
                          <a:pt x="0" y="17"/>
                        </a:lnTo>
                        <a:lnTo>
                          <a:pt x="3" y="22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2" name="Freeform 541"/>
                  <p:cNvSpPr>
                    <a:spLocks noEditPoints="1"/>
                  </p:cNvSpPr>
                  <p:nvPr/>
                </p:nvSpPr>
                <p:spPr bwMode="auto">
                  <a:xfrm>
                    <a:off x="6841" y="2833"/>
                    <a:ext cx="22" cy="22"/>
                  </a:xfrm>
                  <a:custGeom>
                    <a:gdLst>
                      <a:gd fmla="*/ 3 w 22" name="T0"/>
                      <a:gd fmla="*/ 22 h 22" name="T1"/>
                      <a:gd fmla="*/ 0 w 22" name="T2"/>
                      <a:gd fmla="*/ 17 h 22" name="T3"/>
                      <a:gd fmla="*/ 17 w 22" name="T4"/>
                      <a:gd fmla="*/ 0 h 22" name="T5"/>
                      <a:gd fmla="*/ 22 w 22" name="T6"/>
                      <a:gd fmla="*/ 3 h 22" name="T7"/>
                      <a:gd fmla="*/ 3 w 22" name="T8"/>
                      <a:gd fmla="*/ 22 h 22" name="T9"/>
                      <a:gd fmla="*/ 3 w 22" name="T10"/>
                      <a:gd fmla="*/ 22 h 22" name="T11"/>
                      <a:gd fmla="*/ 17 w 22" name="T12"/>
                      <a:gd fmla="*/ 0 h 22" name="T13"/>
                      <a:gd fmla="*/ 0 w 22" name="T14"/>
                      <a:gd fmla="*/ 17 h 22" name="T15"/>
                      <a:gd fmla="*/ 3 w 22" name="T16"/>
                      <a:gd fmla="*/ 22 h 22" name="T17"/>
                      <a:gd fmla="*/ 19 w 22" name="T18"/>
                      <a:gd fmla="*/ 3 h 22" name="T19"/>
                      <a:gd fmla="*/ 17 w 22" name="T20"/>
                      <a:gd fmla="*/ 0 h 22" name="T21"/>
                      <a:gd fmla="*/ 17 w 22" name="T22"/>
                      <a:gd fmla="*/ 0 h 2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2" w="22">
                        <a:moveTo>
                          <a:pt x="3" y="22"/>
                        </a:moveTo>
                        <a:lnTo>
                          <a:pt x="0" y="17"/>
                        </a:lnTo>
                        <a:lnTo>
                          <a:pt x="17" y="0"/>
                        </a:lnTo>
                        <a:lnTo>
                          <a:pt x="22" y="3"/>
                        </a:lnTo>
                        <a:lnTo>
                          <a:pt x="3" y="22"/>
                        </a:lnTo>
                        <a:lnTo>
                          <a:pt x="3" y="22"/>
                        </a:lnTo>
                        <a:close/>
                        <a:moveTo>
                          <a:pt x="17" y="0"/>
                        </a:moveTo>
                        <a:lnTo>
                          <a:pt x="0" y="17"/>
                        </a:lnTo>
                        <a:lnTo>
                          <a:pt x="3" y="22"/>
                        </a:lnTo>
                        <a:lnTo>
                          <a:pt x="19" y="3"/>
                        </a:lnTo>
                        <a:lnTo>
                          <a:pt x="17" y="0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3" name="Freeform 542"/>
                  <p:cNvSpPr/>
                  <p:nvPr/>
                </p:nvSpPr>
                <p:spPr bwMode="auto">
                  <a:xfrm>
                    <a:off x="6844" y="2836"/>
                    <a:ext cx="19" cy="31"/>
                  </a:xfrm>
                  <a:custGeom>
                    <a:gdLst>
                      <a:gd fmla="*/ 0 w 19" name="T0"/>
                      <a:gd fmla="*/ 19 h 31" name="T1"/>
                      <a:gd fmla="*/ 0 w 19" name="T2"/>
                      <a:gd fmla="*/ 31 h 31" name="T3"/>
                      <a:gd fmla="*/ 19 w 19" name="T4"/>
                      <a:gd fmla="*/ 12 h 31" name="T5"/>
                      <a:gd fmla="*/ 19 w 19" name="T6"/>
                      <a:gd fmla="*/ 0 h 31" name="T7"/>
                      <a:gd fmla="*/ 0 w 19" name="T8"/>
                      <a:gd fmla="*/ 19 h 3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1" w="19">
                        <a:moveTo>
                          <a:pt x="0" y="19"/>
                        </a:moveTo>
                        <a:lnTo>
                          <a:pt x="0" y="31"/>
                        </a:lnTo>
                        <a:lnTo>
                          <a:pt x="19" y="12"/>
                        </a:lnTo>
                        <a:lnTo>
                          <a:pt x="19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4" name="Freeform 543"/>
                  <p:cNvSpPr>
                    <a:spLocks noEditPoints="1"/>
                  </p:cNvSpPr>
                  <p:nvPr/>
                </p:nvSpPr>
                <p:spPr bwMode="auto">
                  <a:xfrm>
                    <a:off x="6844" y="2836"/>
                    <a:ext cx="19" cy="31"/>
                  </a:xfrm>
                  <a:custGeom>
                    <a:gdLst>
                      <a:gd fmla="*/ 0 w 19" name="T0"/>
                      <a:gd fmla="*/ 31 h 31" name="T1"/>
                      <a:gd fmla="*/ 0 w 19" name="T2"/>
                      <a:gd fmla="*/ 31 h 31" name="T3"/>
                      <a:gd fmla="*/ 0 w 19" name="T4"/>
                      <a:gd fmla="*/ 19 h 31" name="T5"/>
                      <a:gd fmla="*/ 16 w 19" name="T6"/>
                      <a:gd fmla="*/ 0 h 31" name="T7"/>
                      <a:gd fmla="*/ 19 w 19" name="T8"/>
                      <a:gd fmla="*/ 12 h 31" name="T9"/>
                      <a:gd fmla="*/ 0 w 19" name="T10"/>
                      <a:gd fmla="*/ 31 h 31" name="T11"/>
                      <a:gd fmla="*/ 0 w 19" name="T12"/>
                      <a:gd fmla="*/ 31 h 31" name="T13"/>
                      <a:gd fmla="*/ 16 w 19" name="T14"/>
                      <a:gd fmla="*/ 0 h 31" name="T15"/>
                      <a:gd fmla="*/ 0 w 19" name="T16"/>
                      <a:gd fmla="*/ 19 h 31" name="T17"/>
                      <a:gd fmla="*/ 0 w 19" name="T18"/>
                      <a:gd fmla="*/ 31 h 31" name="T19"/>
                      <a:gd fmla="*/ 16 w 19" name="T20"/>
                      <a:gd fmla="*/ 12 h 31" name="T21"/>
                      <a:gd fmla="*/ 16 w 19" name="T22"/>
                      <a:gd fmla="*/ 0 h 31" name="T23"/>
                      <a:gd fmla="*/ 16 w 19" name="T24"/>
                      <a:gd fmla="*/ 0 h 31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1" w="19">
                        <a:moveTo>
                          <a:pt x="0" y="31"/>
                        </a:moveTo>
                        <a:lnTo>
                          <a:pt x="0" y="31"/>
                        </a:lnTo>
                        <a:lnTo>
                          <a:pt x="0" y="19"/>
                        </a:lnTo>
                        <a:lnTo>
                          <a:pt x="16" y="0"/>
                        </a:lnTo>
                        <a:lnTo>
                          <a:pt x="19" y="12"/>
                        </a:lnTo>
                        <a:lnTo>
                          <a:pt x="0" y="31"/>
                        </a:lnTo>
                        <a:lnTo>
                          <a:pt x="0" y="31"/>
                        </a:lnTo>
                        <a:close/>
                        <a:moveTo>
                          <a:pt x="16" y="0"/>
                        </a:moveTo>
                        <a:lnTo>
                          <a:pt x="0" y="19"/>
                        </a:lnTo>
                        <a:lnTo>
                          <a:pt x="0" y="31"/>
                        </a:lnTo>
                        <a:lnTo>
                          <a:pt x="16" y="12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5" name="Freeform 544"/>
                  <p:cNvSpPr/>
                  <p:nvPr/>
                </p:nvSpPr>
                <p:spPr bwMode="auto">
                  <a:xfrm>
                    <a:off x="6766" y="2845"/>
                    <a:ext cx="12" cy="12"/>
                  </a:xfrm>
                  <a:custGeom>
                    <a:gdLst>
                      <a:gd fmla="*/ 2 w 5" name="T0"/>
                      <a:gd fmla="*/ 0 h 5" name="T1"/>
                      <a:gd fmla="*/ 0 w 5" name="T2"/>
                      <a:gd fmla="*/ 2 h 5" name="T3"/>
                      <a:gd fmla="*/ 3 w 5" name="T4"/>
                      <a:gd fmla="*/ 5 h 5" name="T5"/>
                      <a:gd fmla="*/ 5 w 5" name="T6"/>
                      <a:gd fmla="*/ 4 h 5" name="T7"/>
                      <a:gd fmla="*/ 2 w 5" name="T8"/>
                      <a:gd fmla="*/ 0 h 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5" w="5"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1" y="2"/>
                          <a:pt x="3" y="4"/>
                          <a:pt x="3" y="5"/>
                        </a:cubicBezTo>
                        <a:cubicBezTo>
                          <a:pt x="4" y="5"/>
                          <a:pt x="5" y="4"/>
                          <a:pt x="5" y="4"/>
                        </a:cubicBezTo>
                        <a:cubicBezTo>
                          <a:pt x="4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BEBEB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6" name="Freeform 545"/>
                  <p:cNvSpPr>
                    <a:spLocks noEditPoints="1"/>
                  </p:cNvSpPr>
                  <p:nvPr/>
                </p:nvSpPr>
                <p:spPr bwMode="auto">
                  <a:xfrm>
                    <a:off x="6766" y="2845"/>
                    <a:ext cx="12" cy="12"/>
                  </a:xfrm>
                  <a:custGeom>
                    <a:gdLst>
                      <a:gd fmla="*/ 3 w 5" name="T0"/>
                      <a:gd fmla="*/ 5 h 5" name="T1"/>
                      <a:gd fmla="*/ 3 w 5" name="T2"/>
                      <a:gd fmla="*/ 5 h 5" name="T3"/>
                      <a:gd fmla="*/ 0 w 5" name="T4"/>
                      <a:gd fmla="*/ 2 h 5" name="T5"/>
                      <a:gd fmla="*/ 2 w 5" name="T6"/>
                      <a:gd fmla="*/ 0 h 5" name="T7"/>
                      <a:gd fmla="*/ 5 w 5" name="T8"/>
                      <a:gd fmla="*/ 4 h 5" name="T9"/>
                      <a:gd fmla="*/ 4 w 5" name="T10"/>
                      <a:gd fmla="*/ 5 h 5" name="T11"/>
                      <a:gd fmla="*/ 3 w 5" name="T12"/>
                      <a:gd fmla="*/ 5 h 5" name="T13"/>
                      <a:gd fmla="*/ 2 w 5" name="T14"/>
                      <a:gd fmla="*/ 0 h 5" name="T15"/>
                      <a:gd fmla="*/ 0 w 5" name="T16"/>
                      <a:gd fmla="*/ 2 h 5" name="T17"/>
                      <a:gd fmla="*/ 3 w 5" name="T18"/>
                      <a:gd fmla="*/ 5 h 5" name="T19"/>
                      <a:gd fmla="*/ 4 w 5" name="T20"/>
                      <a:gd fmla="*/ 5 h 5" name="T21"/>
                      <a:gd fmla="*/ 5 w 5" name="T22"/>
                      <a:gd fmla="*/ 4 h 5" name="T23"/>
                      <a:gd fmla="*/ 2 w 5" name="T24"/>
                      <a:gd fmla="*/ 0 h 5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1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3" y="1"/>
                          <a:pt x="4" y="2"/>
                          <a:pt x="5" y="4"/>
                        </a:cubicBezTo>
                        <a:cubicBezTo>
                          <a:pt x="5" y="4"/>
                          <a:pt x="5" y="4"/>
                          <a:pt x="4" y="5"/>
                        </a:cubicBezTo>
                        <a:cubicBezTo>
                          <a:pt x="4" y="5"/>
                          <a:pt x="4" y="5"/>
                          <a:pt x="3" y="5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1" y="2"/>
                          <a:pt x="3" y="4"/>
                          <a:pt x="3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4"/>
                          <a:pt x="5" y="4"/>
                          <a:pt x="5" y="4"/>
                        </a:cubicBezTo>
                        <a:cubicBezTo>
                          <a:pt x="4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7" name="Freeform 546"/>
                  <p:cNvSpPr/>
                  <p:nvPr/>
                </p:nvSpPr>
                <p:spPr bwMode="auto">
                  <a:xfrm>
                    <a:off x="6804" y="2869"/>
                    <a:ext cx="16" cy="22"/>
                  </a:xfrm>
                  <a:custGeom>
                    <a:gdLst>
                      <a:gd fmla="*/ 0 w 16" name="T0"/>
                      <a:gd fmla="*/ 0 h 22" name="T1"/>
                      <a:gd fmla="*/ 0 w 16" name="T2"/>
                      <a:gd fmla="*/ 5 h 22" name="T3"/>
                      <a:gd fmla="*/ 16 w 16" name="T4"/>
                      <a:gd fmla="*/ 22 h 22" name="T5"/>
                      <a:gd fmla="*/ 16 w 16" name="T6"/>
                      <a:gd fmla="*/ 10 h 22" name="T7"/>
                      <a:gd fmla="*/ 11 w 16" name="T8"/>
                      <a:gd fmla="*/ 5 h 22" name="T9"/>
                      <a:gd fmla="*/ 7 w 16" name="T10"/>
                      <a:gd fmla="*/ 5 h 22" name="T11"/>
                      <a:gd fmla="*/ 0 w 16" name="T12"/>
                      <a:gd fmla="*/ 0 h 2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2" w="16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6" y="22"/>
                        </a:lnTo>
                        <a:lnTo>
                          <a:pt x="16" y="10"/>
                        </a:lnTo>
                        <a:lnTo>
                          <a:pt x="11" y="5"/>
                        </a:lnTo>
                        <a:lnTo>
                          <a:pt x="7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8" name="Freeform 547"/>
                  <p:cNvSpPr>
                    <a:spLocks noEditPoints="1"/>
                  </p:cNvSpPr>
                  <p:nvPr/>
                </p:nvSpPr>
                <p:spPr bwMode="auto">
                  <a:xfrm>
                    <a:off x="6804" y="2869"/>
                    <a:ext cx="16" cy="22"/>
                  </a:xfrm>
                  <a:custGeom>
                    <a:gdLst>
                      <a:gd fmla="*/ 16 w 16" name="T0"/>
                      <a:gd fmla="*/ 22 h 22" name="T1"/>
                      <a:gd fmla="*/ 0 w 16" name="T2"/>
                      <a:gd fmla="*/ 7 h 22" name="T3"/>
                      <a:gd fmla="*/ 0 w 16" name="T4"/>
                      <a:gd fmla="*/ 0 h 22" name="T5"/>
                      <a:gd fmla="*/ 7 w 16" name="T6"/>
                      <a:gd fmla="*/ 5 h 22" name="T7"/>
                      <a:gd fmla="*/ 11 w 16" name="T8"/>
                      <a:gd fmla="*/ 5 h 22" name="T9"/>
                      <a:gd fmla="*/ 16 w 16" name="T10"/>
                      <a:gd fmla="*/ 10 h 22" name="T11"/>
                      <a:gd fmla="*/ 16 w 16" name="T12"/>
                      <a:gd fmla="*/ 22 h 22" name="T13"/>
                      <a:gd fmla="*/ 16 w 16" name="T14"/>
                      <a:gd fmla="*/ 22 h 22" name="T15"/>
                      <a:gd fmla="*/ 0 w 16" name="T16"/>
                      <a:gd fmla="*/ 0 h 22" name="T17"/>
                      <a:gd fmla="*/ 0 w 16" name="T18"/>
                      <a:gd fmla="*/ 5 h 22" name="T19"/>
                      <a:gd fmla="*/ 16 w 16" name="T20"/>
                      <a:gd fmla="*/ 22 h 22" name="T21"/>
                      <a:gd fmla="*/ 16 w 16" name="T22"/>
                      <a:gd fmla="*/ 10 h 22" name="T23"/>
                      <a:gd fmla="*/ 11 w 16" name="T24"/>
                      <a:gd fmla="*/ 7 h 22" name="T25"/>
                      <a:gd fmla="*/ 7 w 16" name="T26"/>
                      <a:gd fmla="*/ 7 h 22" name="T27"/>
                      <a:gd fmla="*/ 0 w 16" name="T28"/>
                      <a:gd fmla="*/ 0 h 22" name="T29"/>
                      <a:gd fmla="*/ 0 w 16" name="T30"/>
                      <a:gd fmla="*/ 0 h 22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22" w="16">
                        <a:moveTo>
                          <a:pt x="16" y="22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11" y="5"/>
                        </a:lnTo>
                        <a:lnTo>
                          <a:pt x="16" y="10"/>
                        </a:lnTo>
                        <a:lnTo>
                          <a:pt x="16" y="22"/>
                        </a:lnTo>
                        <a:lnTo>
                          <a:pt x="16" y="22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6" y="22"/>
                        </a:lnTo>
                        <a:lnTo>
                          <a:pt x="16" y="10"/>
                        </a:lnTo>
                        <a:lnTo>
                          <a:pt x="11" y="7"/>
                        </a:lnTo>
                        <a:lnTo>
                          <a:pt x="7" y="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09" name="Freeform 548"/>
                  <p:cNvSpPr/>
                  <p:nvPr/>
                </p:nvSpPr>
                <p:spPr bwMode="auto">
                  <a:xfrm>
                    <a:off x="6789" y="2855"/>
                    <a:ext cx="12" cy="17"/>
                  </a:xfrm>
                  <a:custGeom>
                    <a:gdLst>
                      <a:gd fmla="*/ 0 w 12" name="T0"/>
                      <a:gd fmla="*/ 0 h 17" name="T1"/>
                      <a:gd fmla="*/ 12 w 12" name="T2"/>
                      <a:gd fmla="*/ 12 h 17" name="T3"/>
                      <a:gd fmla="*/ 12 w 12" name="T4"/>
                      <a:gd fmla="*/ 17 h 17" name="T5"/>
                      <a:gd fmla="*/ 0 w 12" name="T6"/>
                      <a:gd fmla="*/ 5 h 17" name="T7"/>
                      <a:gd fmla="*/ 0 w 12" name="T8"/>
                      <a:gd fmla="*/ 0 h 1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7" w="12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12" y="17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0" name="Freeform 549"/>
                  <p:cNvSpPr>
                    <a:spLocks noEditPoints="1"/>
                  </p:cNvSpPr>
                  <p:nvPr/>
                </p:nvSpPr>
                <p:spPr bwMode="auto">
                  <a:xfrm>
                    <a:off x="6789" y="2855"/>
                    <a:ext cx="12" cy="17"/>
                  </a:xfrm>
                  <a:custGeom>
                    <a:gdLst>
                      <a:gd fmla="*/ 12 w 12" name="T0"/>
                      <a:gd fmla="*/ 17 h 17" name="T1"/>
                      <a:gd fmla="*/ 0 w 12" name="T2"/>
                      <a:gd fmla="*/ 5 h 17" name="T3"/>
                      <a:gd fmla="*/ 0 w 12" name="T4"/>
                      <a:gd fmla="*/ 0 h 17" name="T5"/>
                      <a:gd fmla="*/ 12 w 12" name="T6"/>
                      <a:gd fmla="*/ 12 h 17" name="T7"/>
                      <a:gd fmla="*/ 12 w 12" name="T8"/>
                      <a:gd fmla="*/ 17 h 17" name="T9"/>
                      <a:gd fmla="*/ 12 w 12" name="T10"/>
                      <a:gd fmla="*/ 17 h 17" name="T11"/>
                      <a:gd fmla="*/ 12 w 12" name="T12"/>
                      <a:gd fmla="*/ 17 h 17" name="T13"/>
                      <a:gd fmla="*/ 0 w 12" name="T14"/>
                      <a:gd fmla="*/ 0 h 17" name="T15"/>
                      <a:gd fmla="*/ 0 w 12" name="T16"/>
                      <a:gd fmla="*/ 5 h 17" name="T17"/>
                      <a:gd fmla="*/ 12 w 12" name="T18"/>
                      <a:gd fmla="*/ 17 h 17" name="T19"/>
                      <a:gd fmla="*/ 12 w 12" name="T20"/>
                      <a:gd fmla="*/ 12 h 17" name="T21"/>
                      <a:gd fmla="*/ 0 w 12" name="T22"/>
                      <a:gd fmla="*/ 0 h 17" name="T23"/>
                      <a:gd fmla="*/ 0 w 12" name="T24"/>
                      <a:gd fmla="*/ 0 h 17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7" w="12">
                        <a:moveTo>
                          <a:pt x="12" y="17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12" y="17"/>
                        </a:lnTo>
                        <a:lnTo>
                          <a:pt x="12" y="17"/>
                        </a:lnTo>
                        <a:lnTo>
                          <a:pt x="12" y="17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2" y="17"/>
                        </a:lnTo>
                        <a:lnTo>
                          <a:pt x="12" y="1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1" name="Freeform 550"/>
                  <p:cNvSpPr/>
                  <p:nvPr/>
                </p:nvSpPr>
                <p:spPr bwMode="auto">
                  <a:xfrm>
                    <a:off x="6801" y="2860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7 w 7" name="T2"/>
                      <a:gd fmla="*/ 7 h 12" name="T3"/>
                      <a:gd fmla="*/ 7 w 7" name="T4"/>
                      <a:gd fmla="*/ 0 h 12" name="T5"/>
                      <a:gd fmla="*/ 0 w 7" name="T6"/>
                      <a:gd fmla="*/ 7 h 12" name="T7"/>
                      <a:gd fmla="*/ 0 w 7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2" name="Freeform 551"/>
                  <p:cNvSpPr>
                    <a:spLocks noEditPoints="1"/>
                  </p:cNvSpPr>
                  <p:nvPr/>
                </p:nvSpPr>
                <p:spPr bwMode="auto">
                  <a:xfrm>
                    <a:off x="6801" y="2860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0 w 7" name="T2"/>
                      <a:gd fmla="*/ 12 h 12" name="T3"/>
                      <a:gd fmla="*/ 0 w 7" name="T4"/>
                      <a:gd fmla="*/ 7 h 12" name="T5"/>
                      <a:gd fmla="*/ 5 w 7" name="T6"/>
                      <a:gd fmla="*/ 0 h 12" name="T7"/>
                      <a:gd fmla="*/ 7 w 7" name="T8"/>
                      <a:gd fmla="*/ 7 h 12" name="T9"/>
                      <a:gd fmla="*/ 0 w 7" name="T10"/>
                      <a:gd fmla="*/ 12 h 12" name="T11"/>
                      <a:gd fmla="*/ 0 w 7" name="T12"/>
                      <a:gd fmla="*/ 12 h 12" name="T13"/>
                      <a:gd fmla="*/ 5 w 7" name="T14"/>
                      <a:gd fmla="*/ 0 h 12" name="T15"/>
                      <a:gd fmla="*/ 0 w 7" name="T16"/>
                      <a:gd fmla="*/ 7 h 12" name="T17"/>
                      <a:gd fmla="*/ 0 w 7" name="T18"/>
                      <a:gd fmla="*/ 12 h 12" name="T19"/>
                      <a:gd fmla="*/ 5 w 7" name="T20"/>
                      <a:gd fmla="*/ 7 h 12" name="T21"/>
                      <a:gd fmla="*/ 5 w 7" name="T22"/>
                      <a:gd fmla="*/ 0 h 12" name="T23"/>
                      <a:gd fmla="*/ 5 w 7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7"/>
                        </a:lnTo>
                        <a:lnTo>
                          <a:pt x="5" y="0"/>
                        </a:lnTo>
                        <a:lnTo>
                          <a:pt x="7" y="7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  <a:moveTo>
                          <a:pt x="5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5" y="7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3" name="Freeform 552"/>
                  <p:cNvSpPr/>
                  <p:nvPr/>
                </p:nvSpPr>
                <p:spPr bwMode="auto">
                  <a:xfrm>
                    <a:off x="6787" y="2845"/>
                    <a:ext cx="5" cy="12"/>
                  </a:xfrm>
                  <a:custGeom>
                    <a:gdLst>
                      <a:gd fmla="*/ 0 w 5" name="T0"/>
                      <a:gd fmla="*/ 12 h 12" name="T1"/>
                      <a:gd fmla="*/ 5 w 5" name="T2"/>
                      <a:gd fmla="*/ 5 h 12" name="T3"/>
                      <a:gd fmla="*/ 5 w 5" name="T4"/>
                      <a:gd fmla="*/ 0 h 12" name="T5"/>
                      <a:gd fmla="*/ 0 w 5" name="T6"/>
                      <a:gd fmla="*/ 5 h 12" name="T7"/>
                      <a:gd fmla="*/ 0 w 5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5">
                        <a:moveTo>
                          <a:pt x="0" y="12"/>
                        </a:moveTo>
                        <a:lnTo>
                          <a:pt x="5" y="5"/>
                        </a:lnTo>
                        <a:lnTo>
                          <a:pt x="5" y="0"/>
                        </a:lnTo>
                        <a:lnTo>
                          <a:pt x="0" y="5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4" name="Freeform 553"/>
                  <p:cNvSpPr>
                    <a:spLocks noEditPoints="1"/>
                  </p:cNvSpPr>
                  <p:nvPr/>
                </p:nvSpPr>
                <p:spPr bwMode="auto">
                  <a:xfrm>
                    <a:off x="6787" y="2845"/>
                    <a:ext cx="5" cy="12"/>
                  </a:xfrm>
                  <a:custGeom>
                    <a:gdLst>
                      <a:gd fmla="*/ 0 w 5" name="T0"/>
                      <a:gd fmla="*/ 12 h 12" name="T1"/>
                      <a:gd fmla="*/ 0 w 5" name="T2"/>
                      <a:gd fmla="*/ 12 h 12" name="T3"/>
                      <a:gd fmla="*/ 0 w 5" name="T4"/>
                      <a:gd fmla="*/ 5 h 12" name="T5"/>
                      <a:gd fmla="*/ 5 w 5" name="T6"/>
                      <a:gd fmla="*/ 0 h 12" name="T7"/>
                      <a:gd fmla="*/ 5 w 5" name="T8"/>
                      <a:gd fmla="*/ 5 h 12" name="T9"/>
                      <a:gd fmla="*/ 0 w 5" name="T10"/>
                      <a:gd fmla="*/ 12 h 12" name="T11"/>
                      <a:gd fmla="*/ 0 w 5" name="T12"/>
                      <a:gd fmla="*/ 12 h 12" name="T13"/>
                      <a:gd fmla="*/ 5 w 5" name="T14"/>
                      <a:gd fmla="*/ 0 h 12" name="T15"/>
                      <a:gd fmla="*/ 0 w 5" name="T16"/>
                      <a:gd fmla="*/ 5 h 12" name="T17"/>
                      <a:gd fmla="*/ 0 w 5" name="T18"/>
                      <a:gd fmla="*/ 12 h 12" name="T19"/>
                      <a:gd fmla="*/ 5 w 5" name="T20"/>
                      <a:gd fmla="*/ 5 h 12" name="T21"/>
                      <a:gd fmla="*/ 5 w 5" name="T22"/>
                      <a:gd fmla="*/ 0 h 12" name="T23"/>
                      <a:gd fmla="*/ 5 w 5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5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5"/>
                        </a:lnTo>
                        <a:lnTo>
                          <a:pt x="5" y="0"/>
                        </a:lnTo>
                        <a:lnTo>
                          <a:pt x="5" y="5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  <a:moveTo>
                          <a:pt x="5" y="0"/>
                        </a:moveTo>
                        <a:lnTo>
                          <a:pt x="0" y="5"/>
                        </a:lnTo>
                        <a:lnTo>
                          <a:pt x="0" y="12"/>
                        </a:lnTo>
                        <a:lnTo>
                          <a:pt x="5" y="5"/>
                        </a:lnTo>
                        <a:lnTo>
                          <a:pt x="5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5" name="Freeform 554"/>
                  <p:cNvSpPr/>
                  <p:nvPr/>
                </p:nvSpPr>
                <p:spPr bwMode="auto">
                  <a:xfrm>
                    <a:off x="6792" y="2845"/>
                    <a:ext cx="2" cy="5"/>
                  </a:xfrm>
                  <a:custGeom>
                    <a:gdLst>
                      <a:gd fmla="*/ 0 w 2" name="T0"/>
                      <a:gd fmla="*/ 0 h 5" name="T1"/>
                      <a:gd fmla="*/ 0 w 2" name="T2"/>
                      <a:gd fmla="*/ 5 h 5" name="T3"/>
                      <a:gd fmla="*/ 2 w 2" name="T4"/>
                      <a:gd fmla="*/ 3 h 5" name="T5"/>
                      <a:gd fmla="*/ 0 w 2" name="T6"/>
                      <a:gd fmla="*/ 0 h 5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5" w="2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6" name="Freeform 555"/>
                  <p:cNvSpPr/>
                  <p:nvPr/>
                </p:nvSpPr>
                <p:spPr bwMode="auto">
                  <a:xfrm>
                    <a:off x="6792" y="2845"/>
                    <a:ext cx="2" cy="5"/>
                  </a:xfrm>
                  <a:custGeom>
                    <a:gdLst>
                      <a:gd fmla="*/ 0 w 2" name="T0"/>
                      <a:gd fmla="*/ 5 h 5" name="T1"/>
                      <a:gd fmla="*/ 0 w 2" name="T2"/>
                      <a:gd fmla="*/ 5 h 5" name="T3"/>
                      <a:gd fmla="*/ 0 w 2" name="T4"/>
                      <a:gd fmla="*/ 0 h 5" name="T5"/>
                      <a:gd fmla="*/ 2 w 2" name="T6"/>
                      <a:gd fmla="*/ 3 h 5" name="T7"/>
                      <a:gd fmla="*/ 0 w 2" name="T8"/>
                      <a:gd fmla="*/ 5 h 5" name="T9"/>
                      <a:gd fmla="*/ 0 w 2" name="T10"/>
                      <a:gd fmla="*/ 5 h 5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5" w="2">
                        <a:moveTo>
                          <a:pt x="0" y="5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7" name="Freeform 556"/>
                  <p:cNvSpPr/>
                  <p:nvPr/>
                </p:nvSpPr>
                <p:spPr bwMode="auto">
                  <a:xfrm>
                    <a:off x="6808" y="2860"/>
                    <a:ext cx="3" cy="7"/>
                  </a:xfrm>
                  <a:custGeom>
                    <a:gdLst>
                      <a:gd fmla="*/ 0 w 3" name="T0"/>
                      <a:gd fmla="*/ 0 h 7" name="T1"/>
                      <a:gd fmla="*/ 0 w 3" name="T2"/>
                      <a:gd fmla="*/ 7 h 7" name="T3"/>
                      <a:gd fmla="*/ 3 w 3" name="T4"/>
                      <a:gd fmla="*/ 2 h 7" name="T5"/>
                      <a:gd fmla="*/ 0 w 3" name="T6"/>
                      <a:gd fmla="*/ 0 h 7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7" w="3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8" name="Freeform 557"/>
                  <p:cNvSpPr/>
                  <p:nvPr/>
                </p:nvSpPr>
                <p:spPr bwMode="auto">
                  <a:xfrm>
                    <a:off x="6806" y="2860"/>
                    <a:ext cx="5" cy="7"/>
                  </a:xfrm>
                  <a:custGeom>
                    <a:gdLst>
                      <a:gd fmla="*/ 2 w 5" name="T0"/>
                      <a:gd fmla="*/ 7 h 7" name="T1"/>
                      <a:gd fmla="*/ 0 w 5" name="T2"/>
                      <a:gd fmla="*/ 7 h 7" name="T3"/>
                      <a:gd fmla="*/ 0 w 5" name="T4"/>
                      <a:gd fmla="*/ 0 h 7" name="T5"/>
                      <a:gd fmla="*/ 5 w 5" name="T6"/>
                      <a:gd fmla="*/ 2 h 7" name="T7"/>
                      <a:gd fmla="*/ 2 w 5" name="T8"/>
                      <a:gd fmla="*/ 7 h 7" name="T9"/>
                      <a:gd fmla="*/ 2 w 5" name="T10"/>
                      <a:gd fmla="*/ 7 h 7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7" w="5">
                        <a:moveTo>
                          <a:pt x="2" y="7"/>
                        </a:moveTo>
                        <a:lnTo>
                          <a:pt x="0" y="7"/>
                        </a:lnTo>
                        <a:lnTo>
                          <a:pt x="0" y="0"/>
                        </a:lnTo>
                        <a:lnTo>
                          <a:pt x="5" y="2"/>
                        </a:lnTo>
                        <a:lnTo>
                          <a:pt x="2" y="7"/>
                        </a:lnTo>
                        <a:lnTo>
                          <a:pt x="2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19" name="Freeform 558"/>
                  <p:cNvSpPr/>
                  <p:nvPr/>
                </p:nvSpPr>
                <p:spPr bwMode="auto">
                  <a:xfrm>
                    <a:off x="6780" y="2845"/>
                    <a:ext cx="7" cy="12"/>
                  </a:xfrm>
                  <a:custGeom>
                    <a:gdLst>
                      <a:gd fmla="*/ 0 w 7" name="T0"/>
                      <a:gd fmla="*/ 0 h 12" name="T1"/>
                      <a:gd fmla="*/ 7 w 7" name="T2"/>
                      <a:gd fmla="*/ 5 h 12" name="T3"/>
                      <a:gd fmla="*/ 7 w 7" name="T4"/>
                      <a:gd fmla="*/ 12 h 12" name="T5"/>
                      <a:gd fmla="*/ 0 w 7" name="T6"/>
                      <a:gd fmla="*/ 5 h 12" name="T7"/>
                      <a:gd fmla="*/ 0 w 7" name="T8"/>
                      <a:gd fmla="*/ 0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7">
                        <a:moveTo>
                          <a:pt x="0" y="0"/>
                        </a:moveTo>
                        <a:lnTo>
                          <a:pt x="7" y="5"/>
                        </a:lnTo>
                        <a:lnTo>
                          <a:pt x="7" y="12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D9E21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0" name="Freeform 559"/>
                  <p:cNvSpPr>
                    <a:spLocks noEditPoints="1"/>
                  </p:cNvSpPr>
                  <p:nvPr/>
                </p:nvSpPr>
                <p:spPr bwMode="auto">
                  <a:xfrm>
                    <a:off x="6780" y="2845"/>
                    <a:ext cx="7" cy="12"/>
                  </a:xfrm>
                  <a:custGeom>
                    <a:gdLst>
                      <a:gd fmla="*/ 7 w 7" name="T0"/>
                      <a:gd fmla="*/ 12 h 12" name="T1"/>
                      <a:gd fmla="*/ 0 w 7" name="T2"/>
                      <a:gd fmla="*/ 5 h 12" name="T3"/>
                      <a:gd fmla="*/ 0 w 7" name="T4"/>
                      <a:gd fmla="*/ 0 h 12" name="T5"/>
                      <a:gd fmla="*/ 7 w 7" name="T6"/>
                      <a:gd fmla="*/ 5 h 12" name="T7"/>
                      <a:gd fmla="*/ 7 w 7" name="T8"/>
                      <a:gd fmla="*/ 12 h 12" name="T9"/>
                      <a:gd fmla="*/ 7 w 7" name="T10"/>
                      <a:gd fmla="*/ 12 h 12" name="T11"/>
                      <a:gd fmla="*/ 7 w 7" name="T12"/>
                      <a:gd fmla="*/ 12 h 12" name="T13"/>
                      <a:gd fmla="*/ 0 w 7" name="T14"/>
                      <a:gd fmla="*/ 0 h 12" name="T15"/>
                      <a:gd fmla="*/ 0 w 7" name="T16"/>
                      <a:gd fmla="*/ 5 h 12" name="T17"/>
                      <a:gd fmla="*/ 7 w 7" name="T18"/>
                      <a:gd fmla="*/ 12 h 12" name="T19"/>
                      <a:gd fmla="*/ 7 w 7" name="T20"/>
                      <a:gd fmla="*/ 5 h 12" name="T21"/>
                      <a:gd fmla="*/ 0 w 7" name="T22"/>
                      <a:gd fmla="*/ 0 h 12" name="T23"/>
                      <a:gd fmla="*/ 0 w 7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7">
                        <a:moveTo>
                          <a:pt x="7" y="12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7" y="5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lnTo>
                          <a:pt x="7" y="12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7" y="12"/>
                        </a:lnTo>
                        <a:lnTo>
                          <a:pt x="7" y="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1" name="Freeform 560"/>
                  <p:cNvSpPr/>
                  <p:nvPr/>
                </p:nvSpPr>
                <p:spPr bwMode="auto">
                  <a:xfrm>
                    <a:off x="6804" y="2838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7 w 7" name="T2"/>
                      <a:gd fmla="*/ 7 h 12" name="T3"/>
                      <a:gd fmla="*/ 7 w 7" name="T4"/>
                      <a:gd fmla="*/ 0 h 12" name="T5"/>
                      <a:gd fmla="*/ 0 w 7" name="T6"/>
                      <a:gd fmla="*/ 7 h 12" name="T7"/>
                      <a:gd fmla="*/ 0 w 7" name="T8"/>
                      <a:gd fmla="*/ 12 h 1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2" name="Freeform 561"/>
                  <p:cNvSpPr>
                    <a:spLocks noEditPoints="1"/>
                  </p:cNvSpPr>
                  <p:nvPr/>
                </p:nvSpPr>
                <p:spPr bwMode="auto">
                  <a:xfrm>
                    <a:off x="6804" y="2838"/>
                    <a:ext cx="7" cy="12"/>
                  </a:xfrm>
                  <a:custGeom>
                    <a:gdLst>
                      <a:gd fmla="*/ 0 w 7" name="T0"/>
                      <a:gd fmla="*/ 12 h 12" name="T1"/>
                      <a:gd fmla="*/ 0 w 7" name="T2"/>
                      <a:gd fmla="*/ 12 h 12" name="T3"/>
                      <a:gd fmla="*/ 0 w 7" name="T4"/>
                      <a:gd fmla="*/ 7 h 12" name="T5"/>
                      <a:gd fmla="*/ 7 w 7" name="T6"/>
                      <a:gd fmla="*/ 0 h 12" name="T7"/>
                      <a:gd fmla="*/ 7 w 7" name="T8"/>
                      <a:gd fmla="*/ 7 h 12" name="T9"/>
                      <a:gd fmla="*/ 0 w 7" name="T10"/>
                      <a:gd fmla="*/ 12 h 12" name="T11"/>
                      <a:gd fmla="*/ 0 w 7" name="T12"/>
                      <a:gd fmla="*/ 12 h 12" name="T13"/>
                      <a:gd fmla="*/ 7 w 7" name="T14"/>
                      <a:gd fmla="*/ 0 h 12" name="T15"/>
                      <a:gd fmla="*/ 0 w 7" name="T16"/>
                      <a:gd fmla="*/ 7 h 12" name="T17"/>
                      <a:gd fmla="*/ 0 w 7" name="T18"/>
                      <a:gd fmla="*/ 12 h 12" name="T19"/>
                      <a:gd fmla="*/ 7 w 7" name="T20"/>
                      <a:gd fmla="*/ 7 h 12" name="T21"/>
                      <a:gd fmla="*/ 7 w 7" name="T22"/>
                      <a:gd fmla="*/ 0 h 12" name="T23"/>
                      <a:gd fmla="*/ 7 w 7" name="T24"/>
                      <a:gd fmla="*/ 0 h 1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12" w="7">
                        <a:moveTo>
                          <a:pt x="0" y="12"/>
                        </a:moveTo>
                        <a:lnTo>
                          <a:pt x="0" y="12"/>
                        </a:lnTo>
                        <a:lnTo>
                          <a:pt x="0" y="7"/>
                        </a:lnTo>
                        <a:lnTo>
                          <a:pt x="7" y="0"/>
                        </a:lnTo>
                        <a:lnTo>
                          <a:pt x="7" y="7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  <a:moveTo>
                          <a:pt x="7" y="0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7" y="7"/>
                        </a:lnTo>
                        <a:lnTo>
                          <a:pt x="7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3" name="Freeform 562"/>
                  <p:cNvSpPr/>
                  <p:nvPr/>
                </p:nvSpPr>
                <p:spPr bwMode="auto">
                  <a:xfrm>
                    <a:off x="6799" y="2821"/>
                    <a:ext cx="12" cy="15"/>
                  </a:xfrm>
                  <a:custGeom>
                    <a:gdLst>
                      <a:gd fmla="*/ 2 w 12" name="T0"/>
                      <a:gd fmla="*/ 15 h 15" name="T1"/>
                      <a:gd fmla="*/ 12 w 12" name="T2"/>
                      <a:gd fmla="*/ 5 h 15" name="T3"/>
                      <a:gd fmla="*/ 12 w 12" name="T4"/>
                      <a:gd fmla="*/ 0 h 15" name="T5"/>
                      <a:gd fmla="*/ 0 w 12" name="T6"/>
                      <a:gd fmla="*/ 12 h 15" name="T7"/>
                      <a:gd fmla="*/ 2 w 12" name="T8"/>
                      <a:gd fmla="*/ 15 h 1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5" w="12">
                        <a:moveTo>
                          <a:pt x="2" y="15"/>
                        </a:moveTo>
                        <a:lnTo>
                          <a:pt x="12" y="5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2" y="15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4" name="Freeform 563"/>
                  <p:cNvSpPr>
                    <a:spLocks noEditPoints="1"/>
                  </p:cNvSpPr>
                  <p:nvPr/>
                </p:nvSpPr>
                <p:spPr bwMode="auto">
                  <a:xfrm>
                    <a:off x="6799" y="2821"/>
                    <a:ext cx="12" cy="15"/>
                  </a:xfrm>
                  <a:custGeom>
                    <a:gdLst>
                      <a:gd fmla="*/ 2 w 12" name="T0"/>
                      <a:gd fmla="*/ 15 h 15" name="T1"/>
                      <a:gd fmla="*/ 0 w 12" name="T2"/>
                      <a:gd fmla="*/ 12 h 15" name="T3"/>
                      <a:gd fmla="*/ 12 w 12" name="T4"/>
                      <a:gd fmla="*/ 0 h 15" name="T5"/>
                      <a:gd fmla="*/ 12 w 12" name="T6"/>
                      <a:gd fmla="*/ 5 h 15" name="T7"/>
                      <a:gd fmla="*/ 2 w 12" name="T8"/>
                      <a:gd fmla="*/ 15 h 15" name="T9"/>
                      <a:gd fmla="*/ 2 w 12" name="T10"/>
                      <a:gd fmla="*/ 15 h 15" name="T11"/>
                      <a:gd fmla="*/ 12 w 12" name="T12"/>
                      <a:gd fmla="*/ 0 h 15" name="T13"/>
                      <a:gd fmla="*/ 0 w 12" name="T14"/>
                      <a:gd fmla="*/ 12 h 15" name="T15"/>
                      <a:gd fmla="*/ 2 w 12" name="T16"/>
                      <a:gd fmla="*/ 15 h 15" name="T17"/>
                      <a:gd fmla="*/ 12 w 12" name="T18"/>
                      <a:gd fmla="*/ 5 h 15" name="T19"/>
                      <a:gd fmla="*/ 12 w 12" name="T20"/>
                      <a:gd fmla="*/ 0 h 15" name="T21"/>
                      <a:gd fmla="*/ 12 w 12" name="T22"/>
                      <a:gd fmla="*/ 0 h 15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15" w="12">
                        <a:moveTo>
                          <a:pt x="2" y="15"/>
                        </a:moveTo>
                        <a:lnTo>
                          <a:pt x="0" y="12"/>
                        </a:lnTo>
                        <a:lnTo>
                          <a:pt x="12" y="0"/>
                        </a:lnTo>
                        <a:lnTo>
                          <a:pt x="12" y="5"/>
                        </a:lnTo>
                        <a:lnTo>
                          <a:pt x="2" y="15"/>
                        </a:lnTo>
                        <a:lnTo>
                          <a:pt x="2" y="15"/>
                        </a:lnTo>
                        <a:close/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2" y="15"/>
                        </a:lnTo>
                        <a:lnTo>
                          <a:pt x="12" y="5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5" name="Freeform 564"/>
                  <p:cNvSpPr/>
                  <p:nvPr/>
                </p:nvSpPr>
                <p:spPr bwMode="auto">
                  <a:xfrm>
                    <a:off x="6799" y="2843"/>
                    <a:ext cx="5" cy="7"/>
                  </a:xfrm>
                  <a:custGeom>
                    <a:gdLst>
                      <a:gd fmla="*/ 5 w 5" name="T0"/>
                      <a:gd fmla="*/ 7 h 7" name="T1"/>
                      <a:gd fmla="*/ 0 w 5" name="T2"/>
                      <a:gd fmla="*/ 2 h 7" name="T3"/>
                      <a:gd fmla="*/ 2 w 5" name="T4"/>
                      <a:gd fmla="*/ 0 h 7" name="T5"/>
                      <a:gd fmla="*/ 5 w 5" name="T6"/>
                      <a:gd fmla="*/ 2 h 7" name="T7"/>
                      <a:gd fmla="*/ 5 w 5" name="T8"/>
                      <a:gd fmla="*/ 7 h 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" w="5">
                        <a:moveTo>
                          <a:pt x="5" y="7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6" name="Freeform 565"/>
                  <p:cNvSpPr>
                    <a:spLocks noEditPoints="1"/>
                  </p:cNvSpPr>
                  <p:nvPr/>
                </p:nvSpPr>
                <p:spPr bwMode="auto">
                  <a:xfrm>
                    <a:off x="6799" y="2843"/>
                    <a:ext cx="5" cy="7"/>
                  </a:xfrm>
                  <a:custGeom>
                    <a:gdLst>
                      <a:gd fmla="*/ 5 w 5" name="T0"/>
                      <a:gd fmla="*/ 7 h 7" name="T1"/>
                      <a:gd fmla="*/ 0 w 5" name="T2"/>
                      <a:gd fmla="*/ 2 h 7" name="T3"/>
                      <a:gd fmla="*/ 2 w 5" name="T4"/>
                      <a:gd fmla="*/ 0 h 7" name="T5"/>
                      <a:gd fmla="*/ 5 w 5" name="T6"/>
                      <a:gd fmla="*/ 2 h 7" name="T7"/>
                      <a:gd fmla="*/ 5 w 5" name="T8"/>
                      <a:gd fmla="*/ 7 h 7" name="T9"/>
                      <a:gd fmla="*/ 5 w 5" name="T10"/>
                      <a:gd fmla="*/ 7 h 7" name="T11"/>
                      <a:gd fmla="*/ 5 w 5" name="T12"/>
                      <a:gd fmla="*/ 7 h 7" name="T13"/>
                      <a:gd fmla="*/ 2 w 5" name="T14"/>
                      <a:gd fmla="*/ 0 h 7" name="T15"/>
                      <a:gd fmla="*/ 0 w 5" name="T16"/>
                      <a:gd fmla="*/ 2 h 7" name="T17"/>
                      <a:gd fmla="*/ 5 w 5" name="T18"/>
                      <a:gd fmla="*/ 7 h 7" name="T19"/>
                      <a:gd fmla="*/ 5 w 5" name="T20"/>
                      <a:gd fmla="*/ 2 h 7" name="T21"/>
                      <a:gd fmla="*/ 2 w 5" name="T22"/>
                      <a:gd fmla="*/ 0 h 7" name="T23"/>
                      <a:gd fmla="*/ 2 w 5" name="T24"/>
                      <a:gd fmla="*/ 0 h 7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7" w="5">
                        <a:moveTo>
                          <a:pt x="5" y="7"/>
                        </a:moveTo>
                        <a:lnTo>
                          <a:pt x="0" y="2"/>
                        </a:lnTo>
                        <a:lnTo>
                          <a:pt x="2" y="0"/>
                        </a:lnTo>
                        <a:lnTo>
                          <a:pt x="5" y="2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close/>
                        <a:moveTo>
                          <a:pt x="2" y="0"/>
                        </a:moveTo>
                        <a:lnTo>
                          <a:pt x="0" y="2"/>
                        </a:lnTo>
                        <a:lnTo>
                          <a:pt x="5" y="7"/>
                        </a:lnTo>
                        <a:lnTo>
                          <a:pt x="5" y="2"/>
                        </a:lnTo>
                        <a:lnTo>
                          <a:pt x="2" y="0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7" name="Freeform 566"/>
                  <p:cNvSpPr/>
                  <p:nvPr/>
                </p:nvSpPr>
                <p:spPr bwMode="auto">
                  <a:xfrm>
                    <a:off x="6801" y="2843"/>
                    <a:ext cx="3" cy="7"/>
                  </a:xfrm>
                  <a:custGeom>
                    <a:gdLst>
                      <a:gd fmla="*/ 0 w 3" name="T0"/>
                      <a:gd fmla="*/ 0 h 7" name="T1"/>
                      <a:gd fmla="*/ 0 w 3" name="T2"/>
                      <a:gd fmla="*/ 5 h 7" name="T3"/>
                      <a:gd fmla="*/ 3 w 3" name="T4"/>
                      <a:gd fmla="*/ 7 h 7" name="T5"/>
                      <a:gd fmla="*/ 3 w 3" name="T6"/>
                      <a:gd fmla="*/ 2 h 7" name="T7"/>
                      <a:gd fmla="*/ 0 w 3" name="T8"/>
                      <a:gd fmla="*/ 0 h 7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7" w="3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3" y="7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8" name="Freeform 567"/>
                  <p:cNvSpPr>
                    <a:spLocks noEditPoints="1"/>
                  </p:cNvSpPr>
                  <p:nvPr/>
                </p:nvSpPr>
                <p:spPr bwMode="auto">
                  <a:xfrm>
                    <a:off x="6801" y="2843"/>
                    <a:ext cx="3" cy="7"/>
                  </a:xfrm>
                  <a:custGeom>
                    <a:gdLst>
                      <a:gd fmla="*/ 3 w 3" name="T0"/>
                      <a:gd fmla="*/ 7 h 7" name="T1"/>
                      <a:gd fmla="*/ 0 w 3" name="T2"/>
                      <a:gd fmla="*/ 5 h 7" name="T3"/>
                      <a:gd fmla="*/ 0 w 3" name="T4"/>
                      <a:gd fmla="*/ 0 h 7" name="T5"/>
                      <a:gd fmla="*/ 3 w 3" name="T6"/>
                      <a:gd fmla="*/ 2 h 7" name="T7"/>
                      <a:gd fmla="*/ 3 w 3" name="T8"/>
                      <a:gd fmla="*/ 7 h 7" name="T9"/>
                      <a:gd fmla="*/ 3 w 3" name="T10"/>
                      <a:gd fmla="*/ 7 h 7" name="T11"/>
                      <a:gd fmla="*/ 3 w 3" name="T12"/>
                      <a:gd fmla="*/ 7 h 7" name="T13"/>
                      <a:gd fmla="*/ 0 w 3" name="T14"/>
                      <a:gd fmla="*/ 0 h 7" name="T15"/>
                      <a:gd fmla="*/ 0 w 3" name="T16"/>
                      <a:gd fmla="*/ 5 h 7" name="T17"/>
                      <a:gd fmla="*/ 3 w 3" name="T18"/>
                      <a:gd fmla="*/ 7 h 7" name="T19"/>
                      <a:gd fmla="*/ 3 w 3" name="T20"/>
                      <a:gd fmla="*/ 2 h 7" name="T21"/>
                      <a:gd fmla="*/ 0 w 3" name="T22"/>
                      <a:gd fmla="*/ 0 h 7" name="T23"/>
                      <a:gd fmla="*/ 0 w 3" name="T24"/>
                      <a:gd fmla="*/ 0 h 7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7" w="3">
                        <a:moveTo>
                          <a:pt x="3" y="7"/>
                        </a:moveTo>
                        <a:lnTo>
                          <a:pt x="0" y="5"/>
                        </a:lnTo>
                        <a:lnTo>
                          <a:pt x="0" y="0"/>
                        </a:lnTo>
                        <a:lnTo>
                          <a:pt x="3" y="2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lnTo>
                          <a:pt x="3" y="7"/>
                        </a:lnTo>
                        <a:close/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3" y="7"/>
                        </a:lnTo>
                        <a:lnTo>
                          <a:pt x="3" y="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29" name="Freeform 568"/>
                  <p:cNvSpPr/>
                  <p:nvPr/>
                </p:nvSpPr>
                <p:spPr bwMode="auto">
                  <a:xfrm>
                    <a:off x="6718" y="2884"/>
                    <a:ext cx="31" cy="9"/>
                  </a:xfrm>
                  <a:custGeom>
                    <a:gdLst>
                      <a:gd fmla="*/ 5 w 13" name="T0"/>
                      <a:gd fmla="*/ 0 h 4" name="T1"/>
                      <a:gd fmla="*/ 1 w 13" name="T2"/>
                      <a:gd fmla="*/ 1 h 4" name="T3"/>
                      <a:gd fmla="*/ 0 w 13" name="T4"/>
                      <a:gd fmla="*/ 3 h 4" name="T5"/>
                      <a:gd fmla="*/ 2 w 13" name="T6"/>
                      <a:gd fmla="*/ 3 h 4" name="T7"/>
                      <a:gd fmla="*/ 7 w 13" name="T8"/>
                      <a:gd fmla="*/ 3 h 4" name="T9"/>
                      <a:gd fmla="*/ 11 w 13" name="T10"/>
                      <a:gd fmla="*/ 3 h 4" name="T11"/>
                      <a:gd fmla="*/ 13 w 13" name="T12"/>
                      <a:gd fmla="*/ 3 h 4" name="T13"/>
                      <a:gd fmla="*/ 13 w 13" name="T14"/>
                      <a:gd fmla="*/ 2 h 4" name="T15"/>
                      <a:gd fmla="*/ 12 w 13" name="T16"/>
                      <a:gd fmla="*/ 1 h 4" name="T17"/>
                      <a:gd fmla="*/ 7 w 13" name="T18"/>
                      <a:gd fmla="*/ 0 h 4" name="T19"/>
                      <a:gd fmla="*/ 5 w 13" name="T20"/>
                      <a:gd fmla="*/ 0 h 4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4" w="13">
                        <a:moveTo>
                          <a:pt x="5" y="0"/>
                        </a:move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1" y="3"/>
                          <a:pt x="1" y="4"/>
                          <a:pt x="2" y="3"/>
                        </a:cubicBezTo>
                        <a:cubicBezTo>
                          <a:pt x="3" y="3"/>
                          <a:pt x="5" y="3"/>
                          <a:pt x="7" y="3"/>
                        </a:cubicBezTo>
                        <a:cubicBezTo>
                          <a:pt x="9" y="3"/>
                          <a:pt x="11" y="3"/>
                          <a:pt x="11" y="3"/>
                        </a:cubicBezTo>
                        <a:cubicBezTo>
                          <a:pt x="12" y="3"/>
                          <a:pt x="12" y="3"/>
                          <a:pt x="13" y="3"/>
                        </a:cubicBezTo>
                        <a:cubicBezTo>
                          <a:pt x="13" y="3"/>
                          <a:pt x="13" y="2"/>
                          <a:pt x="13" y="2"/>
                        </a:cubicBezTo>
                        <a:cubicBezTo>
                          <a:pt x="13" y="1"/>
                          <a:pt x="13" y="1"/>
                          <a:pt x="12" y="1"/>
                        </a:cubicBezTo>
                        <a:cubicBezTo>
                          <a:pt x="11" y="0"/>
                          <a:pt x="9" y="0"/>
                          <a:pt x="7" y="0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0" name="Freeform 569"/>
                  <p:cNvSpPr>
                    <a:spLocks noEditPoints="1"/>
                  </p:cNvSpPr>
                  <p:nvPr/>
                </p:nvSpPr>
                <p:spPr bwMode="auto">
                  <a:xfrm>
                    <a:off x="6718" y="2884"/>
                    <a:ext cx="31" cy="9"/>
                  </a:xfrm>
                  <a:custGeom>
                    <a:gdLst>
                      <a:gd fmla="*/ 1 w 13" name="T0"/>
                      <a:gd fmla="*/ 3 h 4" name="T1"/>
                      <a:gd fmla="*/ 0 w 13" name="T2"/>
                      <a:gd fmla="*/ 3 h 4" name="T3"/>
                      <a:gd fmla="*/ 1 w 13" name="T4"/>
                      <a:gd fmla="*/ 1 h 4" name="T5"/>
                      <a:gd fmla="*/ 5 w 13" name="T6"/>
                      <a:gd fmla="*/ 0 h 4" name="T7"/>
                      <a:gd fmla="*/ 6 w 13" name="T8"/>
                      <a:gd fmla="*/ 0 h 4" name="T9"/>
                      <a:gd fmla="*/ 7 w 13" name="T10"/>
                      <a:gd fmla="*/ 0 h 4" name="T11"/>
                      <a:gd fmla="*/ 12 w 13" name="T12"/>
                      <a:gd fmla="*/ 1 h 4" name="T13"/>
                      <a:gd fmla="*/ 13 w 13" name="T14"/>
                      <a:gd fmla="*/ 2 h 4" name="T15"/>
                      <a:gd fmla="*/ 13 w 13" name="T16"/>
                      <a:gd fmla="*/ 3 h 4" name="T17"/>
                      <a:gd fmla="*/ 11 w 13" name="T18"/>
                      <a:gd fmla="*/ 3 h 4" name="T19"/>
                      <a:gd fmla="*/ 7 w 13" name="T20"/>
                      <a:gd fmla="*/ 3 h 4" name="T21"/>
                      <a:gd fmla="*/ 6 w 13" name="T22"/>
                      <a:gd fmla="*/ 3 h 4" name="T23"/>
                      <a:gd fmla="*/ 2 w 13" name="T24"/>
                      <a:gd fmla="*/ 3 h 4" name="T25"/>
                      <a:gd fmla="*/ 1 w 13" name="T26"/>
                      <a:gd fmla="*/ 3 h 4" name="T27"/>
                      <a:gd fmla="*/ 6 w 13" name="T28"/>
                      <a:gd fmla="*/ 0 h 4" name="T29"/>
                      <a:gd fmla="*/ 5 w 13" name="T30"/>
                      <a:gd fmla="*/ 0 h 4" name="T31"/>
                      <a:gd fmla="*/ 1 w 13" name="T32"/>
                      <a:gd fmla="*/ 1 h 4" name="T33"/>
                      <a:gd fmla="*/ 0 w 13" name="T34"/>
                      <a:gd fmla="*/ 2 h 4" name="T35"/>
                      <a:gd fmla="*/ 0 w 13" name="T36"/>
                      <a:gd fmla="*/ 3 h 4" name="T37"/>
                      <a:gd fmla="*/ 2 w 13" name="T38"/>
                      <a:gd fmla="*/ 3 h 4" name="T39"/>
                      <a:gd fmla="*/ 6 w 13" name="T40"/>
                      <a:gd fmla="*/ 3 h 4" name="T41"/>
                      <a:gd fmla="*/ 7 w 13" name="T42"/>
                      <a:gd fmla="*/ 3 h 4" name="T43"/>
                      <a:gd fmla="*/ 12 w 13" name="T44"/>
                      <a:gd fmla="*/ 3 h 4" name="T45"/>
                      <a:gd fmla="*/ 13 w 13" name="T46"/>
                      <a:gd fmla="*/ 3 h 4" name="T47"/>
                      <a:gd fmla="*/ 13 w 13" name="T48"/>
                      <a:gd fmla="*/ 2 h 4" name="T49"/>
                      <a:gd fmla="*/ 12 w 13" name="T50"/>
                      <a:gd fmla="*/ 1 h 4" name="T51"/>
                      <a:gd fmla="*/ 7 w 13" name="T52"/>
                      <a:gd fmla="*/ 0 h 4" name="T53"/>
                      <a:gd fmla="*/ 6 w 13" name="T54"/>
                      <a:gd fmla="*/ 0 h 4" name="T5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b="b" l="0" r="r" t="0"/>
                    <a:pathLst>
                      <a:path h="4" w="13">
                        <a:moveTo>
                          <a:pt x="1" y="3"/>
                        </a:move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2" y="0"/>
                          <a:pt x="4" y="0"/>
                          <a:pt x="5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9" y="0"/>
                          <a:pt x="11" y="0"/>
                          <a:pt x="12" y="1"/>
                        </a:cubicBezTo>
                        <a:cubicBezTo>
                          <a:pt x="13" y="1"/>
                          <a:pt x="13" y="1"/>
                          <a:pt x="13" y="2"/>
                        </a:cubicBezTo>
                        <a:cubicBezTo>
                          <a:pt x="13" y="2"/>
                          <a:pt x="13" y="3"/>
                          <a:pt x="13" y="3"/>
                        </a:cubicBezTo>
                        <a:cubicBezTo>
                          <a:pt x="13" y="3"/>
                          <a:pt x="12" y="4"/>
                          <a:pt x="11" y="3"/>
                        </a:cubicBezTo>
                        <a:cubicBezTo>
                          <a:pt x="11" y="3"/>
                          <a:pt x="9" y="3"/>
                          <a:pt x="7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lose/>
                        <a:moveTo>
                          <a:pt x="6" y="0"/>
                        </a:move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4" y="0"/>
                          <a:pt x="2" y="0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1" y="3"/>
                          <a:pt x="1" y="4"/>
                          <a:pt x="2" y="3"/>
                        </a:cubicBezTo>
                        <a:cubicBezTo>
                          <a:pt x="3" y="3"/>
                          <a:pt x="5" y="3"/>
                          <a:pt x="6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9" y="3"/>
                          <a:pt x="11" y="3"/>
                          <a:pt x="12" y="3"/>
                        </a:cubicBezTo>
                        <a:cubicBezTo>
                          <a:pt x="12" y="3"/>
                          <a:pt x="12" y="3"/>
                          <a:pt x="13" y="3"/>
                        </a:cubicBezTo>
                        <a:cubicBezTo>
                          <a:pt x="13" y="3"/>
                          <a:pt x="13" y="2"/>
                          <a:pt x="13" y="2"/>
                        </a:cubicBezTo>
                        <a:cubicBezTo>
                          <a:pt x="13" y="1"/>
                          <a:pt x="13" y="1"/>
                          <a:pt x="12" y="1"/>
                        </a:cubicBezTo>
                        <a:cubicBezTo>
                          <a:pt x="11" y="0"/>
                          <a:pt x="9" y="0"/>
                          <a:pt x="7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1" name="Freeform 570"/>
                  <p:cNvSpPr/>
                  <p:nvPr/>
                </p:nvSpPr>
                <p:spPr bwMode="auto">
                  <a:xfrm>
                    <a:off x="6730" y="2874"/>
                    <a:ext cx="10" cy="34"/>
                  </a:xfrm>
                  <a:custGeom>
                    <a:gdLst>
                      <a:gd fmla="*/ 2 w 4" name="T0"/>
                      <a:gd fmla="*/ 0 h 14" name="T1"/>
                      <a:gd fmla="*/ 1 w 4" name="T2"/>
                      <a:gd fmla="*/ 1 h 14" name="T3"/>
                      <a:gd fmla="*/ 1 w 4" name="T4"/>
                      <a:gd fmla="*/ 2 h 14" name="T5"/>
                      <a:gd fmla="*/ 1 w 4" name="T6"/>
                      <a:gd fmla="*/ 7 h 14" name="T7"/>
                      <a:gd fmla="*/ 1 w 4" name="T8"/>
                      <a:gd fmla="*/ 12 h 14" name="T9"/>
                      <a:gd fmla="*/ 2 w 4" name="T10"/>
                      <a:gd fmla="*/ 14 h 14" name="T11"/>
                      <a:gd fmla="*/ 3 w 4" name="T12"/>
                      <a:gd fmla="*/ 13 h 14" name="T13"/>
                      <a:gd fmla="*/ 4 w 4" name="T14"/>
                      <a:gd fmla="*/ 7 h 14" name="T15"/>
                      <a:gd fmla="*/ 3 w 4" name="T16"/>
                      <a:gd fmla="*/ 1 h 14" name="T17"/>
                      <a:gd fmla="*/ 2 w 4" name="T18"/>
                      <a:gd fmla="*/ 0 h 14" name="T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b="b" l="0" r="r" t="0"/>
                    <a:pathLst>
                      <a:path h="14" w="4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0" y="1"/>
                          <a:pt x="0" y="1"/>
                          <a:pt x="1" y="2"/>
                        </a:cubicBezTo>
                        <a:cubicBezTo>
                          <a:pt x="1" y="2"/>
                          <a:pt x="1" y="5"/>
                          <a:pt x="1" y="7"/>
                        </a:cubicBezTo>
                        <a:cubicBezTo>
                          <a:pt x="1" y="9"/>
                          <a:pt x="1" y="11"/>
                          <a:pt x="1" y="12"/>
                        </a:cubicBezTo>
                        <a:cubicBezTo>
                          <a:pt x="0" y="13"/>
                          <a:pt x="1" y="14"/>
                          <a:pt x="2" y="14"/>
                        </a:cubicBezTo>
                        <a:cubicBezTo>
                          <a:pt x="2" y="14"/>
                          <a:pt x="3" y="14"/>
                          <a:pt x="3" y="13"/>
                        </a:cubicBezTo>
                        <a:cubicBezTo>
                          <a:pt x="4" y="11"/>
                          <a:pt x="4" y="9"/>
                          <a:pt x="4" y="7"/>
                        </a:cubicBezTo>
                        <a:cubicBezTo>
                          <a:pt x="4" y="5"/>
                          <a:pt x="4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2" name="Freeform 571"/>
                  <p:cNvSpPr>
                    <a:spLocks noEditPoints="1"/>
                  </p:cNvSpPr>
                  <p:nvPr/>
                </p:nvSpPr>
                <p:spPr bwMode="auto">
                  <a:xfrm>
                    <a:off x="6730" y="2874"/>
                    <a:ext cx="10" cy="34"/>
                  </a:xfrm>
                  <a:custGeom>
                    <a:gdLst>
                      <a:gd fmla="*/ 2 w 4" name="T0"/>
                      <a:gd fmla="*/ 14 h 14" name="T1"/>
                      <a:gd fmla="*/ 2 w 4" name="T2"/>
                      <a:gd fmla="*/ 14 h 14" name="T3"/>
                      <a:gd fmla="*/ 1 w 4" name="T4"/>
                      <a:gd fmla="*/ 12 h 14" name="T5"/>
                      <a:gd fmla="*/ 1 w 4" name="T6"/>
                      <a:gd fmla="*/ 7 h 14" name="T7"/>
                      <a:gd fmla="*/ 1 w 4" name="T8"/>
                      <a:gd fmla="*/ 2 h 14" name="T9"/>
                      <a:gd fmla="*/ 1 w 4" name="T10"/>
                      <a:gd fmla="*/ 1 h 14" name="T11"/>
                      <a:gd fmla="*/ 2 w 4" name="T12"/>
                      <a:gd fmla="*/ 0 h 14" name="T13"/>
                      <a:gd fmla="*/ 2 w 4" name="T14"/>
                      <a:gd fmla="*/ 0 h 14" name="T15"/>
                      <a:gd fmla="*/ 3 w 4" name="T16"/>
                      <a:gd fmla="*/ 1 h 14" name="T17"/>
                      <a:gd fmla="*/ 4 w 4" name="T18"/>
                      <a:gd fmla="*/ 7 h 14" name="T19"/>
                      <a:gd fmla="*/ 3 w 4" name="T20"/>
                      <a:gd fmla="*/ 13 h 14" name="T21"/>
                      <a:gd fmla="*/ 2 w 4" name="T22"/>
                      <a:gd fmla="*/ 14 h 14" name="T23"/>
                      <a:gd fmla="*/ 2 w 4" name="T24"/>
                      <a:gd fmla="*/ 0 h 14" name="T25"/>
                      <a:gd fmla="*/ 1 w 4" name="T26"/>
                      <a:gd fmla="*/ 1 h 14" name="T27"/>
                      <a:gd fmla="*/ 1 w 4" name="T28"/>
                      <a:gd fmla="*/ 2 h 14" name="T29"/>
                      <a:gd fmla="*/ 1 w 4" name="T30"/>
                      <a:gd fmla="*/ 7 h 14" name="T31"/>
                      <a:gd fmla="*/ 1 w 4" name="T32"/>
                      <a:gd fmla="*/ 12 h 14" name="T33"/>
                      <a:gd fmla="*/ 2 w 4" name="T34"/>
                      <a:gd fmla="*/ 14 h 14" name="T35"/>
                      <a:gd fmla="*/ 2 w 4" name="T36"/>
                      <a:gd fmla="*/ 14 h 14" name="T37"/>
                      <a:gd fmla="*/ 3 w 4" name="T38"/>
                      <a:gd fmla="*/ 13 h 14" name="T39"/>
                      <a:gd fmla="*/ 4 w 4" name="T40"/>
                      <a:gd fmla="*/ 7 h 14" name="T41"/>
                      <a:gd fmla="*/ 3 w 4" name="T42"/>
                      <a:gd fmla="*/ 1 h 14" name="T43"/>
                      <a:gd fmla="*/ 2 w 4" name="T44"/>
                      <a:gd fmla="*/ 0 h 14" name="T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b="b" l="0" r="r" t="0"/>
                    <a:pathLst>
                      <a:path h="14" w="4">
                        <a:moveTo>
                          <a:pt x="2" y="14"/>
                        </a:move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1" y="14"/>
                          <a:pt x="0" y="13"/>
                          <a:pt x="1" y="12"/>
                        </a:cubicBezTo>
                        <a:cubicBezTo>
                          <a:pt x="1" y="11"/>
                          <a:pt x="1" y="9"/>
                          <a:pt x="1" y="7"/>
                        </a:cubicBezTo>
                        <a:cubicBezTo>
                          <a:pt x="1" y="5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4" y="2"/>
                          <a:pt x="4" y="4"/>
                          <a:pt x="4" y="7"/>
                        </a:cubicBezTo>
                        <a:cubicBezTo>
                          <a:pt x="4" y="9"/>
                          <a:pt x="4" y="11"/>
                          <a:pt x="3" y="13"/>
                        </a:cubicBezTo>
                        <a:cubicBezTo>
                          <a:pt x="3" y="14"/>
                          <a:pt x="3" y="14"/>
                          <a:pt x="2" y="14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5"/>
                          <a:pt x="1" y="7"/>
                        </a:cubicBezTo>
                        <a:cubicBezTo>
                          <a:pt x="1" y="9"/>
                          <a:pt x="1" y="11"/>
                          <a:pt x="1" y="12"/>
                        </a:cubicBezTo>
                        <a:cubicBezTo>
                          <a:pt x="1" y="13"/>
                          <a:pt x="1" y="14"/>
                          <a:pt x="2" y="14"/>
                        </a:cubicBezTo>
                        <a:cubicBezTo>
                          <a:pt x="2" y="14"/>
                          <a:pt x="2" y="14"/>
                          <a:pt x="2" y="14"/>
                        </a:cubicBezTo>
                        <a:cubicBezTo>
                          <a:pt x="2" y="14"/>
                          <a:pt x="3" y="13"/>
                          <a:pt x="3" y="13"/>
                        </a:cubicBezTo>
                        <a:cubicBezTo>
                          <a:pt x="4" y="11"/>
                          <a:pt x="4" y="9"/>
                          <a:pt x="4" y="7"/>
                        </a:cubicBezTo>
                        <a:cubicBezTo>
                          <a:pt x="4" y="4"/>
                          <a:pt x="3" y="2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3" name="Freeform 572"/>
                  <p:cNvSpPr/>
                  <p:nvPr/>
                </p:nvSpPr>
                <p:spPr bwMode="auto">
                  <a:xfrm>
                    <a:off x="6674" y="2980"/>
                    <a:ext cx="123" cy="48"/>
                  </a:xfrm>
                  <a:custGeom>
                    <a:gdLst>
                      <a:gd fmla="*/ 3 w 52" name="T0"/>
                      <a:gd fmla="*/ 0 h 20" name="T1"/>
                      <a:gd fmla="*/ 2 w 52" name="T2"/>
                      <a:gd fmla="*/ 1 h 20" name="T3"/>
                      <a:gd fmla="*/ 0 w 52" name="T4"/>
                      <a:gd fmla="*/ 3 h 20" name="T5"/>
                      <a:gd fmla="*/ 1 w 52" name="T6"/>
                      <a:gd fmla="*/ 6 h 20" name="T7"/>
                      <a:gd fmla="*/ 3 w 52" name="T8"/>
                      <a:gd fmla="*/ 10 h 20" name="T9"/>
                      <a:gd fmla="*/ 26 w 52" name="T10"/>
                      <a:gd fmla="*/ 20 h 20" name="T11"/>
                      <a:gd fmla="*/ 49 w 52" name="T12"/>
                      <a:gd fmla="*/ 10 h 20" name="T13"/>
                      <a:gd fmla="*/ 51 w 52" name="T14"/>
                      <a:gd fmla="*/ 6 h 20" name="T15"/>
                      <a:gd fmla="*/ 52 w 52" name="T16"/>
                      <a:gd fmla="*/ 3 h 20" name="T17"/>
                      <a:gd fmla="*/ 49 w 52" name="T18"/>
                      <a:gd fmla="*/ 1 h 20" name="T19"/>
                      <a:gd fmla="*/ 49 w 52" name="T20"/>
                      <a:gd fmla="*/ 0 h 20" name="T21"/>
                      <a:gd fmla="*/ 45 w 52" name="T22"/>
                      <a:gd fmla="*/ 1 h 20" name="T23"/>
                      <a:gd fmla="*/ 45 w 52" name="T24"/>
                      <a:gd fmla="*/ 1 h 20" name="T25"/>
                      <a:gd fmla="*/ 49 w 52" name="T26"/>
                      <a:gd fmla="*/ 3 h 20" name="T27"/>
                      <a:gd fmla="*/ 49 w 52" name="T28"/>
                      <a:gd fmla="*/ 3 h 20" name="T29"/>
                      <a:gd fmla="*/ 49 w 52" name="T30"/>
                      <a:gd fmla="*/ 3 h 20" name="T31"/>
                      <a:gd fmla="*/ 49 w 52" name="T32"/>
                      <a:gd fmla="*/ 5 h 20" name="T33"/>
                      <a:gd fmla="*/ 47 w 52" name="T34"/>
                      <a:gd fmla="*/ 8 h 20" name="T35"/>
                      <a:gd fmla="*/ 26 w 52" name="T36"/>
                      <a:gd fmla="*/ 18 h 20" name="T37"/>
                      <a:gd fmla="*/ 5 w 52" name="T38"/>
                      <a:gd fmla="*/ 8 h 20" name="T39"/>
                      <a:gd fmla="*/ 3 w 52" name="T40"/>
                      <a:gd fmla="*/ 5 h 20" name="T41"/>
                      <a:gd fmla="*/ 2 w 52" name="T42"/>
                      <a:gd fmla="*/ 3 h 20" name="T43"/>
                      <a:gd fmla="*/ 3 w 52" name="T44"/>
                      <a:gd fmla="*/ 3 h 20" name="T45"/>
                      <a:gd fmla="*/ 3 w 52" name="T46"/>
                      <a:gd fmla="*/ 3 h 20" name="T47"/>
                      <a:gd fmla="*/ 6 w 52" name="T48"/>
                      <a:gd fmla="*/ 1 h 20" name="T49"/>
                      <a:gd fmla="*/ 6 w 52" name="T50"/>
                      <a:gd fmla="*/ 1 h 20" name="T51"/>
                      <a:gd fmla="*/ 3 w 52" name="T52"/>
                      <a:gd fmla="*/ 0 h 20" name="T5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b="b" l="0" r="r" t="0"/>
                    <a:pathLst>
                      <a:path h="20" w="52">
                        <a:moveTo>
                          <a:pt x="3" y="0"/>
                        </a:move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5"/>
                          <a:pt x="1" y="6"/>
                        </a:cubicBezTo>
                        <a:cubicBezTo>
                          <a:pt x="1" y="7"/>
                          <a:pt x="2" y="8"/>
                          <a:pt x="3" y="10"/>
                        </a:cubicBezTo>
                        <a:cubicBezTo>
                          <a:pt x="7" y="15"/>
                          <a:pt x="16" y="20"/>
                          <a:pt x="26" y="20"/>
                        </a:cubicBezTo>
                        <a:cubicBezTo>
                          <a:pt x="36" y="20"/>
                          <a:pt x="44" y="15"/>
                          <a:pt x="49" y="10"/>
                        </a:cubicBezTo>
                        <a:cubicBezTo>
                          <a:pt x="50" y="8"/>
                          <a:pt x="51" y="7"/>
                          <a:pt x="51" y="6"/>
                        </a:cubicBezTo>
                        <a:cubicBezTo>
                          <a:pt x="52" y="5"/>
                          <a:pt x="52" y="4"/>
                          <a:pt x="52" y="3"/>
                        </a:cubicBezTo>
                        <a:cubicBezTo>
                          <a:pt x="52" y="2"/>
                          <a:pt x="51" y="1"/>
                          <a:pt x="49" y="1"/>
                        </a:cubicBezTo>
                        <a:cubicBezTo>
                          <a:pt x="49" y="0"/>
                          <a:pt x="49" y="0"/>
                          <a:pt x="49" y="0"/>
                        </a:cubicBezTo>
                        <a:cubicBezTo>
                          <a:pt x="48" y="0"/>
                          <a:pt x="47" y="1"/>
                          <a:pt x="45" y="1"/>
                        </a:cubicBezTo>
                        <a:cubicBezTo>
                          <a:pt x="45" y="1"/>
                          <a:pt x="45" y="1"/>
                          <a:pt x="45" y="1"/>
                        </a:cubicBezTo>
                        <a:cubicBezTo>
                          <a:pt x="46" y="2"/>
                          <a:pt x="47" y="3"/>
                          <a:pt x="49" y="3"/>
                        </a:cubicBezTo>
                        <a:cubicBezTo>
                          <a:pt x="49" y="3"/>
                          <a:pt x="49" y="3"/>
                          <a:pt x="49" y="3"/>
                        </a:cubicBezTo>
                        <a:cubicBezTo>
                          <a:pt x="49" y="3"/>
                          <a:pt x="49" y="3"/>
                          <a:pt x="49" y="3"/>
                        </a:cubicBezTo>
                        <a:cubicBezTo>
                          <a:pt x="49" y="3"/>
                          <a:pt x="49" y="4"/>
                          <a:pt x="49" y="5"/>
                        </a:cubicBezTo>
                        <a:cubicBezTo>
                          <a:pt x="48" y="6"/>
                          <a:pt x="48" y="7"/>
                          <a:pt x="47" y="8"/>
                        </a:cubicBezTo>
                        <a:cubicBezTo>
                          <a:pt x="43" y="12"/>
                          <a:pt x="35" y="18"/>
                          <a:pt x="26" y="18"/>
                        </a:cubicBezTo>
                        <a:cubicBezTo>
                          <a:pt x="16" y="18"/>
                          <a:pt x="9" y="12"/>
                          <a:pt x="5" y="8"/>
                        </a:cubicBezTo>
                        <a:cubicBezTo>
                          <a:pt x="4" y="7"/>
                          <a:pt x="3" y="6"/>
                          <a:pt x="3" y="5"/>
                        </a:cubicBezTo>
                        <a:cubicBezTo>
                          <a:pt x="3" y="4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5" y="2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AA001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4" name="Freeform 573"/>
                  <p:cNvSpPr/>
                  <p:nvPr/>
                </p:nvSpPr>
                <p:spPr bwMode="auto">
                  <a:xfrm>
                    <a:off x="6674" y="2980"/>
                    <a:ext cx="123" cy="48"/>
                  </a:xfrm>
                  <a:custGeom>
                    <a:gdLst>
                      <a:gd fmla="*/ 26 w 52" name="T0"/>
                      <a:gd fmla="*/ 20 h 20" name="T1"/>
                      <a:gd fmla="*/ 3 w 52" name="T2"/>
                      <a:gd fmla="*/ 10 h 20" name="T3"/>
                      <a:gd fmla="*/ 0 w 52" name="T4"/>
                      <a:gd fmla="*/ 6 h 20" name="T5"/>
                      <a:gd fmla="*/ 0 w 52" name="T6"/>
                      <a:gd fmla="*/ 3 h 20" name="T7"/>
                      <a:gd fmla="*/ 2 w 52" name="T8"/>
                      <a:gd fmla="*/ 0 h 20" name="T9"/>
                      <a:gd fmla="*/ 6 w 52" name="T10"/>
                      <a:gd fmla="*/ 1 h 20" name="T11"/>
                      <a:gd fmla="*/ 6 w 52" name="T12"/>
                      <a:gd fmla="*/ 1 h 20" name="T13"/>
                      <a:gd fmla="*/ 2 w 52" name="T14"/>
                      <a:gd fmla="*/ 1 h 20" name="T15"/>
                      <a:gd fmla="*/ 0 w 52" name="T16"/>
                      <a:gd fmla="*/ 3 h 20" name="T17"/>
                      <a:gd fmla="*/ 1 w 52" name="T18"/>
                      <a:gd fmla="*/ 6 h 20" name="T19"/>
                      <a:gd fmla="*/ 3 w 52" name="T20"/>
                      <a:gd fmla="*/ 10 h 20" name="T21"/>
                      <a:gd fmla="*/ 26 w 52" name="T22"/>
                      <a:gd fmla="*/ 20 h 20" name="T23"/>
                      <a:gd fmla="*/ 49 w 52" name="T24"/>
                      <a:gd fmla="*/ 10 h 20" name="T25"/>
                      <a:gd fmla="*/ 51 w 52" name="T26"/>
                      <a:gd fmla="*/ 6 h 20" name="T27"/>
                      <a:gd fmla="*/ 52 w 52" name="T28"/>
                      <a:gd fmla="*/ 3 h 20" name="T29"/>
                      <a:gd fmla="*/ 49 w 52" name="T30"/>
                      <a:gd fmla="*/ 1 h 20" name="T31"/>
                      <a:gd fmla="*/ 46 w 52" name="T32"/>
                      <a:gd fmla="*/ 1 h 20" name="T33"/>
                      <a:gd fmla="*/ 49 w 52" name="T34"/>
                      <a:gd fmla="*/ 3 h 20" name="T35"/>
                      <a:gd fmla="*/ 49 w 52" name="T36"/>
                      <a:gd fmla="*/ 3 h 20" name="T37"/>
                      <a:gd fmla="*/ 49 w 52" name="T38"/>
                      <a:gd fmla="*/ 5 h 20" name="T39"/>
                      <a:gd fmla="*/ 47 w 52" name="T40"/>
                      <a:gd fmla="*/ 8 h 20" name="T41"/>
                      <a:gd fmla="*/ 26 w 52" name="T42"/>
                      <a:gd fmla="*/ 18 h 20" name="T43"/>
                      <a:gd fmla="*/ 5 w 52" name="T44"/>
                      <a:gd fmla="*/ 8 h 20" name="T45"/>
                      <a:gd fmla="*/ 3 w 52" name="T46"/>
                      <a:gd fmla="*/ 5 h 20" name="T47"/>
                      <a:gd fmla="*/ 2 w 52" name="T48"/>
                      <a:gd fmla="*/ 3 h 20" name="T49"/>
                      <a:gd fmla="*/ 3 w 52" name="T50"/>
                      <a:gd fmla="*/ 3 h 20" name="T51"/>
                      <a:gd fmla="*/ 6 w 52" name="T52"/>
                      <a:gd fmla="*/ 1 h 20" name="T53"/>
                      <a:gd fmla="*/ 3 w 52" name="T54"/>
                      <a:gd fmla="*/ 3 h 20" name="T55"/>
                      <a:gd fmla="*/ 3 w 52" name="T56"/>
                      <a:gd fmla="*/ 3 h 20" name="T57"/>
                      <a:gd fmla="*/ 3 w 52" name="T58"/>
                      <a:gd fmla="*/ 5 h 20" name="T59"/>
                      <a:gd fmla="*/ 5 w 52" name="T60"/>
                      <a:gd fmla="*/ 8 h 20" name="T61"/>
                      <a:gd fmla="*/ 26 w 52" name="T62"/>
                      <a:gd fmla="*/ 18 h 20" name="T63"/>
                      <a:gd fmla="*/ 47 w 52" name="T64"/>
                      <a:gd fmla="*/ 8 h 20" name="T65"/>
                      <a:gd fmla="*/ 49 w 52" name="T66"/>
                      <a:gd fmla="*/ 5 h 20" name="T67"/>
                      <a:gd fmla="*/ 49 w 52" name="T68"/>
                      <a:gd fmla="*/ 3 h 20" name="T69"/>
                      <a:gd fmla="*/ 49 w 52" name="T70"/>
                      <a:gd fmla="*/ 3 h 20" name="T71"/>
                      <a:gd fmla="*/ 45 w 52" name="T72"/>
                      <a:gd fmla="*/ 1 h 20" name="T73"/>
                      <a:gd fmla="*/ 50 w 52" name="T74"/>
                      <a:gd fmla="*/ 0 h 20" name="T75"/>
                      <a:gd fmla="*/ 52 w 52" name="T76"/>
                      <a:gd fmla="*/ 3 h 20" name="T77"/>
                      <a:gd fmla="*/ 51 w 52" name="T78"/>
                      <a:gd fmla="*/ 6 h 20" name="T79"/>
                      <a:gd fmla="*/ 49 w 52" name="T80"/>
                      <a:gd fmla="*/ 10 h 20" name="T81"/>
                      <a:gd fmla="*/ 26 w 52" name="T82"/>
                      <a:gd fmla="*/ 20 h 20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20" w="52">
                        <a:moveTo>
                          <a:pt x="26" y="20"/>
                        </a:moveTo>
                        <a:cubicBezTo>
                          <a:pt x="16" y="20"/>
                          <a:pt x="7" y="15"/>
                          <a:pt x="3" y="10"/>
                        </a:cubicBezTo>
                        <a:cubicBezTo>
                          <a:pt x="2" y="9"/>
                          <a:pt x="1" y="7"/>
                          <a:pt x="0" y="6"/>
                        </a:cubicBezTo>
                        <a:cubicBezTo>
                          <a:pt x="0" y="5"/>
                          <a:pt x="0" y="4"/>
                          <a:pt x="0" y="3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ubicBezTo>
                          <a:pt x="3" y="0"/>
                          <a:pt x="5" y="1"/>
                          <a:pt x="6" y="1"/>
                        </a:cubicBezTo>
                        <a:cubicBezTo>
                          <a:pt x="6" y="1"/>
                          <a:pt x="6" y="1"/>
                          <a:pt x="6" y="1"/>
                        </a:cubicBezTo>
                        <a:cubicBezTo>
                          <a:pt x="5" y="1"/>
                          <a:pt x="3" y="0"/>
                          <a:pt x="2" y="1"/>
                        </a:cubicBez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4"/>
                          <a:pt x="0" y="5"/>
                          <a:pt x="1" y="6"/>
                        </a:cubicBezTo>
                        <a:cubicBezTo>
                          <a:pt x="1" y="7"/>
                          <a:pt x="2" y="8"/>
                          <a:pt x="3" y="10"/>
                        </a:cubicBezTo>
                        <a:cubicBezTo>
                          <a:pt x="7" y="15"/>
                          <a:pt x="16" y="20"/>
                          <a:pt x="26" y="20"/>
                        </a:cubicBezTo>
                        <a:cubicBezTo>
                          <a:pt x="36" y="20"/>
                          <a:pt x="44" y="15"/>
                          <a:pt x="49" y="10"/>
                        </a:cubicBezTo>
                        <a:cubicBezTo>
                          <a:pt x="50" y="8"/>
                          <a:pt x="51" y="7"/>
                          <a:pt x="51" y="6"/>
                        </a:cubicBezTo>
                        <a:cubicBezTo>
                          <a:pt x="52" y="5"/>
                          <a:pt x="52" y="4"/>
                          <a:pt x="52" y="3"/>
                        </a:cubicBezTo>
                        <a:cubicBezTo>
                          <a:pt x="52" y="2"/>
                          <a:pt x="51" y="1"/>
                          <a:pt x="49" y="1"/>
                        </a:cubicBezTo>
                        <a:cubicBezTo>
                          <a:pt x="48" y="0"/>
                          <a:pt x="47" y="1"/>
                          <a:pt x="46" y="1"/>
                        </a:cubicBezTo>
                        <a:cubicBezTo>
                          <a:pt x="46" y="2"/>
                          <a:pt x="48" y="3"/>
                          <a:pt x="49" y="3"/>
                        </a:cubicBezTo>
                        <a:cubicBezTo>
                          <a:pt x="49" y="3"/>
                          <a:pt x="49" y="3"/>
                          <a:pt x="49" y="3"/>
                        </a:cubicBezTo>
                        <a:cubicBezTo>
                          <a:pt x="49" y="3"/>
                          <a:pt x="49" y="4"/>
                          <a:pt x="49" y="5"/>
                        </a:cubicBezTo>
                        <a:cubicBezTo>
                          <a:pt x="48" y="6"/>
                          <a:pt x="48" y="7"/>
                          <a:pt x="47" y="8"/>
                        </a:cubicBezTo>
                        <a:cubicBezTo>
                          <a:pt x="43" y="12"/>
                          <a:pt x="35" y="18"/>
                          <a:pt x="26" y="18"/>
                        </a:cubicBezTo>
                        <a:cubicBezTo>
                          <a:pt x="16" y="18"/>
                          <a:pt x="9" y="12"/>
                          <a:pt x="5" y="8"/>
                        </a:cubicBezTo>
                        <a:cubicBezTo>
                          <a:pt x="4" y="7"/>
                          <a:pt x="3" y="6"/>
                          <a:pt x="3" y="5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5" y="2"/>
                          <a:pt x="6" y="1"/>
                        </a:cubicBezTo>
                        <a:cubicBezTo>
                          <a:pt x="5" y="2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4"/>
                          <a:pt x="3" y="5"/>
                        </a:cubicBezTo>
                        <a:cubicBezTo>
                          <a:pt x="3" y="6"/>
                          <a:pt x="4" y="7"/>
                          <a:pt x="5" y="8"/>
                        </a:cubicBezTo>
                        <a:cubicBezTo>
                          <a:pt x="9" y="12"/>
                          <a:pt x="17" y="18"/>
                          <a:pt x="26" y="18"/>
                        </a:cubicBezTo>
                        <a:cubicBezTo>
                          <a:pt x="35" y="18"/>
                          <a:pt x="43" y="12"/>
                          <a:pt x="47" y="8"/>
                        </a:cubicBezTo>
                        <a:cubicBezTo>
                          <a:pt x="48" y="7"/>
                          <a:pt x="48" y="6"/>
                          <a:pt x="49" y="5"/>
                        </a:cubicBezTo>
                        <a:cubicBezTo>
                          <a:pt x="49" y="4"/>
                          <a:pt x="49" y="3"/>
                          <a:pt x="49" y="3"/>
                        </a:cubicBezTo>
                        <a:cubicBezTo>
                          <a:pt x="49" y="3"/>
                          <a:pt x="49" y="3"/>
                          <a:pt x="49" y="3"/>
                        </a:cubicBezTo>
                        <a:cubicBezTo>
                          <a:pt x="47" y="3"/>
                          <a:pt x="46" y="2"/>
                          <a:pt x="45" y="1"/>
                        </a:cubicBezTo>
                        <a:cubicBezTo>
                          <a:pt x="47" y="0"/>
                          <a:pt x="48" y="0"/>
                          <a:pt x="50" y="0"/>
                        </a:cubicBezTo>
                        <a:cubicBezTo>
                          <a:pt x="51" y="1"/>
                          <a:pt x="52" y="2"/>
                          <a:pt x="52" y="3"/>
                        </a:cubicBezTo>
                        <a:cubicBezTo>
                          <a:pt x="52" y="4"/>
                          <a:pt x="52" y="5"/>
                          <a:pt x="51" y="6"/>
                        </a:cubicBezTo>
                        <a:cubicBezTo>
                          <a:pt x="51" y="7"/>
                          <a:pt x="50" y="9"/>
                          <a:pt x="49" y="10"/>
                        </a:cubicBezTo>
                        <a:cubicBezTo>
                          <a:pt x="44" y="15"/>
                          <a:pt x="36" y="20"/>
                          <a:pt x="26" y="2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5" name="Freeform 574"/>
                  <p:cNvSpPr/>
                  <p:nvPr/>
                </p:nvSpPr>
                <p:spPr bwMode="auto">
                  <a:xfrm>
                    <a:off x="6700" y="2725"/>
                    <a:ext cx="71" cy="111"/>
                  </a:xfrm>
                  <a:custGeom>
                    <a:gdLst>
                      <a:gd fmla="*/ 15 w 30" name="T0"/>
                      <a:gd fmla="*/ 0 h 46" name="T1"/>
                      <a:gd fmla="*/ 0 w 30" name="T2"/>
                      <a:gd fmla="*/ 32 h 46" name="T3"/>
                      <a:gd fmla="*/ 2 w 30" name="T4"/>
                      <a:gd fmla="*/ 46 h 46" name="T5"/>
                      <a:gd fmla="*/ 15 w 30" name="T6"/>
                      <a:gd fmla="*/ 44 h 46" name="T7"/>
                      <a:gd fmla="*/ 27 w 30" name="T8"/>
                      <a:gd fmla="*/ 46 h 46" name="T9"/>
                      <a:gd fmla="*/ 30 w 30" name="T10"/>
                      <a:gd fmla="*/ 32 h 46" name="T11"/>
                      <a:gd fmla="*/ 15 w 30" name="T12"/>
                      <a:gd fmla="*/ 0 h 4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46" w="30">
                        <a:moveTo>
                          <a:pt x="15" y="0"/>
                        </a:moveTo>
                        <a:cubicBezTo>
                          <a:pt x="5" y="7"/>
                          <a:pt x="0" y="13"/>
                          <a:pt x="0" y="32"/>
                        </a:cubicBezTo>
                        <a:cubicBezTo>
                          <a:pt x="0" y="38"/>
                          <a:pt x="2" y="42"/>
                          <a:pt x="2" y="46"/>
                        </a:cubicBezTo>
                        <a:cubicBezTo>
                          <a:pt x="6" y="45"/>
                          <a:pt x="9" y="44"/>
                          <a:pt x="15" y="44"/>
                        </a:cubicBezTo>
                        <a:cubicBezTo>
                          <a:pt x="20" y="44"/>
                          <a:pt x="24" y="45"/>
                          <a:pt x="27" y="46"/>
                        </a:cubicBezTo>
                        <a:cubicBezTo>
                          <a:pt x="28" y="42"/>
                          <a:pt x="30" y="38"/>
                          <a:pt x="30" y="32"/>
                        </a:cubicBezTo>
                        <a:cubicBezTo>
                          <a:pt x="30" y="13"/>
                          <a:pt x="24" y="7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6" name="Freeform 575"/>
                  <p:cNvSpPr>
                    <a:spLocks noEditPoints="1"/>
                  </p:cNvSpPr>
                  <p:nvPr/>
                </p:nvSpPr>
                <p:spPr bwMode="auto">
                  <a:xfrm>
                    <a:off x="6700" y="2725"/>
                    <a:ext cx="71" cy="111"/>
                  </a:xfrm>
                  <a:custGeom>
                    <a:gdLst>
                      <a:gd fmla="*/ 27 w 30" name="T0"/>
                      <a:gd fmla="*/ 46 h 46" name="T1"/>
                      <a:gd fmla="*/ 27 w 30" name="T2"/>
                      <a:gd fmla="*/ 46 h 46" name="T3"/>
                      <a:gd fmla="*/ 15 w 30" name="T4"/>
                      <a:gd fmla="*/ 45 h 46" name="T5"/>
                      <a:gd fmla="*/ 3 w 30" name="T6"/>
                      <a:gd fmla="*/ 46 h 46" name="T7"/>
                      <a:gd fmla="*/ 2 w 30" name="T8"/>
                      <a:gd fmla="*/ 46 h 46" name="T9"/>
                      <a:gd fmla="*/ 1 w 30" name="T10"/>
                      <a:gd fmla="*/ 42 h 46" name="T11"/>
                      <a:gd fmla="*/ 0 w 30" name="T12"/>
                      <a:gd fmla="*/ 32 h 46" name="T13"/>
                      <a:gd fmla="*/ 15 w 30" name="T14"/>
                      <a:gd fmla="*/ 0 h 46" name="T15"/>
                      <a:gd fmla="*/ 30 w 30" name="T16"/>
                      <a:gd fmla="*/ 32 h 46" name="T17"/>
                      <a:gd fmla="*/ 28 w 30" name="T18"/>
                      <a:gd fmla="*/ 42 h 46" name="T19"/>
                      <a:gd fmla="*/ 27 w 30" name="T20"/>
                      <a:gd fmla="*/ 46 h 46" name="T21"/>
                      <a:gd fmla="*/ 27 w 30" name="T22"/>
                      <a:gd fmla="*/ 46 h 46" name="T23"/>
                      <a:gd fmla="*/ 15 w 30" name="T24"/>
                      <a:gd fmla="*/ 0 h 46" name="T25"/>
                      <a:gd fmla="*/ 0 w 30" name="T26"/>
                      <a:gd fmla="*/ 32 h 46" name="T27"/>
                      <a:gd fmla="*/ 1 w 30" name="T28"/>
                      <a:gd fmla="*/ 42 h 46" name="T29"/>
                      <a:gd fmla="*/ 2 w 30" name="T30"/>
                      <a:gd fmla="*/ 46 h 46" name="T31"/>
                      <a:gd fmla="*/ 3 w 30" name="T32"/>
                      <a:gd fmla="*/ 46 h 46" name="T33"/>
                      <a:gd fmla="*/ 15 w 30" name="T34"/>
                      <a:gd fmla="*/ 44 h 46" name="T35"/>
                      <a:gd fmla="*/ 27 w 30" name="T36"/>
                      <a:gd fmla="*/ 46 h 46" name="T37"/>
                      <a:gd fmla="*/ 27 w 30" name="T38"/>
                      <a:gd fmla="*/ 46 h 46" name="T39"/>
                      <a:gd fmla="*/ 28 w 30" name="T40"/>
                      <a:gd fmla="*/ 42 h 46" name="T41"/>
                      <a:gd fmla="*/ 30 w 30" name="T42"/>
                      <a:gd fmla="*/ 32 h 46" name="T43"/>
                      <a:gd fmla="*/ 15 w 30" name="T44"/>
                      <a:gd fmla="*/ 0 h 46" name="T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b="b" l="0" r="r" t="0"/>
                    <a:pathLst>
                      <a:path h="46" w="30">
                        <a:moveTo>
                          <a:pt x="27" y="46"/>
                        </a:moveTo>
                        <a:cubicBezTo>
                          <a:pt x="27" y="46"/>
                          <a:pt x="27" y="46"/>
                          <a:pt x="27" y="46"/>
                        </a:cubicBezTo>
                        <a:cubicBezTo>
                          <a:pt x="23" y="45"/>
                          <a:pt x="20" y="45"/>
                          <a:pt x="15" y="45"/>
                        </a:cubicBezTo>
                        <a:cubicBezTo>
                          <a:pt x="10" y="45"/>
                          <a:pt x="6" y="45"/>
                          <a:pt x="3" y="46"/>
                        </a:cubicBezTo>
                        <a:cubicBezTo>
                          <a:pt x="2" y="46"/>
                          <a:pt x="2" y="46"/>
                          <a:pt x="2" y="46"/>
                        </a:cubicBezTo>
                        <a:cubicBezTo>
                          <a:pt x="2" y="45"/>
                          <a:pt x="2" y="44"/>
                          <a:pt x="1" y="42"/>
                        </a:cubicBezTo>
                        <a:cubicBezTo>
                          <a:pt x="0" y="39"/>
                          <a:pt x="0" y="36"/>
                          <a:pt x="0" y="32"/>
                        </a:cubicBezTo>
                        <a:cubicBezTo>
                          <a:pt x="0" y="14"/>
                          <a:pt x="4" y="7"/>
                          <a:pt x="15" y="0"/>
                        </a:cubicBezTo>
                        <a:cubicBezTo>
                          <a:pt x="25" y="7"/>
                          <a:pt x="30" y="14"/>
                          <a:pt x="30" y="32"/>
                        </a:cubicBezTo>
                        <a:cubicBezTo>
                          <a:pt x="30" y="36"/>
                          <a:pt x="29" y="39"/>
                          <a:pt x="28" y="42"/>
                        </a:cubicBezTo>
                        <a:cubicBezTo>
                          <a:pt x="28" y="44"/>
                          <a:pt x="27" y="45"/>
                          <a:pt x="27" y="46"/>
                        </a:cubicBezTo>
                        <a:cubicBezTo>
                          <a:pt x="27" y="46"/>
                          <a:pt x="27" y="46"/>
                          <a:pt x="27" y="46"/>
                        </a:cubicBezTo>
                        <a:close/>
                        <a:moveTo>
                          <a:pt x="15" y="0"/>
                        </a:moveTo>
                        <a:cubicBezTo>
                          <a:pt x="5" y="7"/>
                          <a:pt x="0" y="14"/>
                          <a:pt x="0" y="32"/>
                        </a:cubicBezTo>
                        <a:cubicBezTo>
                          <a:pt x="0" y="36"/>
                          <a:pt x="1" y="39"/>
                          <a:pt x="1" y="42"/>
                        </a:cubicBezTo>
                        <a:cubicBezTo>
                          <a:pt x="2" y="44"/>
                          <a:pt x="2" y="45"/>
                          <a:pt x="2" y="46"/>
                        </a:cubicBezTo>
                        <a:cubicBezTo>
                          <a:pt x="3" y="46"/>
                          <a:pt x="3" y="46"/>
                          <a:pt x="3" y="46"/>
                        </a:cubicBezTo>
                        <a:cubicBezTo>
                          <a:pt x="6" y="45"/>
                          <a:pt x="10" y="44"/>
                          <a:pt x="15" y="44"/>
                        </a:cubicBezTo>
                        <a:cubicBezTo>
                          <a:pt x="20" y="44"/>
                          <a:pt x="23" y="45"/>
                          <a:pt x="27" y="46"/>
                        </a:cubicBezTo>
                        <a:cubicBezTo>
                          <a:pt x="27" y="46"/>
                          <a:pt x="27" y="46"/>
                          <a:pt x="27" y="46"/>
                        </a:cubicBezTo>
                        <a:cubicBezTo>
                          <a:pt x="27" y="45"/>
                          <a:pt x="28" y="44"/>
                          <a:pt x="28" y="42"/>
                        </a:cubicBezTo>
                        <a:cubicBezTo>
                          <a:pt x="29" y="39"/>
                          <a:pt x="30" y="36"/>
                          <a:pt x="30" y="32"/>
                        </a:cubicBezTo>
                        <a:cubicBezTo>
                          <a:pt x="30" y="14"/>
                          <a:pt x="25" y="7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7" name="Freeform 576"/>
                  <p:cNvSpPr/>
                  <p:nvPr/>
                </p:nvSpPr>
                <p:spPr bwMode="auto">
                  <a:xfrm>
                    <a:off x="6728" y="2704"/>
                    <a:ext cx="14" cy="21"/>
                  </a:xfrm>
                  <a:custGeom>
                    <a:gdLst>
                      <a:gd fmla="*/ 5 w 14" name="T0"/>
                      <a:gd fmla="*/ 0 h 21" name="T1"/>
                      <a:gd fmla="*/ 5 w 14" name="T2"/>
                      <a:gd fmla="*/ 7 h 21" name="T3"/>
                      <a:gd fmla="*/ 0 w 14" name="T4"/>
                      <a:gd fmla="*/ 7 h 21" name="T5"/>
                      <a:gd fmla="*/ 0 w 14" name="T6"/>
                      <a:gd fmla="*/ 12 h 21" name="T7"/>
                      <a:gd fmla="*/ 5 w 14" name="T8"/>
                      <a:gd fmla="*/ 12 h 21" name="T9"/>
                      <a:gd fmla="*/ 5 w 14" name="T10"/>
                      <a:gd fmla="*/ 21 h 21" name="T11"/>
                      <a:gd fmla="*/ 9 w 14" name="T12"/>
                      <a:gd fmla="*/ 21 h 21" name="T13"/>
                      <a:gd fmla="*/ 9 w 14" name="T14"/>
                      <a:gd fmla="*/ 12 h 21" name="T15"/>
                      <a:gd fmla="*/ 14 w 14" name="T16"/>
                      <a:gd fmla="*/ 12 h 21" name="T17"/>
                      <a:gd fmla="*/ 14 w 14" name="T18"/>
                      <a:gd fmla="*/ 7 h 21" name="T19"/>
                      <a:gd fmla="*/ 9 w 14" name="T20"/>
                      <a:gd fmla="*/ 7 h 21" name="T21"/>
                      <a:gd fmla="*/ 9 w 14" name="T22"/>
                      <a:gd fmla="*/ 0 h 21" name="T23"/>
                      <a:gd fmla="*/ 5 w 14" name="T24"/>
                      <a:gd fmla="*/ 0 h 21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1" w="14">
                        <a:moveTo>
                          <a:pt x="5" y="0"/>
                        </a:moveTo>
                        <a:lnTo>
                          <a:pt x="5" y="7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21"/>
                        </a:lnTo>
                        <a:lnTo>
                          <a:pt x="9" y="21"/>
                        </a:lnTo>
                        <a:lnTo>
                          <a:pt x="9" y="12"/>
                        </a:lnTo>
                        <a:lnTo>
                          <a:pt x="14" y="12"/>
                        </a:lnTo>
                        <a:lnTo>
                          <a:pt x="14" y="7"/>
                        </a:lnTo>
                        <a:lnTo>
                          <a:pt x="9" y="7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8" name="Freeform 577"/>
                  <p:cNvSpPr>
                    <a:spLocks noEditPoints="1"/>
                  </p:cNvSpPr>
                  <p:nvPr/>
                </p:nvSpPr>
                <p:spPr bwMode="auto">
                  <a:xfrm>
                    <a:off x="6728" y="2704"/>
                    <a:ext cx="14" cy="21"/>
                  </a:xfrm>
                  <a:custGeom>
                    <a:gdLst>
                      <a:gd fmla="*/ 9 w 14" name="T0"/>
                      <a:gd fmla="*/ 21 h 21" name="T1"/>
                      <a:gd fmla="*/ 5 w 14" name="T2"/>
                      <a:gd fmla="*/ 21 h 21" name="T3"/>
                      <a:gd fmla="*/ 5 w 14" name="T4"/>
                      <a:gd fmla="*/ 12 h 21" name="T5"/>
                      <a:gd fmla="*/ 0 w 14" name="T6"/>
                      <a:gd fmla="*/ 12 h 21" name="T7"/>
                      <a:gd fmla="*/ 0 w 14" name="T8"/>
                      <a:gd fmla="*/ 7 h 21" name="T9"/>
                      <a:gd fmla="*/ 5 w 14" name="T10"/>
                      <a:gd fmla="*/ 7 h 21" name="T11"/>
                      <a:gd fmla="*/ 5 w 14" name="T12"/>
                      <a:gd fmla="*/ 0 h 21" name="T13"/>
                      <a:gd fmla="*/ 9 w 14" name="T14"/>
                      <a:gd fmla="*/ 0 h 21" name="T15"/>
                      <a:gd fmla="*/ 9 w 14" name="T16"/>
                      <a:gd fmla="*/ 7 h 21" name="T17"/>
                      <a:gd fmla="*/ 14 w 14" name="T18"/>
                      <a:gd fmla="*/ 7 h 21" name="T19"/>
                      <a:gd fmla="*/ 14 w 14" name="T20"/>
                      <a:gd fmla="*/ 12 h 21" name="T21"/>
                      <a:gd fmla="*/ 9 w 14" name="T22"/>
                      <a:gd fmla="*/ 12 h 21" name="T23"/>
                      <a:gd fmla="*/ 9 w 14" name="T24"/>
                      <a:gd fmla="*/ 21 h 21" name="T25"/>
                      <a:gd fmla="*/ 9 w 14" name="T26"/>
                      <a:gd fmla="*/ 21 h 21" name="T27"/>
                      <a:gd fmla="*/ 5 w 14" name="T28"/>
                      <a:gd fmla="*/ 12 h 21" name="T29"/>
                      <a:gd fmla="*/ 5 w 14" name="T30"/>
                      <a:gd fmla="*/ 21 h 21" name="T31"/>
                      <a:gd fmla="*/ 9 w 14" name="T32"/>
                      <a:gd fmla="*/ 21 h 21" name="T33"/>
                      <a:gd fmla="*/ 9 w 14" name="T34"/>
                      <a:gd fmla="*/ 12 h 21" name="T35"/>
                      <a:gd fmla="*/ 14 w 14" name="T36"/>
                      <a:gd fmla="*/ 12 h 21" name="T37"/>
                      <a:gd fmla="*/ 14 w 14" name="T38"/>
                      <a:gd fmla="*/ 7 h 21" name="T39"/>
                      <a:gd fmla="*/ 9 w 14" name="T40"/>
                      <a:gd fmla="*/ 7 h 21" name="T41"/>
                      <a:gd fmla="*/ 9 w 14" name="T42"/>
                      <a:gd fmla="*/ 0 h 21" name="T43"/>
                      <a:gd fmla="*/ 5 w 14" name="T44"/>
                      <a:gd fmla="*/ 0 h 21" name="T45"/>
                      <a:gd fmla="*/ 5 w 14" name="T46"/>
                      <a:gd fmla="*/ 7 h 21" name="T47"/>
                      <a:gd fmla="*/ 0 w 14" name="T48"/>
                      <a:gd fmla="*/ 7 h 21" name="T49"/>
                      <a:gd fmla="*/ 0 w 14" name="T50"/>
                      <a:gd fmla="*/ 12 h 21" name="T51"/>
                      <a:gd fmla="*/ 5 w 14" name="T52"/>
                      <a:gd fmla="*/ 12 h 21" name="T53"/>
                      <a:gd fmla="*/ 5 w 14" name="T54"/>
                      <a:gd fmla="*/ 12 h 21" name="T5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b="b" l="0" r="r" t="0"/>
                    <a:pathLst>
                      <a:path h="21" w="14">
                        <a:moveTo>
                          <a:pt x="9" y="21"/>
                        </a:moveTo>
                        <a:lnTo>
                          <a:pt x="5" y="21"/>
                        </a:lnTo>
                        <a:lnTo>
                          <a:pt x="5" y="12"/>
                        </a:lnTo>
                        <a:lnTo>
                          <a:pt x="0" y="12"/>
                        </a:lnTo>
                        <a:lnTo>
                          <a:pt x="0" y="7"/>
                        </a:lnTo>
                        <a:lnTo>
                          <a:pt x="5" y="7"/>
                        </a:lnTo>
                        <a:lnTo>
                          <a:pt x="5" y="0"/>
                        </a:lnTo>
                        <a:lnTo>
                          <a:pt x="9" y="0"/>
                        </a:lnTo>
                        <a:lnTo>
                          <a:pt x="9" y="7"/>
                        </a:lnTo>
                        <a:lnTo>
                          <a:pt x="14" y="7"/>
                        </a:lnTo>
                        <a:lnTo>
                          <a:pt x="14" y="12"/>
                        </a:lnTo>
                        <a:lnTo>
                          <a:pt x="9" y="12"/>
                        </a:lnTo>
                        <a:lnTo>
                          <a:pt x="9" y="21"/>
                        </a:lnTo>
                        <a:lnTo>
                          <a:pt x="9" y="21"/>
                        </a:lnTo>
                        <a:close/>
                        <a:moveTo>
                          <a:pt x="5" y="12"/>
                        </a:moveTo>
                        <a:lnTo>
                          <a:pt x="5" y="21"/>
                        </a:lnTo>
                        <a:lnTo>
                          <a:pt x="9" y="21"/>
                        </a:lnTo>
                        <a:lnTo>
                          <a:pt x="9" y="12"/>
                        </a:lnTo>
                        <a:lnTo>
                          <a:pt x="14" y="12"/>
                        </a:lnTo>
                        <a:lnTo>
                          <a:pt x="14" y="7"/>
                        </a:lnTo>
                        <a:lnTo>
                          <a:pt x="9" y="7"/>
                        </a:lnTo>
                        <a:lnTo>
                          <a:pt x="9" y="0"/>
                        </a:lnTo>
                        <a:lnTo>
                          <a:pt x="5" y="0"/>
                        </a:lnTo>
                        <a:lnTo>
                          <a:pt x="5" y="7"/>
                        </a:ln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5" y="12"/>
                        </a:lnTo>
                        <a:lnTo>
                          <a:pt x="5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39" name="Freeform 578"/>
                  <p:cNvSpPr/>
                  <p:nvPr/>
                </p:nvSpPr>
                <p:spPr bwMode="auto">
                  <a:xfrm>
                    <a:off x="6700" y="2761"/>
                    <a:ext cx="71" cy="12"/>
                  </a:xfrm>
                  <a:custGeom>
                    <a:gdLst>
                      <a:gd fmla="*/ 0 w 30" name="T0"/>
                      <a:gd fmla="*/ 2 h 5" name="T1"/>
                      <a:gd fmla="*/ 14 w 30" name="T2"/>
                      <a:gd fmla="*/ 0 h 5" name="T3"/>
                      <a:gd fmla="*/ 30 w 30" name="T4"/>
                      <a:gd fmla="*/ 2 h 5" name="T5"/>
                      <a:gd fmla="*/ 29 w 30" name="T6"/>
                      <a:gd fmla="*/ 4 h 5" name="T7"/>
                      <a:gd fmla="*/ 15 w 30" name="T8"/>
                      <a:gd fmla="*/ 2 h 5" name="T9"/>
                      <a:gd fmla="*/ 0 w 30" name="T10"/>
                      <a:gd fmla="*/ 4 h 5" name="T11"/>
                      <a:gd fmla="*/ 0 w 30" name="T12"/>
                      <a:gd fmla="*/ 2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30">
                        <a:moveTo>
                          <a:pt x="0" y="2"/>
                        </a:moveTo>
                        <a:cubicBezTo>
                          <a:pt x="4" y="0"/>
                          <a:pt x="8" y="0"/>
                          <a:pt x="14" y="0"/>
                        </a:cubicBezTo>
                        <a:cubicBezTo>
                          <a:pt x="20" y="0"/>
                          <a:pt x="26" y="0"/>
                          <a:pt x="30" y="2"/>
                        </a:cubicBezTo>
                        <a:cubicBezTo>
                          <a:pt x="29" y="4"/>
                          <a:pt x="29" y="4"/>
                          <a:pt x="29" y="4"/>
                        </a:cubicBezTo>
                        <a:cubicBezTo>
                          <a:pt x="26" y="3"/>
                          <a:pt x="20" y="2"/>
                          <a:pt x="15" y="2"/>
                        </a:cubicBezTo>
                        <a:cubicBezTo>
                          <a:pt x="9" y="2"/>
                          <a:pt x="3" y="3"/>
                          <a:pt x="0" y="4"/>
                        </a:cubicBezTo>
                        <a:cubicBezTo>
                          <a:pt x="0" y="5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0" name="Freeform 579"/>
                  <p:cNvSpPr>
                    <a:spLocks noEditPoints="1"/>
                  </p:cNvSpPr>
                  <p:nvPr/>
                </p:nvSpPr>
                <p:spPr bwMode="auto">
                  <a:xfrm>
                    <a:off x="6700" y="2761"/>
                    <a:ext cx="71" cy="12"/>
                  </a:xfrm>
                  <a:custGeom>
                    <a:gdLst>
                      <a:gd fmla="*/ 29 w 30" name="T0"/>
                      <a:gd fmla="*/ 5 h 5" name="T1"/>
                      <a:gd fmla="*/ 29 w 30" name="T2"/>
                      <a:gd fmla="*/ 5 h 5" name="T3"/>
                      <a:gd fmla="*/ 15 w 30" name="T4"/>
                      <a:gd fmla="*/ 2 h 5" name="T5"/>
                      <a:gd fmla="*/ 0 w 30" name="T6"/>
                      <a:gd fmla="*/ 5 h 5" name="T7"/>
                      <a:gd fmla="*/ 0 w 30" name="T8"/>
                      <a:gd fmla="*/ 2 h 5" name="T9"/>
                      <a:gd fmla="*/ 14 w 30" name="T10"/>
                      <a:gd fmla="*/ 0 h 5" name="T11"/>
                      <a:gd fmla="*/ 30 w 30" name="T12"/>
                      <a:gd fmla="*/ 2 h 5" name="T13"/>
                      <a:gd fmla="*/ 29 w 30" name="T14"/>
                      <a:gd fmla="*/ 4 h 5" name="T15"/>
                      <a:gd fmla="*/ 29 w 30" name="T16"/>
                      <a:gd fmla="*/ 5 h 5" name="T17"/>
                      <a:gd fmla="*/ 29 w 30" name="T18"/>
                      <a:gd fmla="*/ 5 h 5" name="T19"/>
                      <a:gd fmla="*/ 14 w 30" name="T20"/>
                      <a:gd fmla="*/ 0 h 5" name="T21"/>
                      <a:gd fmla="*/ 0 w 30" name="T22"/>
                      <a:gd fmla="*/ 2 h 5" name="T23"/>
                      <a:gd fmla="*/ 0 w 30" name="T24"/>
                      <a:gd fmla="*/ 4 h 5" name="T25"/>
                      <a:gd fmla="*/ 15 w 30" name="T26"/>
                      <a:gd fmla="*/ 2 h 5" name="T27"/>
                      <a:gd fmla="*/ 29 w 30" name="T28"/>
                      <a:gd fmla="*/ 4 h 5" name="T29"/>
                      <a:gd fmla="*/ 30 w 30" name="T30"/>
                      <a:gd fmla="*/ 2 h 5" name="T31"/>
                      <a:gd fmla="*/ 14 w 30" name="T32"/>
                      <a:gd fmla="*/ 0 h 5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5" w="30">
                        <a:moveTo>
                          <a:pt x="29" y="5"/>
                        </a:moveTo>
                        <a:cubicBezTo>
                          <a:pt x="29" y="5"/>
                          <a:pt x="29" y="5"/>
                          <a:pt x="29" y="5"/>
                        </a:cubicBezTo>
                        <a:cubicBezTo>
                          <a:pt x="26" y="3"/>
                          <a:pt x="20" y="3"/>
                          <a:pt x="15" y="2"/>
                        </a:cubicBezTo>
                        <a:cubicBezTo>
                          <a:pt x="9" y="3"/>
                          <a:pt x="3" y="3"/>
                          <a:pt x="0" y="5"/>
                        </a:cubicBezTo>
                        <a:cubicBezTo>
                          <a:pt x="0" y="5"/>
                          <a:pt x="0" y="4"/>
                          <a:pt x="0" y="2"/>
                        </a:cubicBezTo>
                        <a:cubicBezTo>
                          <a:pt x="4" y="0"/>
                          <a:pt x="8" y="0"/>
                          <a:pt x="14" y="0"/>
                        </a:cubicBezTo>
                        <a:cubicBezTo>
                          <a:pt x="20" y="0"/>
                          <a:pt x="26" y="0"/>
                          <a:pt x="30" y="2"/>
                        </a:cubicBezTo>
                        <a:cubicBezTo>
                          <a:pt x="29" y="4"/>
                          <a:pt x="29" y="4"/>
                          <a:pt x="29" y="4"/>
                        </a:cubicBezTo>
                        <a:cubicBezTo>
                          <a:pt x="29" y="5"/>
                          <a:pt x="29" y="5"/>
                          <a:pt x="29" y="5"/>
                        </a:cubicBezTo>
                        <a:cubicBezTo>
                          <a:pt x="29" y="5"/>
                          <a:pt x="29" y="5"/>
                          <a:pt x="29" y="5"/>
                        </a:cubicBezTo>
                        <a:close/>
                        <a:moveTo>
                          <a:pt x="14" y="0"/>
                        </a:moveTo>
                        <a:cubicBezTo>
                          <a:pt x="9" y="0"/>
                          <a:pt x="4" y="0"/>
                          <a:pt x="0" y="2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3" y="3"/>
                          <a:pt x="9" y="2"/>
                          <a:pt x="15" y="2"/>
                        </a:cubicBezTo>
                        <a:cubicBezTo>
                          <a:pt x="20" y="2"/>
                          <a:pt x="26" y="3"/>
                          <a:pt x="29" y="4"/>
                        </a:cubicBezTo>
                        <a:cubicBezTo>
                          <a:pt x="30" y="2"/>
                          <a:pt x="30" y="2"/>
                          <a:pt x="30" y="2"/>
                        </a:cubicBezTo>
                        <a:cubicBezTo>
                          <a:pt x="26" y="0"/>
                          <a:pt x="20" y="0"/>
                          <a:pt x="1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1" name="Freeform 580"/>
                  <p:cNvSpPr/>
                  <p:nvPr/>
                </p:nvSpPr>
                <p:spPr bwMode="auto">
                  <a:xfrm>
                    <a:off x="6763" y="2766"/>
                    <a:ext cx="8" cy="5"/>
                  </a:xfrm>
                  <a:custGeom>
                    <a:gdLst>
                      <a:gd fmla="*/ 5 w 8" name="T0"/>
                      <a:gd fmla="*/ 5 h 5" name="T1"/>
                      <a:gd fmla="*/ 0 w 8" name="T2"/>
                      <a:gd fmla="*/ 0 h 5" name="T3"/>
                      <a:gd fmla="*/ 8 w 8" name="T4"/>
                      <a:gd fmla="*/ 0 h 5" name="T5"/>
                      <a:gd fmla="*/ 3 w 8" name="T6"/>
                      <a:gd fmla="*/ 0 h 5" name="T7"/>
                      <a:gd fmla="*/ 5 w 8" name="T8"/>
                      <a:gd fmla="*/ 5 h 5" name="T9"/>
                      <a:gd fmla="*/ 5 w 8" name="T10"/>
                      <a:gd fmla="*/ 5 h 5" name="T11"/>
                      <a:gd fmla="*/ 5 w 8" name="T12"/>
                      <a:gd fmla="*/ 5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8">
                        <a:moveTo>
                          <a:pt x="5" y="5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3" y="0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2" name="Freeform 581"/>
                  <p:cNvSpPr/>
                  <p:nvPr/>
                </p:nvSpPr>
                <p:spPr bwMode="auto">
                  <a:xfrm>
                    <a:off x="6702" y="2752"/>
                    <a:ext cx="64" cy="12"/>
                  </a:xfrm>
                  <a:custGeom>
                    <a:gdLst>
                      <a:gd fmla="*/ 27 w 27" name="T0"/>
                      <a:gd fmla="*/ 4 h 5" name="T1"/>
                      <a:gd fmla="*/ 26 w 27" name="T2"/>
                      <a:gd fmla="*/ 2 h 5" name="T3"/>
                      <a:gd fmla="*/ 24 w 27" name="T4"/>
                      <a:gd fmla="*/ 3 h 5" name="T5"/>
                      <a:gd fmla="*/ 22 w 27" name="T6"/>
                      <a:gd fmla="*/ 1 h 5" name="T7"/>
                      <a:gd fmla="*/ 20 w 27" name="T8"/>
                      <a:gd fmla="*/ 3 h 5" name="T9"/>
                      <a:gd fmla="*/ 18 w 27" name="T10"/>
                      <a:gd fmla="*/ 2 h 5" name="T11"/>
                      <a:gd fmla="*/ 16 w 27" name="T12"/>
                      <a:gd fmla="*/ 3 h 5" name="T13"/>
                      <a:gd fmla="*/ 13 w 27" name="T14"/>
                      <a:gd fmla="*/ 0 h 5" name="T15"/>
                      <a:gd fmla="*/ 12 w 27" name="T16"/>
                      <a:gd fmla="*/ 3 h 5" name="T17"/>
                      <a:gd fmla="*/ 9 w 27" name="T18"/>
                      <a:gd fmla="*/ 1 h 5" name="T19"/>
                      <a:gd fmla="*/ 7 w 27" name="T20"/>
                      <a:gd fmla="*/ 3 h 5" name="T21"/>
                      <a:gd fmla="*/ 5 w 27" name="T22"/>
                      <a:gd fmla="*/ 1 h 5" name="T23"/>
                      <a:gd fmla="*/ 4 w 27" name="T24"/>
                      <a:gd fmla="*/ 3 h 5" name="T25"/>
                      <a:gd fmla="*/ 2 w 27" name="T26"/>
                      <a:gd fmla="*/ 3 h 5" name="T27"/>
                      <a:gd fmla="*/ 0 w 27" name="T28"/>
                      <a:gd fmla="*/ 4 h 5" name="T29"/>
                      <a:gd fmla="*/ 1 w 27" name="T30"/>
                      <a:gd fmla="*/ 5 h 5" name="T31"/>
                      <a:gd fmla="*/ 14 w 27" name="T32"/>
                      <a:gd fmla="*/ 3 h 5" name="T33"/>
                      <a:gd fmla="*/ 27 w 27" name="T34"/>
                      <a:gd fmla="*/ 5 h 5" name="T35"/>
                      <a:gd fmla="*/ 27 w 27" name="T36"/>
                      <a:gd fmla="*/ 4 h 5" name="T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b="b" l="0" r="r" t="0"/>
                    <a:pathLst>
                      <a:path h="5" w="27">
                        <a:moveTo>
                          <a:pt x="27" y="4"/>
                        </a:move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6" y="2"/>
                          <a:pt x="25" y="3"/>
                          <a:pt x="24" y="3"/>
                        </a:cubicBezTo>
                        <a:cubicBezTo>
                          <a:pt x="23" y="3"/>
                          <a:pt x="22" y="1"/>
                          <a:pt x="22" y="1"/>
                        </a:cubicBezTo>
                        <a:cubicBezTo>
                          <a:pt x="22" y="1"/>
                          <a:pt x="21" y="3"/>
                          <a:pt x="20" y="3"/>
                        </a:cubicBezTo>
                        <a:cubicBezTo>
                          <a:pt x="18" y="3"/>
                          <a:pt x="18" y="2"/>
                          <a:pt x="18" y="2"/>
                        </a:cubicBezTo>
                        <a:cubicBezTo>
                          <a:pt x="18" y="2"/>
                          <a:pt x="17" y="3"/>
                          <a:pt x="16" y="3"/>
                        </a:cubicBezTo>
                        <a:cubicBezTo>
                          <a:pt x="15" y="3"/>
                          <a:pt x="13" y="0"/>
                          <a:pt x="13" y="0"/>
                        </a:cubicBezTo>
                        <a:cubicBezTo>
                          <a:pt x="13" y="0"/>
                          <a:pt x="13" y="3"/>
                          <a:pt x="12" y="3"/>
                        </a:cubicBezTo>
                        <a:cubicBezTo>
                          <a:pt x="10" y="3"/>
                          <a:pt x="9" y="1"/>
                          <a:pt x="9" y="1"/>
                        </a:cubicBezTo>
                        <a:cubicBezTo>
                          <a:pt x="9" y="1"/>
                          <a:pt x="9" y="3"/>
                          <a:pt x="7" y="3"/>
                        </a:cubicBezTo>
                        <a:cubicBezTo>
                          <a:pt x="6" y="3"/>
                          <a:pt x="5" y="1"/>
                          <a:pt x="5" y="1"/>
                        </a:cubicBezTo>
                        <a:cubicBezTo>
                          <a:pt x="5" y="1"/>
                          <a:pt x="5" y="3"/>
                          <a:pt x="4" y="3"/>
                        </a:cubicBezTo>
                        <a:cubicBezTo>
                          <a:pt x="3" y="4"/>
                          <a:pt x="2" y="3"/>
                          <a:pt x="2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4" y="4"/>
                          <a:pt x="9" y="3"/>
                          <a:pt x="14" y="3"/>
                        </a:cubicBezTo>
                        <a:cubicBezTo>
                          <a:pt x="19" y="3"/>
                          <a:pt x="23" y="4"/>
                          <a:pt x="27" y="5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3" name="Freeform 582"/>
                  <p:cNvSpPr>
                    <a:spLocks noEditPoints="1"/>
                  </p:cNvSpPr>
                  <p:nvPr/>
                </p:nvSpPr>
                <p:spPr bwMode="auto">
                  <a:xfrm>
                    <a:off x="6702" y="2752"/>
                    <a:ext cx="64" cy="12"/>
                  </a:xfrm>
                  <a:custGeom>
                    <a:gdLst>
                      <a:gd fmla="*/ 27 w 27" name="T0"/>
                      <a:gd fmla="*/ 5 h 5" name="T1"/>
                      <a:gd fmla="*/ 27 w 27" name="T2"/>
                      <a:gd fmla="*/ 5 h 5" name="T3"/>
                      <a:gd fmla="*/ 1 w 27" name="T4"/>
                      <a:gd fmla="*/ 5 h 5" name="T5"/>
                      <a:gd fmla="*/ 0 w 27" name="T6"/>
                      <a:gd fmla="*/ 4 h 5" name="T7"/>
                      <a:gd fmla="*/ 1 w 27" name="T8"/>
                      <a:gd fmla="*/ 3 h 5" name="T9"/>
                      <a:gd fmla="*/ 3 w 27" name="T10"/>
                      <a:gd fmla="*/ 3 h 5" name="T11"/>
                      <a:gd fmla="*/ 5 w 27" name="T12"/>
                      <a:gd fmla="*/ 1 h 5" name="T13"/>
                      <a:gd fmla="*/ 7 w 27" name="T14"/>
                      <a:gd fmla="*/ 3 h 5" name="T15"/>
                      <a:gd fmla="*/ 9 w 27" name="T16"/>
                      <a:gd fmla="*/ 1 h 5" name="T17"/>
                      <a:gd fmla="*/ 9 w 27" name="T18"/>
                      <a:gd fmla="*/ 1 h 5" name="T19"/>
                      <a:gd fmla="*/ 11 w 27" name="T20"/>
                      <a:gd fmla="*/ 3 h 5" name="T21"/>
                      <a:gd fmla="*/ 13 w 27" name="T22"/>
                      <a:gd fmla="*/ 0 h 5" name="T23"/>
                      <a:gd fmla="*/ 16 w 27" name="T24"/>
                      <a:gd fmla="*/ 3 h 5" name="T25"/>
                      <a:gd fmla="*/ 16 w 27" name="T26"/>
                      <a:gd fmla="*/ 3 h 5" name="T27"/>
                      <a:gd fmla="*/ 18 w 27" name="T28"/>
                      <a:gd fmla="*/ 2 h 5" name="T29"/>
                      <a:gd fmla="*/ 20 w 27" name="T30"/>
                      <a:gd fmla="*/ 3 h 5" name="T31"/>
                      <a:gd fmla="*/ 20 w 27" name="T32"/>
                      <a:gd fmla="*/ 3 h 5" name="T33"/>
                      <a:gd fmla="*/ 22 w 27" name="T34"/>
                      <a:gd fmla="*/ 1 h 5" name="T35"/>
                      <a:gd fmla="*/ 24 w 27" name="T36"/>
                      <a:gd fmla="*/ 3 h 5" name="T37"/>
                      <a:gd fmla="*/ 24 w 27" name="T38"/>
                      <a:gd fmla="*/ 3 h 5" name="T39"/>
                      <a:gd fmla="*/ 26 w 27" name="T40"/>
                      <a:gd fmla="*/ 2 h 5" name="T41"/>
                      <a:gd fmla="*/ 27 w 27" name="T42"/>
                      <a:gd fmla="*/ 4 h 5" name="T43"/>
                      <a:gd fmla="*/ 27 w 27" name="T44"/>
                      <a:gd fmla="*/ 5 h 5" name="T45"/>
                      <a:gd fmla="*/ 1 w 27" name="T46"/>
                      <a:gd fmla="*/ 3 h 5" name="T47"/>
                      <a:gd fmla="*/ 0 w 27" name="T48"/>
                      <a:gd fmla="*/ 4 h 5" name="T49"/>
                      <a:gd fmla="*/ 1 w 27" name="T50"/>
                      <a:gd fmla="*/ 5 h 5" name="T51"/>
                      <a:gd fmla="*/ 27 w 27" name="T52"/>
                      <a:gd fmla="*/ 5 h 5" name="T53"/>
                      <a:gd fmla="*/ 27 w 27" name="T54"/>
                      <a:gd fmla="*/ 4 h 5" name="T55"/>
                      <a:gd fmla="*/ 26 w 27" name="T56"/>
                      <a:gd fmla="*/ 2 h 5" name="T57"/>
                      <a:gd fmla="*/ 24 w 27" name="T58"/>
                      <a:gd fmla="*/ 3 h 5" name="T59"/>
                      <a:gd fmla="*/ 22 w 27" name="T60"/>
                      <a:gd fmla="*/ 1 h 5" name="T61"/>
                      <a:gd fmla="*/ 20 w 27" name="T62"/>
                      <a:gd fmla="*/ 3 h 5" name="T63"/>
                      <a:gd fmla="*/ 18 w 27" name="T64"/>
                      <a:gd fmla="*/ 2 h 5" name="T65"/>
                      <a:gd fmla="*/ 16 w 27" name="T66"/>
                      <a:gd fmla="*/ 3 h 5" name="T67"/>
                      <a:gd fmla="*/ 13 w 27" name="T68"/>
                      <a:gd fmla="*/ 0 h 5" name="T69"/>
                      <a:gd fmla="*/ 12 w 27" name="T70"/>
                      <a:gd fmla="*/ 3 h 5" name="T71"/>
                      <a:gd fmla="*/ 12 w 27" name="T72"/>
                      <a:gd fmla="*/ 3 h 5" name="T73"/>
                      <a:gd fmla="*/ 9 w 27" name="T74"/>
                      <a:gd fmla="*/ 1 h 5" name="T75"/>
                      <a:gd fmla="*/ 7 w 27" name="T76"/>
                      <a:gd fmla="*/ 3 h 5" name="T77"/>
                      <a:gd fmla="*/ 7 w 27" name="T78"/>
                      <a:gd fmla="*/ 3 h 5" name="T79"/>
                      <a:gd fmla="*/ 5 w 27" name="T80"/>
                      <a:gd fmla="*/ 1 h 5" name="T81"/>
                      <a:gd fmla="*/ 4 w 27" name="T82"/>
                      <a:gd fmla="*/ 4 h 5" name="T83"/>
                      <a:gd fmla="*/ 1 w 27" name="T84"/>
                      <a:gd fmla="*/ 3 h 5" name="T8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b="b" l="0" r="r" t="0"/>
                    <a:pathLst>
                      <a:path h="5" w="27">
                        <a:moveTo>
                          <a:pt x="27" y="5"/>
                        </a:move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0" y="3"/>
                          <a:pt x="8" y="3"/>
                          <a:pt x="1" y="5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4" y="3"/>
                          <a:pt x="5" y="1"/>
                          <a:pt x="5" y="1"/>
                        </a:cubicBezTo>
                        <a:cubicBezTo>
                          <a:pt x="5" y="1"/>
                          <a:pt x="6" y="3"/>
                          <a:pt x="7" y="3"/>
                        </a:cubicBezTo>
                        <a:cubicBezTo>
                          <a:pt x="9" y="2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10" y="3"/>
                          <a:pt x="11" y="3"/>
                        </a:cubicBezTo>
                        <a:cubicBezTo>
                          <a:pt x="13" y="3"/>
                          <a:pt x="13" y="0"/>
                          <a:pt x="13" y="0"/>
                        </a:cubicBezTo>
                        <a:cubicBezTo>
                          <a:pt x="14" y="0"/>
                          <a:pt x="15" y="2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7" y="3"/>
                          <a:pt x="18" y="2"/>
                          <a:pt x="18" y="2"/>
                        </a:cubicBezTo>
                        <a:cubicBezTo>
                          <a:pt x="18" y="2"/>
                          <a:pt x="19" y="3"/>
                          <a:pt x="20" y="3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1" y="3"/>
                          <a:pt x="22" y="1"/>
                          <a:pt x="22" y="1"/>
                        </a:cubicBezTo>
                        <a:cubicBezTo>
                          <a:pt x="22" y="1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5" y="3"/>
                          <a:pt x="26" y="2"/>
                          <a:pt x="26" y="2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lose/>
                        <a:moveTo>
                          <a:pt x="1" y="3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8" y="3"/>
                          <a:pt x="20" y="3"/>
                          <a:pt x="27" y="5"/>
                        </a:cubicBezTo>
                        <a:cubicBezTo>
                          <a:pt x="27" y="4"/>
                          <a:pt x="27" y="4"/>
                          <a:pt x="27" y="4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6" y="2"/>
                          <a:pt x="25" y="3"/>
                          <a:pt x="24" y="3"/>
                        </a:cubicBezTo>
                        <a:cubicBezTo>
                          <a:pt x="23" y="3"/>
                          <a:pt x="22" y="1"/>
                          <a:pt x="22" y="1"/>
                        </a:cubicBezTo>
                        <a:cubicBezTo>
                          <a:pt x="22" y="1"/>
                          <a:pt x="21" y="3"/>
                          <a:pt x="20" y="3"/>
                        </a:cubicBezTo>
                        <a:cubicBezTo>
                          <a:pt x="18" y="3"/>
                          <a:pt x="18" y="2"/>
                          <a:pt x="18" y="2"/>
                        </a:cubicBezTo>
                        <a:cubicBezTo>
                          <a:pt x="18" y="2"/>
                          <a:pt x="17" y="3"/>
                          <a:pt x="16" y="3"/>
                        </a:cubicBezTo>
                        <a:cubicBezTo>
                          <a:pt x="15" y="3"/>
                          <a:pt x="14" y="1"/>
                          <a:pt x="13" y="0"/>
                        </a:cubicBezTo>
                        <a:cubicBezTo>
                          <a:pt x="13" y="1"/>
                          <a:pt x="13" y="3"/>
                          <a:pt x="12" y="3"/>
                        </a:cubicBezTo>
                        <a:cubicBezTo>
                          <a:pt x="12" y="3"/>
                          <a:pt x="12" y="3"/>
                          <a:pt x="12" y="3"/>
                        </a:cubicBezTo>
                        <a:cubicBezTo>
                          <a:pt x="10" y="3"/>
                          <a:pt x="9" y="1"/>
                          <a:pt x="9" y="1"/>
                        </a:cubicBezTo>
                        <a:cubicBezTo>
                          <a:pt x="9" y="1"/>
                          <a:pt x="9" y="3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6" y="3"/>
                          <a:pt x="5" y="1"/>
                          <a:pt x="5" y="1"/>
                        </a:cubicBezTo>
                        <a:cubicBezTo>
                          <a:pt x="5" y="1"/>
                          <a:pt x="5" y="3"/>
                          <a:pt x="4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4" name="Freeform 583"/>
                  <p:cNvSpPr/>
                  <p:nvPr/>
                </p:nvSpPr>
                <p:spPr bwMode="auto">
                  <a:xfrm>
                    <a:off x="6695" y="2747"/>
                    <a:ext cx="78" cy="17"/>
                  </a:xfrm>
                  <a:custGeom>
                    <a:gdLst>
                      <a:gd fmla="*/ 0 w 33" name="T0"/>
                      <a:gd fmla="*/ 4 h 7" name="T1"/>
                      <a:gd fmla="*/ 3 w 33" name="T2"/>
                      <a:gd fmla="*/ 7 h 7" name="T3"/>
                      <a:gd fmla="*/ 5 w 33" name="T4"/>
                      <a:gd fmla="*/ 5 h 7" name="T5"/>
                      <a:gd fmla="*/ 7 w 33" name="T6"/>
                      <a:gd fmla="*/ 6 h 7" name="T7"/>
                      <a:gd fmla="*/ 8 w 33" name="T8"/>
                      <a:gd fmla="*/ 4 h 7" name="T9"/>
                      <a:gd fmla="*/ 11 w 33" name="T10"/>
                      <a:gd fmla="*/ 5 h 7" name="T11"/>
                      <a:gd fmla="*/ 12 w 33" name="T12"/>
                      <a:gd fmla="*/ 4 h 7" name="T13"/>
                      <a:gd fmla="*/ 14 w 33" name="T14"/>
                      <a:gd fmla="*/ 5 h 7" name="T15"/>
                      <a:gd fmla="*/ 17 w 33" name="T16"/>
                      <a:gd fmla="*/ 3 h 7" name="T17"/>
                      <a:gd fmla="*/ 19 w 33" name="T18"/>
                      <a:gd fmla="*/ 5 h 7" name="T19"/>
                      <a:gd fmla="*/ 21 w 33" name="T20"/>
                      <a:gd fmla="*/ 4 h 7" name="T21"/>
                      <a:gd fmla="*/ 23 w 33" name="T22"/>
                      <a:gd fmla="*/ 5 h 7" name="T23"/>
                      <a:gd fmla="*/ 25 w 33" name="T24"/>
                      <a:gd fmla="*/ 4 h 7" name="T25"/>
                      <a:gd fmla="*/ 27 w 33" name="T26"/>
                      <a:gd fmla="*/ 6 h 7" name="T27"/>
                      <a:gd fmla="*/ 29 w 33" name="T28"/>
                      <a:gd fmla="*/ 5 h 7" name="T29"/>
                      <a:gd fmla="*/ 30 w 33" name="T30"/>
                      <a:gd fmla="*/ 7 h 7" name="T31"/>
                      <a:gd fmla="*/ 33 w 33" name="T32"/>
                      <a:gd fmla="*/ 4 h 7" name="T33"/>
                      <a:gd fmla="*/ 31 w 33" name="T34"/>
                      <a:gd fmla="*/ 6 h 7" name="T35"/>
                      <a:gd fmla="*/ 29 w 33" name="T36"/>
                      <a:gd fmla="*/ 4 h 7" name="T37"/>
                      <a:gd fmla="*/ 27 w 33" name="T38"/>
                      <a:gd fmla="*/ 5 h 7" name="T39"/>
                      <a:gd fmla="*/ 25 w 33" name="T40"/>
                      <a:gd fmla="*/ 1 h 7" name="T41"/>
                      <a:gd fmla="*/ 23 w 33" name="T42"/>
                      <a:gd fmla="*/ 4 h 7" name="T43"/>
                      <a:gd fmla="*/ 21 w 33" name="T44"/>
                      <a:gd fmla="*/ 2 h 7" name="T45"/>
                      <a:gd fmla="*/ 19 w 33" name="T46"/>
                      <a:gd fmla="*/ 4 h 7" name="T47"/>
                      <a:gd fmla="*/ 17 w 33" name="T48"/>
                      <a:gd fmla="*/ 0 h 7" name="T49"/>
                      <a:gd fmla="*/ 14 w 33" name="T50"/>
                      <a:gd fmla="*/ 4 h 7" name="T51"/>
                      <a:gd fmla="*/ 12 w 33" name="T52"/>
                      <a:gd fmla="*/ 2 h 7" name="T53"/>
                      <a:gd fmla="*/ 10 w 33" name="T54"/>
                      <a:gd fmla="*/ 4 h 7" name="T55"/>
                      <a:gd fmla="*/ 7 w 33" name="T56"/>
                      <a:gd fmla="*/ 1 h 7" name="T57"/>
                      <a:gd fmla="*/ 7 w 33" name="T58"/>
                      <a:gd fmla="*/ 5 h 7" name="T59"/>
                      <a:gd fmla="*/ 4 w 33" name="T60"/>
                      <a:gd fmla="*/ 3 h 7" name="T61"/>
                      <a:gd fmla="*/ 3 w 33" name="T62"/>
                      <a:gd fmla="*/ 6 h 7" name="T63"/>
                      <a:gd fmla="*/ 0 w 33" name="T64"/>
                      <a:gd fmla="*/ 4 h 7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7" w="33">
                        <a:moveTo>
                          <a:pt x="0" y="4"/>
                        </a:moveTo>
                        <a:cubicBezTo>
                          <a:pt x="0" y="6"/>
                          <a:pt x="1" y="7"/>
                          <a:pt x="3" y="7"/>
                        </a:cubicBezTo>
                        <a:cubicBezTo>
                          <a:pt x="5" y="6"/>
                          <a:pt x="5" y="5"/>
                          <a:pt x="5" y="5"/>
                        </a:cubicBezTo>
                        <a:cubicBezTo>
                          <a:pt x="5" y="5"/>
                          <a:pt x="6" y="6"/>
                          <a:pt x="7" y="6"/>
                        </a:cubicBezTo>
                        <a:cubicBezTo>
                          <a:pt x="8" y="6"/>
                          <a:pt x="8" y="4"/>
                          <a:pt x="8" y="4"/>
                        </a:cubicBezTo>
                        <a:cubicBezTo>
                          <a:pt x="8" y="4"/>
                          <a:pt x="9" y="5"/>
                          <a:pt x="11" y="5"/>
                        </a:cubicBezTo>
                        <a:cubicBezTo>
                          <a:pt x="12" y="5"/>
                          <a:pt x="12" y="4"/>
                          <a:pt x="12" y="4"/>
                        </a:cubicBezTo>
                        <a:cubicBezTo>
                          <a:pt x="12" y="4"/>
                          <a:pt x="13" y="5"/>
                          <a:pt x="14" y="5"/>
                        </a:cubicBezTo>
                        <a:cubicBezTo>
                          <a:pt x="16" y="5"/>
                          <a:pt x="17" y="3"/>
                          <a:pt x="17" y="3"/>
                        </a:cubicBezTo>
                        <a:cubicBezTo>
                          <a:pt x="17" y="3"/>
                          <a:pt x="18" y="5"/>
                          <a:pt x="19" y="5"/>
                        </a:cubicBezTo>
                        <a:cubicBezTo>
                          <a:pt x="20" y="5"/>
                          <a:pt x="21" y="4"/>
                          <a:pt x="21" y="4"/>
                        </a:cubicBezTo>
                        <a:cubicBezTo>
                          <a:pt x="21" y="4"/>
                          <a:pt x="21" y="5"/>
                          <a:pt x="23" y="5"/>
                        </a:cubicBezTo>
                        <a:cubicBezTo>
                          <a:pt x="24" y="5"/>
                          <a:pt x="25" y="4"/>
                          <a:pt x="25" y="4"/>
                        </a:cubicBezTo>
                        <a:cubicBezTo>
                          <a:pt x="25" y="4"/>
                          <a:pt x="26" y="6"/>
                          <a:pt x="27" y="6"/>
                        </a:cubicBezTo>
                        <a:cubicBezTo>
                          <a:pt x="28" y="6"/>
                          <a:pt x="29" y="5"/>
                          <a:pt x="29" y="5"/>
                        </a:cubicBezTo>
                        <a:cubicBezTo>
                          <a:pt x="29" y="5"/>
                          <a:pt x="29" y="6"/>
                          <a:pt x="30" y="7"/>
                        </a:cubicBezTo>
                        <a:cubicBezTo>
                          <a:pt x="32" y="7"/>
                          <a:pt x="33" y="5"/>
                          <a:pt x="33" y="4"/>
                        </a:cubicBezTo>
                        <a:cubicBezTo>
                          <a:pt x="32" y="5"/>
                          <a:pt x="31" y="6"/>
                          <a:pt x="31" y="6"/>
                        </a:cubicBezTo>
                        <a:cubicBezTo>
                          <a:pt x="30" y="5"/>
                          <a:pt x="29" y="4"/>
                          <a:pt x="29" y="4"/>
                        </a:cubicBezTo>
                        <a:cubicBezTo>
                          <a:pt x="29" y="4"/>
                          <a:pt x="28" y="5"/>
                          <a:pt x="27" y="5"/>
                        </a:cubicBezTo>
                        <a:cubicBezTo>
                          <a:pt x="26" y="4"/>
                          <a:pt x="25" y="1"/>
                          <a:pt x="25" y="1"/>
                        </a:cubicBezTo>
                        <a:cubicBezTo>
                          <a:pt x="25" y="1"/>
                          <a:pt x="24" y="5"/>
                          <a:pt x="23" y="4"/>
                        </a:cubicBezTo>
                        <a:cubicBezTo>
                          <a:pt x="21" y="4"/>
                          <a:pt x="21" y="2"/>
                          <a:pt x="21" y="2"/>
                        </a:cubicBezTo>
                        <a:cubicBezTo>
                          <a:pt x="21" y="2"/>
                          <a:pt x="20" y="4"/>
                          <a:pt x="19" y="4"/>
                        </a:cubicBezTo>
                        <a:cubicBezTo>
                          <a:pt x="18" y="4"/>
                          <a:pt x="17" y="0"/>
                          <a:pt x="17" y="0"/>
                        </a:cubicBezTo>
                        <a:cubicBezTo>
                          <a:pt x="17" y="0"/>
                          <a:pt x="15" y="4"/>
                          <a:pt x="14" y="4"/>
                        </a:cubicBezTo>
                        <a:cubicBezTo>
                          <a:pt x="13" y="4"/>
                          <a:pt x="12" y="2"/>
                          <a:pt x="12" y="2"/>
                        </a:cubicBezTo>
                        <a:cubicBezTo>
                          <a:pt x="12" y="2"/>
                          <a:pt x="12" y="4"/>
                          <a:pt x="10" y="4"/>
                        </a:cubicBezTo>
                        <a:cubicBezTo>
                          <a:pt x="9" y="4"/>
                          <a:pt x="7" y="1"/>
                          <a:pt x="7" y="1"/>
                        </a:cubicBezTo>
                        <a:cubicBezTo>
                          <a:pt x="7" y="1"/>
                          <a:pt x="8" y="5"/>
                          <a:pt x="7" y="5"/>
                        </a:cubicBezTo>
                        <a:cubicBezTo>
                          <a:pt x="6" y="5"/>
                          <a:pt x="4" y="3"/>
                          <a:pt x="4" y="3"/>
                        </a:cubicBezTo>
                        <a:cubicBezTo>
                          <a:pt x="4" y="3"/>
                          <a:pt x="4" y="5"/>
                          <a:pt x="3" y="6"/>
                        </a:cubicBezTo>
                        <a:cubicBezTo>
                          <a:pt x="2" y="6"/>
                          <a:pt x="1" y="5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5" name="Freeform 584"/>
                  <p:cNvSpPr/>
                  <p:nvPr/>
                </p:nvSpPr>
                <p:spPr bwMode="auto">
                  <a:xfrm>
                    <a:off x="6695" y="2747"/>
                    <a:ext cx="78" cy="17"/>
                  </a:xfrm>
                  <a:custGeom>
                    <a:gdLst>
                      <a:gd fmla="*/ 0 w 33" name="T0"/>
                      <a:gd fmla="*/ 4 h 7" name="T1"/>
                      <a:gd fmla="*/ 3 w 33" name="T2"/>
                      <a:gd fmla="*/ 6 h 7" name="T3"/>
                      <a:gd fmla="*/ 4 w 33" name="T4"/>
                      <a:gd fmla="*/ 3 h 7" name="T5"/>
                      <a:gd fmla="*/ 7 w 33" name="T6"/>
                      <a:gd fmla="*/ 1 h 7" name="T7"/>
                      <a:gd fmla="*/ 10 w 33" name="T8"/>
                      <a:gd fmla="*/ 4 h 7" name="T9"/>
                      <a:gd fmla="*/ 12 w 33" name="T10"/>
                      <a:gd fmla="*/ 2 h 7" name="T11"/>
                      <a:gd fmla="*/ 14 w 33" name="T12"/>
                      <a:gd fmla="*/ 4 h 7" name="T13"/>
                      <a:gd fmla="*/ 19 w 33" name="T14"/>
                      <a:gd fmla="*/ 4 h 7" name="T15"/>
                      <a:gd fmla="*/ 23 w 33" name="T16"/>
                      <a:gd fmla="*/ 4 h 7" name="T17"/>
                      <a:gd fmla="*/ 25 w 33" name="T18"/>
                      <a:gd fmla="*/ 1 h 7" name="T19"/>
                      <a:gd fmla="*/ 25 w 33" name="T20"/>
                      <a:gd fmla="*/ 1 h 7" name="T21"/>
                      <a:gd fmla="*/ 21 w 33" name="T22"/>
                      <a:gd fmla="*/ 2 h 7" name="T23"/>
                      <a:gd fmla="*/ 19 w 33" name="T24"/>
                      <a:gd fmla="*/ 4 h 7" name="T25"/>
                      <a:gd fmla="*/ 14 w 33" name="T26"/>
                      <a:gd fmla="*/ 4 h 7" name="T27"/>
                      <a:gd fmla="*/ 11 w 33" name="T28"/>
                      <a:gd fmla="*/ 4 h 7" name="T29"/>
                      <a:gd fmla="*/ 7 w 33" name="T30"/>
                      <a:gd fmla="*/ 5 h 7" name="T31"/>
                      <a:gd fmla="*/ 4 w 33" name="T32"/>
                      <a:gd fmla="*/ 4 h 7" name="T33"/>
                      <a:gd fmla="*/ 1 w 33" name="T34"/>
                      <a:gd fmla="*/ 5 h 7" name="T35"/>
                      <a:gd fmla="*/ 3 w 33" name="T36"/>
                      <a:gd fmla="*/ 6 h 7" name="T37"/>
                      <a:gd fmla="*/ 5 w 33" name="T38"/>
                      <a:gd fmla="*/ 5 h 7" name="T39"/>
                      <a:gd fmla="*/ 8 w 33" name="T40"/>
                      <a:gd fmla="*/ 4 h 7" name="T41"/>
                      <a:gd fmla="*/ 10 w 33" name="T42"/>
                      <a:gd fmla="*/ 5 h 7" name="T43"/>
                      <a:gd fmla="*/ 14 w 33" name="T44"/>
                      <a:gd fmla="*/ 5 h 7" name="T45"/>
                      <a:gd fmla="*/ 19 w 33" name="T46"/>
                      <a:gd fmla="*/ 5 h 7" name="T47"/>
                      <a:gd fmla="*/ 23 w 33" name="T48"/>
                      <a:gd fmla="*/ 5 h 7" name="T49"/>
                      <a:gd fmla="*/ 25 w 33" name="T50"/>
                      <a:gd fmla="*/ 4 h 7" name="T51"/>
                      <a:gd fmla="*/ 29 w 33" name="T52"/>
                      <a:gd fmla="*/ 5 h 7" name="T53"/>
                      <a:gd fmla="*/ 33 w 33" name="T54"/>
                      <a:gd fmla="*/ 4 h 7" name="T55"/>
                      <a:gd fmla="*/ 31 w 33" name="T56"/>
                      <a:gd fmla="*/ 6 h 7" name="T57"/>
                      <a:gd fmla="*/ 27 w 33" name="T58"/>
                      <a:gd fmla="*/ 5 h 7" name="T59"/>
                      <a:gd fmla="*/ 27 w 33" name="T60"/>
                      <a:gd fmla="*/ 5 h 7" name="T61"/>
                      <a:gd fmla="*/ 31 w 33" name="T62"/>
                      <a:gd fmla="*/ 6 h 7" name="T63"/>
                      <a:gd fmla="*/ 33 w 33" name="T64"/>
                      <a:gd fmla="*/ 4 h 7" name="T65"/>
                      <a:gd fmla="*/ 29 w 33" name="T66"/>
                      <a:gd fmla="*/ 5 h 7" name="T67"/>
                      <a:gd fmla="*/ 25 w 33" name="T68"/>
                      <a:gd fmla="*/ 4 h 7" name="T69"/>
                      <a:gd fmla="*/ 21 w 33" name="T70"/>
                      <a:gd fmla="*/ 4 h 7" name="T71"/>
                      <a:gd fmla="*/ 17 w 33" name="T72"/>
                      <a:gd fmla="*/ 3 h 7" name="T73"/>
                      <a:gd fmla="*/ 14 w 33" name="T74"/>
                      <a:gd fmla="*/ 5 h 7" name="T75"/>
                      <a:gd fmla="*/ 11 w 33" name="T76"/>
                      <a:gd fmla="*/ 5 h 7" name="T77"/>
                      <a:gd fmla="*/ 8 w 33" name="T78"/>
                      <a:gd fmla="*/ 4 h 7" name="T79"/>
                      <a:gd fmla="*/ 7 w 33" name="T80"/>
                      <a:gd fmla="*/ 6 h 7" name="T81"/>
                      <a:gd fmla="*/ 3 w 33" name="T82"/>
                      <a:gd fmla="*/ 7 h 7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7" w="33">
                        <a:moveTo>
                          <a:pt x="3" y="7"/>
                        </a:moveTo>
                        <a:cubicBezTo>
                          <a:pt x="1" y="7"/>
                          <a:pt x="1" y="6"/>
                          <a:pt x="0" y="4"/>
                        </a:cubicBezTo>
                        <a:cubicBezTo>
                          <a:pt x="0" y="4"/>
                          <a:pt x="1" y="5"/>
                          <a:pt x="1" y="5"/>
                        </a:cubicBezTo>
                        <a:cubicBezTo>
                          <a:pt x="2" y="5"/>
                          <a:pt x="2" y="6"/>
                          <a:pt x="3" y="6"/>
                        </a:cubicBezTo>
                        <a:cubicBezTo>
                          <a:pt x="4" y="5"/>
                          <a:pt x="4" y="4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5" y="5"/>
                          <a:pt x="6" y="5"/>
                        </a:cubicBezTo>
                        <a:cubicBezTo>
                          <a:pt x="7" y="5"/>
                          <a:pt x="7" y="2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8" y="1"/>
                          <a:pt x="9" y="4"/>
                          <a:pt x="10" y="4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12" y="4"/>
                          <a:pt x="12" y="2"/>
                          <a:pt x="12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2" y="2"/>
                          <a:pt x="13" y="4"/>
                          <a:pt x="14" y="4"/>
                        </a:cubicBezTo>
                        <a:cubicBezTo>
                          <a:pt x="15" y="4"/>
                          <a:pt x="16" y="1"/>
                          <a:pt x="17" y="0"/>
                        </a:cubicBezTo>
                        <a:cubicBezTo>
                          <a:pt x="17" y="0"/>
                          <a:pt x="18" y="4"/>
                          <a:pt x="19" y="4"/>
                        </a:cubicBezTo>
                        <a:cubicBezTo>
                          <a:pt x="20" y="4"/>
                          <a:pt x="21" y="2"/>
                          <a:pt x="21" y="2"/>
                        </a:cubicBezTo>
                        <a:cubicBezTo>
                          <a:pt x="21" y="2"/>
                          <a:pt x="22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4" y="4"/>
                          <a:pt x="25" y="1"/>
                          <a:pt x="25" y="1"/>
                        </a:cubicBezTo>
                        <a:cubicBezTo>
                          <a:pt x="26" y="1"/>
                          <a:pt x="26" y="3"/>
                          <a:pt x="27" y="4"/>
                        </a:cubicBezTo>
                        <a:cubicBezTo>
                          <a:pt x="26" y="3"/>
                          <a:pt x="25" y="1"/>
                          <a:pt x="25" y="1"/>
                        </a:cubicBezTo>
                        <a:cubicBezTo>
                          <a:pt x="25" y="1"/>
                          <a:pt x="24" y="4"/>
                          <a:pt x="23" y="4"/>
                        </a:cubicBezTo>
                        <a:cubicBezTo>
                          <a:pt x="22" y="4"/>
                          <a:pt x="21" y="2"/>
                          <a:pt x="21" y="2"/>
                        </a:cubicBezTo>
                        <a:cubicBezTo>
                          <a:pt x="21" y="2"/>
                          <a:pt x="20" y="4"/>
                          <a:pt x="19" y="4"/>
                        </a:cubicBezTo>
                        <a:cubicBezTo>
                          <a:pt x="19" y="4"/>
                          <a:pt x="19" y="4"/>
                          <a:pt x="19" y="4"/>
                        </a:cubicBezTo>
                        <a:cubicBezTo>
                          <a:pt x="18" y="4"/>
                          <a:pt x="17" y="0"/>
                          <a:pt x="17" y="0"/>
                        </a:cubicBezTo>
                        <a:cubicBezTo>
                          <a:pt x="17" y="0"/>
                          <a:pt x="15" y="4"/>
                          <a:pt x="14" y="4"/>
                        </a:cubicBezTo>
                        <a:cubicBezTo>
                          <a:pt x="13" y="4"/>
                          <a:pt x="12" y="3"/>
                          <a:pt x="12" y="2"/>
                        </a:cubicBezTo>
                        <a:cubicBezTo>
                          <a:pt x="12" y="3"/>
                          <a:pt x="12" y="4"/>
                          <a:pt x="11" y="4"/>
                        </a:cubicBezTo>
                        <a:cubicBezTo>
                          <a:pt x="9" y="4"/>
                          <a:pt x="8" y="1"/>
                          <a:pt x="7" y="1"/>
                        </a:cubicBezTo>
                        <a:cubicBezTo>
                          <a:pt x="8" y="2"/>
                          <a:pt x="8" y="5"/>
                          <a:pt x="7" y="5"/>
                        </a:cubicBezTo>
                        <a:cubicBezTo>
                          <a:pt x="7" y="5"/>
                          <a:pt x="7" y="5"/>
                          <a:pt x="7" y="5"/>
                        </a:cubicBezTo>
                        <a:cubicBezTo>
                          <a:pt x="5" y="5"/>
                          <a:pt x="4" y="4"/>
                          <a:pt x="4" y="4"/>
                        </a:cubicBezTo>
                        <a:cubicBezTo>
                          <a:pt x="4" y="4"/>
                          <a:pt x="4" y="6"/>
                          <a:pt x="3" y="6"/>
                        </a:cubicBezTo>
                        <a:cubicBezTo>
                          <a:pt x="2" y="6"/>
                          <a:pt x="2" y="6"/>
                          <a:pt x="1" y="5"/>
                        </a:cubicBezTo>
                        <a:cubicBezTo>
                          <a:pt x="1" y="5"/>
                          <a:pt x="0" y="4"/>
                          <a:pt x="0" y="4"/>
                        </a:cubicBezTo>
                        <a:cubicBezTo>
                          <a:pt x="1" y="6"/>
                          <a:pt x="2" y="7"/>
                          <a:pt x="3" y="6"/>
                        </a:cubicBezTo>
                        <a:cubicBezTo>
                          <a:pt x="4" y="6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6"/>
                          <a:pt x="6" y="6"/>
                        </a:cubicBezTo>
                        <a:cubicBezTo>
                          <a:pt x="8" y="6"/>
                          <a:pt x="8" y="4"/>
                          <a:pt x="8" y="4"/>
                        </a:cubicBezTo>
                        <a:cubicBezTo>
                          <a:pt x="8" y="4"/>
                          <a:pt x="8" y="4"/>
                          <a:pt x="8" y="4"/>
                        </a:cubicBezTo>
                        <a:cubicBezTo>
                          <a:pt x="8" y="4"/>
                          <a:pt x="9" y="5"/>
                          <a:pt x="10" y="5"/>
                        </a:cubicBezTo>
                        <a:cubicBezTo>
                          <a:pt x="12" y="5"/>
                          <a:pt x="12" y="4"/>
                          <a:pt x="12" y="4"/>
                        </a:cubicBezTo>
                        <a:cubicBezTo>
                          <a:pt x="12" y="4"/>
                          <a:pt x="13" y="5"/>
                          <a:pt x="14" y="5"/>
                        </a:cubicBezTo>
                        <a:cubicBezTo>
                          <a:pt x="16" y="5"/>
                          <a:pt x="17" y="3"/>
                          <a:pt x="17" y="3"/>
                        </a:cubicBezTo>
                        <a:cubicBezTo>
                          <a:pt x="17" y="3"/>
                          <a:pt x="18" y="5"/>
                          <a:pt x="19" y="5"/>
                        </a:cubicBezTo>
                        <a:cubicBezTo>
                          <a:pt x="20" y="5"/>
                          <a:pt x="21" y="4"/>
                          <a:pt x="21" y="4"/>
                        </a:cubicBezTo>
                        <a:cubicBezTo>
                          <a:pt x="21" y="4"/>
                          <a:pt x="21" y="5"/>
                          <a:pt x="23" y="5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4" y="5"/>
                          <a:pt x="25" y="4"/>
                          <a:pt x="25" y="4"/>
                        </a:cubicBezTo>
                        <a:cubicBezTo>
                          <a:pt x="25" y="4"/>
                          <a:pt x="26" y="5"/>
                          <a:pt x="27" y="6"/>
                        </a:cubicBezTo>
                        <a:cubicBezTo>
                          <a:pt x="28" y="6"/>
                          <a:pt x="29" y="5"/>
                          <a:pt x="29" y="5"/>
                        </a:cubicBezTo>
                        <a:cubicBezTo>
                          <a:pt x="29" y="5"/>
                          <a:pt x="29" y="6"/>
                          <a:pt x="30" y="6"/>
                        </a:cubicBezTo>
                        <a:cubicBezTo>
                          <a:pt x="32" y="6"/>
                          <a:pt x="33" y="5"/>
                          <a:pt x="33" y="4"/>
                        </a:cubicBezTo>
                        <a:cubicBezTo>
                          <a:pt x="33" y="4"/>
                          <a:pt x="33" y="5"/>
                          <a:pt x="32" y="5"/>
                        </a:cubicBezTo>
                        <a:cubicBezTo>
                          <a:pt x="32" y="5"/>
                          <a:pt x="31" y="6"/>
                          <a:pt x="31" y="6"/>
                        </a:cubicBezTo>
                        <a:cubicBezTo>
                          <a:pt x="30" y="5"/>
                          <a:pt x="29" y="4"/>
                          <a:pt x="29" y="4"/>
                        </a:cubicBezTo>
                        <a:cubicBezTo>
                          <a:pt x="29" y="4"/>
                          <a:pt x="28" y="5"/>
                          <a:pt x="27" y="5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8" y="5"/>
                          <a:pt x="29" y="4"/>
                          <a:pt x="29" y="4"/>
                        </a:cubicBezTo>
                        <a:cubicBezTo>
                          <a:pt x="29" y="4"/>
                          <a:pt x="30" y="5"/>
                          <a:pt x="31" y="6"/>
                        </a:cubicBezTo>
                        <a:cubicBezTo>
                          <a:pt x="31" y="6"/>
                          <a:pt x="32" y="5"/>
                          <a:pt x="32" y="5"/>
                        </a:cubicBezTo>
                        <a:cubicBezTo>
                          <a:pt x="33" y="5"/>
                          <a:pt x="33" y="4"/>
                          <a:pt x="33" y="4"/>
                        </a:cubicBezTo>
                        <a:cubicBezTo>
                          <a:pt x="33" y="6"/>
                          <a:pt x="32" y="7"/>
                          <a:pt x="31" y="7"/>
                        </a:cubicBezTo>
                        <a:cubicBezTo>
                          <a:pt x="29" y="6"/>
                          <a:pt x="29" y="5"/>
                          <a:pt x="29" y="5"/>
                        </a:cubicBezTo>
                        <a:cubicBezTo>
                          <a:pt x="29" y="5"/>
                          <a:pt x="28" y="6"/>
                          <a:pt x="27" y="6"/>
                        </a:cubicBezTo>
                        <a:cubicBezTo>
                          <a:pt x="26" y="6"/>
                          <a:pt x="25" y="4"/>
                          <a:pt x="25" y="4"/>
                        </a:cubicBezTo>
                        <a:cubicBezTo>
                          <a:pt x="25" y="4"/>
                          <a:pt x="24" y="5"/>
                          <a:pt x="23" y="5"/>
                        </a:cubicBezTo>
                        <a:cubicBezTo>
                          <a:pt x="21" y="5"/>
                          <a:pt x="21" y="4"/>
                          <a:pt x="21" y="4"/>
                        </a:cubicBezTo>
                        <a:cubicBezTo>
                          <a:pt x="21" y="4"/>
                          <a:pt x="20" y="5"/>
                          <a:pt x="19" y="5"/>
                        </a:cubicBezTo>
                        <a:cubicBezTo>
                          <a:pt x="18" y="5"/>
                          <a:pt x="17" y="3"/>
                          <a:pt x="17" y="3"/>
                        </a:cubicBezTo>
                        <a:cubicBezTo>
                          <a:pt x="17" y="3"/>
                          <a:pt x="16" y="5"/>
                          <a:pt x="14" y="5"/>
                        </a:cubicBez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13" y="5"/>
                          <a:pt x="12" y="4"/>
                          <a:pt x="12" y="4"/>
                        </a:cubicBezTo>
                        <a:cubicBezTo>
                          <a:pt x="12" y="4"/>
                          <a:pt x="12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9" y="5"/>
                          <a:pt x="8" y="4"/>
                          <a:pt x="8" y="4"/>
                        </a:cubicBezTo>
                        <a:cubicBezTo>
                          <a:pt x="8" y="4"/>
                          <a:pt x="8" y="6"/>
                          <a:pt x="7" y="6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5" y="6"/>
                          <a:pt x="5" y="5"/>
                          <a:pt x="5" y="5"/>
                        </a:cubicBezTo>
                        <a:cubicBezTo>
                          <a:pt x="5" y="5"/>
                          <a:pt x="4" y="6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6" name="Freeform 585"/>
                  <p:cNvSpPr/>
                  <p:nvPr/>
                </p:nvSpPr>
                <p:spPr bwMode="auto">
                  <a:xfrm>
                    <a:off x="6697" y="2759"/>
                    <a:ext cx="74" cy="7"/>
                  </a:xfrm>
                  <a:custGeom>
                    <a:gdLst>
                      <a:gd fmla="*/ 16 w 31" name="T0"/>
                      <a:gd fmla="*/ 1 h 3" name="T1"/>
                      <a:gd fmla="*/ 1 w 31" name="T2"/>
                      <a:gd fmla="*/ 3 h 3" name="T3"/>
                      <a:gd fmla="*/ 1 w 31" name="T4"/>
                      <a:gd fmla="*/ 2 h 3" name="T5"/>
                      <a:gd fmla="*/ 1 w 31" name="T6"/>
                      <a:gd fmla="*/ 2 h 3" name="T7"/>
                      <a:gd fmla="*/ 16 w 31" name="T8"/>
                      <a:gd fmla="*/ 0 h 3" name="T9"/>
                      <a:gd fmla="*/ 31 w 31" name="T10"/>
                      <a:gd fmla="*/ 2 h 3" name="T11"/>
                      <a:gd fmla="*/ 31 w 31" name="T12"/>
                      <a:gd fmla="*/ 2 h 3" name="T13"/>
                      <a:gd fmla="*/ 30 w 31" name="T14"/>
                      <a:gd fmla="*/ 3 h 3" name="T15"/>
                      <a:gd fmla="*/ 16 w 31" name="T16"/>
                      <a:gd fmla="*/ 1 h 3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3" w="31">
                        <a:moveTo>
                          <a:pt x="16" y="1"/>
                        </a:moveTo>
                        <a:cubicBezTo>
                          <a:pt x="10" y="1"/>
                          <a:pt x="5" y="2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5" y="1"/>
                          <a:pt x="10" y="0"/>
                          <a:pt x="16" y="0"/>
                        </a:cubicBezTo>
                        <a:cubicBezTo>
                          <a:pt x="22" y="0"/>
                          <a:pt x="27" y="1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31" y="3"/>
                          <a:pt x="31" y="3"/>
                          <a:pt x="30" y="3"/>
                        </a:cubicBezTo>
                        <a:cubicBezTo>
                          <a:pt x="27" y="2"/>
                          <a:pt x="21" y="1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7" name="Freeform 586"/>
                  <p:cNvSpPr>
                    <a:spLocks noEditPoints="1"/>
                  </p:cNvSpPr>
                  <p:nvPr/>
                </p:nvSpPr>
                <p:spPr bwMode="auto">
                  <a:xfrm>
                    <a:off x="6697" y="2759"/>
                    <a:ext cx="74" cy="7"/>
                  </a:xfrm>
                  <a:custGeom>
                    <a:gdLst>
                      <a:gd fmla="*/ 30 w 31" name="T0"/>
                      <a:gd fmla="*/ 3 h 3" name="T1"/>
                      <a:gd fmla="*/ 30 w 31" name="T2"/>
                      <a:gd fmla="*/ 3 h 3" name="T3"/>
                      <a:gd fmla="*/ 1 w 31" name="T4"/>
                      <a:gd fmla="*/ 3 h 3" name="T5"/>
                      <a:gd fmla="*/ 1 w 31" name="T6"/>
                      <a:gd fmla="*/ 3 h 3" name="T7"/>
                      <a:gd fmla="*/ 1 w 31" name="T8"/>
                      <a:gd fmla="*/ 2 h 3" name="T9"/>
                      <a:gd fmla="*/ 16 w 31" name="T10"/>
                      <a:gd fmla="*/ 0 h 3" name="T11"/>
                      <a:gd fmla="*/ 31 w 31" name="T12"/>
                      <a:gd fmla="*/ 2 h 3" name="T13"/>
                      <a:gd fmla="*/ 31 w 31" name="T14"/>
                      <a:gd fmla="*/ 3 h 3" name="T15"/>
                      <a:gd fmla="*/ 30 w 31" name="T16"/>
                      <a:gd fmla="*/ 3 h 3" name="T17"/>
                      <a:gd fmla="*/ 16 w 31" name="T18"/>
                      <a:gd fmla="*/ 1 h 3" name="T19"/>
                      <a:gd fmla="*/ 30 w 31" name="T20"/>
                      <a:gd fmla="*/ 3 h 3" name="T21"/>
                      <a:gd fmla="*/ 30 w 31" name="T22"/>
                      <a:gd fmla="*/ 3 h 3" name="T23"/>
                      <a:gd fmla="*/ 31 w 31" name="T24"/>
                      <a:gd fmla="*/ 2 h 3" name="T25"/>
                      <a:gd fmla="*/ 31 w 31" name="T26"/>
                      <a:gd fmla="*/ 2 h 3" name="T27"/>
                      <a:gd fmla="*/ 16 w 31" name="T28"/>
                      <a:gd fmla="*/ 0 h 3" name="T29"/>
                      <a:gd fmla="*/ 1 w 31" name="T30"/>
                      <a:gd fmla="*/ 2 h 3" name="T31"/>
                      <a:gd fmla="*/ 1 w 31" name="T32"/>
                      <a:gd fmla="*/ 2 h 3" name="T33"/>
                      <a:gd fmla="*/ 1 w 31" name="T34"/>
                      <a:gd fmla="*/ 3 h 3" name="T35"/>
                      <a:gd fmla="*/ 16 w 31" name="T36"/>
                      <a:gd fmla="*/ 1 h 3" name="T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b="b" l="0" r="r" t="0"/>
                    <a:pathLst>
                      <a:path h="3" w="31">
                        <a:moveTo>
                          <a:pt x="30" y="3"/>
                        </a:move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23" y="1"/>
                          <a:pt x="9" y="1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5" y="1"/>
                          <a:pt x="10" y="0"/>
                          <a:pt x="16" y="0"/>
                        </a:cubicBezTo>
                        <a:cubicBezTo>
                          <a:pt x="21" y="0"/>
                          <a:pt x="27" y="1"/>
                          <a:pt x="31" y="2"/>
                        </a:cubicBezTo>
                        <a:cubicBezTo>
                          <a:pt x="31" y="2"/>
                          <a:pt x="31" y="2"/>
                          <a:pt x="31" y="3"/>
                        </a:cubicBezTo>
                        <a:cubicBezTo>
                          <a:pt x="31" y="3"/>
                          <a:pt x="31" y="3"/>
                          <a:pt x="30" y="3"/>
                        </a:cubicBezTo>
                        <a:close/>
                        <a:moveTo>
                          <a:pt x="16" y="1"/>
                        </a:moveTo>
                        <a:cubicBezTo>
                          <a:pt x="21" y="1"/>
                          <a:pt x="27" y="2"/>
                          <a:pt x="30" y="3"/>
                        </a:cubicBezTo>
                        <a:cubicBezTo>
                          <a:pt x="30" y="3"/>
                          <a:pt x="30" y="3"/>
                          <a:pt x="30" y="3"/>
                        </a:cubicBezTo>
                        <a:cubicBezTo>
                          <a:pt x="31" y="3"/>
                          <a:pt x="31" y="3"/>
                          <a:pt x="31" y="2"/>
                        </a:cubicBezTo>
                        <a:cubicBezTo>
                          <a:pt x="31" y="2"/>
                          <a:pt x="31" y="2"/>
                          <a:pt x="31" y="2"/>
                        </a:cubicBezTo>
                        <a:cubicBezTo>
                          <a:pt x="27" y="1"/>
                          <a:pt x="21" y="0"/>
                          <a:pt x="16" y="0"/>
                        </a:cubicBezTo>
                        <a:cubicBezTo>
                          <a:pt x="10" y="0"/>
                          <a:pt x="5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5" y="2"/>
                          <a:pt x="10" y="1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8" name="Freeform 587"/>
                  <p:cNvSpPr/>
                  <p:nvPr/>
                </p:nvSpPr>
                <p:spPr bwMode="auto">
                  <a:xfrm>
                    <a:off x="6697" y="2766"/>
                    <a:ext cx="5" cy="5"/>
                  </a:xfrm>
                  <a:custGeom>
                    <a:gdLst>
                      <a:gd fmla="*/ 3 w 5" name="T0"/>
                      <a:gd fmla="*/ 5 h 5" name="T1"/>
                      <a:gd fmla="*/ 0 w 5" name="T2"/>
                      <a:gd fmla="*/ 2 h 5" name="T3"/>
                      <a:gd fmla="*/ 3 w 5" name="T4"/>
                      <a:gd fmla="*/ 0 h 5" name="T5"/>
                      <a:gd fmla="*/ 5 w 5" name="T6"/>
                      <a:gd fmla="*/ 2 h 5" name="T7"/>
                      <a:gd fmla="*/ 3 w 5" name="T8"/>
                      <a:gd fmla="*/ 5 h 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5" w="5">
                        <a:moveTo>
                          <a:pt x="3" y="5"/>
                        </a:moveTo>
                        <a:lnTo>
                          <a:pt x="0" y="2"/>
                        </a:lnTo>
                        <a:lnTo>
                          <a:pt x="3" y="0"/>
                        </a:lnTo>
                        <a:lnTo>
                          <a:pt x="5" y="2"/>
                        </a:lnTo>
                        <a:lnTo>
                          <a:pt x="3" y="5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49" name="Freeform 588"/>
                  <p:cNvSpPr/>
                  <p:nvPr/>
                </p:nvSpPr>
                <p:spPr bwMode="auto">
                  <a:xfrm>
                    <a:off x="6697" y="2766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1 w 2" name="T2"/>
                      <a:gd fmla="*/ 2 h 2" name="T3"/>
                      <a:gd fmla="*/ 0 w 2" name="T4"/>
                      <a:gd fmla="*/ 1 h 2" name="T5"/>
                      <a:gd fmla="*/ 1 w 2" name="T6"/>
                      <a:gd fmla="*/ 0 h 2" name="T7"/>
                      <a:gd fmla="*/ 2 w 2" name="T8"/>
                      <a:gd fmla="*/ 1 h 2" name="T9"/>
                      <a:gd fmla="*/ 1 w 2" name="T10"/>
                      <a:gd fmla="*/ 2 h 2" name="T11"/>
                      <a:gd fmla="*/ 1 w 2" name="T12"/>
                      <a:gd fmla="*/ 2 h 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0" name="Freeform 589"/>
                  <p:cNvSpPr/>
                  <p:nvPr/>
                </p:nvSpPr>
                <p:spPr bwMode="auto">
                  <a:xfrm>
                    <a:off x="6766" y="2766"/>
                    <a:ext cx="5" cy="5"/>
                  </a:xfrm>
                  <a:custGeom>
                    <a:gdLst>
                      <a:gd fmla="*/ 2 w 5" name="T0"/>
                      <a:gd fmla="*/ 5 h 5" name="T1"/>
                      <a:gd fmla="*/ 5 w 5" name="T2"/>
                      <a:gd fmla="*/ 2 h 5" name="T3"/>
                      <a:gd fmla="*/ 5 w 5" name="T4"/>
                      <a:gd fmla="*/ 0 h 5" name="T5"/>
                      <a:gd fmla="*/ 0 w 5" name="T6"/>
                      <a:gd fmla="*/ 2 h 5" name="T7"/>
                      <a:gd fmla="*/ 2 w 5" name="T8"/>
                      <a:gd fmla="*/ 5 h 5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lnTo>
                          <a:pt x="5" y="2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2" y="5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1" name="Freeform 590"/>
                  <p:cNvSpPr/>
                  <p:nvPr/>
                </p:nvSpPr>
                <p:spPr bwMode="auto">
                  <a:xfrm>
                    <a:off x="6766" y="2766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1 w 2" name="T2"/>
                      <a:gd fmla="*/ 2 h 2" name="T3"/>
                      <a:gd fmla="*/ 0 w 2" name="T4"/>
                      <a:gd fmla="*/ 1 h 2" name="T5"/>
                      <a:gd fmla="*/ 2 w 2" name="T6"/>
                      <a:gd fmla="*/ 0 h 2" name="T7"/>
                      <a:gd fmla="*/ 2 w 2" name="T8"/>
                      <a:gd fmla="*/ 1 h 2" name="T9"/>
                      <a:gd fmla="*/ 1 w 2" name="T10"/>
                      <a:gd fmla="*/ 2 h 2" name="T11"/>
                      <a:gd fmla="*/ 1 w 2" name="T12"/>
                      <a:gd fmla="*/ 2 h 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2" name="Freeform 591"/>
                  <p:cNvSpPr/>
                  <p:nvPr/>
                </p:nvSpPr>
                <p:spPr bwMode="auto">
                  <a:xfrm>
                    <a:off x="6735" y="2742"/>
                    <a:ext cx="9" cy="10"/>
                  </a:xfrm>
                  <a:custGeom>
                    <a:gdLst>
                      <a:gd fmla="*/ 3 w 4" name="T0"/>
                      <a:gd fmla="*/ 2 h 4" name="T1"/>
                      <a:gd fmla="*/ 1 w 4" name="T2"/>
                      <a:gd fmla="*/ 2 h 4" name="T3"/>
                      <a:gd fmla="*/ 1 w 4" name="T4"/>
                      <a:gd fmla="*/ 1 h 4" name="T5"/>
                      <a:gd fmla="*/ 2 w 4" name="T6"/>
                      <a:gd fmla="*/ 0 h 4" name="T7"/>
                      <a:gd fmla="*/ 3 w 4" name="T8"/>
                      <a:gd fmla="*/ 1 h 4" name="T9"/>
                      <a:gd fmla="*/ 2 w 4" name="T10"/>
                      <a:gd fmla="*/ 2 h 4" name="T11"/>
                      <a:gd fmla="*/ 4 w 4" name="T12"/>
                      <a:gd fmla="*/ 2 h 4" name="T13"/>
                      <a:gd fmla="*/ 4 w 4" name="T14"/>
                      <a:gd fmla="*/ 3 h 4" name="T15"/>
                      <a:gd fmla="*/ 2 w 4" name="T16"/>
                      <a:gd fmla="*/ 3 h 4" name="T17"/>
                      <a:gd fmla="*/ 3 w 4" name="T18"/>
                      <a:gd fmla="*/ 4 h 4" name="T19"/>
                      <a:gd fmla="*/ 2 w 4" name="T20"/>
                      <a:gd fmla="*/ 4 h 4" name="T21"/>
                      <a:gd fmla="*/ 0 w 4" name="T22"/>
                      <a:gd fmla="*/ 3 h 4" name="T23"/>
                      <a:gd fmla="*/ 1 w 4" name="T24"/>
                      <a:gd fmla="*/ 2 h 4" name="T25"/>
                      <a:gd fmla="*/ 3 w 4" name="T26"/>
                      <a:gd fmla="*/ 2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2"/>
                        </a:moveTo>
                        <a:cubicBezTo>
                          <a:pt x="3" y="2"/>
                          <a:pt x="1" y="2"/>
                          <a:pt x="1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2" y="2"/>
                          <a:pt x="3" y="1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0" y="3"/>
                        </a:cubicBez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3" name="Freeform 592"/>
                  <p:cNvSpPr>
                    <a:spLocks noEditPoints="1"/>
                  </p:cNvSpPr>
                  <p:nvPr/>
                </p:nvSpPr>
                <p:spPr bwMode="auto">
                  <a:xfrm>
                    <a:off x="6735" y="2742"/>
                    <a:ext cx="9" cy="10"/>
                  </a:xfrm>
                  <a:custGeom>
                    <a:gdLst>
                      <a:gd fmla="*/ 2 w 4" name="T0"/>
                      <a:gd fmla="*/ 4 h 4" name="T1"/>
                      <a:gd fmla="*/ 2 w 4" name="T2"/>
                      <a:gd fmla="*/ 4 h 4" name="T3"/>
                      <a:gd fmla="*/ 0 w 4" name="T4"/>
                      <a:gd fmla="*/ 3 h 4" name="T5"/>
                      <a:gd fmla="*/ 0 w 4" name="T6"/>
                      <a:gd fmla="*/ 2 h 4" name="T7"/>
                      <a:gd fmla="*/ 1 w 4" name="T8"/>
                      <a:gd fmla="*/ 2 h 4" name="T9"/>
                      <a:gd fmla="*/ 1 w 4" name="T10"/>
                      <a:gd fmla="*/ 2 h 4" name="T11"/>
                      <a:gd fmla="*/ 1 w 4" name="T12"/>
                      <a:gd fmla="*/ 2 h 4" name="T13"/>
                      <a:gd fmla="*/ 0 w 4" name="T14"/>
                      <a:gd fmla="*/ 1 h 4" name="T15"/>
                      <a:gd fmla="*/ 1 w 4" name="T16"/>
                      <a:gd fmla="*/ 1 h 4" name="T17"/>
                      <a:gd fmla="*/ 2 w 4" name="T18"/>
                      <a:gd fmla="*/ 0 h 4" name="T19"/>
                      <a:gd fmla="*/ 3 w 4" name="T20"/>
                      <a:gd fmla="*/ 1 h 4" name="T21"/>
                      <a:gd fmla="*/ 3 w 4" name="T22"/>
                      <a:gd fmla="*/ 1 h 4" name="T23"/>
                      <a:gd fmla="*/ 4 w 4" name="T24"/>
                      <a:gd fmla="*/ 2 h 4" name="T25"/>
                      <a:gd fmla="*/ 4 w 4" name="T26"/>
                      <a:gd fmla="*/ 3 h 4" name="T27"/>
                      <a:gd fmla="*/ 3 w 4" name="T28"/>
                      <a:gd fmla="*/ 3 h 4" name="T29"/>
                      <a:gd fmla="*/ 3 w 4" name="T30"/>
                      <a:gd fmla="*/ 3 h 4" name="T31"/>
                      <a:gd fmla="*/ 2 w 4" name="T32"/>
                      <a:gd fmla="*/ 4 h 4" name="T33"/>
                      <a:gd fmla="*/ 2 w 4" name="T34"/>
                      <a:gd fmla="*/ 2 h 4" name="T35"/>
                      <a:gd fmla="*/ 1 w 4" name="T36"/>
                      <a:gd fmla="*/ 2 h 4" name="T37"/>
                      <a:gd fmla="*/ 1 w 4" name="T38"/>
                      <a:gd fmla="*/ 3 h 4" name="T39"/>
                      <a:gd fmla="*/ 0 w 4" name="T40"/>
                      <a:gd fmla="*/ 3 h 4" name="T41"/>
                      <a:gd fmla="*/ 2 w 4" name="T42"/>
                      <a:gd fmla="*/ 4 h 4" name="T43"/>
                      <a:gd fmla="*/ 2 w 4" name="T44"/>
                      <a:gd fmla="*/ 4 h 4" name="T45"/>
                      <a:gd fmla="*/ 3 w 4" name="T46"/>
                      <a:gd fmla="*/ 4 h 4" name="T47"/>
                      <a:gd fmla="*/ 2 w 4" name="T48"/>
                      <a:gd fmla="*/ 3 h 4" name="T49"/>
                      <a:gd fmla="*/ 3 w 4" name="T50"/>
                      <a:gd fmla="*/ 3 h 4" name="T51"/>
                      <a:gd fmla="*/ 4 w 4" name="T52"/>
                      <a:gd fmla="*/ 3 h 4" name="T53"/>
                      <a:gd fmla="*/ 4 w 4" name="T54"/>
                      <a:gd fmla="*/ 2 h 4" name="T55"/>
                      <a:gd fmla="*/ 3 w 4" name="T56"/>
                      <a:gd fmla="*/ 2 h 4" name="T57"/>
                      <a:gd fmla="*/ 2 w 4" name="T58"/>
                      <a:gd fmla="*/ 2 h 4" name="T59"/>
                      <a:gd fmla="*/ 2 w 4" name="T60"/>
                      <a:gd fmla="*/ 2 h 4" name="T61"/>
                      <a:gd fmla="*/ 2 w 4" name="T62"/>
                      <a:gd fmla="*/ 1 h 4" name="T63"/>
                      <a:gd fmla="*/ 3 w 4" name="T64"/>
                      <a:gd fmla="*/ 1 h 4" name="T65"/>
                      <a:gd fmla="*/ 2 w 4" name="T66"/>
                      <a:gd fmla="*/ 0 h 4" name="T67"/>
                      <a:gd fmla="*/ 1 w 4" name="T68"/>
                      <a:gd fmla="*/ 1 h 4" name="T69"/>
                      <a:gd fmla="*/ 1 w 4" name="T70"/>
                      <a:gd fmla="*/ 1 h 4" name="T71"/>
                      <a:gd fmla="*/ 1 w 4" name="T72"/>
                      <a:gd fmla="*/ 2 h 4" name="T73"/>
                      <a:gd fmla="*/ 3 w 4" name="T74"/>
                      <a:gd fmla="*/ 2 h 4" name="T75"/>
                      <a:gd fmla="*/ 3 w 4" name="T76"/>
                      <a:gd fmla="*/ 2 h 4" name="T77"/>
                      <a:gd fmla="*/ 3 w 4" name="T78"/>
                      <a:gd fmla="*/ 2 h 4" name="T79"/>
                      <a:gd fmla="*/ 3 w 4" name="T80"/>
                      <a:gd fmla="*/ 2 h 4" name="T81"/>
                      <a:gd fmla="*/ 2 w 4" name="T82"/>
                      <a:gd fmla="*/ 2 h 4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0" y="4"/>
                          <a:pt x="0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lose/>
                        <a:moveTo>
                          <a:pt x="2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2" y="1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4" name="Freeform 593"/>
                  <p:cNvSpPr/>
                  <p:nvPr/>
                </p:nvSpPr>
                <p:spPr bwMode="auto">
                  <a:xfrm>
                    <a:off x="6723" y="2742"/>
                    <a:ext cx="10" cy="10"/>
                  </a:xfrm>
                  <a:custGeom>
                    <a:gdLst>
                      <a:gd fmla="*/ 1 w 4" name="T0"/>
                      <a:gd fmla="*/ 2 h 4" name="T1"/>
                      <a:gd fmla="*/ 3 w 4" name="T2"/>
                      <a:gd fmla="*/ 2 h 4" name="T3"/>
                      <a:gd fmla="*/ 3 w 4" name="T4"/>
                      <a:gd fmla="*/ 1 h 4" name="T5"/>
                      <a:gd fmla="*/ 2 w 4" name="T6"/>
                      <a:gd fmla="*/ 0 h 4" name="T7"/>
                      <a:gd fmla="*/ 1 w 4" name="T8"/>
                      <a:gd fmla="*/ 1 h 4" name="T9"/>
                      <a:gd fmla="*/ 2 w 4" name="T10"/>
                      <a:gd fmla="*/ 2 h 4" name="T11"/>
                      <a:gd fmla="*/ 1 w 4" name="T12"/>
                      <a:gd fmla="*/ 2 h 4" name="T13"/>
                      <a:gd fmla="*/ 1 w 4" name="T14"/>
                      <a:gd fmla="*/ 3 h 4" name="T15"/>
                      <a:gd fmla="*/ 2 w 4" name="T16"/>
                      <a:gd fmla="*/ 3 h 4" name="T17"/>
                      <a:gd fmla="*/ 1 w 4" name="T18"/>
                      <a:gd fmla="*/ 4 h 4" name="T19"/>
                      <a:gd fmla="*/ 3 w 4" name="T20"/>
                      <a:gd fmla="*/ 4 h 4" name="T21"/>
                      <a:gd fmla="*/ 4 w 4" name="T22"/>
                      <a:gd fmla="*/ 3 h 4" name="T23"/>
                      <a:gd fmla="*/ 3 w 4" name="T24"/>
                      <a:gd fmla="*/ 2 h 4" name="T25"/>
                      <a:gd fmla="*/ 1 w 4" name="T26"/>
                      <a:gd fmla="*/ 2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1" y="2"/>
                        </a:moveTo>
                        <a:cubicBezTo>
                          <a:pt x="1" y="2"/>
                          <a:pt x="3" y="2"/>
                          <a:pt x="3" y="2"/>
                        </a:cubicBezTo>
                        <a:cubicBezTo>
                          <a:pt x="4" y="2"/>
                          <a:pt x="4" y="1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1" y="1"/>
                          <a:pt x="1" y="2"/>
                        </a:cubicBezTo>
                        <a:cubicBezTo>
                          <a:pt x="0" y="2"/>
                          <a:pt x="0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3" y="2"/>
                        </a:cubicBezTo>
                        <a:cubicBezTo>
                          <a:pt x="3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5" name="Freeform 594"/>
                  <p:cNvSpPr>
                    <a:spLocks noEditPoints="1"/>
                  </p:cNvSpPr>
                  <p:nvPr/>
                </p:nvSpPr>
                <p:spPr bwMode="auto">
                  <a:xfrm>
                    <a:off x="6723" y="2742"/>
                    <a:ext cx="10" cy="10"/>
                  </a:xfrm>
                  <a:custGeom>
                    <a:gdLst>
                      <a:gd fmla="*/ 2 w 4" name="T0"/>
                      <a:gd fmla="*/ 4 h 4" name="T1"/>
                      <a:gd fmla="*/ 1 w 4" name="T2"/>
                      <a:gd fmla="*/ 4 h 4" name="T3"/>
                      <a:gd fmla="*/ 2 w 4" name="T4"/>
                      <a:gd fmla="*/ 3 h 4" name="T5"/>
                      <a:gd fmla="*/ 0 w 4" name="T6"/>
                      <a:gd fmla="*/ 3 h 4" name="T7"/>
                      <a:gd fmla="*/ 1 w 4" name="T8"/>
                      <a:gd fmla="*/ 2 h 4" name="T9"/>
                      <a:gd fmla="*/ 2 w 4" name="T10"/>
                      <a:gd fmla="*/ 2 h 4" name="T11"/>
                      <a:gd fmla="*/ 1 w 4" name="T12"/>
                      <a:gd fmla="*/ 1 h 4" name="T13"/>
                      <a:gd fmla="*/ 2 w 4" name="T14"/>
                      <a:gd fmla="*/ 0 h 4" name="T15"/>
                      <a:gd fmla="*/ 4 w 4" name="T16"/>
                      <a:gd fmla="*/ 1 h 4" name="T17"/>
                      <a:gd fmla="*/ 4 w 4" name="T18"/>
                      <a:gd fmla="*/ 1 h 4" name="T19"/>
                      <a:gd fmla="*/ 4 w 4" name="T20"/>
                      <a:gd fmla="*/ 2 h 4" name="T21"/>
                      <a:gd fmla="*/ 3 w 4" name="T22"/>
                      <a:gd fmla="*/ 2 h 4" name="T23"/>
                      <a:gd fmla="*/ 3 w 4" name="T24"/>
                      <a:gd fmla="*/ 2 h 4" name="T25"/>
                      <a:gd fmla="*/ 4 w 4" name="T26"/>
                      <a:gd fmla="*/ 3 h 4" name="T27"/>
                      <a:gd fmla="*/ 4 w 4" name="T28"/>
                      <a:gd fmla="*/ 3 h 4" name="T29"/>
                      <a:gd fmla="*/ 3 w 4" name="T30"/>
                      <a:gd fmla="*/ 4 h 4" name="T31"/>
                      <a:gd fmla="*/ 2 w 4" name="T32"/>
                      <a:gd fmla="*/ 4 h 4" name="T33"/>
                      <a:gd fmla="*/ 2 w 4" name="T34"/>
                      <a:gd fmla="*/ 3 h 4" name="T35"/>
                      <a:gd fmla="*/ 1 w 4" name="T36"/>
                      <a:gd fmla="*/ 3 h 4" name="T37"/>
                      <a:gd fmla="*/ 2 w 4" name="T38"/>
                      <a:gd fmla="*/ 4 h 4" name="T39"/>
                      <a:gd fmla="*/ 2 w 4" name="T40"/>
                      <a:gd fmla="*/ 4 h 4" name="T41"/>
                      <a:gd fmla="*/ 3 w 4" name="T42"/>
                      <a:gd fmla="*/ 4 h 4" name="T43"/>
                      <a:gd fmla="*/ 4 w 4" name="T44"/>
                      <a:gd fmla="*/ 3 h 4" name="T45"/>
                      <a:gd fmla="*/ 4 w 4" name="T46"/>
                      <a:gd fmla="*/ 3 h 4" name="T47"/>
                      <a:gd fmla="*/ 3 w 4" name="T48"/>
                      <a:gd fmla="*/ 2 h 4" name="T49"/>
                      <a:gd fmla="*/ 2 w 4" name="T50"/>
                      <a:gd fmla="*/ 2 h 4" name="T51"/>
                      <a:gd fmla="*/ 1 w 4" name="T52"/>
                      <a:gd fmla="*/ 2 h 4" name="T53"/>
                      <a:gd fmla="*/ 2 w 4" name="T54"/>
                      <a:gd fmla="*/ 2 h 4" name="T55"/>
                      <a:gd fmla="*/ 2 w 4" name="T56"/>
                      <a:gd fmla="*/ 2 h 4" name="T57"/>
                      <a:gd fmla="*/ 2 w 4" name="T58"/>
                      <a:gd fmla="*/ 2 h 4" name="T59"/>
                      <a:gd fmla="*/ 3 w 4" name="T60"/>
                      <a:gd fmla="*/ 2 h 4" name="T61"/>
                      <a:gd fmla="*/ 4 w 4" name="T62"/>
                      <a:gd fmla="*/ 1 h 4" name="T63"/>
                      <a:gd fmla="*/ 3 w 4" name="T64"/>
                      <a:gd fmla="*/ 1 h 4" name="T65"/>
                      <a:gd fmla="*/ 2 w 4" name="T66"/>
                      <a:gd fmla="*/ 1 h 4" name="T67"/>
                      <a:gd fmla="*/ 1 w 4" name="T68"/>
                      <a:gd fmla="*/ 1 h 4" name="T69"/>
                      <a:gd fmla="*/ 2 w 4" name="T70"/>
                      <a:gd fmla="*/ 2 h 4" name="T71"/>
                      <a:gd fmla="*/ 1 w 4" name="T72"/>
                      <a:gd fmla="*/ 2 h 4" name="T73"/>
                      <a:gd fmla="*/ 1 w 4" name="T74"/>
                      <a:gd fmla="*/ 2 h 4" name="T75"/>
                      <a:gd fmla="*/ 1 w 4" name="T76"/>
                      <a:gd fmla="*/ 3 h 4" name="T77"/>
                      <a:gd fmla="*/ 2 w 4" name="T78"/>
                      <a:gd fmla="*/ 3 h 4" name="T79"/>
                      <a:gd fmla="*/ 2 w 4" name="T80"/>
                      <a:gd fmla="*/ 3 h 4" name="T81"/>
                      <a:gd fmla="*/ 2 w 4" name="T82"/>
                      <a:gd fmla="*/ 3 h 4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2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1" y="1"/>
                          <a:pt x="2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2" y="3"/>
                        </a:move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6" name="Freeform 595"/>
                  <p:cNvSpPr/>
                  <p:nvPr/>
                </p:nvSpPr>
                <p:spPr bwMode="auto">
                  <a:xfrm>
                    <a:off x="6730" y="2735"/>
                    <a:ext cx="7" cy="9"/>
                  </a:xfrm>
                  <a:custGeom>
                    <a:gdLst>
                      <a:gd fmla="*/ 2 w 3" name="T0"/>
                      <a:gd fmla="*/ 1 h 4" name="T1"/>
                      <a:gd fmla="*/ 2 w 3" name="T2"/>
                      <a:gd fmla="*/ 4 h 4" name="T3"/>
                      <a:gd fmla="*/ 3 w 3" name="T4"/>
                      <a:gd fmla="*/ 4 h 4" name="T5"/>
                      <a:gd fmla="*/ 3 w 3" name="T6"/>
                      <a:gd fmla="*/ 2 h 4" name="T7"/>
                      <a:gd fmla="*/ 3 w 3" name="T8"/>
                      <a:gd fmla="*/ 1 h 4" name="T9"/>
                      <a:gd fmla="*/ 2 w 3" name="T10"/>
                      <a:gd fmla="*/ 3 h 4" name="T11"/>
                      <a:gd fmla="*/ 2 w 3" name="T12"/>
                      <a:gd fmla="*/ 1 h 4" name="T13"/>
                      <a:gd fmla="*/ 1 w 3" name="T14"/>
                      <a:gd fmla="*/ 1 h 4" name="T15"/>
                      <a:gd fmla="*/ 1 w 3" name="T16"/>
                      <a:gd fmla="*/ 3 h 4" name="T17"/>
                      <a:gd fmla="*/ 0 w 3" name="T18"/>
                      <a:gd fmla="*/ 1 h 4" name="T19"/>
                      <a:gd fmla="*/ 0 w 3" name="T20"/>
                      <a:gd fmla="*/ 3 h 4" name="T21"/>
                      <a:gd fmla="*/ 1 w 3" name="T22"/>
                      <a:gd fmla="*/ 4 h 4" name="T23"/>
                      <a:gd fmla="*/ 2 w 3" name="T24"/>
                      <a:gd fmla="*/ 3 h 4" name="T25"/>
                      <a:gd fmla="*/ 2 w 3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3">
                        <a:moveTo>
                          <a:pt x="2" y="1"/>
                        </a:moveTo>
                        <a:cubicBezTo>
                          <a:pt x="2" y="1"/>
                          <a:pt x="2" y="3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1"/>
                          <a:pt x="2" y="3"/>
                          <a:pt x="2" y="3"/>
                        </a:cubicBezTo>
                        <a:cubicBezTo>
                          <a:pt x="2" y="3"/>
                          <a:pt x="3" y="1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1" y="3"/>
                          <a:pt x="1" y="3"/>
                        </a:cubicBezTo>
                        <a:cubicBezTo>
                          <a:pt x="1" y="3"/>
                          <a:pt x="1" y="1"/>
                          <a:pt x="0" y="1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4"/>
                          <a:pt x="1" y="4"/>
                          <a:pt x="2" y="3"/>
                        </a:cubicBezTo>
                        <a:cubicBezTo>
                          <a:pt x="2" y="3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7" name="Freeform 596"/>
                  <p:cNvSpPr>
                    <a:spLocks noEditPoints="1"/>
                  </p:cNvSpPr>
                  <p:nvPr/>
                </p:nvSpPr>
                <p:spPr bwMode="auto">
                  <a:xfrm>
                    <a:off x="6730" y="2735"/>
                    <a:ext cx="10" cy="9"/>
                  </a:xfrm>
                  <a:custGeom>
                    <a:gdLst>
                      <a:gd fmla="*/ 1 w 4" name="T0"/>
                      <a:gd fmla="*/ 4 h 4" name="T1"/>
                      <a:gd fmla="*/ 1 w 4" name="T2"/>
                      <a:gd fmla="*/ 4 h 4" name="T3"/>
                      <a:gd fmla="*/ 0 w 4" name="T4"/>
                      <a:gd fmla="*/ 3 h 4" name="T5"/>
                      <a:gd fmla="*/ 0 w 4" name="T6"/>
                      <a:gd fmla="*/ 1 h 4" name="T7"/>
                      <a:gd fmla="*/ 0 w 4" name="T8"/>
                      <a:gd fmla="*/ 1 h 4" name="T9"/>
                      <a:gd fmla="*/ 1 w 4" name="T10"/>
                      <a:gd fmla="*/ 2 h 4" name="T11"/>
                      <a:gd fmla="*/ 1 w 4" name="T12"/>
                      <a:gd fmla="*/ 0 h 4" name="T13"/>
                      <a:gd fmla="*/ 2 w 4" name="T14"/>
                      <a:gd fmla="*/ 1 h 4" name="T15"/>
                      <a:gd fmla="*/ 2 w 4" name="T16"/>
                      <a:gd fmla="*/ 2 h 4" name="T17"/>
                      <a:gd fmla="*/ 3 w 4" name="T18"/>
                      <a:gd fmla="*/ 1 h 4" name="T19"/>
                      <a:gd fmla="*/ 3 w 4" name="T20"/>
                      <a:gd fmla="*/ 2 h 4" name="T21"/>
                      <a:gd fmla="*/ 3 w 4" name="T22"/>
                      <a:gd fmla="*/ 4 h 4" name="T23"/>
                      <a:gd fmla="*/ 2 w 4" name="T24"/>
                      <a:gd fmla="*/ 4 h 4" name="T25"/>
                      <a:gd fmla="*/ 2 w 4" name="T26"/>
                      <a:gd fmla="*/ 3 h 4" name="T27"/>
                      <a:gd fmla="*/ 2 w 4" name="T28"/>
                      <a:gd fmla="*/ 3 h 4" name="T29"/>
                      <a:gd fmla="*/ 1 w 4" name="T30"/>
                      <a:gd fmla="*/ 4 h 4" name="T31"/>
                      <a:gd fmla="*/ 0 w 4" name="T32"/>
                      <a:gd fmla="*/ 1 h 4" name="T33"/>
                      <a:gd fmla="*/ 0 w 4" name="T34"/>
                      <a:gd fmla="*/ 3 h 4" name="T35"/>
                      <a:gd fmla="*/ 1 w 4" name="T36"/>
                      <a:gd fmla="*/ 4 h 4" name="T37"/>
                      <a:gd fmla="*/ 1 w 4" name="T38"/>
                      <a:gd fmla="*/ 4 h 4" name="T39"/>
                      <a:gd fmla="*/ 1 w 4" name="T40"/>
                      <a:gd fmla="*/ 4 h 4" name="T41"/>
                      <a:gd fmla="*/ 1 w 4" name="T42"/>
                      <a:gd fmla="*/ 3 h 4" name="T43"/>
                      <a:gd fmla="*/ 2 w 4" name="T44"/>
                      <a:gd fmla="*/ 2 h 4" name="T45"/>
                      <a:gd fmla="*/ 2 w 4" name="T46"/>
                      <a:gd fmla="*/ 1 h 4" name="T47"/>
                      <a:gd fmla="*/ 2 w 4" name="T48"/>
                      <a:gd fmla="*/ 2 h 4" name="T49"/>
                      <a:gd fmla="*/ 2 w 4" name="T50"/>
                      <a:gd fmla="*/ 2 h 4" name="T51"/>
                      <a:gd fmla="*/ 2 w 4" name="T52"/>
                      <a:gd fmla="*/ 2 h 4" name="T53"/>
                      <a:gd fmla="*/ 2 w 4" name="T54"/>
                      <a:gd fmla="*/ 4 h 4" name="T55"/>
                      <a:gd fmla="*/ 3 w 4" name="T56"/>
                      <a:gd fmla="*/ 4 h 4" name="T57"/>
                      <a:gd fmla="*/ 3 w 4" name="T58"/>
                      <a:gd fmla="*/ 2 h 4" name="T59"/>
                      <a:gd fmla="*/ 3 w 4" name="T60"/>
                      <a:gd fmla="*/ 1 h 4" name="T61"/>
                      <a:gd fmla="*/ 3 w 4" name="T62"/>
                      <a:gd fmla="*/ 1 h 4" name="T63"/>
                      <a:gd fmla="*/ 2 w 4" name="T64"/>
                      <a:gd fmla="*/ 3 h 4" name="T65"/>
                      <a:gd fmla="*/ 2 w 4" name="T66"/>
                      <a:gd fmla="*/ 3 h 4" name="T67"/>
                      <a:gd fmla="*/ 2 w 4" name="T68"/>
                      <a:gd fmla="*/ 2 h 4" name="T69"/>
                      <a:gd fmla="*/ 2 w 4" name="T70"/>
                      <a:gd fmla="*/ 1 h 4" name="T71"/>
                      <a:gd fmla="*/ 1 w 4" name="T72"/>
                      <a:gd fmla="*/ 1 h 4" name="T73"/>
                      <a:gd fmla="*/ 1 w 4" name="T74"/>
                      <a:gd fmla="*/ 2 h 4" name="T75"/>
                      <a:gd fmla="*/ 0 w 4" name="T76"/>
                      <a:gd fmla="*/ 1 h 4" name="T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b="b" l="0" r="r" t="0"/>
                    <a:pathLst>
                      <a:path h="4" w="4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4" y="3"/>
                          <a:pt x="3" y="3"/>
                          <a:pt x="3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lose/>
                        <a:moveTo>
                          <a:pt x="0" y="1"/>
                        </a:move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2" y="3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2" y="2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2" y="1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8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6733" y="2744"/>
                    <a:ext cx="4" cy="8"/>
                  </a:xfrm>
                  <a:prstGeom prst="ellipse">
                    <a:avLst/>
                  </a:pr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59" name="Freeform 598"/>
                  <p:cNvSpPr>
                    <a:spLocks noEditPoints="1"/>
                  </p:cNvSpPr>
                  <p:nvPr/>
                </p:nvSpPr>
                <p:spPr bwMode="auto">
                  <a:xfrm>
                    <a:off x="6733" y="2742"/>
                    <a:ext cx="4" cy="10"/>
                  </a:xfrm>
                  <a:custGeom>
                    <a:gdLst>
                      <a:gd fmla="*/ 1 w 2" name="T0"/>
                      <a:gd fmla="*/ 4 h 4" name="T1"/>
                      <a:gd fmla="*/ 1 w 2" name="T2"/>
                      <a:gd fmla="*/ 4 h 4" name="T3"/>
                      <a:gd fmla="*/ 0 w 2" name="T4"/>
                      <a:gd fmla="*/ 4 h 4" name="T5"/>
                      <a:gd fmla="*/ 0 w 2" name="T6"/>
                      <a:gd fmla="*/ 2 h 4" name="T7"/>
                      <a:gd fmla="*/ 1 w 2" name="T8"/>
                      <a:gd fmla="*/ 1 h 4" name="T9"/>
                      <a:gd fmla="*/ 2 w 2" name="T10"/>
                      <a:gd fmla="*/ 2 h 4" name="T11"/>
                      <a:gd fmla="*/ 1 w 2" name="T12"/>
                      <a:gd fmla="*/ 4 h 4" name="T13"/>
                      <a:gd fmla="*/ 1 w 2" name="T14"/>
                      <a:gd fmla="*/ 1 h 4" name="T15"/>
                      <a:gd fmla="*/ 0 w 2" name="T16"/>
                      <a:gd fmla="*/ 2 h 4" name="T17"/>
                      <a:gd fmla="*/ 0 w 2" name="T18"/>
                      <a:gd fmla="*/ 4 h 4" name="T19"/>
                      <a:gd fmla="*/ 1 w 2" name="T20"/>
                      <a:gd fmla="*/ 4 h 4" name="T21"/>
                      <a:gd fmla="*/ 1 w 2" name="T22"/>
                      <a:gd fmla="*/ 4 h 4" name="T23"/>
                      <a:gd fmla="*/ 1 w 2" name="T24"/>
                      <a:gd fmla="*/ 4 h 4" name="T25"/>
                      <a:gd fmla="*/ 1 w 2" name="T26"/>
                      <a:gd fmla="*/ 2 h 4" name="T27"/>
                      <a:gd fmla="*/ 1 w 2" name="T28"/>
                      <a:gd fmla="*/ 1 h 4" name="T29"/>
                      <a:gd fmla="*/ 1 w 2" name="T30"/>
                      <a:gd fmla="*/ 1 h 4" name="T31"/>
                      <a:gd fmla="*/ 1 w 2" name="T32"/>
                      <a:gd fmla="*/ 1 h 4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4" w="2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3"/>
                          <a:pt x="1" y="4"/>
                          <a:pt x="1" y="4"/>
                        </a:cubicBezTo>
                        <a:close/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3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0" name="Freeform 599"/>
                  <p:cNvSpPr/>
                  <p:nvPr/>
                </p:nvSpPr>
                <p:spPr bwMode="auto">
                  <a:xfrm>
                    <a:off x="6756" y="2744"/>
                    <a:ext cx="10" cy="10"/>
                  </a:xfrm>
                  <a:custGeom>
                    <a:gdLst>
                      <a:gd fmla="*/ 3 w 4" name="T0"/>
                      <a:gd fmla="*/ 3 h 4" name="T1"/>
                      <a:gd fmla="*/ 1 w 4" name="T2"/>
                      <a:gd fmla="*/ 2 h 4" name="T3"/>
                      <a:gd fmla="*/ 1 w 4" name="T4"/>
                      <a:gd fmla="*/ 1 h 4" name="T5"/>
                      <a:gd fmla="*/ 2 w 4" name="T6"/>
                      <a:gd fmla="*/ 1 h 4" name="T7"/>
                      <a:gd fmla="*/ 3 w 4" name="T8"/>
                      <a:gd fmla="*/ 1 h 4" name="T9"/>
                      <a:gd fmla="*/ 2 w 4" name="T10"/>
                      <a:gd fmla="*/ 2 h 4" name="T11"/>
                      <a:gd fmla="*/ 4 w 4" name="T12"/>
                      <a:gd fmla="*/ 2 h 4" name="T13"/>
                      <a:gd fmla="*/ 3 w 4" name="T14"/>
                      <a:gd fmla="*/ 3 h 4" name="T15"/>
                      <a:gd fmla="*/ 1 w 4" name="T16"/>
                      <a:gd fmla="*/ 3 h 4" name="T17"/>
                      <a:gd fmla="*/ 3 w 4" name="T18"/>
                      <a:gd fmla="*/ 4 h 4" name="T19"/>
                      <a:gd fmla="*/ 1 w 4" name="T20"/>
                      <a:gd fmla="*/ 4 h 4" name="T21"/>
                      <a:gd fmla="*/ 0 w 4" name="T22"/>
                      <a:gd fmla="*/ 3 h 4" name="T23"/>
                      <a:gd fmla="*/ 1 w 4" name="T24"/>
                      <a:gd fmla="*/ 2 h 4" name="T25"/>
                      <a:gd fmla="*/ 3 w 4" name="T26"/>
                      <a:gd fmla="*/ 3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3"/>
                        </a:moveTo>
                        <a:cubicBezTo>
                          <a:pt x="3" y="3"/>
                          <a:pt x="1" y="2"/>
                          <a:pt x="1" y="2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2" y="0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3" y="4"/>
                          <a:pt x="1" y="3"/>
                          <a:pt x="1" y="3"/>
                        </a:cubicBezTo>
                        <a:cubicBezTo>
                          <a:pt x="1" y="3"/>
                          <a:pt x="3" y="3"/>
                          <a:pt x="3" y="4"/>
                        </a:cubicBezTo>
                        <a:cubicBezTo>
                          <a:pt x="2" y="4"/>
                          <a:pt x="2" y="4"/>
                          <a:pt x="1" y="4"/>
                        </a:cubicBezTo>
                        <a:cubicBezTo>
                          <a:pt x="1" y="4"/>
                          <a:pt x="0" y="4"/>
                          <a:pt x="0" y="3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3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1" name="Freeform 600"/>
                  <p:cNvSpPr>
                    <a:spLocks noEditPoints="1"/>
                  </p:cNvSpPr>
                  <p:nvPr/>
                </p:nvSpPr>
                <p:spPr bwMode="auto">
                  <a:xfrm>
                    <a:off x="6756" y="2744"/>
                    <a:ext cx="10" cy="10"/>
                  </a:xfrm>
                  <a:custGeom>
                    <a:gdLst>
                      <a:gd fmla="*/ 2 w 4" name="T0"/>
                      <a:gd fmla="*/ 4 h 4" name="T1"/>
                      <a:gd fmla="*/ 1 w 4" name="T2"/>
                      <a:gd fmla="*/ 4 h 4" name="T3"/>
                      <a:gd fmla="*/ 0 w 4" name="T4"/>
                      <a:gd fmla="*/ 3 h 4" name="T5"/>
                      <a:gd fmla="*/ 1 w 4" name="T6"/>
                      <a:gd fmla="*/ 2 h 4" name="T7"/>
                      <a:gd fmla="*/ 1 w 4" name="T8"/>
                      <a:gd fmla="*/ 2 h 4" name="T9"/>
                      <a:gd fmla="*/ 1 w 4" name="T10"/>
                      <a:gd fmla="*/ 2 h 4" name="T11"/>
                      <a:gd fmla="*/ 1 w 4" name="T12"/>
                      <a:gd fmla="*/ 1 h 4" name="T13"/>
                      <a:gd fmla="*/ 1 w 4" name="T14"/>
                      <a:gd fmla="*/ 1 h 4" name="T15"/>
                      <a:gd fmla="*/ 2 w 4" name="T16"/>
                      <a:gd fmla="*/ 0 h 4" name="T17"/>
                      <a:gd fmla="*/ 3 w 4" name="T18"/>
                      <a:gd fmla="*/ 1 h 4" name="T19"/>
                      <a:gd fmla="*/ 3 w 4" name="T20"/>
                      <a:gd fmla="*/ 2 h 4" name="T21"/>
                      <a:gd fmla="*/ 4 w 4" name="T22"/>
                      <a:gd fmla="*/ 2 h 4" name="T23"/>
                      <a:gd fmla="*/ 3 w 4" name="T24"/>
                      <a:gd fmla="*/ 3 h 4" name="T25"/>
                      <a:gd fmla="*/ 2 w 4" name="T26"/>
                      <a:gd fmla="*/ 3 h 4" name="T27"/>
                      <a:gd fmla="*/ 3 w 4" name="T28"/>
                      <a:gd fmla="*/ 4 h 4" name="T29"/>
                      <a:gd fmla="*/ 2 w 4" name="T30"/>
                      <a:gd fmla="*/ 4 h 4" name="T31"/>
                      <a:gd fmla="*/ 1 w 4" name="T32"/>
                      <a:gd fmla="*/ 2 h 4" name="T33"/>
                      <a:gd fmla="*/ 0 w 4" name="T34"/>
                      <a:gd fmla="*/ 3 h 4" name="T35"/>
                      <a:gd fmla="*/ 1 w 4" name="T36"/>
                      <a:gd fmla="*/ 4 h 4" name="T37"/>
                      <a:gd fmla="*/ 2 w 4" name="T38"/>
                      <a:gd fmla="*/ 4 h 4" name="T39"/>
                      <a:gd fmla="*/ 2 w 4" name="T40"/>
                      <a:gd fmla="*/ 3 h 4" name="T41"/>
                      <a:gd fmla="*/ 3 w 4" name="T42"/>
                      <a:gd fmla="*/ 3 h 4" name="T43"/>
                      <a:gd fmla="*/ 3 w 4" name="T44"/>
                      <a:gd fmla="*/ 2 h 4" name="T45"/>
                      <a:gd fmla="*/ 2 w 4" name="T46"/>
                      <a:gd fmla="*/ 2 h 4" name="T47"/>
                      <a:gd fmla="*/ 2 w 4" name="T48"/>
                      <a:gd fmla="*/ 2 h 4" name="T49"/>
                      <a:gd fmla="*/ 2 w 4" name="T50"/>
                      <a:gd fmla="*/ 2 h 4" name="T51"/>
                      <a:gd fmla="*/ 3 w 4" name="T52"/>
                      <a:gd fmla="*/ 1 h 4" name="T53"/>
                      <a:gd fmla="*/ 2 w 4" name="T54"/>
                      <a:gd fmla="*/ 1 h 4" name="T55"/>
                      <a:gd fmla="*/ 1 w 4" name="T56"/>
                      <a:gd fmla="*/ 1 h 4" name="T57"/>
                      <a:gd fmla="*/ 1 w 4" name="T58"/>
                      <a:gd fmla="*/ 1 h 4" name="T59"/>
                      <a:gd fmla="*/ 1 w 4" name="T60"/>
                      <a:gd fmla="*/ 2 h 4" name="T61"/>
                      <a:gd fmla="*/ 2 w 4" name="T62"/>
                      <a:gd fmla="*/ 2 h 4" name="T63"/>
                      <a:gd fmla="*/ 3 w 4" name="T64"/>
                      <a:gd fmla="*/ 3 h 4" name="T65"/>
                      <a:gd fmla="*/ 2 w 4" name="T66"/>
                      <a:gd fmla="*/ 3 h 4" name="T67"/>
                      <a:gd fmla="*/ 2 w 4" name="T68"/>
                      <a:gd fmla="*/ 3 h 4" name="T69"/>
                      <a:gd fmla="*/ 2 w 4" name="T70"/>
                      <a:gd fmla="*/ 3 h 4" name="T71"/>
                      <a:gd fmla="*/ 1 w 4" name="T72"/>
                      <a:gd fmla="*/ 2 h 4" name="T73"/>
                      <a:gd fmla="*/ 1 w 4" name="T74"/>
                      <a:gd fmla="*/ 2 h 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4" y="2"/>
                        </a:cubicBez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1" y="2"/>
                        </a:move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4" y="3"/>
                          <a:pt x="4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2" name="Freeform 601"/>
                  <p:cNvSpPr/>
                  <p:nvPr/>
                </p:nvSpPr>
                <p:spPr bwMode="auto">
                  <a:xfrm>
                    <a:off x="6744" y="2744"/>
                    <a:ext cx="10" cy="10"/>
                  </a:xfrm>
                  <a:custGeom>
                    <a:gdLst>
                      <a:gd fmla="*/ 1 w 4" name="T0"/>
                      <a:gd fmla="*/ 1 h 4" name="T1"/>
                      <a:gd fmla="*/ 3 w 4" name="T2"/>
                      <a:gd fmla="*/ 1 h 4" name="T3"/>
                      <a:gd fmla="*/ 4 w 4" name="T4"/>
                      <a:gd fmla="*/ 0 h 4" name="T5"/>
                      <a:gd fmla="*/ 3 w 4" name="T6"/>
                      <a:gd fmla="*/ 0 h 4" name="T7"/>
                      <a:gd fmla="*/ 1 w 4" name="T8"/>
                      <a:gd fmla="*/ 0 h 4" name="T9"/>
                      <a:gd fmla="*/ 2 w 4" name="T10"/>
                      <a:gd fmla="*/ 1 h 4" name="T11"/>
                      <a:gd fmla="*/ 1 w 4" name="T12"/>
                      <a:gd fmla="*/ 1 h 4" name="T13"/>
                      <a:gd fmla="*/ 0 w 4" name="T14"/>
                      <a:gd fmla="*/ 2 h 4" name="T15"/>
                      <a:gd fmla="*/ 2 w 4" name="T16"/>
                      <a:gd fmla="*/ 2 h 4" name="T17"/>
                      <a:gd fmla="*/ 1 w 4" name="T18"/>
                      <a:gd fmla="*/ 3 h 4" name="T19"/>
                      <a:gd fmla="*/ 2 w 4" name="T20"/>
                      <a:gd fmla="*/ 3 h 4" name="T21"/>
                      <a:gd fmla="*/ 3 w 4" name="T22"/>
                      <a:gd fmla="*/ 3 h 4" name="T23"/>
                      <a:gd fmla="*/ 3 w 4" name="T24"/>
                      <a:gd fmla="*/ 2 h 4" name="T25"/>
                      <a:gd fmla="*/ 1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1" y="1"/>
                        </a:moveTo>
                        <a:cubicBezTo>
                          <a:pt x="1" y="1"/>
                          <a:pt x="3" y="2"/>
                          <a:pt x="3" y="1"/>
                        </a:cubicBezTo>
                        <a:cubicBezTo>
                          <a:pt x="4" y="1"/>
                          <a:pt x="4" y="1"/>
                          <a:pt x="4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2" y="1"/>
                          <a:pt x="2" y="1"/>
                        </a:cubicBezTo>
                        <a:cubicBezTo>
                          <a:pt x="2" y="1"/>
                          <a:pt x="1" y="0"/>
                          <a:pt x="1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3" y="4"/>
                          <a:pt x="3" y="3"/>
                          <a:pt x="3" y="3"/>
                        </a:cubicBezTo>
                        <a:cubicBezTo>
                          <a:pt x="4" y="2"/>
                          <a:pt x="4" y="2"/>
                          <a:pt x="3" y="2"/>
                        </a:cubicBezTo>
                        <a:cubicBezTo>
                          <a:pt x="3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3" name="Freeform 602"/>
                  <p:cNvSpPr>
                    <a:spLocks noEditPoints="1"/>
                  </p:cNvSpPr>
                  <p:nvPr/>
                </p:nvSpPr>
                <p:spPr bwMode="auto">
                  <a:xfrm>
                    <a:off x="6744" y="2744"/>
                    <a:ext cx="10" cy="10"/>
                  </a:xfrm>
                  <a:custGeom>
                    <a:gdLst>
                      <a:gd fmla="*/ 2 w 4" name="T0"/>
                      <a:gd fmla="*/ 4 h 4" name="T1"/>
                      <a:gd fmla="*/ 2 w 4" name="T2"/>
                      <a:gd fmla="*/ 4 h 4" name="T3"/>
                      <a:gd fmla="*/ 1 w 4" name="T4"/>
                      <a:gd fmla="*/ 3 h 4" name="T5"/>
                      <a:gd fmla="*/ 2 w 4" name="T6"/>
                      <a:gd fmla="*/ 2 h 4" name="T7"/>
                      <a:gd fmla="*/ 0 w 4" name="T8"/>
                      <a:gd fmla="*/ 2 h 4" name="T9"/>
                      <a:gd fmla="*/ 1 w 4" name="T10"/>
                      <a:gd fmla="*/ 0 h 4" name="T11"/>
                      <a:gd fmla="*/ 2 w 4" name="T12"/>
                      <a:gd fmla="*/ 1 h 4" name="T13"/>
                      <a:gd fmla="*/ 1 w 4" name="T14"/>
                      <a:gd fmla="*/ 0 h 4" name="T15"/>
                      <a:gd fmla="*/ 2 w 4" name="T16"/>
                      <a:gd fmla="*/ 0 h 4" name="T17"/>
                      <a:gd fmla="*/ 4 w 4" name="T18"/>
                      <a:gd fmla="*/ 0 h 4" name="T19"/>
                      <a:gd fmla="*/ 4 w 4" name="T20"/>
                      <a:gd fmla="*/ 1 h 4" name="T21"/>
                      <a:gd fmla="*/ 3 w 4" name="T22"/>
                      <a:gd fmla="*/ 2 h 4" name="T23"/>
                      <a:gd fmla="*/ 3 w 4" name="T24"/>
                      <a:gd fmla="*/ 2 h 4" name="T25"/>
                      <a:gd fmla="*/ 3 w 4" name="T26"/>
                      <a:gd fmla="*/ 2 h 4" name="T27"/>
                      <a:gd fmla="*/ 4 w 4" name="T28"/>
                      <a:gd fmla="*/ 2 h 4" name="T29"/>
                      <a:gd fmla="*/ 4 w 4" name="T30"/>
                      <a:gd fmla="*/ 3 h 4" name="T31"/>
                      <a:gd fmla="*/ 2 w 4" name="T32"/>
                      <a:gd fmla="*/ 4 h 4" name="T33"/>
                      <a:gd fmla="*/ 1 w 4" name="T34"/>
                      <a:gd fmla="*/ 1 h 4" name="T35"/>
                      <a:gd fmla="*/ 0 w 4" name="T36"/>
                      <a:gd fmla="*/ 2 h 4" name="T37"/>
                      <a:gd fmla="*/ 2 w 4" name="T38"/>
                      <a:gd fmla="*/ 2 h 4" name="T39"/>
                      <a:gd fmla="*/ 1 w 4" name="T40"/>
                      <a:gd fmla="*/ 2 h 4" name="T41"/>
                      <a:gd fmla="*/ 2 w 4" name="T42"/>
                      <a:gd fmla="*/ 3 h 4" name="T43"/>
                      <a:gd fmla="*/ 2 w 4" name="T44"/>
                      <a:gd fmla="*/ 3 h 4" name="T45"/>
                      <a:gd fmla="*/ 2 w 4" name="T46"/>
                      <a:gd fmla="*/ 3 h 4" name="T47"/>
                      <a:gd fmla="*/ 2 w 4" name="T48"/>
                      <a:gd fmla="*/ 3 h 4" name="T49"/>
                      <a:gd fmla="*/ 3 w 4" name="T50"/>
                      <a:gd fmla="*/ 3 h 4" name="T51"/>
                      <a:gd fmla="*/ 3 w 4" name="T52"/>
                      <a:gd fmla="*/ 2 h 4" name="T53"/>
                      <a:gd fmla="*/ 3 w 4" name="T54"/>
                      <a:gd fmla="*/ 2 h 4" name="T55"/>
                      <a:gd fmla="*/ 2 w 4" name="T56"/>
                      <a:gd fmla="*/ 1 h 4" name="T57"/>
                      <a:gd fmla="*/ 2 w 4" name="T58"/>
                      <a:gd fmla="*/ 1 h 4" name="T59"/>
                      <a:gd fmla="*/ 1 w 4" name="T60"/>
                      <a:gd fmla="*/ 1 h 4" name="T61"/>
                      <a:gd fmla="*/ 2 w 4" name="T62"/>
                      <a:gd fmla="*/ 1 h 4" name="T63"/>
                      <a:gd fmla="*/ 2 w 4" name="T64"/>
                      <a:gd fmla="*/ 1 h 4" name="T65"/>
                      <a:gd fmla="*/ 2 w 4" name="T66"/>
                      <a:gd fmla="*/ 1 h 4" name="T67"/>
                      <a:gd fmla="*/ 3 w 4" name="T68"/>
                      <a:gd fmla="*/ 1 h 4" name="T69"/>
                      <a:gd fmla="*/ 4 w 4" name="T70"/>
                      <a:gd fmla="*/ 1 h 4" name="T71"/>
                      <a:gd fmla="*/ 4 w 4" name="T72"/>
                      <a:gd fmla="*/ 0 h 4" name="T73"/>
                      <a:gd fmla="*/ 3 w 4" name="T74"/>
                      <a:gd fmla="*/ 0 h 4" name="T75"/>
                      <a:gd fmla="*/ 2 w 4" name="T76"/>
                      <a:gd fmla="*/ 0 h 4" name="T77"/>
                      <a:gd fmla="*/ 3 w 4" name="T78"/>
                      <a:gd fmla="*/ 1 h 4" name="T79"/>
                      <a:gd fmla="*/ 1 w 4" name="T80"/>
                      <a:gd fmla="*/ 1 h 4" name="T8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2" y="1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  <a:cubicBezTo>
                          <a:pt x="3" y="3"/>
                          <a:pt x="3" y="4"/>
                          <a:pt x="2" y="4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3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4" name="Freeform 603"/>
                  <p:cNvSpPr/>
                  <p:nvPr/>
                </p:nvSpPr>
                <p:spPr bwMode="auto">
                  <a:xfrm>
                    <a:off x="6752" y="2737"/>
                    <a:ext cx="9" cy="10"/>
                  </a:xfrm>
                  <a:custGeom>
                    <a:gdLst>
                      <a:gd fmla="*/ 2 w 4" name="T0"/>
                      <a:gd fmla="*/ 1 h 4" name="T1"/>
                      <a:gd fmla="*/ 2 w 4" name="T2"/>
                      <a:gd fmla="*/ 3 h 4" name="T3"/>
                      <a:gd fmla="*/ 3 w 4" name="T4"/>
                      <a:gd fmla="*/ 4 h 4" name="T5"/>
                      <a:gd fmla="*/ 4 w 4" name="T6"/>
                      <a:gd fmla="*/ 2 h 4" name="T7"/>
                      <a:gd fmla="*/ 4 w 4" name="T8"/>
                      <a:gd fmla="*/ 1 h 4" name="T9"/>
                      <a:gd fmla="*/ 3 w 4" name="T10"/>
                      <a:gd fmla="*/ 2 h 4" name="T11"/>
                      <a:gd fmla="*/ 3 w 4" name="T12"/>
                      <a:gd fmla="*/ 1 h 4" name="T13"/>
                      <a:gd fmla="*/ 2 w 4" name="T14"/>
                      <a:gd fmla="*/ 0 h 4" name="T15"/>
                      <a:gd fmla="*/ 1 w 4" name="T16"/>
                      <a:gd fmla="*/ 2 h 4" name="T17"/>
                      <a:gd fmla="*/ 1 w 4" name="T18"/>
                      <a:gd fmla="*/ 1 h 4" name="T19"/>
                      <a:gd fmla="*/ 0 w 4" name="T20"/>
                      <a:gd fmla="*/ 2 h 4" name="T21"/>
                      <a:gd fmla="*/ 1 w 4" name="T22"/>
                      <a:gd fmla="*/ 3 h 4" name="T23"/>
                      <a:gd fmla="*/ 2 w 4" name="T24"/>
                      <a:gd fmla="*/ 3 h 4" name="T25"/>
                      <a:gd fmla="*/ 2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2" y="1"/>
                        </a:moveTo>
                        <a:cubicBezTo>
                          <a:pt x="2" y="1"/>
                          <a:pt x="2" y="3"/>
                          <a:pt x="2" y="3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3" y="3"/>
                          <a:pt x="4" y="3"/>
                          <a:pt x="4" y="2"/>
                        </a:cubicBez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1" y="2"/>
                          <a:pt x="1" y="2"/>
                        </a:cubicBezTo>
                        <a:cubicBezTo>
                          <a:pt x="1" y="2"/>
                          <a:pt x="2" y="1"/>
                          <a:pt x="1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2" y="3"/>
                          <a:pt x="2" y="3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5" name="Freeform 604"/>
                  <p:cNvSpPr>
                    <a:spLocks noEditPoints="1"/>
                  </p:cNvSpPr>
                  <p:nvPr/>
                </p:nvSpPr>
                <p:spPr bwMode="auto">
                  <a:xfrm>
                    <a:off x="6752" y="2737"/>
                    <a:ext cx="9" cy="10"/>
                  </a:xfrm>
                  <a:custGeom>
                    <a:gdLst>
                      <a:gd fmla="*/ 3 w 4" name="T0"/>
                      <a:gd fmla="*/ 4 h 4" name="T1"/>
                      <a:gd fmla="*/ 2 w 4" name="T2"/>
                      <a:gd fmla="*/ 3 h 4" name="T3"/>
                      <a:gd fmla="*/ 2 w 4" name="T4"/>
                      <a:gd fmla="*/ 3 h 4" name="T5"/>
                      <a:gd fmla="*/ 2 w 4" name="T6"/>
                      <a:gd fmla="*/ 3 h 4" name="T7"/>
                      <a:gd fmla="*/ 1 w 4" name="T8"/>
                      <a:gd fmla="*/ 3 h 4" name="T9"/>
                      <a:gd fmla="*/ 0 w 4" name="T10"/>
                      <a:gd fmla="*/ 2 h 4" name="T11"/>
                      <a:gd fmla="*/ 1 w 4" name="T12"/>
                      <a:gd fmla="*/ 1 h 4" name="T13"/>
                      <a:gd fmla="*/ 1 w 4" name="T14"/>
                      <a:gd fmla="*/ 1 h 4" name="T15"/>
                      <a:gd fmla="*/ 1 w 4" name="T16"/>
                      <a:gd fmla="*/ 1 h 4" name="T17"/>
                      <a:gd fmla="*/ 2 w 4" name="T18"/>
                      <a:gd fmla="*/ 0 h 4" name="T19"/>
                      <a:gd fmla="*/ 2 w 4" name="T20"/>
                      <a:gd fmla="*/ 0 h 4" name="T21"/>
                      <a:gd fmla="*/ 3 w 4" name="T22"/>
                      <a:gd fmla="*/ 1 h 4" name="T23"/>
                      <a:gd fmla="*/ 3 w 4" name="T24"/>
                      <a:gd fmla="*/ 2 h 4" name="T25"/>
                      <a:gd fmla="*/ 3 w 4" name="T26"/>
                      <a:gd fmla="*/ 1 h 4" name="T27"/>
                      <a:gd fmla="*/ 4 w 4" name="T28"/>
                      <a:gd fmla="*/ 2 h 4" name="T29"/>
                      <a:gd fmla="*/ 3 w 4" name="T30"/>
                      <a:gd fmla="*/ 4 h 4" name="T31"/>
                      <a:gd fmla="*/ 3 w 4" name="T32"/>
                      <a:gd fmla="*/ 4 h 4" name="T33"/>
                      <a:gd fmla="*/ 2 w 4" name="T34"/>
                      <a:gd fmla="*/ 1 h 4" name="T35"/>
                      <a:gd fmla="*/ 2 w 4" name="T36"/>
                      <a:gd fmla="*/ 1 h 4" name="T37"/>
                      <a:gd fmla="*/ 2 w 4" name="T38"/>
                      <a:gd fmla="*/ 3 h 4" name="T39"/>
                      <a:gd fmla="*/ 3 w 4" name="T40"/>
                      <a:gd fmla="*/ 3 h 4" name="T41"/>
                      <a:gd fmla="*/ 4 w 4" name="T42"/>
                      <a:gd fmla="*/ 2 h 4" name="T43"/>
                      <a:gd fmla="*/ 3 w 4" name="T44"/>
                      <a:gd fmla="*/ 1 h 4" name="T45"/>
                      <a:gd fmla="*/ 3 w 4" name="T46"/>
                      <a:gd fmla="*/ 1 h 4" name="T47"/>
                      <a:gd fmla="*/ 3 w 4" name="T48"/>
                      <a:gd fmla="*/ 2 h 4" name="T49"/>
                      <a:gd fmla="*/ 3 w 4" name="T50"/>
                      <a:gd fmla="*/ 2 h 4" name="T51"/>
                      <a:gd fmla="*/ 3 w 4" name="T52"/>
                      <a:gd fmla="*/ 2 h 4" name="T53"/>
                      <a:gd fmla="*/ 3 w 4" name="T54"/>
                      <a:gd fmla="*/ 2 h 4" name="T55"/>
                      <a:gd fmla="*/ 3 w 4" name="T56"/>
                      <a:gd fmla="*/ 2 h 4" name="T57"/>
                      <a:gd fmla="*/ 3 w 4" name="T58"/>
                      <a:gd fmla="*/ 1 h 4" name="T59"/>
                      <a:gd fmla="*/ 2 w 4" name="T60"/>
                      <a:gd fmla="*/ 0 h 4" name="T61"/>
                      <a:gd fmla="*/ 2 w 4" name="T62"/>
                      <a:gd fmla="*/ 2 h 4" name="T63"/>
                      <a:gd fmla="*/ 1 w 4" name="T64"/>
                      <a:gd fmla="*/ 1 h 4" name="T65"/>
                      <a:gd fmla="*/ 0 w 4" name="T66"/>
                      <a:gd fmla="*/ 2 h 4" name="T67"/>
                      <a:gd fmla="*/ 1 w 4" name="T68"/>
                      <a:gd fmla="*/ 3 h 4" name="T69"/>
                      <a:gd fmla="*/ 2 w 4" name="T70"/>
                      <a:gd fmla="*/ 3 h 4" name="T71"/>
                      <a:gd fmla="*/ 2 w 4" name="T72"/>
                      <a:gd fmla="*/ 1 h 4" name="T73"/>
                      <a:gd fmla="*/ 2 w 4" name="T74"/>
                      <a:gd fmla="*/ 1 h 4" name="T75"/>
                      <a:gd fmla="*/ 2 w 4" name="T76"/>
                      <a:gd fmla="*/ 1 h 4" name="T77"/>
                      <a:gd fmla="*/ 2 w 4" name="T78"/>
                      <a:gd fmla="*/ 1 h 4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4" w="4">
                        <a:moveTo>
                          <a:pt x="3" y="4"/>
                        </a:move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4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3"/>
                          <a:pt x="3" y="3"/>
                          <a:pt x="3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2" y="4"/>
                          <a:pt x="3" y="4"/>
                          <a:pt x="3" y="3"/>
                        </a:cubicBezTo>
                        <a:cubicBezTo>
                          <a:pt x="3" y="3"/>
                          <a:pt x="4" y="3"/>
                          <a:pt x="4" y="2"/>
                        </a:cubicBezTo>
                        <a:cubicBezTo>
                          <a:pt x="4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2" y="0"/>
                          <a:pt x="2" y="1"/>
                          <a:pt x="2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6" name="Freeform 605"/>
                  <p:cNvSpPr/>
                  <p:nvPr/>
                </p:nvSpPr>
                <p:spPr bwMode="auto">
                  <a:xfrm>
                    <a:off x="6752" y="2744"/>
                    <a:ext cx="7" cy="10"/>
                  </a:xfrm>
                  <a:custGeom>
                    <a:gdLst>
                      <a:gd fmla="*/ 2 w 3" name="T0"/>
                      <a:gd fmla="*/ 2 h 4" name="T1"/>
                      <a:gd fmla="*/ 1 w 3" name="T2"/>
                      <a:gd fmla="*/ 3 h 4" name="T3"/>
                      <a:gd fmla="*/ 1 w 3" name="T4"/>
                      <a:gd fmla="*/ 2 h 4" name="T5"/>
                      <a:gd fmla="*/ 2 w 3" name="T6"/>
                      <a:gd fmla="*/ 0 h 4" name="T7"/>
                      <a:gd fmla="*/ 2 w 3" name="T8"/>
                      <a:gd fmla="*/ 2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3">
                        <a:moveTo>
                          <a:pt x="2" y="2"/>
                        </a:moveTo>
                        <a:cubicBezTo>
                          <a:pt x="2" y="3"/>
                          <a:pt x="2" y="4"/>
                          <a:pt x="1" y="3"/>
                        </a:cubicBezTo>
                        <a:cubicBezTo>
                          <a:pt x="1" y="3"/>
                          <a:pt x="0" y="3"/>
                          <a:pt x="1" y="2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3" y="1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967" name="Freeform 606"/>
                  <p:cNvSpPr>
                    <a:spLocks noEditPoints="1"/>
                  </p:cNvSpPr>
                  <p:nvPr/>
                </p:nvSpPr>
                <p:spPr bwMode="auto">
                  <a:xfrm>
                    <a:off x="6752" y="2744"/>
                    <a:ext cx="7" cy="10"/>
                  </a:xfrm>
                  <a:custGeom>
                    <a:gdLst>
                      <a:gd fmla="*/ 1 w 3" name="T0"/>
                      <a:gd fmla="*/ 4 h 4" name="T1"/>
                      <a:gd fmla="*/ 1 w 3" name="T2"/>
                      <a:gd fmla="*/ 4 h 4" name="T3"/>
                      <a:gd fmla="*/ 1 w 3" name="T4"/>
                      <a:gd fmla="*/ 2 h 4" name="T5"/>
                      <a:gd fmla="*/ 2 w 3" name="T6"/>
                      <a:gd fmla="*/ 0 h 4" name="T7"/>
                      <a:gd fmla="*/ 2 w 3" name="T8"/>
                      <a:gd fmla="*/ 2 h 4" name="T9"/>
                      <a:gd fmla="*/ 1 w 3" name="T10"/>
                      <a:gd fmla="*/ 4 h 4" name="T11"/>
                      <a:gd fmla="*/ 2 w 3" name="T12"/>
                      <a:gd fmla="*/ 0 h 4" name="T13"/>
                      <a:gd fmla="*/ 1 w 3" name="T14"/>
                      <a:gd fmla="*/ 2 h 4" name="T15"/>
                      <a:gd fmla="*/ 1 w 3" name="T16"/>
                      <a:gd fmla="*/ 3 h 4" name="T17"/>
                      <a:gd fmla="*/ 1 w 3" name="T18"/>
                      <a:gd fmla="*/ 3 h 4" name="T19"/>
                      <a:gd fmla="*/ 2 w 3" name="T20"/>
                      <a:gd fmla="*/ 2 h 4" name="T21"/>
                      <a:gd fmla="*/ 2 w 3" name="T22"/>
                      <a:gd fmla="*/ 0 h 4" name="T23"/>
                      <a:gd fmla="*/ 2 w 3" name="T24"/>
                      <a:gd fmla="*/ 0 h 4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4" w="3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0" y="3"/>
                          <a:pt x="1" y="2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3" y="1"/>
                          <a:pt x="2" y="2"/>
                        </a:cubicBezTo>
                        <a:cubicBezTo>
                          <a:pt x="2" y="3"/>
                          <a:pt x="2" y="4"/>
                          <a:pt x="1" y="4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1" y="1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470" name="Group 808"/>
                <p:cNvGrpSpPr/>
                <p:nvPr/>
              </p:nvGrpSpPr>
              <p:grpSpPr>
                <a:xfrm>
                  <a:off x="6633" y="2723"/>
                  <a:ext cx="149" cy="117"/>
                  <a:chOff x="6633" y="2723"/>
                  <a:chExt cx="149" cy="117"/>
                </a:xfrm>
              </p:grpSpPr>
              <p:sp>
                <p:nvSpPr>
                  <p:cNvPr id="568" name="Freeform 608"/>
                  <p:cNvSpPr/>
                  <p:nvPr/>
                </p:nvSpPr>
                <p:spPr bwMode="auto">
                  <a:xfrm>
                    <a:off x="6702" y="2744"/>
                    <a:ext cx="9" cy="10"/>
                  </a:xfrm>
                  <a:custGeom>
                    <a:gdLst>
                      <a:gd fmla="*/ 1 w 4" name="T0"/>
                      <a:gd fmla="*/ 3 h 4" name="T1"/>
                      <a:gd fmla="*/ 3 w 4" name="T2"/>
                      <a:gd fmla="*/ 2 h 4" name="T3"/>
                      <a:gd fmla="*/ 3 w 4" name="T4"/>
                      <a:gd fmla="*/ 1 h 4" name="T5"/>
                      <a:gd fmla="*/ 2 w 4" name="T6"/>
                      <a:gd fmla="*/ 1 h 4" name="T7"/>
                      <a:gd fmla="*/ 1 w 4" name="T8"/>
                      <a:gd fmla="*/ 1 h 4" name="T9"/>
                      <a:gd fmla="*/ 2 w 4" name="T10"/>
                      <a:gd fmla="*/ 2 h 4" name="T11"/>
                      <a:gd fmla="*/ 1 w 4" name="T12"/>
                      <a:gd fmla="*/ 2 h 4" name="T13"/>
                      <a:gd fmla="*/ 1 w 4" name="T14"/>
                      <a:gd fmla="*/ 3 h 4" name="T15"/>
                      <a:gd fmla="*/ 3 w 4" name="T16"/>
                      <a:gd fmla="*/ 3 h 4" name="T17"/>
                      <a:gd fmla="*/ 2 w 4" name="T18"/>
                      <a:gd fmla="*/ 4 h 4" name="T19"/>
                      <a:gd fmla="*/ 3 w 4" name="T20"/>
                      <a:gd fmla="*/ 4 h 4" name="T21"/>
                      <a:gd fmla="*/ 4 w 4" name="T22"/>
                      <a:gd fmla="*/ 3 h 4" name="T23"/>
                      <a:gd fmla="*/ 3 w 4" name="T24"/>
                      <a:gd fmla="*/ 2 h 4" name="T25"/>
                      <a:gd fmla="*/ 1 w 4" name="T26"/>
                      <a:gd fmla="*/ 3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1" y="3"/>
                        </a:moveTo>
                        <a:cubicBezTo>
                          <a:pt x="1" y="3"/>
                          <a:pt x="3" y="2"/>
                          <a:pt x="3" y="2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2" y="0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4"/>
                          <a:pt x="3" y="3"/>
                          <a:pt x="3" y="3"/>
                        </a:cubicBezTo>
                        <a:cubicBezTo>
                          <a:pt x="3" y="3"/>
                          <a:pt x="1" y="3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3" y="2"/>
                        </a:cubicBezTo>
                        <a:cubicBezTo>
                          <a:pt x="3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69" name="Freeform 609"/>
                  <p:cNvSpPr>
                    <a:spLocks noEditPoints="1"/>
                  </p:cNvSpPr>
                  <p:nvPr/>
                </p:nvSpPr>
                <p:spPr bwMode="auto">
                  <a:xfrm>
                    <a:off x="6702" y="2744"/>
                    <a:ext cx="9" cy="10"/>
                  </a:xfrm>
                  <a:custGeom>
                    <a:gdLst>
                      <a:gd fmla="*/ 2 w 4" name="T0"/>
                      <a:gd fmla="*/ 4 h 4" name="T1"/>
                      <a:gd fmla="*/ 2 w 4" name="T2"/>
                      <a:gd fmla="*/ 4 h 4" name="T3"/>
                      <a:gd fmla="*/ 2 w 4" name="T4"/>
                      <a:gd fmla="*/ 3 h 4" name="T5"/>
                      <a:gd fmla="*/ 1 w 4" name="T6"/>
                      <a:gd fmla="*/ 3 h 4" name="T7"/>
                      <a:gd fmla="*/ 1 w 4" name="T8"/>
                      <a:gd fmla="*/ 2 h 4" name="T9"/>
                      <a:gd fmla="*/ 2 w 4" name="T10"/>
                      <a:gd fmla="*/ 2 h 4" name="T11"/>
                      <a:gd fmla="*/ 1 w 4" name="T12"/>
                      <a:gd fmla="*/ 1 h 4" name="T13"/>
                      <a:gd fmla="*/ 2 w 4" name="T14"/>
                      <a:gd fmla="*/ 0 h 4" name="T15"/>
                      <a:gd fmla="*/ 2 w 4" name="T16"/>
                      <a:gd fmla="*/ 0 h 4" name="T17"/>
                      <a:gd fmla="*/ 3 w 4" name="T18"/>
                      <a:gd fmla="*/ 1 h 4" name="T19"/>
                      <a:gd fmla="*/ 4 w 4" name="T20"/>
                      <a:gd fmla="*/ 1 h 4" name="T21"/>
                      <a:gd fmla="*/ 4 w 4" name="T22"/>
                      <a:gd fmla="*/ 2 h 4" name="T23"/>
                      <a:gd fmla="*/ 3 w 4" name="T24"/>
                      <a:gd fmla="*/ 2 h 4" name="T25"/>
                      <a:gd fmla="*/ 3 w 4" name="T26"/>
                      <a:gd fmla="*/ 2 h 4" name="T27"/>
                      <a:gd fmla="*/ 4 w 4" name="T28"/>
                      <a:gd fmla="*/ 2 h 4" name="T29"/>
                      <a:gd fmla="*/ 4 w 4" name="T30"/>
                      <a:gd fmla="*/ 3 h 4" name="T31"/>
                      <a:gd fmla="*/ 3 w 4" name="T32"/>
                      <a:gd fmla="*/ 4 h 4" name="T33"/>
                      <a:gd fmla="*/ 2 w 4" name="T34"/>
                      <a:gd fmla="*/ 4 h 4" name="T35"/>
                      <a:gd fmla="*/ 2 w 4" name="T36"/>
                      <a:gd fmla="*/ 3 h 4" name="T37"/>
                      <a:gd fmla="*/ 2 w 4" name="T38"/>
                      <a:gd fmla="*/ 4 h 4" name="T39"/>
                      <a:gd fmla="*/ 3 w 4" name="T40"/>
                      <a:gd fmla="*/ 4 h 4" name="T41"/>
                      <a:gd fmla="*/ 4 w 4" name="T42"/>
                      <a:gd fmla="*/ 3 h 4" name="T43"/>
                      <a:gd fmla="*/ 4 w 4" name="T44"/>
                      <a:gd fmla="*/ 2 h 4" name="T45"/>
                      <a:gd fmla="*/ 3 w 4" name="T46"/>
                      <a:gd fmla="*/ 2 h 4" name="T47"/>
                      <a:gd fmla="*/ 2 w 4" name="T48"/>
                      <a:gd fmla="*/ 3 h 4" name="T49"/>
                      <a:gd fmla="*/ 2 w 4" name="T50"/>
                      <a:gd fmla="*/ 3 h 4" name="T51"/>
                      <a:gd fmla="*/ 1 w 4" name="T52"/>
                      <a:gd fmla="*/ 3 h 4" name="T53"/>
                      <a:gd fmla="*/ 2 w 4" name="T54"/>
                      <a:gd fmla="*/ 2 h 4" name="T55"/>
                      <a:gd fmla="*/ 2 w 4" name="T56"/>
                      <a:gd fmla="*/ 2 h 4" name="T57"/>
                      <a:gd fmla="*/ 2 w 4" name="T58"/>
                      <a:gd fmla="*/ 2 h 4" name="T59"/>
                      <a:gd fmla="*/ 3 w 4" name="T60"/>
                      <a:gd fmla="*/ 2 h 4" name="T61"/>
                      <a:gd fmla="*/ 4 w 4" name="T62"/>
                      <a:gd fmla="*/ 1 h 4" name="T63"/>
                      <a:gd fmla="*/ 3 w 4" name="T64"/>
                      <a:gd fmla="*/ 1 h 4" name="T65"/>
                      <a:gd fmla="*/ 2 w 4" name="T66"/>
                      <a:gd fmla="*/ 1 h 4" name="T67"/>
                      <a:gd fmla="*/ 1 w 4" name="T68"/>
                      <a:gd fmla="*/ 1 h 4" name="T69"/>
                      <a:gd fmla="*/ 2 w 4" name="T70"/>
                      <a:gd fmla="*/ 2 h 4" name="T71"/>
                      <a:gd fmla="*/ 2 w 4" name="T72"/>
                      <a:gd fmla="*/ 2 h 4" name="T73"/>
                      <a:gd fmla="*/ 2 w 4" name="T74"/>
                      <a:gd fmla="*/ 2 h 4" name="T75"/>
                      <a:gd fmla="*/ 1 w 4" name="T76"/>
                      <a:gd fmla="*/ 2 h 4" name="T77"/>
                      <a:gd fmla="*/ 1 w 4" name="T78"/>
                      <a:gd fmla="*/ 3 h 4" name="T79"/>
                      <a:gd fmla="*/ 2 w 4" name="T80"/>
                      <a:gd fmla="*/ 3 h 4" name="T8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lose/>
                        <a:moveTo>
                          <a:pt x="2" y="3"/>
                        </a:move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4" y="4"/>
                          <a:pt x="4" y="4"/>
                          <a:pt x="4" y="3"/>
                        </a:cubicBezTo>
                        <a:cubicBezTo>
                          <a:pt x="4" y="3"/>
                          <a:pt x="4" y="3"/>
                          <a:pt x="4" y="2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0" name="Freeform 610"/>
                  <p:cNvSpPr/>
                  <p:nvPr/>
                </p:nvSpPr>
                <p:spPr bwMode="auto">
                  <a:xfrm>
                    <a:off x="6714" y="2744"/>
                    <a:ext cx="9" cy="10"/>
                  </a:xfrm>
                  <a:custGeom>
                    <a:gdLst>
                      <a:gd fmla="*/ 3 w 4" name="T0"/>
                      <a:gd fmla="*/ 1 h 4" name="T1"/>
                      <a:gd fmla="*/ 1 w 4" name="T2"/>
                      <a:gd fmla="*/ 2 h 4" name="T3"/>
                      <a:gd fmla="*/ 1 w 4" name="T4"/>
                      <a:gd fmla="*/ 0 h 4" name="T5"/>
                      <a:gd fmla="*/ 2 w 4" name="T6"/>
                      <a:gd fmla="*/ 0 h 4" name="T7"/>
                      <a:gd fmla="*/ 3 w 4" name="T8"/>
                      <a:gd fmla="*/ 0 h 4" name="T9"/>
                      <a:gd fmla="*/ 2 w 4" name="T10"/>
                      <a:gd fmla="*/ 1 h 4" name="T11"/>
                      <a:gd fmla="*/ 3 w 4" name="T12"/>
                      <a:gd fmla="*/ 1 h 4" name="T13"/>
                      <a:gd fmla="*/ 4 w 4" name="T14"/>
                      <a:gd fmla="*/ 2 h 4" name="T15"/>
                      <a:gd fmla="*/ 2 w 4" name="T16"/>
                      <a:gd fmla="*/ 2 h 4" name="T17"/>
                      <a:gd fmla="*/ 3 w 4" name="T18"/>
                      <a:gd fmla="*/ 3 h 4" name="T19"/>
                      <a:gd fmla="*/ 2 w 4" name="T20"/>
                      <a:gd fmla="*/ 4 h 4" name="T21"/>
                      <a:gd fmla="*/ 1 w 4" name="T22"/>
                      <a:gd fmla="*/ 3 h 4" name="T23"/>
                      <a:gd fmla="*/ 1 w 4" name="T24"/>
                      <a:gd fmla="*/ 2 h 4" name="T25"/>
                      <a:gd fmla="*/ 3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1"/>
                        </a:moveTo>
                        <a:cubicBezTo>
                          <a:pt x="3" y="1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0"/>
                          <a:pt x="2" y="1"/>
                          <a:pt x="2" y="1"/>
                        </a:cubicBezTo>
                        <a:cubicBezTo>
                          <a:pt x="2" y="1"/>
                          <a:pt x="3" y="0"/>
                          <a:pt x="3" y="1"/>
                        </a:cubicBez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4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3"/>
                        </a:cubicBezTo>
                        <a:cubicBezTo>
                          <a:pt x="3" y="3"/>
                          <a:pt x="3" y="4"/>
                          <a:pt x="2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1" name="Freeform 611"/>
                  <p:cNvSpPr/>
                  <p:nvPr/>
                </p:nvSpPr>
                <p:spPr bwMode="auto">
                  <a:xfrm>
                    <a:off x="6714" y="2744"/>
                    <a:ext cx="9" cy="10"/>
                  </a:xfrm>
                  <a:custGeom>
                    <a:gdLst>
                      <a:gd fmla="*/ 2 w 4" name="T0"/>
                      <a:gd fmla="*/ 4 h 4" name="T1"/>
                      <a:gd fmla="*/ 1 w 4" name="T2"/>
                      <a:gd fmla="*/ 3 h 4" name="T3"/>
                      <a:gd fmla="*/ 1 w 4" name="T4"/>
                      <a:gd fmla="*/ 2 h 4" name="T5"/>
                      <a:gd fmla="*/ 1 w 4" name="T6"/>
                      <a:gd fmla="*/ 2 h 4" name="T7"/>
                      <a:gd fmla="*/ 1 w 4" name="T8"/>
                      <a:gd fmla="*/ 2 h 4" name="T9"/>
                      <a:gd fmla="*/ 1 w 4" name="T10"/>
                      <a:gd fmla="*/ 2 h 4" name="T11"/>
                      <a:gd fmla="*/ 1 w 4" name="T12"/>
                      <a:gd fmla="*/ 2 h 4" name="T13"/>
                      <a:gd fmla="*/ 0 w 4" name="T14"/>
                      <a:gd fmla="*/ 1 h 4" name="T15"/>
                      <a:gd fmla="*/ 0 w 4" name="T16"/>
                      <a:gd fmla="*/ 0 h 4" name="T17"/>
                      <a:gd fmla="*/ 2 w 4" name="T18"/>
                      <a:gd fmla="*/ 0 h 4" name="T19"/>
                      <a:gd fmla="*/ 3 w 4" name="T20"/>
                      <a:gd fmla="*/ 0 h 4" name="T21"/>
                      <a:gd fmla="*/ 2 w 4" name="T22"/>
                      <a:gd fmla="*/ 1 h 4" name="T23"/>
                      <a:gd fmla="*/ 3 w 4" name="T24"/>
                      <a:gd fmla="*/ 0 h 4" name="T25"/>
                      <a:gd fmla="*/ 4 w 4" name="T26"/>
                      <a:gd fmla="*/ 2 h 4" name="T27"/>
                      <a:gd fmla="*/ 3 w 4" name="T28"/>
                      <a:gd fmla="*/ 2 h 4" name="T29"/>
                      <a:gd fmla="*/ 3 w 4" name="T30"/>
                      <a:gd fmla="*/ 2 h 4" name="T31"/>
                      <a:gd fmla="*/ 3 w 4" name="T32"/>
                      <a:gd fmla="*/ 3 h 4" name="T33"/>
                      <a:gd fmla="*/ 2 w 4" name="T34"/>
                      <a:gd fmla="*/ 2 h 4" name="T35"/>
                      <a:gd fmla="*/ 2 w 4" name="T36"/>
                      <a:gd fmla="*/ 2 h 4" name="T37"/>
                      <a:gd fmla="*/ 2 w 4" name="T38"/>
                      <a:gd fmla="*/ 2 h 4" name="T39"/>
                      <a:gd fmla="*/ 4 w 4" name="T40"/>
                      <a:gd fmla="*/ 2 h 4" name="T41"/>
                      <a:gd fmla="*/ 3 w 4" name="T42"/>
                      <a:gd fmla="*/ 1 h 4" name="T43"/>
                      <a:gd fmla="*/ 2 w 4" name="T44"/>
                      <a:gd fmla="*/ 1 h 4" name="T45"/>
                      <a:gd fmla="*/ 2 w 4" name="T46"/>
                      <a:gd fmla="*/ 1 h 4" name="T47"/>
                      <a:gd fmla="*/ 2 w 4" name="T48"/>
                      <a:gd fmla="*/ 1 h 4" name="T49"/>
                      <a:gd fmla="*/ 3 w 4" name="T50"/>
                      <a:gd fmla="*/ 0 h 4" name="T51"/>
                      <a:gd fmla="*/ 2 w 4" name="T52"/>
                      <a:gd fmla="*/ 0 h 4" name="T53"/>
                      <a:gd fmla="*/ 1 w 4" name="T54"/>
                      <a:gd fmla="*/ 0 h 4" name="T55"/>
                      <a:gd fmla="*/ 0 w 4" name="T56"/>
                      <a:gd fmla="*/ 1 h 4" name="T57"/>
                      <a:gd fmla="*/ 1 w 4" name="T58"/>
                      <a:gd fmla="*/ 1 h 4" name="T59"/>
                      <a:gd fmla="*/ 3 w 4" name="T60"/>
                      <a:gd fmla="*/ 1 h 4" name="T61"/>
                      <a:gd fmla="*/ 3 w 4" name="T62"/>
                      <a:gd fmla="*/ 1 h 4" name="T63"/>
                      <a:gd fmla="*/ 3 w 4" name="T64"/>
                      <a:gd fmla="*/ 2 h 4" name="T65"/>
                      <a:gd fmla="*/ 3 w 4" name="T66"/>
                      <a:gd fmla="*/ 2 h 4" name="T67"/>
                      <a:gd fmla="*/ 3 w 4" name="T68"/>
                      <a:gd fmla="*/ 2 h 4" name="T69"/>
                      <a:gd fmla="*/ 1 w 4" name="T70"/>
                      <a:gd fmla="*/ 2 h 4" name="T71"/>
                      <a:gd fmla="*/ 1 w 4" name="T72"/>
                      <a:gd fmla="*/ 2 h 4" name="T73"/>
                      <a:gd fmla="*/ 1 w 4" name="T74"/>
                      <a:gd fmla="*/ 3 h 4" name="T75"/>
                      <a:gd fmla="*/ 2 w 4" name="T76"/>
                      <a:gd fmla="*/ 4 h 4" name="T77"/>
                      <a:gd fmla="*/ 2 w 4" name="T78"/>
                      <a:gd fmla="*/ 4 h 4" name="T79"/>
                      <a:gd fmla="*/ 2 w 4" name="T80"/>
                      <a:gd fmla="*/ 4 h 4" name="T81"/>
                      <a:gd fmla="*/ 3 w 4" name="T82"/>
                      <a:gd fmla="*/ 3 h 4" name="T83"/>
                      <a:gd fmla="*/ 2 w 4" name="T84"/>
                      <a:gd fmla="*/ 4 h 4" name="T85"/>
                      <a:gd fmla="*/ 2 w 4" name="T86"/>
                      <a:gd fmla="*/ 4 h 4" name="T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0"/>
                          <a:pt x="3" y="1"/>
                          <a:pt x="2" y="1"/>
                        </a:cubicBez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0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2"/>
                          <a:pt x="2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2" name="Freeform 612"/>
                  <p:cNvSpPr/>
                  <p:nvPr/>
                </p:nvSpPr>
                <p:spPr bwMode="auto">
                  <a:xfrm>
                    <a:off x="6707" y="2737"/>
                    <a:ext cx="9" cy="10"/>
                  </a:xfrm>
                  <a:custGeom>
                    <a:gdLst>
                      <a:gd fmla="*/ 2 w 4" name="T0"/>
                      <a:gd fmla="*/ 1 h 4" name="T1"/>
                      <a:gd fmla="*/ 2 w 4" name="T2"/>
                      <a:gd fmla="*/ 3 h 4" name="T3"/>
                      <a:gd fmla="*/ 1 w 4" name="T4"/>
                      <a:gd fmla="*/ 3 h 4" name="T5"/>
                      <a:gd fmla="*/ 0 w 4" name="T6"/>
                      <a:gd fmla="*/ 2 h 4" name="T7"/>
                      <a:gd fmla="*/ 1 w 4" name="T8"/>
                      <a:gd fmla="*/ 1 h 4" name="T9"/>
                      <a:gd fmla="*/ 2 w 4" name="T10"/>
                      <a:gd fmla="*/ 2 h 4" name="T11"/>
                      <a:gd fmla="*/ 1 w 4" name="T12"/>
                      <a:gd fmla="*/ 1 h 4" name="T13"/>
                      <a:gd fmla="*/ 2 w 4" name="T14"/>
                      <a:gd fmla="*/ 0 h 4" name="T15"/>
                      <a:gd fmla="*/ 3 w 4" name="T16"/>
                      <a:gd fmla="*/ 2 h 4" name="T17"/>
                      <a:gd fmla="*/ 3 w 4" name="T18"/>
                      <a:gd fmla="*/ 1 h 4" name="T19"/>
                      <a:gd fmla="*/ 4 w 4" name="T20"/>
                      <a:gd fmla="*/ 2 h 4" name="T21"/>
                      <a:gd fmla="*/ 3 w 4" name="T22"/>
                      <a:gd fmla="*/ 3 h 4" name="T23"/>
                      <a:gd fmla="*/ 2 w 4" name="T24"/>
                      <a:gd fmla="*/ 3 h 4" name="T25"/>
                      <a:gd fmla="*/ 2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2" y="1"/>
                        </a:moveTo>
                        <a:cubicBezTo>
                          <a:pt x="2" y="1"/>
                          <a:pt x="2" y="3"/>
                          <a:pt x="2" y="3"/>
                        </a:cubicBezTo>
                        <a:cubicBezTo>
                          <a:pt x="2" y="4"/>
                          <a:pt x="1" y="4"/>
                          <a:pt x="1" y="3"/>
                        </a:cubicBez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1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2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3" y="3"/>
                        </a:cubicBezTo>
                        <a:cubicBezTo>
                          <a:pt x="3" y="4"/>
                          <a:pt x="3" y="3"/>
                          <a:pt x="2" y="3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3" name="Freeform 613"/>
                  <p:cNvSpPr>
                    <a:spLocks noEditPoints="1"/>
                  </p:cNvSpPr>
                  <p:nvPr/>
                </p:nvSpPr>
                <p:spPr bwMode="auto">
                  <a:xfrm>
                    <a:off x="6707" y="2737"/>
                    <a:ext cx="9" cy="10"/>
                  </a:xfrm>
                  <a:custGeom>
                    <a:gdLst>
                      <a:gd fmla="*/ 1 w 4" name="T0"/>
                      <a:gd fmla="*/ 4 h 4" name="T1"/>
                      <a:gd fmla="*/ 1 w 4" name="T2"/>
                      <a:gd fmla="*/ 4 h 4" name="T3"/>
                      <a:gd fmla="*/ 0 w 4" name="T4"/>
                      <a:gd fmla="*/ 2 h 4" name="T5"/>
                      <a:gd fmla="*/ 1 w 4" name="T6"/>
                      <a:gd fmla="*/ 1 h 4" name="T7"/>
                      <a:gd fmla="*/ 1 w 4" name="T8"/>
                      <a:gd fmla="*/ 2 h 4" name="T9"/>
                      <a:gd fmla="*/ 1 w 4" name="T10"/>
                      <a:gd fmla="*/ 0 h 4" name="T11"/>
                      <a:gd fmla="*/ 2 w 4" name="T12"/>
                      <a:gd fmla="*/ 0 h 4" name="T13"/>
                      <a:gd fmla="*/ 3 w 4" name="T14"/>
                      <a:gd fmla="*/ 1 h 4" name="T15"/>
                      <a:gd fmla="*/ 3 w 4" name="T16"/>
                      <a:gd fmla="*/ 1 h 4" name="T17"/>
                      <a:gd fmla="*/ 4 w 4" name="T18"/>
                      <a:gd fmla="*/ 2 h 4" name="T19"/>
                      <a:gd fmla="*/ 4 w 4" name="T20"/>
                      <a:gd fmla="*/ 3 h 4" name="T21"/>
                      <a:gd fmla="*/ 2 w 4" name="T22"/>
                      <a:gd fmla="*/ 3 h 4" name="T23"/>
                      <a:gd fmla="*/ 2 w 4" name="T24"/>
                      <a:gd fmla="*/ 3 h 4" name="T25"/>
                      <a:gd fmla="*/ 2 w 4" name="T26"/>
                      <a:gd fmla="*/ 3 h 4" name="T27"/>
                      <a:gd fmla="*/ 1 w 4" name="T28"/>
                      <a:gd fmla="*/ 4 h 4" name="T29"/>
                      <a:gd fmla="*/ 1 w 4" name="T30"/>
                      <a:gd fmla="*/ 1 h 4" name="T31"/>
                      <a:gd fmla="*/ 0 w 4" name="T32"/>
                      <a:gd fmla="*/ 2 h 4" name="T33"/>
                      <a:gd fmla="*/ 1 w 4" name="T34"/>
                      <a:gd fmla="*/ 3 h 4" name="T35"/>
                      <a:gd fmla="*/ 2 w 4" name="T36"/>
                      <a:gd fmla="*/ 3 h 4" name="T37"/>
                      <a:gd fmla="*/ 2 w 4" name="T38"/>
                      <a:gd fmla="*/ 1 h 4" name="T39"/>
                      <a:gd fmla="*/ 2 w 4" name="T40"/>
                      <a:gd fmla="*/ 1 h 4" name="T41"/>
                      <a:gd fmla="*/ 2 w 4" name="T42"/>
                      <a:gd fmla="*/ 1 h 4" name="T43"/>
                      <a:gd fmla="*/ 2 w 4" name="T44"/>
                      <a:gd fmla="*/ 1 h 4" name="T45"/>
                      <a:gd fmla="*/ 2 w 4" name="T46"/>
                      <a:gd fmla="*/ 1 h 4" name="T47"/>
                      <a:gd fmla="*/ 2 w 4" name="T48"/>
                      <a:gd fmla="*/ 1 h 4" name="T49"/>
                      <a:gd fmla="*/ 2 w 4" name="T50"/>
                      <a:gd fmla="*/ 3 h 4" name="T51"/>
                      <a:gd fmla="*/ 3 w 4" name="T52"/>
                      <a:gd fmla="*/ 3 h 4" name="T53"/>
                      <a:gd fmla="*/ 4 w 4" name="T54"/>
                      <a:gd fmla="*/ 2 h 4" name="T55"/>
                      <a:gd fmla="*/ 3 w 4" name="T56"/>
                      <a:gd fmla="*/ 1 h 4" name="T57"/>
                      <a:gd fmla="*/ 3 w 4" name="T58"/>
                      <a:gd fmla="*/ 1 h 4" name="T59"/>
                      <a:gd fmla="*/ 3 w 4" name="T60"/>
                      <a:gd fmla="*/ 2 h 4" name="T61"/>
                      <a:gd fmla="*/ 3 w 4" name="T62"/>
                      <a:gd fmla="*/ 2 h 4" name="T63"/>
                      <a:gd fmla="*/ 3 w 4" name="T64"/>
                      <a:gd fmla="*/ 2 h 4" name="T65"/>
                      <a:gd fmla="*/ 2 w 4" name="T66"/>
                      <a:gd fmla="*/ 0 h 4" name="T67"/>
                      <a:gd fmla="*/ 1 w 4" name="T68"/>
                      <a:gd fmla="*/ 1 h 4" name="T69"/>
                      <a:gd fmla="*/ 2 w 4" name="T70"/>
                      <a:gd fmla="*/ 2 h 4" name="T71"/>
                      <a:gd fmla="*/ 2 w 4" name="T72"/>
                      <a:gd fmla="*/ 2 h 4" name="T73"/>
                      <a:gd fmla="*/ 2 w 4" name="T74"/>
                      <a:gd fmla="*/ 2 h 4" name="T75"/>
                      <a:gd fmla="*/ 1 w 4" name="T76"/>
                      <a:gd fmla="*/ 1 h 4" name="T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b="b" l="0" r="r" t="0"/>
                    <a:pathLst>
                      <a:path h="4" w="4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4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2" y="4"/>
                          <a:pt x="1" y="4"/>
                        </a:cubicBezTo>
                        <a:close/>
                        <a:moveTo>
                          <a:pt x="1" y="1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4" name="Freeform 614"/>
                  <p:cNvSpPr/>
                  <p:nvPr/>
                </p:nvSpPr>
                <p:spPr bwMode="auto">
                  <a:xfrm>
                    <a:off x="6711" y="2744"/>
                    <a:ext cx="5" cy="10"/>
                  </a:xfrm>
                  <a:custGeom>
                    <a:gdLst>
                      <a:gd fmla="*/ 0 w 2" name="T0"/>
                      <a:gd fmla="*/ 2 h 4" name="T1"/>
                      <a:gd fmla="*/ 1 w 2" name="T2"/>
                      <a:gd fmla="*/ 4 h 4" name="T3"/>
                      <a:gd fmla="*/ 1 w 2" name="T4"/>
                      <a:gd fmla="*/ 2 h 4" name="T5"/>
                      <a:gd fmla="*/ 0 w 2" name="T6"/>
                      <a:gd fmla="*/ 0 h 4" name="T7"/>
                      <a:gd fmla="*/ 0 w 2" name="T8"/>
                      <a:gd fmla="*/ 2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2">
                        <a:moveTo>
                          <a:pt x="0" y="2"/>
                        </a:move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3"/>
                          <a:pt x="2" y="3"/>
                          <a:pt x="1" y="2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5" name="Freeform 615"/>
                  <p:cNvSpPr>
                    <a:spLocks noEditPoints="1"/>
                  </p:cNvSpPr>
                  <p:nvPr/>
                </p:nvSpPr>
                <p:spPr bwMode="auto">
                  <a:xfrm>
                    <a:off x="6711" y="2744"/>
                    <a:ext cx="5" cy="10"/>
                  </a:xfrm>
                  <a:custGeom>
                    <a:gdLst>
                      <a:gd fmla="*/ 1 w 2" name="T0"/>
                      <a:gd fmla="*/ 4 h 4" name="T1"/>
                      <a:gd fmla="*/ 0 w 2" name="T2"/>
                      <a:gd fmla="*/ 2 h 4" name="T3"/>
                      <a:gd fmla="*/ 0 w 2" name="T4"/>
                      <a:gd fmla="*/ 1 h 4" name="T5"/>
                      <a:gd fmla="*/ 0 w 2" name="T6"/>
                      <a:gd fmla="*/ 0 h 4" name="T7"/>
                      <a:gd fmla="*/ 0 w 2" name="T8"/>
                      <a:gd fmla="*/ 0 h 4" name="T9"/>
                      <a:gd fmla="*/ 2 w 2" name="T10"/>
                      <a:gd fmla="*/ 2 h 4" name="T11"/>
                      <a:gd fmla="*/ 1 w 2" name="T12"/>
                      <a:gd fmla="*/ 4 h 4" name="T13"/>
                      <a:gd fmla="*/ 1 w 2" name="T14"/>
                      <a:gd fmla="*/ 4 h 4" name="T15"/>
                      <a:gd fmla="*/ 0 w 2" name="T16"/>
                      <a:gd fmla="*/ 0 h 4" name="T17"/>
                      <a:gd fmla="*/ 0 w 2" name="T18"/>
                      <a:gd fmla="*/ 1 h 4" name="T19"/>
                      <a:gd fmla="*/ 0 w 2" name="T20"/>
                      <a:gd fmla="*/ 2 h 4" name="T21"/>
                      <a:gd fmla="*/ 1 w 2" name="T22"/>
                      <a:gd fmla="*/ 3 h 4" name="T23"/>
                      <a:gd fmla="*/ 1 w 2" name="T24"/>
                      <a:gd fmla="*/ 4 h 4" name="T25"/>
                      <a:gd fmla="*/ 1 w 2" name="T26"/>
                      <a:gd fmla="*/ 3 h 4" name="T27"/>
                      <a:gd fmla="*/ 1 w 2" name="T28"/>
                      <a:gd fmla="*/ 2 h 4" name="T29"/>
                      <a:gd fmla="*/ 0 w 2" name="T30"/>
                      <a:gd fmla="*/ 0 h 4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4" w="2">
                        <a:moveTo>
                          <a:pt x="1" y="4"/>
                        </a:moveTo>
                        <a:cubicBezTo>
                          <a:pt x="0" y="4"/>
                          <a:pt x="0" y="3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1"/>
                          <a:pt x="2" y="2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1" y="2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6" name="Freeform 616"/>
                  <p:cNvSpPr/>
                  <p:nvPr/>
                </p:nvSpPr>
                <p:spPr bwMode="auto">
                  <a:xfrm>
                    <a:off x="6766" y="2749"/>
                    <a:ext cx="7" cy="10"/>
                  </a:xfrm>
                  <a:custGeom>
                    <a:gdLst>
                      <a:gd fmla="*/ 1 w 3" name="T0"/>
                      <a:gd fmla="*/ 1 h 4" name="T1"/>
                      <a:gd fmla="*/ 3 w 3" name="T2"/>
                      <a:gd fmla="*/ 2 h 4" name="T3"/>
                      <a:gd fmla="*/ 3 w 3" name="T4"/>
                      <a:gd fmla="*/ 1 h 4" name="T5"/>
                      <a:gd fmla="*/ 3 w 3" name="T6"/>
                      <a:gd fmla="*/ 0 h 4" name="T7"/>
                      <a:gd fmla="*/ 1 w 3" name="T8"/>
                      <a:gd fmla="*/ 0 h 4" name="T9"/>
                      <a:gd fmla="*/ 2 w 3" name="T10"/>
                      <a:gd fmla="*/ 2 h 4" name="T11"/>
                      <a:gd fmla="*/ 1 w 3" name="T12"/>
                      <a:gd fmla="*/ 1 h 4" name="T13"/>
                      <a:gd fmla="*/ 0 w 3" name="T14"/>
                      <a:gd fmla="*/ 2 h 4" name="T15"/>
                      <a:gd fmla="*/ 1 w 3" name="T16"/>
                      <a:gd fmla="*/ 3 h 4" name="T17"/>
                      <a:gd fmla="*/ 0 w 3" name="T18"/>
                      <a:gd fmla="*/ 3 h 4" name="T19"/>
                      <a:gd fmla="*/ 1 w 3" name="T20"/>
                      <a:gd fmla="*/ 4 h 4" name="T21"/>
                      <a:gd fmla="*/ 2 w 3" name="T22"/>
                      <a:gd fmla="*/ 4 h 4" name="T23"/>
                      <a:gd fmla="*/ 2 w 3" name="T24"/>
                      <a:gd fmla="*/ 2 h 4" name="T25"/>
                      <a:gd fmla="*/ 1 w 3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3">
                        <a:moveTo>
                          <a:pt x="1" y="1"/>
                        </a:moveTo>
                        <a:cubicBezTo>
                          <a:pt x="1" y="1"/>
                          <a:pt x="2" y="2"/>
                          <a:pt x="3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1" y="0"/>
                          <a:pt x="1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3" y="3"/>
                          <a:pt x="3" y="3"/>
                          <a:pt x="2" y="2"/>
                        </a:cubicBezTo>
                        <a:cubicBezTo>
                          <a:pt x="2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7" name="Freeform 617"/>
                  <p:cNvSpPr>
                    <a:spLocks noEditPoints="1"/>
                  </p:cNvSpPr>
                  <p:nvPr/>
                </p:nvSpPr>
                <p:spPr bwMode="auto">
                  <a:xfrm>
                    <a:off x="6766" y="2749"/>
                    <a:ext cx="7" cy="10"/>
                  </a:xfrm>
                  <a:custGeom>
                    <a:gdLst>
                      <a:gd fmla="*/ 2 w 3" name="T0"/>
                      <a:gd fmla="*/ 4 h 4" name="T1"/>
                      <a:gd fmla="*/ 1 w 3" name="T2"/>
                      <a:gd fmla="*/ 4 h 4" name="T3"/>
                      <a:gd fmla="*/ 0 w 3" name="T4"/>
                      <a:gd fmla="*/ 3 h 4" name="T5"/>
                      <a:gd fmla="*/ 1 w 3" name="T6"/>
                      <a:gd fmla="*/ 2 h 4" name="T7"/>
                      <a:gd fmla="*/ 0 w 3" name="T8"/>
                      <a:gd fmla="*/ 2 h 4" name="T9"/>
                      <a:gd fmla="*/ 1 w 3" name="T10"/>
                      <a:gd fmla="*/ 0 h 4" name="T11"/>
                      <a:gd fmla="*/ 2 w 3" name="T12"/>
                      <a:gd fmla="*/ 1 h 4" name="T13"/>
                      <a:gd fmla="*/ 1 w 3" name="T14"/>
                      <a:gd fmla="*/ 0 h 4" name="T15"/>
                      <a:gd fmla="*/ 3 w 3" name="T16"/>
                      <a:gd fmla="*/ 0 h 4" name="T17"/>
                      <a:gd fmla="*/ 3 w 3" name="T18"/>
                      <a:gd fmla="*/ 1 h 4" name="T19"/>
                      <a:gd fmla="*/ 3 w 3" name="T20"/>
                      <a:gd fmla="*/ 2 h 4" name="T21"/>
                      <a:gd fmla="*/ 3 w 3" name="T22"/>
                      <a:gd fmla="*/ 2 h 4" name="T23"/>
                      <a:gd fmla="*/ 2 w 3" name="T24"/>
                      <a:gd fmla="*/ 2 h 4" name="T25"/>
                      <a:gd fmla="*/ 2 w 3" name="T26"/>
                      <a:gd fmla="*/ 2 h 4" name="T27"/>
                      <a:gd fmla="*/ 3 w 3" name="T28"/>
                      <a:gd fmla="*/ 3 h 4" name="T29"/>
                      <a:gd fmla="*/ 2 w 3" name="T30"/>
                      <a:gd fmla="*/ 4 h 4" name="T31"/>
                      <a:gd fmla="*/ 2 w 3" name="T32"/>
                      <a:gd fmla="*/ 4 h 4" name="T33"/>
                      <a:gd fmla="*/ 0 w 3" name="T34"/>
                      <a:gd fmla="*/ 2 h 4" name="T35"/>
                      <a:gd fmla="*/ 0 w 3" name="T36"/>
                      <a:gd fmla="*/ 3 h 4" name="T37"/>
                      <a:gd fmla="*/ 1 w 3" name="T38"/>
                      <a:gd fmla="*/ 4 h 4" name="T39"/>
                      <a:gd fmla="*/ 2 w 3" name="T40"/>
                      <a:gd fmla="*/ 4 h 4" name="T41"/>
                      <a:gd fmla="*/ 3 w 3" name="T42"/>
                      <a:gd fmla="*/ 3 h 4" name="T43"/>
                      <a:gd fmla="*/ 2 w 3" name="T44"/>
                      <a:gd fmla="*/ 3 h 4" name="T45"/>
                      <a:gd fmla="*/ 1 w 3" name="T46"/>
                      <a:gd fmla="*/ 2 h 4" name="T47"/>
                      <a:gd fmla="*/ 1 w 3" name="T48"/>
                      <a:gd fmla="*/ 1 h 4" name="T49"/>
                      <a:gd fmla="*/ 1 w 3" name="T50"/>
                      <a:gd fmla="*/ 2 h 4" name="T51"/>
                      <a:gd fmla="*/ 1 w 3" name="T52"/>
                      <a:gd fmla="*/ 2 h 4" name="T53"/>
                      <a:gd fmla="*/ 1 w 3" name="T54"/>
                      <a:gd fmla="*/ 2 h 4" name="T55"/>
                      <a:gd fmla="*/ 3 w 3" name="T56"/>
                      <a:gd fmla="*/ 2 h 4" name="T57"/>
                      <a:gd fmla="*/ 3 w 3" name="T58"/>
                      <a:gd fmla="*/ 2 h 4" name="T59"/>
                      <a:gd fmla="*/ 3 w 3" name="T60"/>
                      <a:gd fmla="*/ 1 h 4" name="T61"/>
                      <a:gd fmla="*/ 3 w 3" name="T62"/>
                      <a:gd fmla="*/ 0 h 4" name="T63"/>
                      <a:gd fmla="*/ 2 w 3" name="T64"/>
                      <a:gd fmla="*/ 0 h 4" name="T65"/>
                      <a:gd fmla="*/ 2 w 3" name="T66"/>
                      <a:gd fmla="*/ 1 h 4" name="T67"/>
                      <a:gd fmla="*/ 2 w 3" name="T68"/>
                      <a:gd fmla="*/ 1 h 4" name="T69"/>
                      <a:gd fmla="*/ 2 w 3" name="T70"/>
                      <a:gd fmla="*/ 1 h 4" name="T71"/>
                      <a:gd fmla="*/ 1 w 3" name="T72"/>
                      <a:gd fmla="*/ 1 h 4" name="T73"/>
                      <a:gd fmla="*/ 0 w 3" name="T74"/>
                      <a:gd fmla="*/ 2 h 4" name="T75"/>
                      <a:gd fmla="*/ 1 w 3" name="T76"/>
                      <a:gd fmla="*/ 2 h 4" name="T77"/>
                      <a:gd fmla="*/ 0 w 3" name="T78"/>
                      <a:gd fmla="*/ 2 h 4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4" w="3">
                        <a:moveTo>
                          <a:pt x="2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8" name="Freeform 618"/>
                  <p:cNvSpPr/>
                  <p:nvPr/>
                </p:nvSpPr>
                <p:spPr bwMode="auto">
                  <a:xfrm>
                    <a:off x="6773" y="2744"/>
                    <a:ext cx="7" cy="10"/>
                  </a:xfrm>
                  <a:custGeom>
                    <a:gdLst>
                      <a:gd fmla="*/ 3 w 3" name="T0"/>
                      <a:gd fmla="*/ 1 h 4" name="T1"/>
                      <a:gd fmla="*/ 3 w 3" name="T2"/>
                      <a:gd fmla="*/ 1 h 4" name="T3"/>
                      <a:gd fmla="*/ 2 w 3" name="T4"/>
                      <a:gd fmla="*/ 2 h 4" name="T5"/>
                      <a:gd fmla="*/ 1 w 3" name="T6"/>
                      <a:gd fmla="*/ 1 h 4" name="T7"/>
                      <a:gd fmla="*/ 0 w 3" name="T8"/>
                      <a:gd fmla="*/ 2 h 4" name="T9"/>
                      <a:gd fmla="*/ 0 w 3" name="T10"/>
                      <a:gd fmla="*/ 3 h 4" name="T11"/>
                      <a:gd fmla="*/ 2 w 3" name="T12"/>
                      <a:gd fmla="*/ 3 h 4" name="T13"/>
                      <a:gd fmla="*/ 3 w 3" name="T14"/>
                      <a:gd fmla="*/ 1 h 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4" w="3">
                        <a:moveTo>
                          <a:pt x="3" y="1"/>
                        </a:moveTo>
                        <a:cubicBezTo>
                          <a:pt x="3" y="1"/>
                          <a:pt x="3" y="0"/>
                          <a:pt x="3" y="1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ubicBezTo>
                          <a:pt x="2" y="2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4"/>
                          <a:pt x="1" y="4"/>
                          <a:pt x="2" y="3"/>
                        </a:cubicBezTo>
                        <a:cubicBezTo>
                          <a:pt x="3" y="3"/>
                          <a:pt x="3" y="2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79" name="Freeform 619"/>
                  <p:cNvSpPr>
                    <a:spLocks noEditPoints="1"/>
                  </p:cNvSpPr>
                  <p:nvPr/>
                </p:nvSpPr>
                <p:spPr bwMode="auto">
                  <a:xfrm>
                    <a:off x="6773" y="2744"/>
                    <a:ext cx="7" cy="10"/>
                  </a:xfrm>
                  <a:custGeom>
                    <a:gdLst>
                      <a:gd fmla="*/ 1 w 3" name="T0"/>
                      <a:gd fmla="*/ 4 h 4" name="T1"/>
                      <a:gd fmla="*/ 0 w 3" name="T2"/>
                      <a:gd fmla="*/ 3 h 4" name="T3"/>
                      <a:gd fmla="*/ 0 w 3" name="T4"/>
                      <a:gd fmla="*/ 2 h 4" name="T5"/>
                      <a:gd fmla="*/ 1 w 3" name="T6"/>
                      <a:gd fmla="*/ 1 h 4" name="T7"/>
                      <a:gd fmla="*/ 2 w 3" name="T8"/>
                      <a:gd fmla="*/ 1 h 4" name="T9"/>
                      <a:gd fmla="*/ 2 w 3" name="T10"/>
                      <a:gd fmla="*/ 2 h 4" name="T11"/>
                      <a:gd fmla="*/ 2 w 3" name="T12"/>
                      <a:gd fmla="*/ 1 h 4" name="T13"/>
                      <a:gd fmla="*/ 3 w 3" name="T14"/>
                      <a:gd fmla="*/ 0 h 4" name="T15"/>
                      <a:gd fmla="*/ 3 w 3" name="T16"/>
                      <a:gd fmla="*/ 1 h 4" name="T17"/>
                      <a:gd fmla="*/ 2 w 3" name="T18"/>
                      <a:gd fmla="*/ 3 h 4" name="T19"/>
                      <a:gd fmla="*/ 1 w 3" name="T20"/>
                      <a:gd fmla="*/ 4 h 4" name="T21"/>
                      <a:gd fmla="*/ 1 w 3" name="T22"/>
                      <a:gd fmla="*/ 1 h 4" name="T23"/>
                      <a:gd fmla="*/ 0 w 3" name="T24"/>
                      <a:gd fmla="*/ 2 h 4" name="T25"/>
                      <a:gd fmla="*/ 1 w 3" name="T26"/>
                      <a:gd fmla="*/ 3 h 4" name="T27"/>
                      <a:gd fmla="*/ 1 w 3" name="T28"/>
                      <a:gd fmla="*/ 4 h 4" name="T29"/>
                      <a:gd fmla="*/ 1 w 3" name="T30"/>
                      <a:gd fmla="*/ 4 h 4" name="T31"/>
                      <a:gd fmla="*/ 2 w 3" name="T32"/>
                      <a:gd fmla="*/ 3 h 4" name="T33"/>
                      <a:gd fmla="*/ 3 w 3" name="T34"/>
                      <a:gd fmla="*/ 1 h 4" name="T35"/>
                      <a:gd fmla="*/ 3 w 3" name="T36"/>
                      <a:gd fmla="*/ 1 h 4" name="T37"/>
                      <a:gd fmla="*/ 3 w 3" name="T38"/>
                      <a:gd fmla="*/ 1 h 4" name="T39"/>
                      <a:gd fmla="*/ 2 w 3" name="T40"/>
                      <a:gd fmla="*/ 2 h 4" name="T41"/>
                      <a:gd fmla="*/ 2 w 3" name="T42"/>
                      <a:gd fmla="*/ 1 h 4" name="T43"/>
                      <a:gd fmla="*/ 1 w 3" name="T44"/>
                      <a:gd fmla="*/ 1 h 4" name="T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b="b" l="0" r="r" t="0"/>
                    <a:pathLst>
                      <a:path h="4" w="3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2" y="3"/>
                          <a:pt x="2" y="3"/>
                        </a:cubicBezTo>
                        <a:cubicBezTo>
                          <a:pt x="3" y="3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0" name="Freeform 620"/>
                  <p:cNvSpPr/>
                  <p:nvPr/>
                </p:nvSpPr>
                <p:spPr bwMode="auto">
                  <a:xfrm>
                    <a:off x="6771" y="2752"/>
                    <a:ext cx="7" cy="9"/>
                  </a:xfrm>
                  <a:custGeom>
                    <a:gdLst>
                      <a:gd fmla="*/ 2 w 3" name="T0"/>
                      <a:gd fmla="*/ 3 h 4" name="T1"/>
                      <a:gd fmla="*/ 1 w 3" name="T2"/>
                      <a:gd fmla="*/ 3 h 4" name="T3"/>
                      <a:gd fmla="*/ 1 w 3" name="T4"/>
                      <a:gd fmla="*/ 2 h 4" name="T5"/>
                      <a:gd fmla="*/ 3 w 3" name="T6"/>
                      <a:gd fmla="*/ 1 h 4" name="T7"/>
                      <a:gd fmla="*/ 2 w 3" name="T8"/>
                      <a:gd fmla="*/ 3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3">
                        <a:moveTo>
                          <a:pt x="2" y="3"/>
                        </a:moveTo>
                        <a:cubicBezTo>
                          <a:pt x="2" y="3"/>
                          <a:pt x="1" y="4"/>
                          <a:pt x="1" y="3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0"/>
                          <a:pt x="3" y="1"/>
                        </a:cubicBezTo>
                        <a:cubicBezTo>
                          <a:pt x="3" y="1"/>
                          <a:pt x="3" y="2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1" name="Freeform 621"/>
                  <p:cNvSpPr>
                    <a:spLocks noEditPoints="1"/>
                  </p:cNvSpPr>
                  <p:nvPr/>
                </p:nvSpPr>
                <p:spPr bwMode="auto">
                  <a:xfrm>
                    <a:off x="6771" y="2754"/>
                    <a:ext cx="7" cy="7"/>
                  </a:xfrm>
                  <a:custGeom>
                    <a:gdLst>
                      <a:gd fmla="*/ 1 w 3" name="T0"/>
                      <a:gd fmla="*/ 3 h 3" name="T1"/>
                      <a:gd fmla="*/ 1 w 3" name="T2"/>
                      <a:gd fmla="*/ 3 h 3" name="T3"/>
                      <a:gd fmla="*/ 1 w 3" name="T4"/>
                      <a:gd fmla="*/ 1 h 3" name="T5"/>
                      <a:gd fmla="*/ 2 w 3" name="T6"/>
                      <a:gd fmla="*/ 0 h 3" name="T7"/>
                      <a:gd fmla="*/ 3 w 3" name="T8"/>
                      <a:gd fmla="*/ 2 h 3" name="T9"/>
                      <a:gd fmla="*/ 1 w 3" name="T10"/>
                      <a:gd fmla="*/ 3 h 3" name="T11"/>
                      <a:gd fmla="*/ 2 w 3" name="T12"/>
                      <a:gd fmla="*/ 0 h 3" name="T13"/>
                      <a:gd fmla="*/ 1 w 3" name="T14"/>
                      <a:gd fmla="*/ 1 h 3" name="T15"/>
                      <a:gd fmla="*/ 1 w 3" name="T16"/>
                      <a:gd fmla="*/ 2 h 3" name="T17"/>
                      <a:gd fmla="*/ 1 w 3" name="T18"/>
                      <a:gd fmla="*/ 3 h 3" name="T19"/>
                      <a:gd fmla="*/ 2 w 3" name="T20"/>
                      <a:gd fmla="*/ 2 h 3" name="T21"/>
                      <a:gd fmla="*/ 3 w 3" name="T22"/>
                      <a:gd fmla="*/ 0 h 3" name="T23"/>
                      <a:gd fmla="*/ 2 w 3" name="T24"/>
                      <a:gd fmla="*/ 0 h 3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" w="3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2"/>
                        </a:cubicBezTo>
                        <a:cubicBezTo>
                          <a:pt x="2" y="2"/>
                          <a:pt x="2" y="3"/>
                          <a:pt x="1" y="3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2"/>
                          <a:pt x="2" y="2"/>
                        </a:cubicBez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2" name="Freeform 622"/>
                  <p:cNvSpPr/>
                  <p:nvPr/>
                </p:nvSpPr>
                <p:spPr bwMode="auto">
                  <a:xfrm>
                    <a:off x="6695" y="2749"/>
                    <a:ext cx="7" cy="10"/>
                  </a:xfrm>
                  <a:custGeom>
                    <a:gdLst>
                      <a:gd fmla="*/ 2 w 3" name="T0"/>
                      <a:gd fmla="*/ 1 h 4" name="T1"/>
                      <a:gd fmla="*/ 0 w 3" name="T2"/>
                      <a:gd fmla="*/ 2 h 4" name="T3"/>
                      <a:gd fmla="*/ 0 w 3" name="T4"/>
                      <a:gd fmla="*/ 1 h 4" name="T5"/>
                      <a:gd fmla="*/ 1 w 3" name="T6"/>
                      <a:gd fmla="*/ 0 h 4" name="T7"/>
                      <a:gd fmla="*/ 2 w 3" name="T8"/>
                      <a:gd fmla="*/ 0 h 4" name="T9"/>
                      <a:gd fmla="*/ 1 w 3" name="T10"/>
                      <a:gd fmla="*/ 1 h 4" name="T11"/>
                      <a:gd fmla="*/ 3 w 3" name="T12"/>
                      <a:gd fmla="*/ 0 h 4" name="T13"/>
                      <a:gd fmla="*/ 3 w 3" name="T14"/>
                      <a:gd fmla="*/ 1 h 4" name="T15"/>
                      <a:gd fmla="*/ 2 w 3" name="T16"/>
                      <a:gd fmla="*/ 3 h 4" name="T17"/>
                      <a:gd fmla="*/ 3 w 3" name="T18"/>
                      <a:gd fmla="*/ 3 h 4" name="T19"/>
                      <a:gd fmla="*/ 2 w 3" name="T20"/>
                      <a:gd fmla="*/ 4 h 4" name="T21"/>
                      <a:gd fmla="*/ 1 w 3" name="T22"/>
                      <a:gd fmla="*/ 4 h 4" name="T23"/>
                      <a:gd fmla="*/ 1 w 3" name="T24"/>
                      <a:gd fmla="*/ 2 h 4" name="T25"/>
                      <a:gd fmla="*/ 2 w 3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3">
                        <a:moveTo>
                          <a:pt x="2" y="1"/>
                        </a:move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2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2" y="3"/>
                          <a:pt x="2" y="3"/>
                        </a:cubicBezTo>
                        <a:cubicBezTo>
                          <a:pt x="2" y="3"/>
                          <a:pt x="3" y="2"/>
                          <a:pt x="3" y="3"/>
                        </a:cubicBezTo>
                        <a:cubicBezTo>
                          <a:pt x="3" y="3"/>
                          <a:pt x="3" y="4"/>
                          <a:pt x="2" y="4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3" name="Freeform 623"/>
                  <p:cNvSpPr>
                    <a:spLocks noEditPoints="1"/>
                  </p:cNvSpPr>
                  <p:nvPr/>
                </p:nvSpPr>
                <p:spPr bwMode="auto">
                  <a:xfrm>
                    <a:off x="6695" y="2749"/>
                    <a:ext cx="7" cy="10"/>
                  </a:xfrm>
                  <a:custGeom>
                    <a:gdLst>
                      <a:gd fmla="*/ 2 w 3" name="T0"/>
                      <a:gd fmla="*/ 4 h 4" name="T1"/>
                      <a:gd fmla="*/ 1 w 3" name="T2"/>
                      <a:gd fmla="*/ 4 h 4" name="T3"/>
                      <a:gd fmla="*/ 0 w 3" name="T4"/>
                      <a:gd fmla="*/ 3 h 4" name="T5"/>
                      <a:gd fmla="*/ 1 w 3" name="T6"/>
                      <a:gd fmla="*/ 2 h 4" name="T7"/>
                      <a:gd fmla="*/ 1 w 3" name="T8"/>
                      <a:gd fmla="*/ 2 h 4" name="T9"/>
                      <a:gd fmla="*/ 0 w 3" name="T10"/>
                      <a:gd fmla="*/ 2 h 4" name="T11"/>
                      <a:gd fmla="*/ 0 w 3" name="T12"/>
                      <a:gd fmla="*/ 2 h 4" name="T13"/>
                      <a:gd fmla="*/ 0 w 3" name="T14"/>
                      <a:gd fmla="*/ 1 h 4" name="T15"/>
                      <a:gd fmla="*/ 1 w 3" name="T16"/>
                      <a:gd fmla="*/ 0 h 4" name="T17"/>
                      <a:gd fmla="*/ 2 w 3" name="T18"/>
                      <a:gd fmla="*/ 0 h 4" name="T19"/>
                      <a:gd fmla="*/ 2 w 3" name="T20"/>
                      <a:gd fmla="*/ 1 h 4" name="T21"/>
                      <a:gd fmla="*/ 2 w 3" name="T22"/>
                      <a:gd fmla="*/ 0 h 4" name="T23"/>
                      <a:gd fmla="*/ 3 w 3" name="T24"/>
                      <a:gd fmla="*/ 2 h 4" name="T25"/>
                      <a:gd fmla="*/ 3 w 3" name="T26"/>
                      <a:gd fmla="*/ 2 h 4" name="T27"/>
                      <a:gd fmla="*/ 3 w 3" name="T28"/>
                      <a:gd fmla="*/ 3 h 4" name="T29"/>
                      <a:gd fmla="*/ 2 w 3" name="T30"/>
                      <a:gd fmla="*/ 4 h 4" name="T31"/>
                      <a:gd fmla="*/ 2 w 3" name="T32"/>
                      <a:gd fmla="*/ 4 h 4" name="T33"/>
                      <a:gd fmla="*/ 2 w 3" name="T34"/>
                      <a:gd fmla="*/ 2 h 4" name="T35"/>
                      <a:gd fmla="*/ 2 w 3" name="T36"/>
                      <a:gd fmla="*/ 2 h 4" name="T37"/>
                      <a:gd fmla="*/ 1 w 3" name="T38"/>
                      <a:gd fmla="*/ 3 h 4" name="T39"/>
                      <a:gd fmla="*/ 1 w 3" name="T40"/>
                      <a:gd fmla="*/ 3 h 4" name="T41"/>
                      <a:gd fmla="*/ 1 w 3" name="T42"/>
                      <a:gd fmla="*/ 4 h 4" name="T43"/>
                      <a:gd fmla="*/ 2 w 3" name="T44"/>
                      <a:gd fmla="*/ 4 h 4" name="T45"/>
                      <a:gd fmla="*/ 3 w 3" name="T46"/>
                      <a:gd fmla="*/ 3 h 4" name="T47"/>
                      <a:gd fmla="*/ 2 w 3" name="T48"/>
                      <a:gd fmla="*/ 2 h 4" name="T49"/>
                      <a:gd fmla="*/ 2 w 3" name="T50"/>
                      <a:gd fmla="*/ 2 h 4" name="T51"/>
                      <a:gd fmla="*/ 2 w 3" name="T52"/>
                      <a:gd fmla="*/ 2 h 4" name="T53"/>
                      <a:gd fmla="*/ 3 w 3" name="T54"/>
                      <a:gd fmla="*/ 1 h 4" name="T55"/>
                      <a:gd fmla="*/ 3 w 3" name="T56"/>
                      <a:gd fmla="*/ 1 h 4" name="T57"/>
                      <a:gd fmla="*/ 3 w 3" name="T58"/>
                      <a:gd fmla="*/ 1 h 4" name="T59"/>
                      <a:gd fmla="*/ 1 w 3" name="T60"/>
                      <a:gd fmla="*/ 2 h 4" name="T61"/>
                      <a:gd fmla="*/ 1 w 3" name="T62"/>
                      <a:gd fmla="*/ 2 h 4" name="T63"/>
                      <a:gd fmla="*/ 1 w 3" name="T64"/>
                      <a:gd fmla="*/ 1 h 4" name="T65"/>
                      <a:gd fmla="*/ 2 w 3" name="T66"/>
                      <a:gd fmla="*/ 0 h 4" name="T67"/>
                      <a:gd fmla="*/ 1 w 3" name="T68"/>
                      <a:gd fmla="*/ 0 h 4" name="T69"/>
                      <a:gd fmla="*/ 0 w 3" name="T70"/>
                      <a:gd fmla="*/ 1 h 4" name="T71"/>
                      <a:gd fmla="*/ 0 w 3" name="T72"/>
                      <a:gd fmla="*/ 2 h 4" name="T73"/>
                      <a:gd fmla="*/ 0 w 3" name="T74"/>
                      <a:gd fmla="*/ 2 h 4" name="T75"/>
                      <a:gd fmla="*/ 2 w 3" name="T76"/>
                      <a:gd fmla="*/ 2 h 4" name="T77"/>
                      <a:gd fmla="*/ 2 w 3" name="T78"/>
                      <a:gd fmla="*/ 1 h 4" name="T79"/>
                      <a:gd fmla="*/ 2 w 3" name="T80"/>
                      <a:gd fmla="*/ 2 h 4" name="T81"/>
                      <a:gd fmla="*/ 2 w 3" name="T82"/>
                      <a:gd fmla="*/ 2 h 4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4" w="3">
                        <a:moveTo>
                          <a:pt x="2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3"/>
                          <a:pt x="1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3"/>
                        </a:cubicBezTo>
                        <a:cubicBezTo>
                          <a:pt x="3" y="3"/>
                          <a:pt x="3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4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4" name="Freeform 624"/>
                  <p:cNvSpPr/>
                  <p:nvPr/>
                </p:nvSpPr>
                <p:spPr bwMode="auto">
                  <a:xfrm>
                    <a:off x="6688" y="2744"/>
                    <a:ext cx="7" cy="10"/>
                  </a:xfrm>
                  <a:custGeom>
                    <a:gdLst>
                      <a:gd fmla="*/ 0 w 3" name="T0"/>
                      <a:gd fmla="*/ 1 h 4" name="T1"/>
                      <a:gd fmla="*/ 1 w 3" name="T2"/>
                      <a:gd fmla="*/ 1 h 4" name="T3"/>
                      <a:gd fmla="*/ 2 w 3" name="T4"/>
                      <a:gd fmla="*/ 2 h 4" name="T5"/>
                      <a:gd fmla="*/ 2 w 3" name="T6"/>
                      <a:gd fmla="*/ 1 h 4" name="T7"/>
                      <a:gd fmla="*/ 3 w 3" name="T8"/>
                      <a:gd fmla="*/ 2 h 4" name="T9"/>
                      <a:gd fmla="*/ 3 w 3" name="T10"/>
                      <a:gd fmla="*/ 3 h 4" name="T11"/>
                      <a:gd fmla="*/ 1 w 3" name="T12"/>
                      <a:gd fmla="*/ 3 h 4" name="T13"/>
                      <a:gd fmla="*/ 0 w 3" name="T14"/>
                      <a:gd fmla="*/ 1 h 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4" w="3">
                        <a:moveTo>
                          <a:pt x="0" y="1"/>
                        </a:moveTo>
                        <a:cubicBezTo>
                          <a:pt x="0" y="1"/>
                          <a:pt x="0" y="0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1" y="1"/>
                          <a:pt x="2" y="1"/>
                        </a:cubicBezTo>
                        <a:cubicBezTo>
                          <a:pt x="2" y="1"/>
                          <a:pt x="3" y="1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2" y="4"/>
                          <a:pt x="2" y="4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5" name="Freeform 625"/>
                  <p:cNvSpPr>
                    <a:spLocks noEditPoints="1"/>
                  </p:cNvSpPr>
                  <p:nvPr/>
                </p:nvSpPr>
                <p:spPr bwMode="auto">
                  <a:xfrm>
                    <a:off x="6688" y="2744"/>
                    <a:ext cx="7" cy="10"/>
                  </a:xfrm>
                  <a:custGeom>
                    <a:gdLst>
                      <a:gd fmla="*/ 2 w 3" name="T0"/>
                      <a:gd fmla="*/ 4 h 4" name="T1"/>
                      <a:gd fmla="*/ 1 w 3" name="T2"/>
                      <a:gd fmla="*/ 3 h 4" name="T3"/>
                      <a:gd fmla="*/ 0 w 3" name="T4"/>
                      <a:gd fmla="*/ 1 h 4" name="T5"/>
                      <a:gd fmla="*/ 0 w 3" name="T6"/>
                      <a:gd fmla="*/ 0 h 4" name="T7"/>
                      <a:gd fmla="*/ 1 w 3" name="T8"/>
                      <a:gd fmla="*/ 0 h 4" name="T9"/>
                      <a:gd fmla="*/ 1 w 3" name="T10"/>
                      <a:gd fmla="*/ 1 h 4" name="T11"/>
                      <a:gd fmla="*/ 1 w 3" name="T12"/>
                      <a:gd fmla="*/ 1 h 4" name="T13"/>
                      <a:gd fmla="*/ 2 w 3" name="T14"/>
                      <a:gd fmla="*/ 1 h 4" name="T15"/>
                      <a:gd fmla="*/ 3 w 3" name="T16"/>
                      <a:gd fmla="*/ 2 h 4" name="T17"/>
                      <a:gd fmla="*/ 3 w 3" name="T18"/>
                      <a:gd fmla="*/ 3 h 4" name="T19"/>
                      <a:gd fmla="*/ 2 w 3" name="T20"/>
                      <a:gd fmla="*/ 4 h 4" name="T21"/>
                      <a:gd fmla="*/ 0 w 3" name="T22"/>
                      <a:gd fmla="*/ 1 h 4" name="T23"/>
                      <a:gd fmla="*/ 0 w 3" name="T24"/>
                      <a:gd fmla="*/ 1 h 4" name="T25"/>
                      <a:gd fmla="*/ 1 w 3" name="T26"/>
                      <a:gd fmla="*/ 3 h 4" name="T27"/>
                      <a:gd fmla="*/ 3 w 3" name="T28"/>
                      <a:gd fmla="*/ 3 h 4" name="T29"/>
                      <a:gd fmla="*/ 3 w 3" name="T30"/>
                      <a:gd fmla="*/ 2 h 4" name="T31"/>
                      <a:gd fmla="*/ 2 w 3" name="T32"/>
                      <a:gd fmla="*/ 1 h 4" name="T33"/>
                      <a:gd fmla="*/ 2 w 3" name="T34"/>
                      <a:gd fmla="*/ 2 h 4" name="T35"/>
                      <a:gd fmla="*/ 2 w 3" name="T36"/>
                      <a:gd fmla="*/ 2 h 4" name="T37"/>
                      <a:gd fmla="*/ 1 w 3" name="T38"/>
                      <a:gd fmla="*/ 2 h 4" name="T39"/>
                      <a:gd fmla="*/ 1 w 3" name="T40"/>
                      <a:gd fmla="*/ 1 h 4" name="T41"/>
                      <a:gd fmla="*/ 0 w 3" name="T42"/>
                      <a:gd fmla="*/ 1 h 4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4" w="3">
                        <a:moveTo>
                          <a:pt x="2" y="4"/>
                        </a:moveTo>
                        <a:cubicBezTo>
                          <a:pt x="2" y="4"/>
                          <a:pt x="1" y="4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lose/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4"/>
                          <a:pt x="2" y="4"/>
                          <a:pt x="3" y="3"/>
                        </a:cubicBez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6" name="Freeform 626"/>
                  <p:cNvSpPr/>
                  <p:nvPr/>
                </p:nvSpPr>
                <p:spPr bwMode="auto">
                  <a:xfrm>
                    <a:off x="6690" y="2752"/>
                    <a:ext cx="7" cy="9"/>
                  </a:xfrm>
                  <a:custGeom>
                    <a:gdLst>
                      <a:gd fmla="*/ 1 w 3" name="T0"/>
                      <a:gd fmla="*/ 3 h 4" name="T1"/>
                      <a:gd fmla="*/ 2 w 3" name="T2"/>
                      <a:gd fmla="*/ 3 h 4" name="T3"/>
                      <a:gd fmla="*/ 2 w 3" name="T4"/>
                      <a:gd fmla="*/ 2 h 4" name="T5"/>
                      <a:gd fmla="*/ 1 w 3" name="T6"/>
                      <a:gd fmla="*/ 1 h 4" name="T7"/>
                      <a:gd fmla="*/ 1 w 3" name="T8"/>
                      <a:gd fmla="*/ 3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3">
                        <a:moveTo>
                          <a:pt x="1" y="3"/>
                        </a:moveTo>
                        <a:cubicBezTo>
                          <a:pt x="1" y="3"/>
                          <a:pt x="2" y="4"/>
                          <a:pt x="2" y="3"/>
                        </a:cubicBezTo>
                        <a:cubicBezTo>
                          <a:pt x="3" y="3"/>
                          <a:pt x="3" y="2"/>
                          <a:pt x="2" y="2"/>
                        </a:cubicBezTo>
                        <a:cubicBezTo>
                          <a:pt x="2" y="1"/>
                          <a:pt x="1" y="0"/>
                          <a:pt x="1" y="1"/>
                        </a:cubicBezTo>
                        <a:cubicBezTo>
                          <a:pt x="0" y="1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87" name="Freeform 627"/>
                  <p:cNvSpPr>
                    <a:spLocks noEditPoints="1"/>
                  </p:cNvSpPr>
                  <p:nvPr/>
                </p:nvSpPr>
                <p:spPr bwMode="auto">
                  <a:xfrm>
                    <a:off x="6690" y="2754"/>
                    <a:ext cx="7" cy="7"/>
                  </a:xfrm>
                  <a:custGeom>
                    <a:gdLst>
                      <a:gd fmla="*/ 2 w 3" name="T0"/>
                      <a:gd fmla="*/ 3 h 3" name="T1"/>
                      <a:gd fmla="*/ 1 w 3" name="T2"/>
                      <a:gd fmla="*/ 2 h 3" name="T3"/>
                      <a:gd fmla="*/ 1 w 3" name="T4"/>
                      <a:gd fmla="*/ 0 h 3" name="T5"/>
                      <a:gd fmla="*/ 2 w 3" name="T6"/>
                      <a:gd fmla="*/ 1 h 3" name="T7"/>
                      <a:gd fmla="*/ 2 w 3" name="T8"/>
                      <a:gd fmla="*/ 3 h 3" name="T9"/>
                      <a:gd fmla="*/ 2 w 3" name="T10"/>
                      <a:gd fmla="*/ 3 h 3" name="T11"/>
                      <a:gd fmla="*/ 1 w 3" name="T12"/>
                      <a:gd fmla="*/ 0 h 3" name="T13"/>
                      <a:gd fmla="*/ 1 w 3" name="T14"/>
                      <a:gd fmla="*/ 2 h 3" name="T15"/>
                      <a:gd fmla="*/ 2 w 3" name="T16"/>
                      <a:gd fmla="*/ 2 h 3" name="T17"/>
                      <a:gd fmla="*/ 2 w 3" name="T18"/>
                      <a:gd fmla="*/ 3 h 3" name="T19"/>
                      <a:gd fmla="*/ 2 w 3" name="T20"/>
                      <a:gd fmla="*/ 2 h 3" name="T21"/>
                      <a:gd fmla="*/ 2 w 3" name="T22"/>
                      <a:gd fmla="*/ 1 h 3" name="T23"/>
                      <a:gd fmla="*/ 1 w 3" name="T24"/>
                      <a:gd fmla="*/ 0 h 3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2" y="3"/>
                          <a:pt x="1" y="2"/>
                          <a:pt x="1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3" y="1"/>
                          <a:pt x="3" y="2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1" y="2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588" name="Picture 628"/>
                  <p:cNvPicPr>
                    <a:picLocks noChangeArrowheads="1"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53" y="2745"/>
                    <a:ext cx="21" cy="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89" name="Freeform 629"/>
                  <p:cNvSpPr/>
                  <p:nvPr/>
                </p:nvSpPr>
                <p:spPr bwMode="auto">
                  <a:xfrm>
                    <a:off x="6761" y="2754"/>
                    <a:ext cx="5" cy="2"/>
                  </a:xfrm>
                  <a:custGeom>
                    <a:gdLst>
                      <a:gd fmla="*/ 1 w 2" name="T0"/>
                      <a:gd fmla="*/ 1 h 1" name="T1"/>
                      <a:gd fmla="*/ 0 w 2" name="T2"/>
                      <a:gd fmla="*/ 1 h 1" name="T3"/>
                      <a:gd fmla="*/ 2 w 2" name="T4"/>
                      <a:gd fmla="*/ 1 h 1" name="T5"/>
                      <a:gd fmla="*/ 1 w 2" name="T6"/>
                      <a:gd fmla="*/ 1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2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590" name="Picture 630"/>
                  <p:cNvPicPr>
                    <a:picLocks noChangeArrowheads="1" noChangeAspect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33" y="2742"/>
                    <a:ext cx="22" cy="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1" name="Freeform 631"/>
                  <p:cNvSpPr>
                    <a:spLocks noEditPoints="1"/>
                  </p:cNvSpPr>
                  <p:nvPr/>
                </p:nvSpPr>
                <p:spPr bwMode="auto">
                  <a:xfrm>
                    <a:off x="6742" y="2749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0 w 2" name="T2"/>
                      <a:gd fmla="*/ 1 h 2" name="T3"/>
                      <a:gd fmla="*/ 2 w 2" name="T4"/>
                      <a:gd fmla="*/ 1 h 2" name="T5"/>
                      <a:gd fmla="*/ 1 w 2" name="T6"/>
                      <a:gd fmla="*/ 2 h 2" name="T7"/>
                      <a:gd fmla="*/ 1 w 2" name="T8"/>
                      <a:gd fmla="*/ 1 h 2" name="T9"/>
                      <a:gd fmla="*/ 0 w 2" name="T10"/>
                      <a:gd fmla="*/ 1 h 2" name="T11"/>
                      <a:gd fmla="*/ 1 w 2" name="T12"/>
                      <a:gd fmla="*/ 1 h 2" name="T13"/>
                      <a:gd fmla="*/ 1 w 2" name="T14"/>
                      <a:gd fmla="*/ 1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592" name="Picture 632"/>
                  <p:cNvPicPr>
                    <a:picLocks noChangeArrowheads="1"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13" y="2742"/>
                    <a:ext cx="21" cy="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3" name="Freeform 633"/>
                  <p:cNvSpPr>
                    <a:spLocks noEditPoints="1"/>
                  </p:cNvSpPr>
                  <p:nvPr/>
                </p:nvSpPr>
                <p:spPr bwMode="auto">
                  <a:xfrm>
                    <a:off x="6721" y="2749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0 w 2" name="T2"/>
                      <a:gd fmla="*/ 1 h 2" name="T3"/>
                      <a:gd fmla="*/ 2 w 2" name="T4"/>
                      <a:gd fmla="*/ 1 h 2" name="T5"/>
                      <a:gd fmla="*/ 1 w 2" name="T6"/>
                      <a:gd fmla="*/ 2 h 2" name="T7"/>
                      <a:gd fmla="*/ 1 w 2" name="T8"/>
                      <a:gd fmla="*/ 1 h 2" name="T9"/>
                      <a:gd fmla="*/ 1 w 2" name="T10"/>
                      <a:gd fmla="*/ 1 h 2" name="T11"/>
                      <a:gd fmla="*/ 2 w 2" name="T12"/>
                      <a:gd fmla="*/ 1 h 2" name="T13"/>
                      <a:gd fmla="*/ 1 w 2" name="T14"/>
                      <a:gd fmla="*/ 1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594" name="Picture 634"/>
                  <p:cNvPicPr>
                    <a:picLocks noChangeArrowheads="1"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693" y="2745"/>
                    <a:ext cx="22" cy="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5" name="Freeform 635"/>
                  <p:cNvSpPr/>
                  <p:nvPr/>
                </p:nvSpPr>
                <p:spPr bwMode="auto">
                  <a:xfrm>
                    <a:off x="6702" y="2754"/>
                    <a:ext cx="5" cy="2"/>
                  </a:xfrm>
                  <a:custGeom>
                    <a:gdLst>
                      <a:gd fmla="*/ 1 w 2" name="T0"/>
                      <a:gd fmla="*/ 1 h 1" name="T1"/>
                      <a:gd fmla="*/ 0 w 2" name="T2"/>
                      <a:gd fmla="*/ 1 h 1" name="T3"/>
                      <a:gd fmla="*/ 2 w 2" name="T4"/>
                      <a:gd fmla="*/ 1 h 1" name="T5"/>
                      <a:gd fmla="*/ 1 w 2" name="T6"/>
                      <a:gd fmla="*/ 1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2"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6" name="Freeform 636"/>
                  <p:cNvSpPr/>
                  <p:nvPr/>
                </p:nvSpPr>
                <p:spPr bwMode="auto">
                  <a:xfrm>
                    <a:off x="6700" y="2766"/>
                    <a:ext cx="68" cy="7"/>
                  </a:xfrm>
                  <a:custGeom>
                    <a:gdLst>
                      <a:gd fmla="*/ 15 w 29" name="T0"/>
                      <a:gd fmla="*/ 1 h 3" name="T1"/>
                      <a:gd fmla="*/ 1 w 29" name="T2"/>
                      <a:gd fmla="*/ 3 h 3" name="T3"/>
                      <a:gd fmla="*/ 0 w 29" name="T4"/>
                      <a:gd fmla="*/ 3 h 3" name="T5"/>
                      <a:gd fmla="*/ 0 w 29" name="T6"/>
                      <a:gd fmla="*/ 2 h 3" name="T7"/>
                      <a:gd fmla="*/ 15 w 29" name="T8"/>
                      <a:gd fmla="*/ 0 h 3" name="T9"/>
                      <a:gd fmla="*/ 29 w 29" name="T10"/>
                      <a:gd fmla="*/ 2 h 3" name="T11"/>
                      <a:gd fmla="*/ 29 w 29" name="T12"/>
                      <a:gd fmla="*/ 3 h 3" name="T13"/>
                      <a:gd fmla="*/ 29 w 29" name="T14"/>
                      <a:gd fmla="*/ 3 h 3" name="T15"/>
                      <a:gd fmla="*/ 15 w 29" name="T16"/>
                      <a:gd fmla="*/ 1 h 3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3" w="28">
                        <a:moveTo>
                          <a:pt x="15" y="1"/>
                        </a:moveTo>
                        <a:cubicBezTo>
                          <a:pt x="9" y="1"/>
                          <a:pt x="4" y="2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4" y="1"/>
                          <a:pt x="9" y="0"/>
                          <a:pt x="15" y="0"/>
                        </a:cubicBezTo>
                        <a:cubicBezTo>
                          <a:pt x="20" y="0"/>
                          <a:pt x="25" y="1"/>
                          <a:pt x="29" y="2"/>
                        </a:cubicBezTo>
                        <a:cubicBezTo>
                          <a:pt x="29" y="2"/>
                          <a:pt x="29" y="2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5" y="2"/>
                          <a:pt x="20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7" name="Freeform 637"/>
                  <p:cNvSpPr>
                    <a:spLocks noEditPoints="1"/>
                  </p:cNvSpPr>
                  <p:nvPr/>
                </p:nvSpPr>
                <p:spPr bwMode="auto">
                  <a:xfrm>
                    <a:off x="6700" y="2766"/>
                    <a:ext cx="68" cy="7"/>
                  </a:xfrm>
                  <a:custGeom>
                    <a:gdLst>
                      <a:gd fmla="*/ 29 w 29" name="T0"/>
                      <a:gd fmla="*/ 3 h 3" name="T1"/>
                      <a:gd fmla="*/ 29 w 29" name="T2"/>
                      <a:gd fmla="*/ 3 h 3" name="T3"/>
                      <a:gd fmla="*/ 15 w 29" name="T4"/>
                      <a:gd fmla="*/ 1 h 3" name="T5"/>
                      <a:gd fmla="*/ 1 w 29" name="T6"/>
                      <a:gd fmla="*/ 3 h 3" name="T7"/>
                      <a:gd fmla="*/ 0 w 29" name="T8"/>
                      <a:gd fmla="*/ 3 h 3" name="T9"/>
                      <a:gd fmla="*/ 0 w 29" name="T10"/>
                      <a:gd fmla="*/ 2 h 3" name="T11"/>
                      <a:gd fmla="*/ 29 w 29" name="T12"/>
                      <a:gd fmla="*/ 2 h 3" name="T13"/>
                      <a:gd fmla="*/ 29 w 29" name="T14"/>
                      <a:gd fmla="*/ 3 h 3" name="T15"/>
                      <a:gd fmla="*/ 29 w 29" name="T16"/>
                      <a:gd fmla="*/ 3 h 3" name="T17"/>
                      <a:gd fmla="*/ 15 w 29" name="T18"/>
                      <a:gd fmla="*/ 1 h 3" name="T19"/>
                      <a:gd fmla="*/ 29 w 29" name="T20"/>
                      <a:gd fmla="*/ 3 h 3" name="T21"/>
                      <a:gd fmla="*/ 29 w 29" name="T22"/>
                      <a:gd fmla="*/ 3 h 3" name="T23"/>
                      <a:gd fmla="*/ 29 w 29" name="T24"/>
                      <a:gd fmla="*/ 3 h 3" name="T25"/>
                      <a:gd fmla="*/ 29 w 29" name="T26"/>
                      <a:gd fmla="*/ 2 h 3" name="T27"/>
                      <a:gd fmla="*/ 0 w 29" name="T28"/>
                      <a:gd fmla="*/ 2 h 3" name="T29"/>
                      <a:gd fmla="*/ 0 w 29" name="T30"/>
                      <a:gd fmla="*/ 3 h 3" name="T31"/>
                      <a:gd fmla="*/ 1 w 29" name="T32"/>
                      <a:gd fmla="*/ 3 h 3" name="T33"/>
                      <a:gd fmla="*/ 15 w 29" name="T34"/>
                      <a:gd fmla="*/ 1 h 3" name="T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b="b" l="0" r="r" t="0"/>
                    <a:pathLst>
                      <a:path h="3" w="28">
                        <a:moveTo>
                          <a:pt x="29" y="3"/>
                        </a:move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5" y="2"/>
                          <a:pt x="20" y="1"/>
                          <a:pt x="15" y="1"/>
                        </a:cubicBezTo>
                        <a:cubicBezTo>
                          <a:pt x="9" y="1"/>
                          <a:pt x="4" y="2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8" y="0"/>
                          <a:pt x="22" y="0"/>
                          <a:pt x="29" y="2"/>
                        </a:cubicBezTo>
                        <a:cubicBezTo>
                          <a:pt x="29" y="2"/>
                          <a:pt x="29" y="2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lose/>
                        <a:moveTo>
                          <a:pt x="15" y="1"/>
                        </a:moveTo>
                        <a:cubicBezTo>
                          <a:pt x="20" y="1"/>
                          <a:pt x="25" y="2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3"/>
                          <a:pt x="29" y="3"/>
                          <a:pt x="29" y="3"/>
                        </a:cubicBezTo>
                        <a:cubicBezTo>
                          <a:pt x="29" y="2"/>
                          <a:pt x="29" y="2"/>
                          <a:pt x="29" y="2"/>
                        </a:cubicBezTo>
                        <a:cubicBezTo>
                          <a:pt x="22" y="0"/>
                          <a:pt x="8" y="0"/>
                          <a:pt x="0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4" y="2"/>
                          <a:pt x="9" y="1"/>
                          <a:pt x="15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8" name="Freeform 638"/>
                  <p:cNvSpPr/>
                  <p:nvPr/>
                </p:nvSpPr>
                <p:spPr bwMode="auto">
                  <a:xfrm>
                    <a:off x="6733" y="2764"/>
                    <a:ext cx="4" cy="2"/>
                  </a:xfrm>
                  <a:custGeom>
                    <a:gdLst>
                      <a:gd fmla="*/ 2 w 4" name="T0"/>
                      <a:gd fmla="*/ 2 h 2" name="T1"/>
                      <a:gd fmla="*/ 4 w 4" name="T2"/>
                      <a:gd fmla="*/ 0 h 2" name="T3"/>
                      <a:gd fmla="*/ 2 w 4" name="T4"/>
                      <a:gd fmla="*/ 0 h 2" name="T5"/>
                      <a:gd fmla="*/ 0 w 4" name="T6"/>
                      <a:gd fmla="*/ 0 h 2" name="T7"/>
                      <a:gd fmla="*/ 2 w 4" name="T8"/>
                      <a:gd fmla="*/ 2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4">
                        <a:moveTo>
                          <a:pt x="2" y="2"/>
                        </a:move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599" name="Freeform 639"/>
                  <p:cNvSpPr/>
                  <p:nvPr/>
                </p:nvSpPr>
                <p:spPr bwMode="auto">
                  <a:xfrm>
                    <a:off x="6733" y="2761"/>
                    <a:ext cx="4" cy="5"/>
                  </a:xfrm>
                  <a:custGeom>
                    <a:gdLst>
                      <a:gd fmla="*/ 1 w 2" name="T0"/>
                      <a:gd fmla="*/ 2 h 2" name="T1"/>
                      <a:gd fmla="*/ 1 w 2" name="T2"/>
                      <a:gd fmla="*/ 2 h 2" name="T3"/>
                      <a:gd fmla="*/ 0 w 2" name="T4"/>
                      <a:gd fmla="*/ 1 h 2" name="T5"/>
                      <a:gd fmla="*/ 1 w 2" name="T6"/>
                      <a:gd fmla="*/ 0 h 2" name="T7"/>
                      <a:gd fmla="*/ 2 w 2" name="T8"/>
                      <a:gd fmla="*/ 1 h 2" name="T9"/>
                      <a:gd fmla="*/ 1 w 2" name="T10"/>
                      <a:gd fmla="*/ 2 h 2" name="T11"/>
                      <a:gd fmla="*/ 1 w 2" name="T12"/>
                      <a:gd fmla="*/ 2 h 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0" name="Freeform 640"/>
                  <p:cNvSpPr/>
                  <p:nvPr/>
                </p:nvSpPr>
                <p:spPr bwMode="auto">
                  <a:xfrm>
                    <a:off x="6711" y="2764"/>
                    <a:ext cx="7" cy="2"/>
                  </a:xfrm>
                  <a:custGeom>
                    <a:gdLst>
                      <a:gd fmla="*/ 1 w 3" name="T0"/>
                      <a:gd fmla="*/ 0 h 1" name="T1"/>
                      <a:gd fmla="*/ 3 w 3" name="T2"/>
                      <a:gd fmla="*/ 0 h 1" name="T3"/>
                      <a:gd fmla="*/ 3 w 3" name="T4"/>
                      <a:gd fmla="*/ 0 h 1" name="T5"/>
                      <a:gd fmla="*/ 3 w 3" name="T6"/>
                      <a:gd fmla="*/ 0 h 1" name="T7"/>
                      <a:gd fmla="*/ 3 w 3" name="T8"/>
                      <a:gd fmla="*/ 1 h 1" name="T9"/>
                      <a:gd fmla="*/ 1 w 3" name="T10"/>
                      <a:gd fmla="*/ 1 h 1" name="T11"/>
                      <a:gd fmla="*/ 0 w 3" name="T12"/>
                      <a:gd fmla="*/ 1 h 1" name="T13"/>
                      <a:gd fmla="*/ 0 w 3" name="T14"/>
                      <a:gd fmla="*/ 1 h 1" name="T15"/>
                      <a:gd fmla="*/ 1 w 3" name="T16"/>
                      <a:gd fmla="*/ 0 h 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" w="3">
                        <a:moveTo>
                          <a:pt x="1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1" name="Freeform 641"/>
                  <p:cNvSpPr>
                    <a:spLocks noEditPoints="1"/>
                  </p:cNvSpPr>
                  <p:nvPr/>
                </p:nvSpPr>
                <p:spPr bwMode="auto">
                  <a:xfrm>
                    <a:off x="6711" y="2764"/>
                    <a:ext cx="7" cy="2"/>
                  </a:xfrm>
                  <a:custGeom>
                    <a:gdLst>
                      <a:gd fmla="*/ 1 w 3" name="T0"/>
                      <a:gd fmla="*/ 1 h 1" name="T1"/>
                      <a:gd fmla="*/ 0 w 3" name="T2"/>
                      <a:gd fmla="*/ 1 h 1" name="T3"/>
                      <a:gd fmla="*/ 1 w 3" name="T4"/>
                      <a:gd fmla="*/ 0 h 1" name="T5"/>
                      <a:gd fmla="*/ 3 w 3" name="T6"/>
                      <a:gd fmla="*/ 0 h 1" name="T7"/>
                      <a:gd fmla="*/ 3 w 3" name="T8"/>
                      <a:gd fmla="*/ 0 h 1" name="T9"/>
                      <a:gd fmla="*/ 3 w 3" name="T10"/>
                      <a:gd fmla="*/ 0 h 1" name="T11"/>
                      <a:gd fmla="*/ 3 w 3" name="T12"/>
                      <a:gd fmla="*/ 1 h 1" name="T13"/>
                      <a:gd fmla="*/ 1 w 3" name="T14"/>
                      <a:gd fmla="*/ 1 h 1" name="T15"/>
                      <a:gd fmla="*/ 3 w 3" name="T16"/>
                      <a:gd fmla="*/ 0 h 1" name="T17"/>
                      <a:gd fmla="*/ 1 w 3" name="T18"/>
                      <a:gd fmla="*/ 0 h 1" name="T19"/>
                      <a:gd fmla="*/ 0 w 3" name="T20"/>
                      <a:gd fmla="*/ 1 h 1" name="T21"/>
                      <a:gd fmla="*/ 1 w 3" name="T22"/>
                      <a:gd fmla="*/ 1 h 1" name="T23"/>
                      <a:gd fmla="*/ 1 w 3" name="T24"/>
                      <a:gd fmla="*/ 1 h 1" name="T25"/>
                      <a:gd fmla="*/ 1 w 3" name="T26"/>
                      <a:gd fmla="*/ 1 h 1" name="T27"/>
                      <a:gd fmla="*/ 3 w 3" name="T28"/>
                      <a:gd fmla="*/ 1 h 1" name="T29"/>
                      <a:gd fmla="*/ 3 w 3" name="T30"/>
                      <a:gd fmla="*/ 0 h 1" name="T31"/>
                      <a:gd fmla="*/ 3 w 3" name="T32"/>
                      <a:gd fmla="*/ 0 h 1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1" w="3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  <a:moveTo>
                          <a:pt x="3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2" name="Freeform 642"/>
                  <p:cNvSpPr>
                    <a:spLocks noEditPoints="1"/>
                  </p:cNvSpPr>
                  <p:nvPr/>
                </p:nvSpPr>
                <p:spPr bwMode="auto">
                  <a:xfrm>
                    <a:off x="6711" y="2764"/>
                    <a:ext cx="10" cy="4"/>
                  </a:xfrm>
                  <a:custGeom>
                    <a:gdLst>
                      <a:gd fmla="*/ 0 w 4" name="T0"/>
                      <a:gd fmla="*/ 2 h 2" name="T1"/>
                      <a:gd fmla="*/ 0 w 4" name="T2"/>
                      <a:gd fmla="*/ 1 h 2" name="T3"/>
                      <a:gd fmla="*/ 0 w 4" name="T4"/>
                      <a:gd fmla="*/ 1 h 2" name="T5"/>
                      <a:gd fmla="*/ 0 w 4" name="T6"/>
                      <a:gd fmla="*/ 0 h 2" name="T7"/>
                      <a:gd fmla="*/ 3 w 4" name="T8"/>
                      <a:gd fmla="*/ 0 h 2" name="T9"/>
                      <a:gd fmla="*/ 4 w 4" name="T10"/>
                      <a:gd fmla="*/ 0 h 2" name="T11"/>
                      <a:gd fmla="*/ 4 w 4" name="T12"/>
                      <a:gd fmla="*/ 1 h 2" name="T13"/>
                      <a:gd fmla="*/ 3 w 4" name="T14"/>
                      <a:gd fmla="*/ 1 h 2" name="T15"/>
                      <a:gd fmla="*/ 3 w 4" name="T16"/>
                      <a:gd fmla="*/ 1 h 2" name="T17"/>
                      <a:gd fmla="*/ 0 w 4" name="T18"/>
                      <a:gd fmla="*/ 2 h 2" name="T19"/>
                      <a:gd fmla="*/ 3 w 4" name="T20"/>
                      <a:gd fmla="*/ 0 h 2" name="T21"/>
                      <a:gd fmla="*/ 0 w 4" name="T22"/>
                      <a:gd fmla="*/ 0 h 2" name="T23"/>
                      <a:gd fmla="*/ 0 w 4" name="T24"/>
                      <a:gd fmla="*/ 1 h 2" name="T25"/>
                      <a:gd fmla="*/ 0 w 4" name="T26"/>
                      <a:gd fmla="*/ 1 h 2" name="T27"/>
                      <a:gd fmla="*/ 0 w 4" name="T28"/>
                      <a:gd fmla="*/ 1 h 2" name="T29"/>
                      <a:gd fmla="*/ 0 w 4" name="T30"/>
                      <a:gd fmla="*/ 2 h 2" name="T31"/>
                      <a:gd fmla="*/ 0 w 4" name="T32"/>
                      <a:gd fmla="*/ 1 h 2" name="T33"/>
                      <a:gd fmla="*/ 3 w 4" name="T34"/>
                      <a:gd fmla="*/ 1 h 2" name="T35"/>
                      <a:gd fmla="*/ 3 w 4" name="T36"/>
                      <a:gd fmla="*/ 1 h 2" name="T37"/>
                      <a:gd fmla="*/ 3 w 4" name="T38"/>
                      <a:gd fmla="*/ 0 h 2" name="T39"/>
                      <a:gd fmla="*/ 3 w 4" name="T40"/>
                      <a:gd fmla="*/ 0 h 2" name="T4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b="b" l="0" r="r" t="0"/>
                    <a:pathLst>
                      <a:path h="2" w="4">
                        <a:moveTo>
                          <a:pt x="0" y="2"/>
                        </a:move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  <a:moveTo>
                          <a:pt x="3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3" name="Freeform 643"/>
                  <p:cNvSpPr/>
                  <p:nvPr/>
                </p:nvSpPr>
                <p:spPr bwMode="auto">
                  <a:xfrm>
                    <a:off x="6749" y="2764"/>
                    <a:ext cx="7" cy="2"/>
                  </a:xfrm>
                  <a:custGeom>
                    <a:gdLst>
                      <a:gd fmla="*/ 2 w 3" name="T0"/>
                      <a:gd fmla="*/ 0 h 1" name="T1"/>
                      <a:gd fmla="*/ 0 w 3" name="T2"/>
                      <a:gd fmla="*/ 0 h 1" name="T3"/>
                      <a:gd fmla="*/ 0 w 3" name="T4"/>
                      <a:gd fmla="*/ 0 h 1" name="T5"/>
                      <a:gd fmla="*/ 0 w 3" name="T6"/>
                      <a:gd fmla="*/ 0 h 1" name="T7"/>
                      <a:gd fmla="*/ 0 w 3" name="T8"/>
                      <a:gd fmla="*/ 1 h 1" name="T9"/>
                      <a:gd fmla="*/ 2 w 3" name="T10"/>
                      <a:gd fmla="*/ 1 h 1" name="T11"/>
                      <a:gd fmla="*/ 3 w 3" name="T12"/>
                      <a:gd fmla="*/ 1 h 1" name="T13"/>
                      <a:gd fmla="*/ 3 w 3" name="T14"/>
                      <a:gd fmla="*/ 1 h 1" name="T15"/>
                      <a:gd fmla="*/ 2 w 3" name="T16"/>
                      <a:gd fmla="*/ 0 h 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" w="3">
                        <a:moveTo>
                          <a:pt x="2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4" name="Freeform 644"/>
                  <p:cNvSpPr>
                    <a:spLocks noEditPoints="1"/>
                  </p:cNvSpPr>
                  <p:nvPr/>
                </p:nvSpPr>
                <p:spPr bwMode="auto">
                  <a:xfrm>
                    <a:off x="6749" y="2764"/>
                    <a:ext cx="7" cy="2"/>
                  </a:xfrm>
                  <a:custGeom>
                    <a:gdLst>
                      <a:gd fmla="*/ 2 w 3" name="T0"/>
                      <a:gd fmla="*/ 1 h 1" name="T1"/>
                      <a:gd fmla="*/ 2 w 3" name="T2"/>
                      <a:gd fmla="*/ 1 h 1" name="T3"/>
                      <a:gd fmla="*/ 0 w 3" name="T4"/>
                      <a:gd fmla="*/ 1 h 1" name="T5"/>
                      <a:gd fmla="*/ 0 w 3" name="T6"/>
                      <a:gd fmla="*/ 0 h 1" name="T7"/>
                      <a:gd fmla="*/ 0 w 3" name="T8"/>
                      <a:gd fmla="*/ 0 h 1" name="T9"/>
                      <a:gd fmla="*/ 2 w 3" name="T10"/>
                      <a:gd fmla="*/ 0 h 1" name="T11"/>
                      <a:gd fmla="*/ 3 w 3" name="T12"/>
                      <a:gd fmla="*/ 1 h 1" name="T13"/>
                      <a:gd fmla="*/ 2 w 3" name="T14"/>
                      <a:gd fmla="*/ 1 h 1" name="T15"/>
                      <a:gd fmla="*/ 0 w 3" name="T16"/>
                      <a:gd fmla="*/ 0 h 1" name="T17"/>
                      <a:gd fmla="*/ 0 w 3" name="T18"/>
                      <a:gd fmla="*/ 0 h 1" name="T19"/>
                      <a:gd fmla="*/ 0 w 3" name="T20"/>
                      <a:gd fmla="*/ 1 h 1" name="T21"/>
                      <a:gd fmla="*/ 2 w 3" name="T22"/>
                      <a:gd fmla="*/ 1 h 1" name="T23"/>
                      <a:gd fmla="*/ 3 w 3" name="T24"/>
                      <a:gd fmla="*/ 1 h 1" name="T25"/>
                      <a:gd fmla="*/ 2 w 3" name="T26"/>
                      <a:gd fmla="*/ 0 h 1" name="T27"/>
                      <a:gd fmla="*/ 0 w 3" name="T28"/>
                      <a:gd fmla="*/ 0 h 1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1" w="3"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lose/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5" name="Freeform 645"/>
                  <p:cNvSpPr>
                    <a:spLocks noEditPoints="1"/>
                  </p:cNvSpPr>
                  <p:nvPr/>
                </p:nvSpPr>
                <p:spPr bwMode="auto">
                  <a:xfrm>
                    <a:off x="6747" y="2764"/>
                    <a:ext cx="9" cy="4"/>
                  </a:xfrm>
                  <a:custGeom>
                    <a:gdLst>
                      <a:gd fmla="*/ 4 w 4" name="T0"/>
                      <a:gd fmla="*/ 2 h 2" name="T1"/>
                      <a:gd fmla="*/ 4 w 4" name="T2"/>
                      <a:gd fmla="*/ 2 h 2" name="T3"/>
                      <a:gd fmla="*/ 1 w 4" name="T4"/>
                      <a:gd fmla="*/ 1 h 2" name="T5"/>
                      <a:gd fmla="*/ 1 w 4" name="T6"/>
                      <a:gd fmla="*/ 1 h 2" name="T7"/>
                      <a:gd fmla="*/ 0 w 4" name="T8"/>
                      <a:gd fmla="*/ 1 h 2" name="T9"/>
                      <a:gd fmla="*/ 1 w 4" name="T10"/>
                      <a:gd fmla="*/ 0 h 2" name="T11"/>
                      <a:gd fmla="*/ 1 w 4" name="T12"/>
                      <a:gd fmla="*/ 0 h 2" name="T13"/>
                      <a:gd fmla="*/ 4 w 4" name="T14"/>
                      <a:gd fmla="*/ 0 h 2" name="T15"/>
                      <a:gd fmla="*/ 4 w 4" name="T16"/>
                      <a:gd fmla="*/ 1 h 2" name="T17"/>
                      <a:gd fmla="*/ 4 w 4" name="T18"/>
                      <a:gd fmla="*/ 1 h 2" name="T19"/>
                      <a:gd fmla="*/ 4 w 4" name="T20"/>
                      <a:gd fmla="*/ 2 h 2" name="T21"/>
                      <a:gd fmla="*/ 1 w 4" name="T22"/>
                      <a:gd fmla="*/ 0 h 2" name="T23"/>
                      <a:gd fmla="*/ 1 w 4" name="T24"/>
                      <a:gd fmla="*/ 0 h 2" name="T25"/>
                      <a:gd fmla="*/ 1 w 4" name="T26"/>
                      <a:gd fmla="*/ 1 h 2" name="T27"/>
                      <a:gd fmla="*/ 1 w 4" name="T28"/>
                      <a:gd fmla="*/ 1 h 2" name="T29"/>
                      <a:gd fmla="*/ 4 w 4" name="T30"/>
                      <a:gd fmla="*/ 1 h 2" name="T31"/>
                      <a:gd fmla="*/ 4 w 4" name="T32"/>
                      <a:gd fmla="*/ 1 h 2" name="T33"/>
                      <a:gd fmla="*/ 4 w 4" name="T34"/>
                      <a:gd fmla="*/ 1 h 2" name="T35"/>
                      <a:gd fmla="*/ 4 w 4" name="T36"/>
                      <a:gd fmla="*/ 1 h 2" name="T37"/>
                      <a:gd fmla="*/ 4 w 4" name="T38"/>
                      <a:gd fmla="*/ 0 h 2" name="T39"/>
                      <a:gd fmla="*/ 1 w 4" name="T40"/>
                      <a:gd fmla="*/ 0 h 2" name="T41"/>
                      <a:gd fmla="*/ 1 w 4" name="T42"/>
                      <a:gd fmla="*/ 0 h 2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2" w="4">
                        <a:moveTo>
                          <a:pt x="4" y="2"/>
                        </a:move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6" name="Freeform 646"/>
                  <p:cNvSpPr>
                    <a:spLocks noEditPoints="1"/>
                  </p:cNvSpPr>
                  <p:nvPr/>
                </p:nvSpPr>
                <p:spPr bwMode="auto">
                  <a:xfrm>
                    <a:off x="6730" y="2761"/>
                    <a:ext cx="10" cy="5"/>
                  </a:xfrm>
                  <a:custGeom>
                    <a:gdLst>
                      <a:gd fmla="*/ 2 w 4" name="T0"/>
                      <a:gd fmla="*/ 2 h 2" name="T1"/>
                      <a:gd fmla="*/ 2 w 4" name="T2"/>
                      <a:gd fmla="*/ 2 h 2" name="T3"/>
                      <a:gd fmla="*/ 0 w 4" name="T4"/>
                      <a:gd fmla="*/ 1 h 2" name="T5"/>
                      <a:gd fmla="*/ 2 w 4" name="T6"/>
                      <a:gd fmla="*/ 0 h 2" name="T7"/>
                      <a:gd fmla="*/ 4 w 4" name="T8"/>
                      <a:gd fmla="*/ 1 h 2" name="T9"/>
                      <a:gd fmla="*/ 2 w 4" name="T10"/>
                      <a:gd fmla="*/ 2 h 2" name="T11"/>
                      <a:gd fmla="*/ 2 w 4" name="T12"/>
                      <a:gd fmla="*/ 2 h 2" name="T13"/>
                      <a:gd fmla="*/ 2 w 4" name="T14"/>
                      <a:gd fmla="*/ 0 h 2" name="T15"/>
                      <a:gd fmla="*/ 0 w 4" name="T16"/>
                      <a:gd fmla="*/ 1 h 2" name="T17"/>
                      <a:gd fmla="*/ 2 w 4" name="T18"/>
                      <a:gd fmla="*/ 2 h 2" name="T19"/>
                      <a:gd fmla="*/ 4 w 4" name="T20"/>
                      <a:gd fmla="*/ 1 h 2" name="T21"/>
                      <a:gd fmla="*/ 2 w 4" name="T22"/>
                      <a:gd fmla="*/ 0 h 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" w="4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7" name="Freeform 647"/>
                  <p:cNvSpPr/>
                  <p:nvPr/>
                </p:nvSpPr>
                <p:spPr bwMode="auto">
                  <a:xfrm>
                    <a:off x="6700" y="2766"/>
                    <a:ext cx="4" cy="5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2 h 2" name="T5"/>
                      <a:gd fmla="*/ 2 w 2" name="T6"/>
                      <a:gd fmla="*/ 0 h 2" name="T7"/>
                      <a:gd fmla="*/ 0 w 2" name="T8"/>
                      <a:gd fmla="*/ 0 h 2" name="T9"/>
                      <a:gd fmla="*/ 2 w 2" name="T10"/>
                      <a:gd fmla="*/ 0 h 2" name="T11"/>
                      <a:gd fmla="*/ 0 w 2" name="T12"/>
                      <a:gd fmla="*/ 2 h 2" name="T13"/>
                      <a:gd fmla="*/ 0 w 2" name="T14"/>
                      <a:gd fmla="*/ 2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8" name="Freeform 648"/>
                  <p:cNvSpPr/>
                  <p:nvPr/>
                </p:nvSpPr>
                <p:spPr bwMode="auto">
                  <a:xfrm>
                    <a:off x="6704" y="2828"/>
                    <a:ext cx="62" cy="12"/>
                  </a:xfrm>
                  <a:custGeom>
                    <a:gdLst>
                      <a:gd fmla="*/ 0 w 26" name="T0"/>
                      <a:gd fmla="*/ 2 h 5" name="T1"/>
                      <a:gd fmla="*/ 12 w 26" name="T2"/>
                      <a:gd fmla="*/ 0 h 5" name="T3"/>
                      <a:gd fmla="*/ 26 w 26" name="T4"/>
                      <a:gd fmla="*/ 2 h 5" name="T5"/>
                      <a:gd fmla="*/ 26 w 26" name="T6"/>
                      <a:gd fmla="*/ 5 h 5" name="T7"/>
                      <a:gd fmla="*/ 13 w 26" name="T8"/>
                      <a:gd fmla="*/ 3 h 5" name="T9"/>
                      <a:gd fmla="*/ 0 w 26" name="T10"/>
                      <a:gd fmla="*/ 5 h 5" name="T11"/>
                      <a:gd fmla="*/ 0 w 26" name="T12"/>
                      <a:gd fmla="*/ 2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26">
                        <a:moveTo>
                          <a:pt x="0" y="2"/>
                        </a:moveTo>
                        <a:cubicBezTo>
                          <a:pt x="3" y="1"/>
                          <a:pt x="7" y="0"/>
                          <a:pt x="12" y="0"/>
                        </a:cubicBezTo>
                        <a:cubicBezTo>
                          <a:pt x="17" y="0"/>
                          <a:pt x="23" y="1"/>
                          <a:pt x="26" y="2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3" y="4"/>
                          <a:pt x="18" y="3"/>
                          <a:pt x="13" y="3"/>
                        </a:cubicBezTo>
                        <a:cubicBezTo>
                          <a:pt x="8" y="3"/>
                          <a:pt x="2" y="4"/>
                          <a:pt x="0" y="5"/>
                        </a:cubicBezTo>
                        <a:cubicBezTo>
                          <a:pt x="0" y="5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09" name="Freeform 649"/>
                  <p:cNvSpPr>
                    <a:spLocks noEditPoints="1"/>
                  </p:cNvSpPr>
                  <p:nvPr/>
                </p:nvSpPr>
                <p:spPr bwMode="auto">
                  <a:xfrm>
                    <a:off x="6704" y="2828"/>
                    <a:ext cx="62" cy="12"/>
                  </a:xfrm>
                  <a:custGeom>
                    <a:gdLst>
                      <a:gd fmla="*/ 26 w 26" name="T0"/>
                      <a:gd fmla="*/ 5 h 5" name="T1"/>
                      <a:gd fmla="*/ 26 w 26" name="T2"/>
                      <a:gd fmla="*/ 5 h 5" name="T3"/>
                      <a:gd fmla="*/ 13 w 26" name="T4"/>
                      <a:gd fmla="*/ 3 h 5" name="T5"/>
                      <a:gd fmla="*/ 0 w 26" name="T6"/>
                      <a:gd fmla="*/ 5 h 5" name="T7"/>
                      <a:gd fmla="*/ 0 w 26" name="T8"/>
                      <a:gd fmla="*/ 2 h 5" name="T9"/>
                      <a:gd fmla="*/ 12 w 26" name="T10"/>
                      <a:gd fmla="*/ 0 h 5" name="T11"/>
                      <a:gd fmla="*/ 26 w 26" name="T12"/>
                      <a:gd fmla="*/ 2 h 5" name="T13"/>
                      <a:gd fmla="*/ 26 w 26" name="T14"/>
                      <a:gd fmla="*/ 5 h 5" name="T15"/>
                      <a:gd fmla="*/ 26 w 26" name="T16"/>
                      <a:gd fmla="*/ 5 h 5" name="T17"/>
                      <a:gd fmla="*/ 26 w 26" name="T18"/>
                      <a:gd fmla="*/ 5 h 5" name="T19"/>
                      <a:gd fmla="*/ 12 w 26" name="T20"/>
                      <a:gd fmla="*/ 0 h 5" name="T21"/>
                      <a:gd fmla="*/ 0 w 26" name="T22"/>
                      <a:gd fmla="*/ 2 h 5" name="T23"/>
                      <a:gd fmla="*/ 0 w 26" name="T24"/>
                      <a:gd fmla="*/ 4 h 5" name="T25"/>
                      <a:gd fmla="*/ 13 w 26" name="T26"/>
                      <a:gd fmla="*/ 3 h 5" name="T27"/>
                      <a:gd fmla="*/ 26 w 26" name="T28"/>
                      <a:gd fmla="*/ 4 h 5" name="T29"/>
                      <a:gd fmla="*/ 26 w 26" name="T30"/>
                      <a:gd fmla="*/ 2 h 5" name="T31"/>
                      <a:gd fmla="*/ 12 w 26" name="T32"/>
                      <a:gd fmla="*/ 0 h 5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5" w="26">
                        <a:moveTo>
                          <a:pt x="26" y="5"/>
                        </a:move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2" y="4"/>
                          <a:pt x="17" y="3"/>
                          <a:pt x="13" y="3"/>
                        </a:cubicBezTo>
                        <a:cubicBezTo>
                          <a:pt x="8" y="3"/>
                          <a:pt x="2" y="4"/>
                          <a:pt x="0" y="5"/>
                        </a:cubicBezTo>
                        <a:cubicBezTo>
                          <a:pt x="0" y="5"/>
                          <a:pt x="0" y="5"/>
                          <a:pt x="0" y="2"/>
                        </a:cubicBezTo>
                        <a:cubicBezTo>
                          <a:pt x="3" y="1"/>
                          <a:pt x="7" y="0"/>
                          <a:pt x="12" y="0"/>
                        </a:cubicBezTo>
                        <a:cubicBezTo>
                          <a:pt x="18" y="0"/>
                          <a:pt x="23" y="1"/>
                          <a:pt x="26" y="2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lose/>
                        <a:moveTo>
                          <a:pt x="12" y="0"/>
                        </a:moveTo>
                        <a:cubicBezTo>
                          <a:pt x="7" y="0"/>
                          <a:pt x="3" y="1"/>
                          <a:pt x="0" y="2"/>
                        </a:cubicBezTo>
                        <a:cubicBezTo>
                          <a:pt x="0" y="3"/>
                          <a:pt x="0" y="4"/>
                          <a:pt x="0" y="4"/>
                        </a:cubicBezTo>
                        <a:cubicBezTo>
                          <a:pt x="2" y="3"/>
                          <a:pt x="8" y="3"/>
                          <a:pt x="13" y="3"/>
                        </a:cubicBezTo>
                        <a:cubicBezTo>
                          <a:pt x="17" y="3"/>
                          <a:pt x="22" y="3"/>
                          <a:pt x="26" y="4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3" y="1"/>
                          <a:pt x="18" y="0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0" name="Freeform 650"/>
                  <p:cNvSpPr/>
                  <p:nvPr/>
                </p:nvSpPr>
                <p:spPr bwMode="auto">
                  <a:xfrm>
                    <a:off x="6707" y="2821"/>
                    <a:ext cx="54" cy="10"/>
                  </a:xfrm>
                  <a:custGeom>
                    <a:gdLst>
                      <a:gd fmla="*/ 23 w 23" name="T0"/>
                      <a:gd fmla="*/ 4 h 4" name="T1"/>
                      <a:gd fmla="*/ 23 w 23" name="T2"/>
                      <a:gd fmla="*/ 2 h 4" name="T3"/>
                      <a:gd fmla="*/ 21 w 23" name="T4"/>
                      <a:gd fmla="*/ 3 h 4" name="T5"/>
                      <a:gd fmla="*/ 19 w 23" name="T6"/>
                      <a:gd fmla="*/ 1 h 4" name="T7"/>
                      <a:gd fmla="*/ 17 w 23" name="T8"/>
                      <a:gd fmla="*/ 3 h 4" name="T9"/>
                      <a:gd fmla="*/ 15 w 23" name="T10"/>
                      <a:gd fmla="*/ 2 h 4" name="T11"/>
                      <a:gd fmla="*/ 14 w 23" name="T12"/>
                      <a:gd fmla="*/ 2 h 4" name="T13"/>
                      <a:gd fmla="*/ 12 w 23" name="T14"/>
                      <a:gd fmla="*/ 0 h 4" name="T15"/>
                      <a:gd fmla="*/ 10 w 23" name="T16"/>
                      <a:gd fmla="*/ 2 h 4" name="T17"/>
                      <a:gd fmla="*/ 8 w 23" name="T18"/>
                      <a:gd fmla="*/ 1 h 4" name="T19"/>
                      <a:gd fmla="*/ 6 w 23" name="T20"/>
                      <a:gd fmla="*/ 3 h 4" name="T21"/>
                      <a:gd fmla="*/ 4 w 23" name="T22"/>
                      <a:gd fmla="*/ 1 h 4" name="T23"/>
                      <a:gd fmla="*/ 3 w 23" name="T24"/>
                      <a:gd fmla="*/ 3 h 4" name="T25"/>
                      <a:gd fmla="*/ 1 w 23" name="T26"/>
                      <a:gd fmla="*/ 2 h 4" name="T27"/>
                      <a:gd fmla="*/ 0 w 23" name="T28"/>
                      <a:gd fmla="*/ 4 h 4" name="T29"/>
                      <a:gd fmla="*/ 1 w 23" name="T30"/>
                      <a:gd fmla="*/ 4 h 4" name="T31"/>
                      <a:gd fmla="*/ 12 w 23" name="T32"/>
                      <a:gd fmla="*/ 3 h 4" name="T33"/>
                      <a:gd fmla="*/ 23 w 23" name="T34"/>
                      <a:gd fmla="*/ 4 h 4" name="T35"/>
                      <a:gd fmla="*/ 23 w 23" name="T36"/>
                      <a:gd fmla="*/ 4 h 4" name="T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b="b" l="0" r="r" t="0"/>
                    <a:pathLst>
                      <a:path h="4" w="23">
                        <a:moveTo>
                          <a:pt x="23" y="4"/>
                        </a:moveTo>
                        <a:cubicBezTo>
                          <a:pt x="23" y="2"/>
                          <a:pt x="23" y="2"/>
                          <a:pt x="23" y="2"/>
                        </a:cubicBezTo>
                        <a:cubicBezTo>
                          <a:pt x="23" y="2"/>
                          <a:pt x="22" y="3"/>
                          <a:pt x="21" y="3"/>
                        </a:cubicBezTo>
                        <a:cubicBezTo>
                          <a:pt x="20" y="3"/>
                          <a:pt x="19" y="1"/>
                          <a:pt x="19" y="1"/>
                        </a:cubicBezTo>
                        <a:cubicBezTo>
                          <a:pt x="19" y="1"/>
                          <a:pt x="18" y="3"/>
                          <a:pt x="17" y="3"/>
                        </a:cubicBezTo>
                        <a:cubicBezTo>
                          <a:pt x="16" y="2"/>
                          <a:pt x="15" y="2"/>
                          <a:pt x="15" y="2"/>
                        </a:cubicBezTo>
                        <a:cubicBezTo>
                          <a:pt x="15" y="2"/>
                          <a:pt x="15" y="3"/>
                          <a:pt x="14" y="2"/>
                        </a:cubicBezTo>
                        <a:cubicBezTo>
                          <a:pt x="13" y="2"/>
                          <a:pt x="12" y="0"/>
                          <a:pt x="12" y="0"/>
                        </a:cubicBezTo>
                        <a:cubicBezTo>
                          <a:pt x="12" y="0"/>
                          <a:pt x="11" y="2"/>
                          <a:pt x="10" y="2"/>
                        </a:cubicBezTo>
                        <a:cubicBezTo>
                          <a:pt x="9" y="3"/>
                          <a:pt x="8" y="1"/>
                          <a:pt x="8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5" y="3"/>
                          <a:pt x="4" y="1"/>
                          <a:pt x="4" y="1"/>
                        </a:cubicBezTo>
                        <a:cubicBezTo>
                          <a:pt x="4" y="1"/>
                          <a:pt x="4" y="3"/>
                          <a:pt x="3" y="3"/>
                        </a:cubicBezTo>
                        <a:cubicBezTo>
                          <a:pt x="2" y="3"/>
                          <a:pt x="1" y="2"/>
                          <a:pt x="1" y="2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3" y="4"/>
                          <a:pt x="7" y="3"/>
                          <a:pt x="12" y="3"/>
                        </a:cubicBezTo>
                        <a:cubicBezTo>
                          <a:pt x="16" y="3"/>
                          <a:pt x="20" y="4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1" name="Freeform 651"/>
                  <p:cNvSpPr>
                    <a:spLocks noEditPoints="1"/>
                  </p:cNvSpPr>
                  <p:nvPr/>
                </p:nvSpPr>
                <p:spPr bwMode="auto">
                  <a:xfrm>
                    <a:off x="6707" y="2821"/>
                    <a:ext cx="54" cy="12"/>
                  </a:xfrm>
                  <a:custGeom>
                    <a:gdLst>
                      <a:gd fmla="*/ 23 w 23" name="T0"/>
                      <a:gd fmla="*/ 5 h 5" name="T1"/>
                      <a:gd fmla="*/ 23 w 23" name="T2"/>
                      <a:gd fmla="*/ 5 h 5" name="T3"/>
                      <a:gd fmla="*/ 12 w 23" name="T4"/>
                      <a:gd fmla="*/ 3 h 5" name="T5"/>
                      <a:gd fmla="*/ 1 w 23" name="T6"/>
                      <a:gd fmla="*/ 4 h 5" name="T7"/>
                      <a:gd fmla="*/ 0 w 23" name="T8"/>
                      <a:gd fmla="*/ 4 h 5" name="T9"/>
                      <a:gd fmla="*/ 1 w 23" name="T10"/>
                      <a:gd fmla="*/ 2 h 5" name="T11"/>
                      <a:gd fmla="*/ 3 w 23" name="T12"/>
                      <a:gd fmla="*/ 3 h 5" name="T13"/>
                      <a:gd fmla="*/ 4 w 23" name="T14"/>
                      <a:gd fmla="*/ 1 h 5" name="T15"/>
                      <a:gd fmla="*/ 6 w 23" name="T16"/>
                      <a:gd fmla="*/ 2 h 5" name="T17"/>
                      <a:gd fmla="*/ 8 w 23" name="T18"/>
                      <a:gd fmla="*/ 1 h 5" name="T19"/>
                      <a:gd fmla="*/ 8 w 23" name="T20"/>
                      <a:gd fmla="*/ 1 h 5" name="T21"/>
                      <a:gd fmla="*/ 10 w 23" name="T22"/>
                      <a:gd fmla="*/ 2 h 5" name="T23"/>
                      <a:gd fmla="*/ 12 w 23" name="T24"/>
                      <a:gd fmla="*/ 0 h 5" name="T25"/>
                      <a:gd fmla="*/ 14 w 23" name="T26"/>
                      <a:gd fmla="*/ 2 h 5" name="T27"/>
                      <a:gd fmla="*/ 14 w 23" name="T28"/>
                      <a:gd fmla="*/ 2 h 5" name="T29"/>
                      <a:gd fmla="*/ 15 w 23" name="T30"/>
                      <a:gd fmla="*/ 2 h 5" name="T31"/>
                      <a:gd fmla="*/ 17 w 23" name="T32"/>
                      <a:gd fmla="*/ 2 h 5" name="T33"/>
                      <a:gd fmla="*/ 17 w 23" name="T34"/>
                      <a:gd fmla="*/ 2 h 5" name="T35"/>
                      <a:gd fmla="*/ 19 w 23" name="T36"/>
                      <a:gd fmla="*/ 1 h 5" name="T37"/>
                      <a:gd fmla="*/ 21 w 23" name="T38"/>
                      <a:gd fmla="*/ 3 h 5" name="T39"/>
                      <a:gd fmla="*/ 21 w 23" name="T40"/>
                      <a:gd fmla="*/ 3 h 5" name="T41"/>
                      <a:gd fmla="*/ 22 w 23" name="T42"/>
                      <a:gd fmla="*/ 2 h 5" name="T43"/>
                      <a:gd fmla="*/ 23 w 23" name="T44"/>
                      <a:gd fmla="*/ 4 h 5" name="T45"/>
                      <a:gd fmla="*/ 23 w 23" name="T46"/>
                      <a:gd fmla="*/ 5 h 5" name="T47"/>
                      <a:gd fmla="*/ 1 w 23" name="T48"/>
                      <a:gd fmla="*/ 2 h 5" name="T49"/>
                      <a:gd fmla="*/ 0 w 23" name="T50"/>
                      <a:gd fmla="*/ 4 h 5" name="T51"/>
                      <a:gd fmla="*/ 1 w 23" name="T52"/>
                      <a:gd fmla="*/ 4 h 5" name="T53"/>
                      <a:gd fmla="*/ 12 w 23" name="T54"/>
                      <a:gd fmla="*/ 3 h 5" name="T55"/>
                      <a:gd fmla="*/ 23 w 23" name="T56"/>
                      <a:gd fmla="*/ 4 h 5" name="T57"/>
                      <a:gd fmla="*/ 23 w 23" name="T58"/>
                      <a:gd fmla="*/ 4 h 5" name="T59"/>
                      <a:gd fmla="*/ 22 w 23" name="T60"/>
                      <a:gd fmla="*/ 2 h 5" name="T61"/>
                      <a:gd fmla="*/ 21 w 23" name="T62"/>
                      <a:gd fmla="*/ 3 h 5" name="T63"/>
                      <a:gd fmla="*/ 19 w 23" name="T64"/>
                      <a:gd fmla="*/ 1 h 5" name="T65"/>
                      <a:gd fmla="*/ 17 w 23" name="T66"/>
                      <a:gd fmla="*/ 3 h 5" name="T67"/>
                      <a:gd fmla="*/ 15 w 23" name="T68"/>
                      <a:gd fmla="*/ 2 h 5" name="T69"/>
                      <a:gd fmla="*/ 14 w 23" name="T70"/>
                      <a:gd fmla="*/ 2 h 5" name="T71"/>
                      <a:gd fmla="*/ 12 w 23" name="T72"/>
                      <a:gd fmla="*/ 1 h 5" name="T73"/>
                      <a:gd fmla="*/ 10 w 23" name="T74"/>
                      <a:gd fmla="*/ 3 h 5" name="T75"/>
                      <a:gd fmla="*/ 10 w 23" name="T76"/>
                      <a:gd fmla="*/ 3 h 5" name="T77"/>
                      <a:gd fmla="*/ 8 w 23" name="T78"/>
                      <a:gd fmla="*/ 1 h 5" name="T79"/>
                      <a:gd fmla="*/ 6 w 23" name="T80"/>
                      <a:gd fmla="*/ 3 h 5" name="T81"/>
                      <a:gd fmla="*/ 6 w 23" name="T82"/>
                      <a:gd fmla="*/ 3 h 5" name="T83"/>
                      <a:gd fmla="*/ 4 w 23" name="T84"/>
                      <a:gd fmla="*/ 1 h 5" name="T85"/>
                      <a:gd fmla="*/ 3 w 23" name="T86"/>
                      <a:gd fmla="*/ 3 h 5" name="T87"/>
                      <a:gd fmla="*/ 1 w 23" name="T88"/>
                      <a:gd fmla="*/ 2 h 5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5" w="23">
                        <a:moveTo>
                          <a:pt x="23" y="5"/>
                        </a:moveTo>
                        <a:cubicBezTo>
                          <a:pt x="23" y="5"/>
                          <a:pt x="23" y="5"/>
                          <a:pt x="23" y="5"/>
                        </a:cubicBezTo>
                        <a:cubicBezTo>
                          <a:pt x="20" y="4"/>
                          <a:pt x="16" y="3"/>
                          <a:pt x="12" y="3"/>
                        </a:cubicBezTo>
                        <a:cubicBezTo>
                          <a:pt x="8" y="3"/>
                          <a:pt x="4" y="4"/>
                          <a:pt x="1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3"/>
                          <a:pt x="3" y="3"/>
                        </a:cubicBezTo>
                        <a:cubicBezTo>
                          <a:pt x="4" y="3"/>
                          <a:pt x="4" y="1"/>
                          <a:pt x="4" y="1"/>
                        </a:cubicBezTo>
                        <a:cubicBezTo>
                          <a:pt x="4" y="1"/>
                          <a:pt x="5" y="2"/>
                          <a:pt x="6" y="2"/>
                        </a:cubicBezTo>
                        <a:cubicBezTo>
                          <a:pt x="7" y="2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9" y="2"/>
                          <a:pt x="10" y="2"/>
                        </a:cubicBezTo>
                        <a:cubicBezTo>
                          <a:pt x="11" y="2"/>
                          <a:pt x="12" y="0"/>
                          <a:pt x="12" y="0"/>
                        </a:cubicBezTo>
                        <a:cubicBezTo>
                          <a:pt x="12" y="0"/>
                          <a:pt x="13" y="2"/>
                          <a:pt x="14" y="2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6" y="2"/>
                          <a:pt x="16" y="2"/>
                          <a:pt x="17" y="2"/>
                        </a:cubicBezTo>
                        <a:cubicBezTo>
                          <a:pt x="17" y="2"/>
                          <a:pt x="17" y="2"/>
                          <a:pt x="17" y="2"/>
                        </a:cubicBezTo>
                        <a:cubicBezTo>
                          <a:pt x="18" y="2"/>
                          <a:pt x="19" y="1"/>
                          <a:pt x="19" y="1"/>
                        </a:cubicBezTo>
                        <a:cubicBezTo>
                          <a:pt x="19" y="1"/>
                          <a:pt x="20" y="3"/>
                          <a:pt x="21" y="3"/>
                        </a:cubicBezTo>
                        <a:cubicBezTo>
                          <a:pt x="21" y="3"/>
                          <a:pt x="21" y="3"/>
                          <a:pt x="21" y="3"/>
                        </a:cubicBezTo>
                        <a:cubicBezTo>
                          <a:pt x="22" y="3"/>
                          <a:pt x="22" y="2"/>
                          <a:pt x="22" y="2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3" y="5"/>
                          <a:pt x="23" y="5"/>
                          <a:pt x="23" y="5"/>
                        </a:cubicBezTo>
                        <a:close/>
                        <a:moveTo>
                          <a:pt x="1" y="2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4" y="3"/>
                          <a:pt x="8" y="3"/>
                          <a:pt x="12" y="3"/>
                        </a:cubicBezTo>
                        <a:cubicBezTo>
                          <a:pt x="16" y="3"/>
                          <a:pt x="20" y="3"/>
                          <a:pt x="23" y="4"/>
                        </a:cubicBezTo>
                        <a:cubicBezTo>
                          <a:pt x="23" y="4"/>
                          <a:pt x="23" y="4"/>
                          <a:pt x="23" y="4"/>
                        </a:cubicBezTo>
                        <a:cubicBezTo>
                          <a:pt x="22" y="2"/>
                          <a:pt x="22" y="2"/>
                          <a:pt x="22" y="2"/>
                        </a:cubicBezTo>
                        <a:cubicBezTo>
                          <a:pt x="22" y="2"/>
                          <a:pt x="22" y="3"/>
                          <a:pt x="21" y="3"/>
                        </a:cubicBezTo>
                        <a:cubicBezTo>
                          <a:pt x="20" y="3"/>
                          <a:pt x="19" y="1"/>
                          <a:pt x="19" y="1"/>
                        </a:cubicBezTo>
                        <a:cubicBezTo>
                          <a:pt x="19" y="1"/>
                          <a:pt x="18" y="3"/>
                          <a:pt x="17" y="3"/>
                        </a:cubicBezTo>
                        <a:cubicBezTo>
                          <a:pt x="16" y="3"/>
                          <a:pt x="15" y="2"/>
                          <a:pt x="15" y="2"/>
                        </a:cubicBezTo>
                        <a:cubicBezTo>
                          <a:pt x="15" y="2"/>
                          <a:pt x="15" y="2"/>
                          <a:pt x="14" y="2"/>
                        </a:cubicBezTo>
                        <a:cubicBezTo>
                          <a:pt x="13" y="2"/>
                          <a:pt x="12" y="1"/>
                          <a:pt x="12" y="1"/>
                        </a:cubicBezTo>
                        <a:cubicBezTo>
                          <a:pt x="12" y="1"/>
                          <a:pt x="11" y="2"/>
                          <a:pt x="10" y="3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9" y="3"/>
                          <a:pt x="8" y="1"/>
                          <a:pt x="8" y="1"/>
                        </a:cubicBezTo>
                        <a:cubicBezTo>
                          <a:pt x="8" y="1"/>
                          <a:pt x="7" y="2"/>
                          <a:pt x="6" y="3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5" y="3"/>
                          <a:pt x="4" y="1"/>
                          <a:pt x="4" y="1"/>
                        </a:cubicBezTo>
                        <a:cubicBezTo>
                          <a:pt x="4" y="1"/>
                          <a:pt x="4" y="3"/>
                          <a:pt x="3" y="3"/>
                        </a:cubicBezTo>
                        <a:cubicBezTo>
                          <a:pt x="2" y="3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2" name="Freeform 652"/>
                  <p:cNvSpPr/>
                  <p:nvPr/>
                </p:nvSpPr>
                <p:spPr bwMode="auto">
                  <a:xfrm>
                    <a:off x="6700" y="2816"/>
                    <a:ext cx="71" cy="15"/>
                  </a:xfrm>
                  <a:custGeom>
                    <a:gdLst>
                      <a:gd fmla="*/ 0 w 30" name="T0"/>
                      <a:gd fmla="*/ 4 h 6" name="T1"/>
                      <a:gd fmla="*/ 3 w 30" name="T2"/>
                      <a:gd fmla="*/ 6 h 6" name="T3"/>
                      <a:gd fmla="*/ 4 w 30" name="T4"/>
                      <a:gd fmla="*/ 5 h 6" name="T5"/>
                      <a:gd fmla="*/ 6 w 30" name="T6"/>
                      <a:gd fmla="*/ 6 h 6" name="T7"/>
                      <a:gd fmla="*/ 7 w 30" name="T8"/>
                      <a:gd fmla="*/ 4 h 6" name="T9"/>
                      <a:gd fmla="*/ 9 w 30" name="T10"/>
                      <a:gd fmla="*/ 5 h 6" name="T11"/>
                      <a:gd fmla="*/ 11 w 30" name="T12"/>
                      <a:gd fmla="*/ 4 h 6" name="T13"/>
                      <a:gd fmla="*/ 13 w 30" name="T14"/>
                      <a:gd fmla="*/ 5 h 6" name="T15"/>
                      <a:gd fmla="*/ 15 w 30" name="T16"/>
                      <a:gd fmla="*/ 3 h 6" name="T17"/>
                      <a:gd fmla="*/ 17 w 30" name="T18"/>
                      <a:gd fmla="*/ 5 h 6" name="T19"/>
                      <a:gd fmla="*/ 18 w 30" name="T20"/>
                      <a:gd fmla="*/ 4 h 6" name="T21"/>
                      <a:gd fmla="*/ 20 w 30" name="T22"/>
                      <a:gd fmla="*/ 5 h 6" name="T23"/>
                      <a:gd fmla="*/ 22 w 30" name="T24"/>
                      <a:gd fmla="*/ 4 h 6" name="T25"/>
                      <a:gd fmla="*/ 24 w 30" name="T26"/>
                      <a:gd fmla="*/ 5 h 6" name="T27"/>
                      <a:gd fmla="*/ 25 w 30" name="T28"/>
                      <a:gd fmla="*/ 5 h 6" name="T29"/>
                      <a:gd fmla="*/ 27 w 30" name="T30"/>
                      <a:gd fmla="*/ 6 h 6" name="T31"/>
                      <a:gd fmla="*/ 30 w 30" name="T32"/>
                      <a:gd fmla="*/ 4 h 6" name="T33"/>
                      <a:gd fmla="*/ 27 w 30" name="T34"/>
                      <a:gd fmla="*/ 5 h 6" name="T35"/>
                      <a:gd fmla="*/ 26 w 30" name="T36"/>
                      <a:gd fmla="*/ 4 h 6" name="T37"/>
                      <a:gd fmla="*/ 24 w 30" name="T38"/>
                      <a:gd fmla="*/ 5 h 6" name="T39"/>
                      <a:gd fmla="*/ 22 w 30" name="T40"/>
                      <a:gd fmla="*/ 1 h 6" name="T41"/>
                      <a:gd fmla="*/ 20 w 30" name="T42"/>
                      <a:gd fmla="*/ 4 h 6" name="T43"/>
                      <a:gd fmla="*/ 18 w 30" name="T44"/>
                      <a:gd fmla="*/ 2 h 6" name="T45"/>
                      <a:gd fmla="*/ 17 w 30" name="T46"/>
                      <a:gd fmla="*/ 4 h 6" name="T47"/>
                      <a:gd fmla="*/ 15 w 30" name="T48"/>
                      <a:gd fmla="*/ 0 h 6" name="T49"/>
                      <a:gd fmla="*/ 13 w 30" name="T50"/>
                      <a:gd fmla="*/ 4 h 6" name="T51"/>
                      <a:gd fmla="*/ 11 w 30" name="T52"/>
                      <a:gd fmla="*/ 2 h 6" name="T53"/>
                      <a:gd fmla="*/ 9 w 30" name="T54"/>
                      <a:gd fmla="*/ 4 h 6" name="T55"/>
                      <a:gd fmla="*/ 7 w 30" name="T56"/>
                      <a:gd fmla="*/ 1 h 6" name="T57"/>
                      <a:gd fmla="*/ 6 w 30" name="T58"/>
                      <a:gd fmla="*/ 5 h 6" name="T59"/>
                      <a:gd fmla="*/ 4 w 30" name="T60"/>
                      <a:gd fmla="*/ 3 h 6" name="T61"/>
                      <a:gd fmla="*/ 3 w 30" name="T62"/>
                      <a:gd fmla="*/ 5 h 6" name="T63"/>
                      <a:gd fmla="*/ 0 w 30" name="T64"/>
                      <a:gd fmla="*/ 4 h 6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6" w="30">
                        <a:moveTo>
                          <a:pt x="0" y="4"/>
                        </a:moveTo>
                        <a:cubicBezTo>
                          <a:pt x="1" y="5"/>
                          <a:pt x="1" y="6"/>
                          <a:pt x="3" y="6"/>
                        </a:cubicBezTo>
                        <a:cubicBezTo>
                          <a:pt x="4" y="6"/>
                          <a:pt x="4" y="5"/>
                          <a:pt x="4" y="5"/>
                        </a:cubicBezTo>
                        <a:cubicBezTo>
                          <a:pt x="4" y="5"/>
                          <a:pt x="5" y="6"/>
                          <a:pt x="6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7" y="4"/>
                          <a:pt x="8" y="5"/>
                          <a:pt x="9" y="5"/>
                        </a:cubicBezTo>
                        <a:cubicBezTo>
                          <a:pt x="10" y="5"/>
                          <a:pt x="11" y="4"/>
                          <a:pt x="11" y="4"/>
                        </a:cubicBezTo>
                        <a:cubicBezTo>
                          <a:pt x="11" y="4"/>
                          <a:pt x="11" y="5"/>
                          <a:pt x="13" y="5"/>
                        </a:cubicBezTo>
                        <a:cubicBezTo>
                          <a:pt x="14" y="5"/>
                          <a:pt x="15" y="3"/>
                          <a:pt x="15" y="3"/>
                        </a:cubicBezTo>
                        <a:cubicBezTo>
                          <a:pt x="15" y="3"/>
                          <a:pt x="16" y="5"/>
                          <a:pt x="17" y="5"/>
                        </a:cubicBezTo>
                        <a:cubicBezTo>
                          <a:pt x="18" y="5"/>
                          <a:pt x="18" y="4"/>
                          <a:pt x="18" y="4"/>
                        </a:cubicBezTo>
                        <a:cubicBezTo>
                          <a:pt x="18" y="4"/>
                          <a:pt x="19" y="5"/>
                          <a:pt x="20" y="5"/>
                        </a:cubicBezTo>
                        <a:cubicBezTo>
                          <a:pt x="21" y="5"/>
                          <a:pt x="22" y="4"/>
                          <a:pt x="22" y="4"/>
                        </a:cubicBezTo>
                        <a:cubicBezTo>
                          <a:pt x="22" y="4"/>
                          <a:pt x="23" y="5"/>
                          <a:pt x="24" y="5"/>
                        </a:cubicBezTo>
                        <a:cubicBezTo>
                          <a:pt x="25" y="6"/>
                          <a:pt x="25" y="5"/>
                          <a:pt x="25" y="5"/>
                        </a:cubicBezTo>
                        <a:cubicBezTo>
                          <a:pt x="25" y="5"/>
                          <a:pt x="26" y="6"/>
                          <a:pt x="27" y="6"/>
                        </a:cubicBezTo>
                        <a:cubicBezTo>
                          <a:pt x="28" y="6"/>
                          <a:pt x="29" y="5"/>
                          <a:pt x="30" y="4"/>
                        </a:cubicBezTo>
                        <a:cubicBezTo>
                          <a:pt x="28" y="4"/>
                          <a:pt x="28" y="6"/>
                          <a:pt x="27" y="5"/>
                        </a:cubicBezTo>
                        <a:cubicBezTo>
                          <a:pt x="26" y="5"/>
                          <a:pt x="26" y="4"/>
                          <a:pt x="26" y="4"/>
                        </a:cubicBezTo>
                        <a:cubicBezTo>
                          <a:pt x="26" y="4"/>
                          <a:pt x="25" y="5"/>
                          <a:pt x="24" y="5"/>
                        </a:cubicBezTo>
                        <a:cubicBezTo>
                          <a:pt x="23" y="4"/>
                          <a:pt x="22" y="1"/>
                          <a:pt x="22" y="1"/>
                        </a:cubicBezTo>
                        <a:cubicBezTo>
                          <a:pt x="22" y="1"/>
                          <a:pt x="21" y="4"/>
                          <a:pt x="20" y="4"/>
                        </a:cubicBezTo>
                        <a:cubicBezTo>
                          <a:pt x="19" y="4"/>
                          <a:pt x="18" y="2"/>
                          <a:pt x="18" y="2"/>
                        </a:cubicBezTo>
                        <a:cubicBezTo>
                          <a:pt x="18" y="2"/>
                          <a:pt x="18" y="4"/>
                          <a:pt x="17" y="4"/>
                        </a:cubicBezTo>
                        <a:cubicBezTo>
                          <a:pt x="16" y="4"/>
                          <a:pt x="15" y="0"/>
                          <a:pt x="15" y="0"/>
                        </a:cubicBezTo>
                        <a:cubicBezTo>
                          <a:pt x="15" y="0"/>
                          <a:pt x="14" y="4"/>
                          <a:pt x="13" y="4"/>
                        </a:cubicBezTo>
                        <a:cubicBezTo>
                          <a:pt x="12" y="4"/>
                          <a:pt x="11" y="2"/>
                          <a:pt x="11" y="2"/>
                        </a:cubicBezTo>
                        <a:cubicBezTo>
                          <a:pt x="11" y="2"/>
                          <a:pt x="10" y="4"/>
                          <a:pt x="9" y="4"/>
                        </a:cubicBezTo>
                        <a:cubicBezTo>
                          <a:pt x="8" y="4"/>
                          <a:pt x="7" y="1"/>
                          <a:pt x="7" y="1"/>
                        </a:cubicBezTo>
                        <a:cubicBezTo>
                          <a:pt x="7" y="1"/>
                          <a:pt x="7" y="4"/>
                          <a:pt x="6" y="5"/>
                        </a:cubicBezTo>
                        <a:cubicBezTo>
                          <a:pt x="5" y="5"/>
                          <a:pt x="4" y="3"/>
                          <a:pt x="4" y="3"/>
                        </a:cubicBezTo>
                        <a:cubicBezTo>
                          <a:pt x="4" y="3"/>
                          <a:pt x="4" y="5"/>
                          <a:pt x="3" y="5"/>
                        </a:cubicBezTo>
                        <a:cubicBezTo>
                          <a:pt x="2" y="6"/>
                          <a:pt x="1" y="5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3" name="Freeform 653"/>
                  <p:cNvSpPr>
                    <a:spLocks noEditPoints="1"/>
                  </p:cNvSpPr>
                  <p:nvPr/>
                </p:nvSpPr>
                <p:spPr bwMode="auto">
                  <a:xfrm>
                    <a:off x="6700" y="2816"/>
                    <a:ext cx="68" cy="15"/>
                  </a:xfrm>
                  <a:custGeom>
                    <a:gdLst>
                      <a:gd fmla="*/ 0 w 29" name="T0"/>
                      <a:gd fmla="*/ 4 h 6" name="T1"/>
                      <a:gd fmla="*/ 3 w 29" name="T2"/>
                      <a:gd fmla="*/ 5 h 6" name="T3"/>
                      <a:gd fmla="*/ 6 w 29" name="T4"/>
                      <a:gd fmla="*/ 5 h 6" name="T5"/>
                      <a:gd fmla="*/ 7 w 29" name="T6"/>
                      <a:gd fmla="*/ 1 h 6" name="T7"/>
                      <a:gd fmla="*/ 9 w 29" name="T8"/>
                      <a:gd fmla="*/ 4 h 6" name="T9"/>
                      <a:gd fmla="*/ 11 w 29" name="T10"/>
                      <a:gd fmla="*/ 2 h 6" name="T11"/>
                      <a:gd fmla="*/ 15 w 29" name="T12"/>
                      <a:gd fmla="*/ 0 h 6" name="T13"/>
                      <a:gd fmla="*/ 18 w 29" name="T14"/>
                      <a:gd fmla="*/ 2 h 6" name="T15"/>
                      <a:gd fmla="*/ 20 w 29" name="T16"/>
                      <a:gd fmla="*/ 4 h 6" name="T17"/>
                      <a:gd fmla="*/ 24 w 29" name="T18"/>
                      <a:gd fmla="*/ 4 h 6" name="T19"/>
                      <a:gd fmla="*/ 27 w 29" name="T20"/>
                      <a:gd fmla="*/ 5 h 6" name="T21"/>
                      <a:gd fmla="*/ 29 w 29" name="T22"/>
                      <a:gd fmla="*/ 4 h 6" name="T23"/>
                      <a:gd fmla="*/ 25 w 29" name="T24"/>
                      <a:gd fmla="*/ 5 h 6" name="T25"/>
                      <a:gd fmla="*/ 22 w 29" name="T26"/>
                      <a:gd fmla="*/ 4 h 6" name="T27"/>
                      <a:gd fmla="*/ 18 w 29" name="T28"/>
                      <a:gd fmla="*/ 4 h 6" name="T29"/>
                      <a:gd fmla="*/ 15 w 29" name="T30"/>
                      <a:gd fmla="*/ 3 h 6" name="T31"/>
                      <a:gd fmla="*/ 13 w 29" name="T32"/>
                      <a:gd fmla="*/ 5 h 6" name="T33"/>
                      <a:gd fmla="*/ 9 w 29" name="T34"/>
                      <a:gd fmla="*/ 5 h 6" name="T35"/>
                      <a:gd fmla="*/ 7 w 29" name="T36"/>
                      <a:gd fmla="*/ 4 h 6" name="T37"/>
                      <a:gd fmla="*/ 4 w 29" name="T38"/>
                      <a:gd fmla="*/ 5 h 6" name="T39"/>
                      <a:gd fmla="*/ 2 w 29" name="T40"/>
                      <a:gd fmla="*/ 6 h 6" name="T41"/>
                      <a:gd fmla="*/ 3 w 29" name="T42"/>
                      <a:gd fmla="*/ 6 h 6" name="T43"/>
                      <a:gd fmla="*/ 6 w 29" name="T44"/>
                      <a:gd fmla="*/ 6 h 6" name="T45"/>
                      <a:gd fmla="*/ 7 w 29" name="T46"/>
                      <a:gd fmla="*/ 4 h 6" name="T47"/>
                      <a:gd fmla="*/ 11 w 29" name="T48"/>
                      <a:gd fmla="*/ 4 h 6" name="T49"/>
                      <a:gd fmla="*/ 15 w 29" name="T50"/>
                      <a:gd fmla="*/ 3 h 6" name="T51"/>
                      <a:gd fmla="*/ 18 w 29" name="T52"/>
                      <a:gd fmla="*/ 4 h 6" name="T53"/>
                      <a:gd fmla="*/ 20 w 29" name="T54"/>
                      <a:gd fmla="*/ 5 h 6" name="T55"/>
                      <a:gd fmla="*/ 24 w 29" name="T56"/>
                      <a:gd fmla="*/ 5 h 6" name="T57"/>
                      <a:gd fmla="*/ 25 w 29" name="T58"/>
                      <a:gd fmla="*/ 5 h 6" name="T59"/>
                      <a:gd fmla="*/ 27 w 29" name="T60"/>
                      <a:gd fmla="*/ 6 h 6" name="T61"/>
                      <a:gd fmla="*/ 28 w 29" name="T62"/>
                      <a:gd fmla="*/ 5 h 6" name="T63"/>
                      <a:gd fmla="*/ 26 w 29" name="T64"/>
                      <a:gd fmla="*/ 4 h 6" name="T65"/>
                      <a:gd fmla="*/ 22 w 29" name="T66"/>
                      <a:gd fmla="*/ 1 h 6" name="T67"/>
                      <a:gd fmla="*/ 18 w 29" name="T68"/>
                      <a:gd fmla="*/ 2 h 6" name="T69"/>
                      <a:gd fmla="*/ 17 w 29" name="T70"/>
                      <a:gd fmla="*/ 4 h 6" name="T71"/>
                      <a:gd fmla="*/ 13 w 29" name="T72"/>
                      <a:gd fmla="*/ 4 h 6" name="T73"/>
                      <a:gd fmla="*/ 9 w 29" name="T74"/>
                      <a:gd fmla="*/ 4 h 6" name="T75"/>
                      <a:gd fmla="*/ 6 w 29" name="T76"/>
                      <a:gd fmla="*/ 5 h 6" name="T77"/>
                      <a:gd fmla="*/ 3 w 29" name="T78"/>
                      <a:gd fmla="*/ 5 h 6" name="T79"/>
                      <a:gd fmla="*/ 0 w 29" name="T80"/>
                      <a:gd fmla="*/ 4 h 6" name="T8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b="b" l="0" r="r" t="0"/>
                    <a:pathLst>
                      <a:path h="6" w="28">
                        <a:moveTo>
                          <a:pt x="2" y="6"/>
                        </a:moveTo>
                        <a:cubicBezTo>
                          <a:pt x="1" y="6"/>
                          <a:pt x="1" y="6"/>
                          <a:pt x="0" y="4"/>
                        </a:cubicBezTo>
                        <a:cubicBezTo>
                          <a:pt x="0" y="4"/>
                          <a:pt x="1" y="4"/>
                          <a:pt x="1" y="5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4" y="5"/>
                          <a:pt x="3" y="3"/>
                          <a:pt x="3" y="3"/>
                        </a:cubicBezTo>
                        <a:cubicBezTo>
                          <a:pt x="4" y="3"/>
                          <a:pt x="5" y="5"/>
                          <a:pt x="6" y="5"/>
                        </a:cubicBezTo>
                        <a:cubicBezTo>
                          <a:pt x="7" y="4"/>
                          <a:pt x="7" y="2"/>
                          <a:pt x="7" y="1"/>
                        </a:cubicBez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7" y="1"/>
                          <a:pt x="8" y="4"/>
                          <a:pt x="9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10" y="4"/>
                          <a:pt x="11" y="2"/>
                          <a:pt x="11" y="2"/>
                        </a:cubicBezTo>
                        <a:cubicBezTo>
                          <a:pt x="11" y="2"/>
                          <a:pt x="11" y="2"/>
                          <a:pt x="11" y="2"/>
                        </a:cubicBezTo>
                        <a:cubicBezTo>
                          <a:pt x="11" y="2"/>
                          <a:pt x="12" y="4"/>
                          <a:pt x="13" y="4"/>
                        </a:cubicBezTo>
                        <a:cubicBezTo>
                          <a:pt x="13" y="4"/>
                          <a:pt x="14" y="1"/>
                          <a:pt x="15" y="0"/>
                        </a:cubicBezTo>
                        <a:cubicBezTo>
                          <a:pt x="15" y="0"/>
                          <a:pt x="16" y="4"/>
                          <a:pt x="17" y="4"/>
                        </a:cubicBezTo>
                        <a:cubicBezTo>
                          <a:pt x="18" y="4"/>
                          <a:pt x="18" y="2"/>
                          <a:pt x="18" y="2"/>
                        </a:cubicBezTo>
                        <a:cubicBezTo>
                          <a:pt x="18" y="2"/>
                          <a:pt x="19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1" y="4"/>
                          <a:pt x="22" y="1"/>
                          <a:pt x="22" y="1"/>
                        </a:cubicBezTo>
                        <a:cubicBezTo>
                          <a:pt x="23" y="2"/>
                          <a:pt x="23" y="4"/>
                          <a:pt x="24" y="4"/>
                        </a:cubicBezTo>
                        <a:cubicBezTo>
                          <a:pt x="25" y="4"/>
                          <a:pt x="26" y="4"/>
                          <a:pt x="26" y="4"/>
                        </a:cubicBezTo>
                        <a:cubicBezTo>
                          <a:pt x="26" y="4"/>
                          <a:pt x="26" y="5"/>
                          <a:pt x="27" y="5"/>
                        </a:cubicBezTo>
                        <a:cubicBezTo>
                          <a:pt x="28" y="5"/>
                          <a:pt x="28" y="5"/>
                          <a:pt x="28" y="5"/>
                        </a:cubicBezTo>
                        <a:cubicBezTo>
                          <a:pt x="29" y="4"/>
                          <a:pt x="29" y="4"/>
                          <a:pt x="29" y="4"/>
                        </a:cubicBezTo>
                        <a:cubicBezTo>
                          <a:pt x="29" y="5"/>
                          <a:pt x="28" y="6"/>
                          <a:pt x="27" y="6"/>
                        </a:cubicBezTo>
                        <a:cubicBezTo>
                          <a:pt x="26" y="6"/>
                          <a:pt x="25" y="5"/>
                          <a:pt x="25" y="5"/>
                        </a:cubicBezTo>
                        <a:cubicBezTo>
                          <a:pt x="25" y="5"/>
                          <a:pt x="25" y="6"/>
                          <a:pt x="24" y="6"/>
                        </a:cubicBezTo>
                        <a:cubicBezTo>
                          <a:pt x="23" y="5"/>
                          <a:pt x="22" y="4"/>
                          <a:pt x="22" y="4"/>
                        </a:cubicBezTo>
                        <a:cubicBezTo>
                          <a:pt x="22" y="4"/>
                          <a:pt x="21" y="5"/>
                          <a:pt x="20" y="5"/>
                        </a:cubicBezTo>
                        <a:cubicBezTo>
                          <a:pt x="19" y="5"/>
                          <a:pt x="18" y="4"/>
                          <a:pt x="18" y="4"/>
                        </a:cubicBezTo>
                        <a:cubicBezTo>
                          <a:pt x="18" y="4"/>
                          <a:pt x="18" y="5"/>
                          <a:pt x="17" y="5"/>
                        </a:cubicBezTo>
                        <a:cubicBezTo>
                          <a:pt x="16" y="5"/>
                          <a:pt x="15" y="3"/>
                          <a:pt x="15" y="3"/>
                        </a:cubicBezTo>
                        <a:cubicBezTo>
                          <a:pt x="15" y="3"/>
                          <a:pt x="14" y="5"/>
                          <a:pt x="13" y="5"/>
                        </a:cubicBezTo>
                        <a:cubicBezTo>
                          <a:pt x="13" y="5"/>
                          <a:pt x="13" y="5"/>
                          <a:pt x="13" y="5"/>
                        </a:cubicBezTo>
                        <a:cubicBezTo>
                          <a:pt x="12" y="5"/>
                          <a:pt x="11" y="4"/>
                          <a:pt x="11" y="4"/>
                        </a:cubicBezTo>
                        <a:cubicBezTo>
                          <a:pt x="11" y="4"/>
                          <a:pt x="10" y="5"/>
                          <a:pt x="9" y="5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8" y="5"/>
                          <a:pt x="7" y="4"/>
                          <a:pt x="7" y="4"/>
                        </a:cubicBezTo>
                        <a:cubicBezTo>
                          <a:pt x="7" y="4"/>
                          <a:pt x="7" y="5"/>
                          <a:pt x="6" y="6"/>
                        </a:cubicBezTo>
                        <a:cubicBezTo>
                          <a:pt x="5" y="6"/>
                          <a:pt x="4" y="5"/>
                          <a:pt x="4" y="5"/>
                        </a:cubicBezTo>
                        <a:cubicBezTo>
                          <a:pt x="4" y="5"/>
                          <a:pt x="4" y="6"/>
                          <a:pt x="3" y="6"/>
                        </a:cubicBezTo>
                        <a:cubicBezTo>
                          <a:pt x="3" y="6"/>
                          <a:pt x="3" y="6"/>
                          <a:pt x="2" y="6"/>
                        </a:cubicBezTo>
                        <a:close/>
                        <a:moveTo>
                          <a:pt x="0" y="4"/>
                        </a:moveTo>
                        <a:cubicBezTo>
                          <a:pt x="1" y="6"/>
                          <a:pt x="2" y="6"/>
                          <a:pt x="3" y="6"/>
                        </a:cubicBezTo>
                        <a:cubicBezTo>
                          <a:pt x="4" y="6"/>
                          <a:pt x="4" y="5"/>
                          <a:pt x="4" y="5"/>
                        </a:cubicBezTo>
                        <a:cubicBezTo>
                          <a:pt x="4" y="5"/>
                          <a:pt x="5" y="6"/>
                          <a:pt x="6" y="6"/>
                        </a:cubicBezTo>
                        <a:cubicBezTo>
                          <a:pt x="7" y="5"/>
                          <a:pt x="7" y="4"/>
                          <a:pt x="7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4"/>
                          <a:pt x="8" y="5"/>
                          <a:pt x="9" y="5"/>
                        </a:cubicBezTo>
                        <a:cubicBezTo>
                          <a:pt x="10" y="5"/>
                          <a:pt x="11" y="4"/>
                          <a:pt x="11" y="4"/>
                        </a:cubicBezTo>
                        <a:cubicBezTo>
                          <a:pt x="11" y="4"/>
                          <a:pt x="11" y="5"/>
                          <a:pt x="13" y="5"/>
                        </a:cubicBezTo>
                        <a:cubicBezTo>
                          <a:pt x="14" y="5"/>
                          <a:pt x="15" y="3"/>
                          <a:pt x="15" y="3"/>
                        </a:cubicBezTo>
                        <a:cubicBezTo>
                          <a:pt x="15" y="3"/>
                          <a:pt x="16" y="5"/>
                          <a:pt x="17" y="5"/>
                        </a:cubicBezTo>
                        <a:cubicBezTo>
                          <a:pt x="18" y="5"/>
                          <a:pt x="18" y="4"/>
                          <a:pt x="18" y="4"/>
                        </a:cubicBezTo>
                        <a:cubicBezTo>
                          <a:pt x="19" y="4"/>
                          <a:pt x="19" y="5"/>
                          <a:pt x="20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1" y="5"/>
                          <a:pt x="22" y="3"/>
                          <a:pt x="22" y="3"/>
                        </a:cubicBezTo>
                        <a:cubicBezTo>
                          <a:pt x="22" y="4"/>
                          <a:pt x="23" y="5"/>
                          <a:pt x="24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5" y="5"/>
                          <a:pt x="25" y="5"/>
                          <a:pt x="25" y="5"/>
                        </a:cubicBezTo>
                        <a:cubicBezTo>
                          <a:pt x="26" y="5"/>
                          <a:pt x="26" y="6"/>
                          <a:pt x="27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8" y="6"/>
                          <a:pt x="29" y="5"/>
                          <a:pt x="29" y="4"/>
                        </a:cubicBezTo>
                        <a:cubicBezTo>
                          <a:pt x="29" y="4"/>
                          <a:pt x="29" y="4"/>
                          <a:pt x="28" y="5"/>
                        </a:cubicBezTo>
                        <a:cubicBezTo>
                          <a:pt x="28" y="5"/>
                          <a:pt x="28" y="5"/>
                          <a:pt x="27" y="5"/>
                        </a:cubicBezTo>
                        <a:cubicBezTo>
                          <a:pt x="26" y="5"/>
                          <a:pt x="26" y="4"/>
                          <a:pt x="26" y="4"/>
                        </a:cubicBezTo>
                        <a:cubicBezTo>
                          <a:pt x="26" y="4"/>
                          <a:pt x="25" y="5"/>
                          <a:pt x="24" y="5"/>
                        </a:cubicBezTo>
                        <a:cubicBezTo>
                          <a:pt x="23" y="4"/>
                          <a:pt x="22" y="2"/>
                          <a:pt x="22" y="1"/>
                        </a:cubicBezTo>
                        <a:cubicBezTo>
                          <a:pt x="22" y="2"/>
                          <a:pt x="21" y="4"/>
                          <a:pt x="20" y="4"/>
                        </a:cubicBezTo>
                        <a:cubicBezTo>
                          <a:pt x="19" y="4"/>
                          <a:pt x="18" y="3"/>
                          <a:pt x="18" y="2"/>
                        </a:cubicBezTo>
                        <a:cubicBezTo>
                          <a:pt x="18" y="3"/>
                          <a:pt x="18" y="4"/>
                          <a:pt x="17" y="4"/>
                        </a:cubicBezTo>
                        <a:cubicBezTo>
                          <a:pt x="17" y="4"/>
                          <a:pt x="17" y="4"/>
                          <a:pt x="17" y="4"/>
                        </a:cubicBezTo>
                        <a:cubicBezTo>
                          <a:pt x="15" y="4"/>
                          <a:pt x="15" y="1"/>
                          <a:pt x="15" y="0"/>
                        </a:cubicBezTo>
                        <a:cubicBezTo>
                          <a:pt x="15" y="1"/>
                          <a:pt x="14" y="4"/>
                          <a:pt x="13" y="4"/>
                        </a:cubicBezTo>
                        <a:cubicBezTo>
                          <a:pt x="12" y="4"/>
                          <a:pt x="11" y="3"/>
                          <a:pt x="11" y="2"/>
                        </a:cubicBezTo>
                        <a:cubicBezTo>
                          <a:pt x="11" y="3"/>
                          <a:pt x="10" y="4"/>
                          <a:pt x="9" y="4"/>
                        </a:cubicBezTo>
                        <a:cubicBezTo>
                          <a:pt x="8" y="4"/>
                          <a:pt x="7" y="2"/>
                          <a:pt x="7" y="1"/>
                        </a:cubicBezTo>
                        <a:cubicBezTo>
                          <a:pt x="7" y="2"/>
                          <a:pt x="7" y="4"/>
                          <a:pt x="6" y="5"/>
                        </a:cubicBezTo>
                        <a:cubicBezTo>
                          <a:pt x="5" y="5"/>
                          <a:pt x="4" y="4"/>
                          <a:pt x="4" y="3"/>
                        </a:cubicBezTo>
                        <a:cubicBezTo>
                          <a:pt x="4" y="4"/>
                          <a:pt x="4" y="5"/>
                          <a:pt x="3" y="5"/>
                        </a:cubicBezTo>
                        <a:cubicBezTo>
                          <a:pt x="2" y="6"/>
                          <a:pt x="2" y="5"/>
                          <a:pt x="1" y="5"/>
                        </a:cubicBezTo>
                        <a:cubicBezTo>
                          <a:pt x="1" y="5"/>
                          <a:pt x="0" y="4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4" name="Freeform 654"/>
                  <p:cNvSpPr/>
                  <p:nvPr/>
                </p:nvSpPr>
                <p:spPr bwMode="auto">
                  <a:xfrm>
                    <a:off x="6702" y="2828"/>
                    <a:ext cx="64" cy="5"/>
                  </a:xfrm>
                  <a:custGeom>
                    <a:gdLst>
                      <a:gd fmla="*/ 14 w 27" name="T0"/>
                      <a:gd fmla="*/ 1 h 2" name="T1"/>
                      <a:gd fmla="*/ 1 w 27" name="T2"/>
                      <a:gd fmla="*/ 2 h 2" name="T3"/>
                      <a:gd fmla="*/ 0 w 27" name="T4"/>
                      <a:gd fmla="*/ 2 h 2" name="T5"/>
                      <a:gd fmla="*/ 1 w 27" name="T6"/>
                      <a:gd fmla="*/ 1 h 2" name="T7"/>
                      <a:gd fmla="*/ 14 w 27" name="T8"/>
                      <a:gd fmla="*/ 0 h 2" name="T9"/>
                      <a:gd fmla="*/ 27 w 27" name="T10"/>
                      <a:gd fmla="*/ 1 h 2" name="T11"/>
                      <a:gd fmla="*/ 27 w 27" name="T12"/>
                      <a:gd fmla="*/ 2 h 2" name="T13"/>
                      <a:gd fmla="*/ 27 w 27" name="T14"/>
                      <a:gd fmla="*/ 2 h 2" name="T15"/>
                      <a:gd fmla="*/ 14 w 27" name="T16"/>
                      <a:gd fmla="*/ 1 h 2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" w="27">
                        <a:moveTo>
                          <a:pt x="14" y="1"/>
                        </a:moveTo>
                        <a:cubicBezTo>
                          <a:pt x="9" y="1"/>
                          <a:pt x="4" y="1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4" y="0"/>
                          <a:pt x="9" y="0"/>
                          <a:pt x="14" y="0"/>
                        </a:cubicBezTo>
                        <a:cubicBezTo>
                          <a:pt x="19" y="0"/>
                          <a:pt x="24" y="0"/>
                          <a:pt x="27" y="1"/>
                        </a:cubicBezTo>
                        <a:cubicBezTo>
                          <a:pt x="27" y="1"/>
                          <a:pt x="27" y="2"/>
                          <a:pt x="27" y="2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3" y="1"/>
                          <a:pt x="19" y="1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5" name="Freeform 655"/>
                  <p:cNvSpPr>
                    <a:spLocks noEditPoints="1"/>
                  </p:cNvSpPr>
                  <p:nvPr/>
                </p:nvSpPr>
                <p:spPr bwMode="auto">
                  <a:xfrm>
                    <a:off x="6702" y="2828"/>
                    <a:ext cx="64" cy="5"/>
                  </a:xfrm>
                  <a:custGeom>
                    <a:gdLst>
                      <a:gd fmla="*/ 27 w 27" name="T0"/>
                      <a:gd fmla="*/ 2 h 2" name="T1"/>
                      <a:gd fmla="*/ 27 w 27" name="T2"/>
                      <a:gd fmla="*/ 2 h 2" name="T3"/>
                      <a:gd fmla="*/ 1 w 27" name="T4"/>
                      <a:gd fmla="*/ 2 h 2" name="T5"/>
                      <a:gd fmla="*/ 0 w 27" name="T6"/>
                      <a:gd fmla="*/ 2 h 2" name="T7"/>
                      <a:gd fmla="*/ 1 w 27" name="T8"/>
                      <a:gd fmla="*/ 1 h 2" name="T9"/>
                      <a:gd fmla="*/ 14 w 27" name="T10"/>
                      <a:gd fmla="*/ 0 h 2" name="T11"/>
                      <a:gd fmla="*/ 27 w 27" name="T12"/>
                      <a:gd fmla="*/ 1 h 2" name="T13"/>
                      <a:gd fmla="*/ 27 w 27" name="T14"/>
                      <a:gd fmla="*/ 2 h 2" name="T15"/>
                      <a:gd fmla="*/ 27 w 27" name="T16"/>
                      <a:gd fmla="*/ 2 h 2" name="T17"/>
                      <a:gd fmla="*/ 14 w 27" name="T18"/>
                      <a:gd fmla="*/ 1 h 2" name="T19"/>
                      <a:gd fmla="*/ 27 w 27" name="T20"/>
                      <a:gd fmla="*/ 2 h 2" name="T21"/>
                      <a:gd fmla="*/ 27 w 27" name="T22"/>
                      <a:gd fmla="*/ 2 h 2" name="T23"/>
                      <a:gd fmla="*/ 27 w 27" name="T24"/>
                      <a:gd fmla="*/ 2 h 2" name="T25"/>
                      <a:gd fmla="*/ 27 w 27" name="T26"/>
                      <a:gd fmla="*/ 1 h 2" name="T27"/>
                      <a:gd fmla="*/ 14 w 27" name="T28"/>
                      <a:gd fmla="*/ 0 h 2" name="T29"/>
                      <a:gd fmla="*/ 1 w 27" name="T30"/>
                      <a:gd fmla="*/ 1 h 2" name="T31"/>
                      <a:gd fmla="*/ 1 w 27" name="T32"/>
                      <a:gd fmla="*/ 2 h 2" name="T33"/>
                      <a:gd fmla="*/ 1 w 27" name="T34"/>
                      <a:gd fmla="*/ 2 h 2" name="T35"/>
                      <a:gd fmla="*/ 14 w 27" name="T36"/>
                      <a:gd fmla="*/ 1 h 2" name="T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b="b" l="0" r="r" t="0"/>
                    <a:pathLst>
                      <a:path h="2" w="27">
                        <a:moveTo>
                          <a:pt x="27" y="2"/>
                        </a:move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0" y="0"/>
                          <a:pt x="8" y="0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4" y="0"/>
                          <a:pt x="9" y="0"/>
                          <a:pt x="14" y="0"/>
                        </a:cubicBezTo>
                        <a:cubicBezTo>
                          <a:pt x="19" y="0"/>
                          <a:pt x="24" y="0"/>
                          <a:pt x="27" y="1"/>
                        </a:cubicBezTo>
                        <a:cubicBezTo>
                          <a:pt x="27" y="1"/>
                          <a:pt x="27" y="2"/>
                          <a:pt x="27" y="2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lose/>
                        <a:moveTo>
                          <a:pt x="14" y="1"/>
                        </a:moveTo>
                        <a:cubicBezTo>
                          <a:pt x="19" y="1"/>
                          <a:pt x="23" y="1"/>
                          <a:pt x="27" y="2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7" y="2"/>
                          <a:pt x="27" y="2"/>
                          <a:pt x="27" y="1"/>
                        </a:cubicBezTo>
                        <a:cubicBezTo>
                          <a:pt x="24" y="0"/>
                          <a:pt x="19" y="0"/>
                          <a:pt x="14" y="0"/>
                        </a:cubicBezTo>
                        <a:cubicBezTo>
                          <a:pt x="9" y="0"/>
                          <a:pt x="4" y="0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4" y="1"/>
                          <a:pt x="9" y="1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6" name="Freeform 656"/>
                  <p:cNvSpPr/>
                  <p:nvPr/>
                </p:nvSpPr>
                <p:spPr bwMode="auto">
                  <a:xfrm>
                    <a:off x="6735" y="2814"/>
                    <a:ext cx="9" cy="7"/>
                  </a:xfrm>
                  <a:custGeom>
                    <a:gdLst>
                      <a:gd fmla="*/ 3 w 4" name="T0"/>
                      <a:gd fmla="*/ 2 h 3" name="T1"/>
                      <a:gd fmla="*/ 1 w 4" name="T2"/>
                      <a:gd fmla="*/ 1 h 3" name="T3"/>
                      <a:gd fmla="*/ 1 w 4" name="T4"/>
                      <a:gd fmla="*/ 0 h 3" name="T5"/>
                      <a:gd fmla="*/ 2 w 4" name="T6"/>
                      <a:gd fmla="*/ 0 h 3" name="T7"/>
                      <a:gd fmla="*/ 3 w 4" name="T8"/>
                      <a:gd fmla="*/ 0 h 3" name="T9"/>
                      <a:gd fmla="*/ 2 w 4" name="T10"/>
                      <a:gd fmla="*/ 1 h 3" name="T11"/>
                      <a:gd fmla="*/ 3 w 4" name="T12"/>
                      <a:gd fmla="*/ 1 h 3" name="T13"/>
                      <a:gd fmla="*/ 3 w 4" name="T14"/>
                      <a:gd fmla="*/ 2 h 3" name="T15"/>
                      <a:gd fmla="*/ 2 w 4" name="T16"/>
                      <a:gd fmla="*/ 2 h 3" name="T17"/>
                      <a:gd fmla="*/ 3 w 4" name="T18"/>
                      <a:gd fmla="*/ 3 h 3" name="T19"/>
                      <a:gd fmla="*/ 1 w 4" name="T20"/>
                      <a:gd fmla="*/ 3 h 3" name="T21"/>
                      <a:gd fmla="*/ 0 w 4" name="T22"/>
                      <a:gd fmla="*/ 2 h 3" name="T23"/>
                      <a:gd fmla="*/ 1 w 4" name="T24"/>
                      <a:gd fmla="*/ 2 h 3" name="T25"/>
                      <a:gd fmla="*/ 3 w 4" name="T26"/>
                      <a:gd fmla="*/ 2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4">
                        <a:moveTo>
                          <a:pt x="3" y="2"/>
                        </a:moveTo>
                        <a:cubicBezTo>
                          <a:pt x="3" y="2"/>
                          <a:pt x="1" y="2"/>
                          <a:pt x="1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1"/>
                          <a:pt x="4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3"/>
                        </a:cubicBezTo>
                        <a:cubicBezTo>
                          <a:pt x="3" y="3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7" name="Freeform 657"/>
                  <p:cNvSpPr>
                    <a:spLocks noEditPoints="1"/>
                  </p:cNvSpPr>
                  <p:nvPr/>
                </p:nvSpPr>
                <p:spPr bwMode="auto">
                  <a:xfrm>
                    <a:off x="6735" y="2814"/>
                    <a:ext cx="9" cy="7"/>
                  </a:xfrm>
                  <a:custGeom>
                    <a:gdLst>
                      <a:gd fmla="*/ 2 w 4" name="T0"/>
                      <a:gd fmla="*/ 3 h 3" name="T1"/>
                      <a:gd fmla="*/ 1 w 4" name="T2"/>
                      <a:gd fmla="*/ 3 h 3" name="T3"/>
                      <a:gd fmla="*/ 0 w 4" name="T4"/>
                      <a:gd fmla="*/ 2 h 3" name="T5"/>
                      <a:gd fmla="*/ 0 w 4" name="T6"/>
                      <a:gd fmla="*/ 2 h 3" name="T7"/>
                      <a:gd fmla="*/ 1 w 4" name="T8"/>
                      <a:gd fmla="*/ 2 h 3" name="T9"/>
                      <a:gd fmla="*/ 1 w 4" name="T10"/>
                      <a:gd fmla="*/ 1 h 3" name="T11"/>
                      <a:gd fmla="*/ 1 w 4" name="T12"/>
                      <a:gd fmla="*/ 1 h 3" name="T13"/>
                      <a:gd fmla="*/ 0 w 4" name="T14"/>
                      <a:gd fmla="*/ 1 h 3" name="T15"/>
                      <a:gd fmla="*/ 1 w 4" name="T16"/>
                      <a:gd fmla="*/ 0 h 3" name="T17"/>
                      <a:gd fmla="*/ 2 w 4" name="T18"/>
                      <a:gd fmla="*/ 0 h 3" name="T19"/>
                      <a:gd fmla="*/ 3 w 4" name="T20"/>
                      <a:gd fmla="*/ 0 h 3" name="T21"/>
                      <a:gd fmla="*/ 2 w 4" name="T22"/>
                      <a:gd fmla="*/ 1 h 3" name="T23"/>
                      <a:gd fmla="*/ 3 w 4" name="T24"/>
                      <a:gd fmla="*/ 1 h 3" name="T25"/>
                      <a:gd fmla="*/ 3 w 4" name="T26"/>
                      <a:gd fmla="*/ 2 h 3" name="T27"/>
                      <a:gd fmla="*/ 2 w 4" name="T28"/>
                      <a:gd fmla="*/ 2 h 3" name="T29"/>
                      <a:gd fmla="*/ 3 w 4" name="T30"/>
                      <a:gd fmla="*/ 3 h 3" name="T31"/>
                      <a:gd fmla="*/ 2 w 4" name="T32"/>
                      <a:gd fmla="*/ 3 h 3" name="T33"/>
                      <a:gd fmla="*/ 2 w 4" name="T34"/>
                      <a:gd fmla="*/ 2 h 3" name="T35"/>
                      <a:gd fmla="*/ 1 w 4" name="T36"/>
                      <a:gd fmla="*/ 2 h 3" name="T37"/>
                      <a:gd fmla="*/ 1 w 4" name="T38"/>
                      <a:gd fmla="*/ 2 h 3" name="T39"/>
                      <a:gd fmla="*/ 0 w 4" name="T40"/>
                      <a:gd fmla="*/ 2 h 3" name="T41"/>
                      <a:gd fmla="*/ 1 w 4" name="T42"/>
                      <a:gd fmla="*/ 3 h 3" name="T43"/>
                      <a:gd fmla="*/ 2 w 4" name="T44"/>
                      <a:gd fmla="*/ 3 h 3" name="T45"/>
                      <a:gd fmla="*/ 3 w 4" name="T46"/>
                      <a:gd fmla="*/ 3 h 3" name="T47"/>
                      <a:gd fmla="*/ 2 w 4" name="T48"/>
                      <a:gd fmla="*/ 2 h 3" name="T49"/>
                      <a:gd fmla="*/ 3 w 4" name="T50"/>
                      <a:gd fmla="*/ 2 h 3" name="T51"/>
                      <a:gd fmla="*/ 3 w 4" name="T52"/>
                      <a:gd fmla="*/ 1 h 3" name="T53"/>
                      <a:gd fmla="*/ 3 w 4" name="T54"/>
                      <a:gd fmla="*/ 1 h 3" name="T55"/>
                      <a:gd fmla="*/ 2 w 4" name="T56"/>
                      <a:gd fmla="*/ 1 h 3" name="T57"/>
                      <a:gd fmla="*/ 2 w 4" name="T58"/>
                      <a:gd fmla="*/ 1 h 3" name="T59"/>
                      <a:gd fmla="*/ 2 w 4" name="T60"/>
                      <a:gd fmla="*/ 1 h 3" name="T61"/>
                      <a:gd fmla="*/ 3 w 4" name="T62"/>
                      <a:gd fmla="*/ 0 h 3" name="T63"/>
                      <a:gd fmla="*/ 2 w 4" name="T64"/>
                      <a:gd fmla="*/ 0 h 3" name="T65"/>
                      <a:gd fmla="*/ 1 w 4" name="T66"/>
                      <a:gd fmla="*/ 0 h 3" name="T67"/>
                      <a:gd fmla="*/ 1 w 4" name="T68"/>
                      <a:gd fmla="*/ 1 h 3" name="T69"/>
                      <a:gd fmla="*/ 1 w 4" name="T70"/>
                      <a:gd fmla="*/ 1 h 3" name="T71"/>
                      <a:gd fmla="*/ 2 w 4" name="T72"/>
                      <a:gd fmla="*/ 1 h 3" name="T73"/>
                      <a:gd fmla="*/ 3 w 4" name="T74"/>
                      <a:gd fmla="*/ 2 h 3" name="T75"/>
                      <a:gd fmla="*/ 2 w 4" name="T76"/>
                      <a:gd fmla="*/ 2 h 3" name="T77"/>
                      <a:gd fmla="*/ 2 w 4" name="T78"/>
                      <a:gd fmla="*/ 2 h 3" name="T79"/>
                      <a:gd fmla="*/ 2 w 4" name="T80"/>
                      <a:gd fmla="*/ 2 h 3" name="T8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b="b" l="0" r="r" t="0"/>
                    <a:pathLst>
                      <a:path h="3" w="4">
                        <a:moveTo>
                          <a:pt x="2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lose/>
                        <a:moveTo>
                          <a:pt x="2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4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8" name="Freeform 658"/>
                  <p:cNvSpPr/>
                  <p:nvPr/>
                </p:nvSpPr>
                <p:spPr bwMode="auto">
                  <a:xfrm>
                    <a:off x="6726" y="2814"/>
                    <a:ext cx="7" cy="7"/>
                  </a:xfrm>
                  <a:custGeom>
                    <a:gdLst>
                      <a:gd fmla="*/ 1 w 3" name="T0"/>
                      <a:gd fmla="*/ 2 h 3" name="T1"/>
                      <a:gd fmla="*/ 3 w 3" name="T2"/>
                      <a:gd fmla="*/ 1 h 3" name="T3"/>
                      <a:gd fmla="*/ 3 w 3" name="T4"/>
                      <a:gd fmla="*/ 0 h 3" name="T5"/>
                      <a:gd fmla="*/ 2 w 3" name="T6"/>
                      <a:gd fmla="*/ 0 h 3" name="T7"/>
                      <a:gd fmla="*/ 1 w 3" name="T8"/>
                      <a:gd fmla="*/ 1 h 3" name="T9"/>
                      <a:gd fmla="*/ 2 w 3" name="T10"/>
                      <a:gd fmla="*/ 1 h 3" name="T11"/>
                      <a:gd fmla="*/ 0 w 3" name="T12"/>
                      <a:gd fmla="*/ 1 h 3" name="T13"/>
                      <a:gd fmla="*/ 0 w 3" name="T14"/>
                      <a:gd fmla="*/ 2 h 3" name="T15"/>
                      <a:gd fmla="*/ 2 w 3" name="T16"/>
                      <a:gd fmla="*/ 2 h 3" name="T17"/>
                      <a:gd fmla="*/ 1 w 3" name="T18"/>
                      <a:gd fmla="*/ 3 h 3" name="T19"/>
                      <a:gd fmla="*/ 2 w 3" name="T20"/>
                      <a:gd fmla="*/ 3 h 3" name="T21"/>
                      <a:gd fmla="*/ 3 w 3" name="T22"/>
                      <a:gd fmla="*/ 3 h 3" name="T23"/>
                      <a:gd fmla="*/ 2 w 3" name="T24"/>
                      <a:gd fmla="*/ 2 h 3" name="T25"/>
                      <a:gd fmla="*/ 1 w 3" name="T26"/>
                      <a:gd fmla="*/ 2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3">
                        <a:moveTo>
                          <a:pt x="1" y="2"/>
                        </a:moveTo>
                        <a:cubicBezTo>
                          <a:pt x="1" y="2"/>
                          <a:pt x="2" y="2"/>
                          <a:pt x="3" y="1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1" y="3"/>
                          <a:pt x="1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9" name="Freeform 659"/>
                  <p:cNvSpPr>
                    <a:spLocks noEditPoints="1"/>
                  </p:cNvSpPr>
                  <p:nvPr/>
                </p:nvSpPr>
                <p:spPr bwMode="auto">
                  <a:xfrm>
                    <a:off x="6726" y="2814"/>
                    <a:ext cx="7" cy="7"/>
                  </a:xfrm>
                  <a:custGeom>
                    <a:gdLst>
                      <a:gd fmla="*/ 2 w 3" name="T0"/>
                      <a:gd fmla="*/ 3 h 3" name="T1"/>
                      <a:gd fmla="*/ 1 w 3" name="T2"/>
                      <a:gd fmla="*/ 3 h 3" name="T3"/>
                      <a:gd fmla="*/ 1 w 3" name="T4"/>
                      <a:gd fmla="*/ 2 h 3" name="T5"/>
                      <a:gd fmla="*/ 0 w 3" name="T6"/>
                      <a:gd fmla="*/ 2 h 3" name="T7"/>
                      <a:gd fmla="*/ 0 w 3" name="T8"/>
                      <a:gd fmla="*/ 1 h 3" name="T9"/>
                      <a:gd fmla="*/ 1 w 3" name="T10"/>
                      <a:gd fmla="*/ 1 h 3" name="T11"/>
                      <a:gd fmla="*/ 1 w 3" name="T12"/>
                      <a:gd fmla="*/ 0 h 3" name="T13"/>
                      <a:gd fmla="*/ 2 w 3" name="T14"/>
                      <a:gd fmla="*/ 0 h 3" name="T15"/>
                      <a:gd fmla="*/ 3 w 3" name="T16"/>
                      <a:gd fmla="*/ 0 h 3" name="T17"/>
                      <a:gd fmla="*/ 3 w 3" name="T18"/>
                      <a:gd fmla="*/ 1 h 3" name="T19"/>
                      <a:gd fmla="*/ 3 w 3" name="T20"/>
                      <a:gd fmla="*/ 1 h 3" name="T21"/>
                      <a:gd fmla="*/ 2 w 3" name="T22"/>
                      <a:gd fmla="*/ 2 h 3" name="T23"/>
                      <a:gd fmla="*/ 2 w 3" name="T24"/>
                      <a:gd fmla="*/ 2 h 3" name="T25"/>
                      <a:gd fmla="*/ 3 w 3" name="T26"/>
                      <a:gd fmla="*/ 2 h 3" name="T27"/>
                      <a:gd fmla="*/ 3 w 3" name="T28"/>
                      <a:gd fmla="*/ 3 h 3" name="T29"/>
                      <a:gd fmla="*/ 2 w 3" name="T30"/>
                      <a:gd fmla="*/ 3 h 3" name="T31"/>
                      <a:gd fmla="*/ 2 w 3" name="T32"/>
                      <a:gd fmla="*/ 3 h 3" name="T33"/>
                      <a:gd fmla="*/ 1 w 3" name="T34"/>
                      <a:gd fmla="*/ 2 h 3" name="T35"/>
                      <a:gd fmla="*/ 1 w 3" name="T36"/>
                      <a:gd fmla="*/ 3 h 3" name="T37"/>
                      <a:gd fmla="*/ 2 w 3" name="T38"/>
                      <a:gd fmla="*/ 3 h 3" name="T39"/>
                      <a:gd fmla="*/ 2 w 3" name="T40"/>
                      <a:gd fmla="*/ 3 h 3" name="T41"/>
                      <a:gd fmla="*/ 2 w 3" name="T42"/>
                      <a:gd fmla="*/ 3 h 3" name="T43"/>
                      <a:gd fmla="*/ 3 w 3" name="T44"/>
                      <a:gd fmla="*/ 3 h 3" name="T45"/>
                      <a:gd fmla="*/ 3 w 3" name="T46"/>
                      <a:gd fmla="*/ 2 h 3" name="T47"/>
                      <a:gd fmla="*/ 2 w 3" name="T48"/>
                      <a:gd fmla="*/ 2 h 3" name="T49"/>
                      <a:gd fmla="*/ 1 w 3" name="T50"/>
                      <a:gd fmla="*/ 2 h 3" name="T51"/>
                      <a:gd fmla="*/ 1 w 3" name="T52"/>
                      <a:gd fmla="*/ 2 h 3" name="T53"/>
                      <a:gd fmla="*/ 1 w 3" name="T54"/>
                      <a:gd fmla="*/ 2 h 3" name="T55"/>
                      <a:gd fmla="*/ 1 w 3" name="T56"/>
                      <a:gd fmla="*/ 2 h 3" name="T57"/>
                      <a:gd fmla="*/ 1 w 3" name="T58"/>
                      <a:gd fmla="*/ 2 h 3" name="T59"/>
                      <a:gd fmla="*/ 3 w 3" name="T60"/>
                      <a:gd fmla="*/ 1 h 3" name="T61"/>
                      <a:gd fmla="*/ 3 w 3" name="T62"/>
                      <a:gd fmla="*/ 1 h 3" name="T63"/>
                      <a:gd fmla="*/ 3 w 3" name="T64"/>
                      <a:gd fmla="*/ 0 h 3" name="T65"/>
                      <a:gd fmla="*/ 2 w 3" name="T66"/>
                      <a:gd fmla="*/ 0 h 3" name="T67"/>
                      <a:gd fmla="*/ 1 w 3" name="T68"/>
                      <a:gd fmla="*/ 1 h 3" name="T69"/>
                      <a:gd fmla="*/ 2 w 3" name="T70"/>
                      <a:gd fmla="*/ 1 h 3" name="T71"/>
                      <a:gd fmla="*/ 1 w 3" name="T72"/>
                      <a:gd fmla="*/ 1 h 3" name="T73"/>
                      <a:gd fmla="*/ 0 w 3" name="T74"/>
                      <a:gd fmla="*/ 2 h 3" name="T75"/>
                      <a:gd fmla="*/ 2 w 3" name="T76"/>
                      <a:gd fmla="*/ 2 h 3" name="T77"/>
                      <a:gd fmla="*/ 2 w 3" name="T78"/>
                      <a:gd fmla="*/ 2 h 3" name="T79"/>
                      <a:gd fmla="*/ 1 w 3" name="T80"/>
                      <a:gd fmla="*/ 2 h 3" name="T8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1" y="2"/>
                        </a:move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0" name="Freeform 660"/>
                  <p:cNvSpPr/>
                  <p:nvPr/>
                </p:nvSpPr>
                <p:spPr bwMode="auto">
                  <a:xfrm>
                    <a:off x="6730" y="2807"/>
                    <a:ext cx="7" cy="7"/>
                  </a:xfrm>
                  <a:custGeom>
                    <a:gdLst>
                      <a:gd fmla="*/ 2 w 3" name="T0"/>
                      <a:gd fmla="*/ 1 h 3" name="T1"/>
                      <a:gd fmla="*/ 2 w 3" name="T2"/>
                      <a:gd fmla="*/ 3 h 3" name="T3"/>
                      <a:gd fmla="*/ 3 w 3" name="T4"/>
                      <a:gd fmla="*/ 3 h 3" name="T5"/>
                      <a:gd fmla="*/ 3 w 3" name="T6"/>
                      <a:gd fmla="*/ 2 h 3" name="T7"/>
                      <a:gd fmla="*/ 3 w 3" name="T8"/>
                      <a:gd fmla="*/ 1 h 3" name="T9"/>
                      <a:gd fmla="*/ 2 w 3" name="T10"/>
                      <a:gd fmla="*/ 2 h 3" name="T11"/>
                      <a:gd fmla="*/ 2 w 3" name="T12"/>
                      <a:gd fmla="*/ 1 h 3" name="T13"/>
                      <a:gd fmla="*/ 1 w 3" name="T14"/>
                      <a:gd fmla="*/ 0 h 3" name="T15"/>
                      <a:gd fmla="*/ 1 w 3" name="T16"/>
                      <a:gd fmla="*/ 2 h 3" name="T17"/>
                      <a:gd fmla="*/ 0 w 3" name="T18"/>
                      <a:gd fmla="*/ 1 h 3" name="T19"/>
                      <a:gd fmla="*/ 0 w 3" name="T20"/>
                      <a:gd fmla="*/ 2 h 3" name="T21"/>
                      <a:gd fmla="*/ 1 w 3" name="T22"/>
                      <a:gd fmla="*/ 3 h 3" name="T23"/>
                      <a:gd fmla="*/ 2 w 3" name="T24"/>
                      <a:gd fmla="*/ 3 h 3" name="T25"/>
                      <a:gd fmla="*/ 2 w 3" name="T26"/>
                      <a:gd fmla="*/ 1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3">
                        <a:moveTo>
                          <a:pt x="2" y="1"/>
                        </a:moveTo>
                        <a:cubicBezTo>
                          <a:pt x="2" y="1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ubicBezTo>
                          <a:pt x="2" y="2"/>
                          <a:pt x="3" y="1"/>
                          <a:pt x="2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1" name="Freeform 661"/>
                  <p:cNvSpPr>
                    <a:spLocks noEditPoints="1"/>
                  </p:cNvSpPr>
                  <p:nvPr/>
                </p:nvSpPr>
                <p:spPr bwMode="auto">
                  <a:xfrm>
                    <a:off x="6730" y="2807"/>
                    <a:ext cx="7" cy="7"/>
                  </a:xfrm>
                  <a:custGeom>
                    <a:gdLst>
                      <a:gd fmla="*/ 1 w 3" name="T0"/>
                      <a:gd fmla="*/ 3 h 3" name="T1"/>
                      <a:gd fmla="*/ 1 w 3" name="T2"/>
                      <a:gd fmla="*/ 3 h 3" name="T3"/>
                      <a:gd fmla="*/ 1 w 3" name="T4"/>
                      <a:gd fmla="*/ 3 h 3" name="T5"/>
                      <a:gd fmla="*/ 0 w 3" name="T6"/>
                      <a:gd fmla="*/ 2 h 3" name="T7"/>
                      <a:gd fmla="*/ 0 w 3" name="T8"/>
                      <a:gd fmla="*/ 1 h 3" name="T9"/>
                      <a:gd fmla="*/ 1 w 3" name="T10"/>
                      <a:gd fmla="*/ 1 h 3" name="T11"/>
                      <a:gd fmla="*/ 1 w 3" name="T12"/>
                      <a:gd fmla="*/ 0 h 3" name="T13"/>
                      <a:gd fmla="*/ 2 w 3" name="T14"/>
                      <a:gd fmla="*/ 1 h 3" name="T15"/>
                      <a:gd fmla="*/ 2 w 3" name="T16"/>
                      <a:gd fmla="*/ 1 h 3" name="T17"/>
                      <a:gd fmla="*/ 3 w 3" name="T18"/>
                      <a:gd fmla="*/ 1 h 3" name="T19"/>
                      <a:gd fmla="*/ 3 w 3" name="T20"/>
                      <a:gd fmla="*/ 2 h 3" name="T21"/>
                      <a:gd fmla="*/ 3 w 3" name="T22"/>
                      <a:gd fmla="*/ 3 h 3" name="T23"/>
                      <a:gd fmla="*/ 2 w 3" name="T24"/>
                      <a:gd fmla="*/ 3 h 3" name="T25"/>
                      <a:gd fmla="*/ 2 w 3" name="T26"/>
                      <a:gd fmla="*/ 3 h 3" name="T27"/>
                      <a:gd fmla="*/ 2 w 3" name="T28"/>
                      <a:gd fmla="*/ 3 h 3" name="T29"/>
                      <a:gd fmla="*/ 1 w 3" name="T30"/>
                      <a:gd fmla="*/ 3 h 3" name="T31"/>
                      <a:gd fmla="*/ 1 w 3" name="T32"/>
                      <a:gd fmla="*/ 1 h 3" name="T33"/>
                      <a:gd fmla="*/ 0 w 3" name="T34"/>
                      <a:gd fmla="*/ 2 h 3" name="T35"/>
                      <a:gd fmla="*/ 1 w 3" name="T36"/>
                      <a:gd fmla="*/ 3 h 3" name="T37"/>
                      <a:gd fmla="*/ 1 w 3" name="T38"/>
                      <a:gd fmla="*/ 3 h 3" name="T39"/>
                      <a:gd fmla="*/ 1 w 3" name="T40"/>
                      <a:gd fmla="*/ 3 h 3" name="T41"/>
                      <a:gd fmla="*/ 2 w 3" name="T42"/>
                      <a:gd fmla="*/ 3 h 3" name="T43"/>
                      <a:gd fmla="*/ 2 w 3" name="T44"/>
                      <a:gd fmla="*/ 1 h 3" name="T45"/>
                      <a:gd fmla="*/ 2 w 3" name="T46"/>
                      <a:gd fmla="*/ 1 h 3" name="T47"/>
                      <a:gd fmla="*/ 2 w 3" name="T48"/>
                      <a:gd fmla="*/ 1 h 3" name="T49"/>
                      <a:gd fmla="*/ 2 w 3" name="T50"/>
                      <a:gd fmla="*/ 1 h 3" name="T51"/>
                      <a:gd fmla="*/ 2 w 3" name="T52"/>
                      <a:gd fmla="*/ 1 h 3" name="T53"/>
                      <a:gd fmla="*/ 2 w 3" name="T54"/>
                      <a:gd fmla="*/ 3 h 3" name="T55"/>
                      <a:gd fmla="*/ 3 w 3" name="T56"/>
                      <a:gd fmla="*/ 3 h 3" name="T57"/>
                      <a:gd fmla="*/ 3 w 3" name="T58"/>
                      <a:gd fmla="*/ 2 h 3" name="T59"/>
                      <a:gd fmla="*/ 3 w 3" name="T60"/>
                      <a:gd fmla="*/ 1 h 3" name="T61"/>
                      <a:gd fmla="*/ 3 w 3" name="T62"/>
                      <a:gd fmla="*/ 1 h 3" name="T63"/>
                      <a:gd fmla="*/ 2 w 3" name="T64"/>
                      <a:gd fmla="*/ 2 h 3" name="T65"/>
                      <a:gd fmla="*/ 2 w 3" name="T66"/>
                      <a:gd fmla="*/ 2 h 3" name="T67"/>
                      <a:gd fmla="*/ 2 w 3" name="T68"/>
                      <a:gd fmla="*/ 2 h 3" name="T69"/>
                      <a:gd fmla="*/ 2 w 3" name="T70"/>
                      <a:gd fmla="*/ 1 h 3" name="T71"/>
                      <a:gd fmla="*/ 1 w 3" name="T72"/>
                      <a:gd fmla="*/ 0 h 3" name="T73"/>
                      <a:gd fmla="*/ 1 w 3" name="T74"/>
                      <a:gd fmla="*/ 2 h 3" name="T75"/>
                      <a:gd fmla="*/ 1 w 3" name="T76"/>
                      <a:gd fmla="*/ 1 h 3" name="T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b="b" l="0" r="r" t="0"/>
                    <a:pathLst>
                      <a:path h="3" w="3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  <a:moveTo>
                          <a:pt x="1" y="1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2" name="Freeform 662"/>
                  <p:cNvSpPr/>
                  <p:nvPr/>
                </p:nvSpPr>
                <p:spPr bwMode="auto">
                  <a:xfrm>
                    <a:off x="6733" y="2814"/>
                    <a:ext cx="4" cy="7"/>
                  </a:xfrm>
                  <a:custGeom>
                    <a:gdLst>
                      <a:gd fmla="*/ 2 w 2" name="T0"/>
                      <a:gd fmla="*/ 2 h 3" name="T1"/>
                      <a:gd fmla="*/ 1 w 2" name="T2"/>
                      <a:gd fmla="*/ 3 h 3" name="T3"/>
                      <a:gd fmla="*/ 0 w 2" name="T4"/>
                      <a:gd fmla="*/ 2 h 3" name="T5"/>
                      <a:gd fmla="*/ 1 w 2" name="T6"/>
                      <a:gd fmla="*/ 0 h 3" name="T7"/>
                      <a:gd fmla="*/ 2 w 2" name="T8"/>
                      <a:gd fmla="*/ 2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2">
                        <a:moveTo>
                          <a:pt x="2" y="2"/>
                        </a:move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1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3" name="Freeform 663"/>
                  <p:cNvSpPr>
                    <a:spLocks noEditPoints="1"/>
                  </p:cNvSpPr>
                  <p:nvPr/>
                </p:nvSpPr>
                <p:spPr bwMode="auto">
                  <a:xfrm>
                    <a:off x="6733" y="2814"/>
                    <a:ext cx="4" cy="7"/>
                  </a:xfrm>
                  <a:custGeom>
                    <a:gdLst>
                      <a:gd fmla="*/ 1 w 2" name="T0"/>
                      <a:gd fmla="*/ 3 h 3" name="T1"/>
                      <a:gd fmla="*/ 1 w 2" name="T2"/>
                      <a:gd fmla="*/ 3 h 3" name="T3"/>
                      <a:gd fmla="*/ 0 w 2" name="T4"/>
                      <a:gd fmla="*/ 3 h 3" name="T5"/>
                      <a:gd fmla="*/ 0 w 2" name="T6"/>
                      <a:gd fmla="*/ 2 h 3" name="T7"/>
                      <a:gd fmla="*/ 1 w 2" name="T8"/>
                      <a:gd fmla="*/ 0 h 3" name="T9"/>
                      <a:gd fmla="*/ 2 w 2" name="T10"/>
                      <a:gd fmla="*/ 2 h 3" name="T11"/>
                      <a:gd fmla="*/ 1 w 2" name="T12"/>
                      <a:gd fmla="*/ 3 h 3" name="T13"/>
                      <a:gd fmla="*/ 1 w 2" name="T14"/>
                      <a:gd fmla="*/ 0 h 3" name="T15"/>
                      <a:gd fmla="*/ 0 w 2" name="T16"/>
                      <a:gd fmla="*/ 2 h 3" name="T17"/>
                      <a:gd fmla="*/ 0 w 2" name="T18"/>
                      <a:gd fmla="*/ 3 h 3" name="T19"/>
                      <a:gd fmla="*/ 1 w 2" name="T20"/>
                      <a:gd fmla="*/ 3 h 3" name="T21"/>
                      <a:gd fmla="*/ 1 w 2" name="T22"/>
                      <a:gd fmla="*/ 3 h 3" name="T23"/>
                      <a:gd fmla="*/ 1 w 2" name="T24"/>
                      <a:gd fmla="*/ 2 h 3" name="T25"/>
                      <a:gd fmla="*/ 1 w 2" name="T26"/>
                      <a:gd fmla="*/ 0 h 3" name="T27"/>
                      <a:gd fmla="*/ 1 w 2" name="T28"/>
                      <a:gd fmla="*/ 0 h 3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3" w="2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4" name="Freeform 664"/>
                  <p:cNvSpPr/>
                  <p:nvPr/>
                </p:nvSpPr>
                <p:spPr bwMode="auto">
                  <a:xfrm>
                    <a:off x="6754" y="2816"/>
                    <a:ext cx="7" cy="8"/>
                  </a:xfrm>
                  <a:custGeom>
                    <a:gdLst>
                      <a:gd fmla="*/ 3 w 3" name="T0"/>
                      <a:gd fmla="*/ 2 h 3" name="T1"/>
                      <a:gd fmla="*/ 1 w 3" name="T2"/>
                      <a:gd fmla="*/ 1 h 3" name="T3"/>
                      <a:gd fmla="*/ 1 w 3" name="T4"/>
                      <a:gd fmla="*/ 0 h 3" name="T5"/>
                      <a:gd fmla="*/ 2 w 3" name="T6"/>
                      <a:gd fmla="*/ 0 h 3" name="T7"/>
                      <a:gd fmla="*/ 3 w 3" name="T8"/>
                      <a:gd fmla="*/ 1 h 3" name="T9"/>
                      <a:gd fmla="*/ 2 w 3" name="T10"/>
                      <a:gd fmla="*/ 1 h 3" name="T11"/>
                      <a:gd fmla="*/ 3 w 3" name="T12"/>
                      <a:gd fmla="*/ 1 h 3" name="T13"/>
                      <a:gd fmla="*/ 3 w 3" name="T14"/>
                      <a:gd fmla="*/ 2 h 3" name="T15"/>
                      <a:gd fmla="*/ 1 w 3" name="T16"/>
                      <a:gd fmla="*/ 2 h 3" name="T17"/>
                      <a:gd fmla="*/ 2 w 3" name="T18"/>
                      <a:gd fmla="*/ 3 h 3" name="T19"/>
                      <a:gd fmla="*/ 1 w 3" name="T20"/>
                      <a:gd fmla="*/ 3 h 3" name="T21"/>
                      <a:gd fmla="*/ 0 w 3" name="T22"/>
                      <a:gd fmla="*/ 2 h 3" name="T23"/>
                      <a:gd fmla="*/ 1 w 3" name="T24"/>
                      <a:gd fmla="*/ 1 h 3" name="T25"/>
                      <a:gd fmla="*/ 3 w 3" name="T26"/>
                      <a:gd fmla="*/ 2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3">
                        <a:moveTo>
                          <a:pt x="3" y="2"/>
                        </a:moveTo>
                        <a:cubicBezTo>
                          <a:pt x="3" y="2"/>
                          <a:pt x="1" y="1"/>
                          <a:pt x="1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1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5" name="Freeform 665"/>
                  <p:cNvSpPr>
                    <a:spLocks noEditPoints="1"/>
                  </p:cNvSpPr>
                  <p:nvPr/>
                </p:nvSpPr>
                <p:spPr bwMode="auto">
                  <a:xfrm>
                    <a:off x="6754" y="2816"/>
                    <a:ext cx="7" cy="8"/>
                  </a:xfrm>
                  <a:custGeom>
                    <a:gdLst>
                      <a:gd fmla="*/ 2 w 3" name="T0"/>
                      <a:gd fmla="*/ 3 h 3" name="T1"/>
                      <a:gd fmla="*/ 1 w 3" name="T2"/>
                      <a:gd fmla="*/ 3 h 3" name="T3"/>
                      <a:gd fmla="*/ 0 w 3" name="T4"/>
                      <a:gd fmla="*/ 2 h 3" name="T5"/>
                      <a:gd fmla="*/ 1 w 3" name="T6"/>
                      <a:gd fmla="*/ 1 h 3" name="T7"/>
                      <a:gd fmla="*/ 1 w 3" name="T8"/>
                      <a:gd fmla="*/ 1 h 3" name="T9"/>
                      <a:gd fmla="*/ 0 w 3" name="T10"/>
                      <a:gd fmla="*/ 1 h 3" name="T11"/>
                      <a:gd fmla="*/ 0 w 3" name="T12"/>
                      <a:gd fmla="*/ 0 h 3" name="T13"/>
                      <a:gd fmla="*/ 1 w 3" name="T14"/>
                      <a:gd fmla="*/ 0 h 3" name="T15"/>
                      <a:gd fmla="*/ 2 w 3" name="T16"/>
                      <a:gd fmla="*/ 0 h 3" name="T17"/>
                      <a:gd fmla="*/ 3 w 3" name="T18"/>
                      <a:gd fmla="*/ 1 h 3" name="T19"/>
                      <a:gd fmla="*/ 2 w 3" name="T20"/>
                      <a:gd fmla="*/ 1 h 3" name="T21"/>
                      <a:gd fmla="*/ 3 w 3" name="T22"/>
                      <a:gd fmla="*/ 1 h 3" name="T23"/>
                      <a:gd fmla="*/ 3 w 3" name="T24"/>
                      <a:gd fmla="*/ 2 h 3" name="T25"/>
                      <a:gd fmla="*/ 2 w 3" name="T26"/>
                      <a:gd fmla="*/ 2 h 3" name="T27"/>
                      <a:gd fmla="*/ 2 w 3" name="T28"/>
                      <a:gd fmla="*/ 3 h 3" name="T29"/>
                      <a:gd fmla="*/ 2 w 3" name="T30"/>
                      <a:gd fmla="*/ 3 h 3" name="T31"/>
                      <a:gd fmla="*/ 1 w 3" name="T32"/>
                      <a:gd fmla="*/ 1 h 3" name="T33"/>
                      <a:gd fmla="*/ 0 w 3" name="T34"/>
                      <a:gd fmla="*/ 2 h 3" name="T35"/>
                      <a:gd fmla="*/ 1 w 3" name="T36"/>
                      <a:gd fmla="*/ 3 h 3" name="T37"/>
                      <a:gd fmla="*/ 2 w 3" name="T38"/>
                      <a:gd fmla="*/ 3 h 3" name="T39"/>
                      <a:gd fmla="*/ 1 w 3" name="T40"/>
                      <a:gd fmla="*/ 2 h 3" name="T41"/>
                      <a:gd fmla="*/ 3 w 3" name="T42"/>
                      <a:gd fmla="*/ 2 h 3" name="T43"/>
                      <a:gd fmla="*/ 3 w 3" name="T44"/>
                      <a:gd fmla="*/ 1 h 3" name="T45"/>
                      <a:gd fmla="*/ 2 w 3" name="T46"/>
                      <a:gd fmla="*/ 1 h 3" name="T47"/>
                      <a:gd fmla="*/ 2 w 3" name="T48"/>
                      <a:gd fmla="*/ 1 h 3" name="T49"/>
                      <a:gd fmla="*/ 2 w 3" name="T50"/>
                      <a:gd fmla="*/ 1 h 3" name="T51"/>
                      <a:gd fmla="*/ 2 w 3" name="T52"/>
                      <a:gd fmla="*/ 1 h 3" name="T53"/>
                      <a:gd fmla="*/ 2 w 3" name="T54"/>
                      <a:gd fmla="*/ 1 h 3" name="T55"/>
                      <a:gd fmla="*/ 3 w 3" name="T56"/>
                      <a:gd fmla="*/ 1 h 3" name="T57"/>
                      <a:gd fmla="*/ 2 w 3" name="T58"/>
                      <a:gd fmla="*/ 0 h 3" name="T59"/>
                      <a:gd fmla="*/ 1 w 3" name="T60"/>
                      <a:gd fmla="*/ 0 h 3" name="T61"/>
                      <a:gd fmla="*/ 1 w 3" name="T62"/>
                      <a:gd fmla="*/ 1 h 3" name="T63"/>
                      <a:gd fmla="*/ 1 w 3" name="T64"/>
                      <a:gd fmla="*/ 1 h 3" name="T65"/>
                      <a:gd fmla="*/ 2 w 3" name="T66"/>
                      <a:gd fmla="*/ 2 h 3" name="T67"/>
                      <a:gd fmla="*/ 3 w 3" name="T68"/>
                      <a:gd fmla="*/ 2 h 3" name="T69"/>
                      <a:gd fmla="*/ 2 w 3" name="T70"/>
                      <a:gd fmla="*/ 2 h 3" name="T71"/>
                      <a:gd fmla="*/ 2 w 3" name="T72"/>
                      <a:gd fmla="*/ 2 h 3" name="T73"/>
                      <a:gd fmla="*/ 2 w 3" name="T74"/>
                      <a:gd fmla="*/ 2 h 3" name="T75"/>
                      <a:gd fmla="*/ 1 w 3" name="T76"/>
                      <a:gd fmla="*/ 1 h 3" name="T77"/>
                      <a:gd fmla="*/ 1 w 3" name="T78"/>
                      <a:gd fmla="*/ 1 h 3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2" y="2"/>
                          <a:pt x="2" y="2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1" y="1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1" y="2"/>
                        </a:cubicBez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6" name="Freeform 666"/>
                  <p:cNvSpPr/>
                  <p:nvPr/>
                </p:nvSpPr>
                <p:spPr bwMode="auto">
                  <a:xfrm>
                    <a:off x="6744" y="2814"/>
                    <a:ext cx="8" cy="10"/>
                  </a:xfrm>
                  <a:custGeom>
                    <a:gdLst>
                      <a:gd fmla="*/ 1 w 3" name="T0"/>
                      <a:gd fmla="*/ 2 h 4" name="T1"/>
                      <a:gd fmla="*/ 3 w 3" name="T2"/>
                      <a:gd fmla="*/ 2 h 4" name="T3"/>
                      <a:gd fmla="*/ 3 w 3" name="T4"/>
                      <a:gd fmla="*/ 1 h 4" name="T5"/>
                      <a:gd fmla="*/ 2 w 3" name="T6"/>
                      <a:gd fmla="*/ 0 h 4" name="T7"/>
                      <a:gd fmla="*/ 1 w 3" name="T8"/>
                      <a:gd fmla="*/ 1 h 4" name="T9"/>
                      <a:gd fmla="*/ 2 w 3" name="T10"/>
                      <a:gd fmla="*/ 1 h 4" name="T11"/>
                      <a:gd fmla="*/ 0 w 3" name="T12"/>
                      <a:gd fmla="*/ 1 h 4" name="T13"/>
                      <a:gd fmla="*/ 0 w 3" name="T14"/>
                      <a:gd fmla="*/ 2 h 4" name="T15"/>
                      <a:gd fmla="*/ 2 w 3" name="T16"/>
                      <a:gd fmla="*/ 2 h 4" name="T17"/>
                      <a:gd fmla="*/ 0 w 3" name="T18"/>
                      <a:gd fmla="*/ 3 h 4" name="T19"/>
                      <a:gd fmla="*/ 1 w 3" name="T20"/>
                      <a:gd fmla="*/ 4 h 4" name="T21"/>
                      <a:gd fmla="*/ 3 w 3" name="T22"/>
                      <a:gd fmla="*/ 3 h 4" name="T23"/>
                      <a:gd fmla="*/ 2 w 3" name="T24"/>
                      <a:gd fmla="*/ 2 h 4" name="T25"/>
                      <a:gd fmla="*/ 1 w 3" name="T26"/>
                      <a:gd fmla="*/ 2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3">
                        <a:moveTo>
                          <a:pt x="1" y="2"/>
                        </a:move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2" y="2"/>
                          <a:pt x="2" y="2"/>
                        </a:cubicBezTo>
                        <a:cubicBezTo>
                          <a:pt x="2" y="2"/>
                          <a:pt x="0" y="2"/>
                          <a:pt x="0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4"/>
                          <a:pt x="2" y="3"/>
                          <a:pt x="3" y="3"/>
                        </a:cubicBezTo>
                        <a:cubicBezTo>
                          <a:pt x="3" y="3"/>
                          <a:pt x="3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7" name="Freeform 667"/>
                  <p:cNvSpPr>
                    <a:spLocks noEditPoints="1"/>
                  </p:cNvSpPr>
                  <p:nvPr/>
                </p:nvSpPr>
                <p:spPr bwMode="auto">
                  <a:xfrm>
                    <a:off x="6744" y="2814"/>
                    <a:ext cx="8" cy="10"/>
                  </a:xfrm>
                  <a:custGeom>
                    <a:gdLst>
                      <a:gd fmla="*/ 2 w 3" name="T0"/>
                      <a:gd fmla="*/ 4 h 4" name="T1"/>
                      <a:gd fmla="*/ 1 w 3" name="T2"/>
                      <a:gd fmla="*/ 4 h 4" name="T3"/>
                      <a:gd fmla="*/ 0 w 3" name="T4"/>
                      <a:gd fmla="*/ 3 h 4" name="T5"/>
                      <a:gd fmla="*/ 1 w 3" name="T6"/>
                      <a:gd fmla="*/ 2 h 4" name="T7"/>
                      <a:gd fmla="*/ 0 w 3" name="T8"/>
                      <a:gd fmla="*/ 2 h 4" name="T9"/>
                      <a:gd fmla="*/ 0 w 3" name="T10"/>
                      <a:gd fmla="*/ 1 h 4" name="T11"/>
                      <a:gd fmla="*/ 1 w 3" name="T12"/>
                      <a:gd fmla="*/ 1 h 4" name="T13"/>
                      <a:gd fmla="*/ 1 w 3" name="T14"/>
                      <a:gd fmla="*/ 0 h 4" name="T15"/>
                      <a:gd fmla="*/ 2 w 3" name="T16"/>
                      <a:gd fmla="*/ 0 h 4" name="T17"/>
                      <a:gd fmla="*/ 3 w 3" name="T18"/>
                      <a:gd fmla="*/ 1 h 4" name="T19"/>
                      <a:gd fmla="*/ 3 w 3" name="T20"/>
                      <a:gd fmla="*/ 1 h 4" name="T21"/>
                      <a:gd fmla="*/ 3 w 3" name="T22"/>
                      <a:gd fmla="*/ 2 h 4" name="T23"/>
                      <a:gd fmla="*/ 2 w 3" name="T24"/>
                      <a:gd fmla="*/ 2 h 4" name="T25"/>
                      <a:gd fmla="*/ 2 w 3" name="T26"/>
                      <a:gd fmla="*/ 2 h 4" name="T27"/>
                      <a:gd fmla="*/ 3 w 3" name="T28"/>
                      <a:gd fmla="*/ 2 h 4" name="T29"/>
                      <a:gd fmla="*/ 3 w 3" name="T30"/>
                      <a:gd fmla="*/ 3 h 4" name="T31"/>
                      <a:gd fmla="*/ 2 w 3" name="T32"/>
                      <a:gd fmla="*/ 4 h 4" name="T33"/>
                      <a:gd fmla="*/ 0 w 3" name="T34"/>
                      <a:gd fmla="*/ 1 h 4" name="T35"/>
                      <a:gd fmla="*/ 0 w 3" name="T36"/>
                      <a:gd fmla="*/ 2 h 4" name="T37"/>
                      <a:gd fmla="*/ 1 w 3" name="T38"/>
                      <a:gd fmla="*/ 2 h 4" name="T39"/>
                      <a:gd fmla="*/ 0 w 3" name="T40"/>
                      <a:gd fmla="*/ 3 h 4" name="T41"/>
                      <a:gd fmla="*/ 1 w 3" name="T42"/>
                      <a:gd fmla="*/ 3 h 4" name="T43"/>
                      <a:gd fmla="*/ 2 w 3" name="T44"/>
                      <a:gd fmla="*/ 4 h 4" name="T45"/>
                      <a:gd fmla="*/ 2 w 3" name="T46"/>
                      <a:gd fmla="*/ 3 h 4" name="T47"/>
                      <a:gd fmla="*/ 3 w 3" name="T48"/>
                      <a:gd fmla="*/ 3 h 4" name="T49"/>
                      <a:gd fmla="*/ 3 w 3" name="T50"/>
                      <a:gd fmla="*/ 2 h 4" name="T51"/>
                      <a:gd fmla="*/ 2 w 3" name="T52"/>
                      <a:gd fmla="*/ 2 h 4" name="T53"/>
                      <a:gd fmla="*/ 1 w 3" name="T54"/>
                      <a:gd fmla="*/ 2 h 4" name="T55"/>
                      <a:gd fmla="*/ 1 w 3" name="T56"/>
                      <a:gd fmla="*/ 2 h 4" name="T57"/>
                      <a:gd fmla="*/ 0 w 3" name="T58"/>
                      <a:gd fmla="*/ 2 h 4" name="T59"/>
                      <a:gd fmla="*/ 1 w 3" name="T60"/>
                      <a:gd fmla="*/ 2 h 4" name="T61"/>
                      <a:gd fmla="*/ 1 w 3" name="T62"/>
                      <a:gd fmla="*/ 2 h 4" name="T63"/>
                      <a:gd fmla="*/ 2 w 3" name="T64"/>
                      <a:gd fmla="*/ 2 h 4" name="T65"/>
                      <a:gd fmla="*/ 3 w 3" name="T66"/>
                      <a:gd fmla="*/ 1 h 4" name="T67"/>
                      <a:gd fmla="*/ 3 w 3" name="T68"/>
                      <a:gd fmla="*/ 1 h 4" name="T69"/>
                      <a:gd fmla="*/ 2 w 3" name="T70"/>
                      <a:gd fmla="*/ 0 h 4" name="T71"/>
                      <a:gd fmla="*/ 1 w 3" name="T72"/>
                      <a:gd fmla="*/ 1 h 4" name="T73"/>
                      <a:gd fmla="*/ 2 w 3" name="T74"/>
                      <a:gd fmla="*/ 1 h 4" name="T75"/>
                      <a:gd fmla="*/ 0 w 3" name="T76"/>
                      <a:gd fmla="*/ 1 h 4" name="T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b="b" l="0" r="r" t="0"/>
                    <a:pathLst>
                      <a:path h="4" w="3">
                        <a:moveTo>
                          <a:pt x="2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0" y="3"/>
                          <a:pt x="0" y="3"/>
                        </a:cubicBez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lose/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2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8" name="Freeform 668"/>
                  <p:cNvSpPr/>
                  <p:nvPr/>
                </p:nvSpPr>
                <p:spPr bwMode="auto">
                  <a:xfrm>
                    <a:off x="6749" y="2809"/>
                    <a:ext cx="10" cy="7"/>
                  </a:xfrm>
                  <a:custGeom>
                    <a:gdLst>
                      <a:gd fmla="*/ 2 w 4" name="T0"/>
                      <a:gd fmla="*/ 1 h 3" name="T1"/>
                      <a:gd fmla="*/ 2 w 4" name="T2"/>
                      <a:gd fmla="*/ 3 h 3" name="T3"/>
                      <a:gd fmla="*/ 3 w 4" name="T4"/>
                      <a:gd fmla="*/ 3 h 3" name="T5"/>
                      <a:gd fmla="*/ 4 w 4" name="T6"/>
                      <a:gd fmla="*/ 2 h 3" name="T7"/>
                      <a:gd fmla="*/ 3 w 4" name="T8"/>
                      <a:gd fmla="*/ 1 h 3" name="T9"/>
                      <a:gd fmla="*/ 3 w 4" name="T10"/>
                      <a:gd fmla="*/ 2 h 3" name="T11"/>
                      <a:gd fmla="*/ 3 w 4" name="T12"/>
                      <a:gd fmla="*/ 0 h 3" name="T13"/>
                      <a:gd fmla="*/ 2 w 4" name="T14"/>
                      <a:gd fmla="*/ 0 h 3" name="T15"/>
                      <a:gd fmla="*/ 1 w 4" name="T16"/>
                      <a:gd fmla="*/ 2 h 3" name="T17"/>
                      <a:gd fmla="*/ 1 w 4" name="T18"/>
                      <a:gd fmla="*/ 0 h 3" name="T19"/>
                      <a:gd fmla="*/ 0 w 4" name="T20"/>
                      <a:gd fmla="*/ 2 h 3" name="T21"/>
                      <a:gd fmla="*/ 1 w 4" name="T22"/>
                      <a:gd fmla="*/ 3 h 3" name="T23"/>
                      <a:gd fmla="*/ 2 w 4" name="T24"/>
                      <a:gd fmla="*/ 2 h 3" name="T25"/>
                      <a:gd fmla="*/ 2 w 4" name="T26"/>
                      <a:gd fmla="*/ 1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4">
                        <a:moveTo>
                          <a:pt x="2" y="1"/>
                        </a:moveTo>
                        <a:cubicBezTo>
                          <a:pt x="2" y="1"/>
                          <a:pt x="2" y="2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4" y="2"/>
                          <a:pt x="4" y="2"/>
                        </a:cubicBezTo>
                        <a:cubicBezTo>
                          <a:pt x="4" y="2"/>
                          <a:pt x="4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2"/>
                          <a:pt x="3" y="1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1" y="0"/>
                          <a:pt x="1" y="2"/>
                          <a:pt x="1" y="2"/>
                        </a:cubicBezTo>
                        <a:cubicBezTo>
                          <a:pt x="1" y="2"/>
                          <a:pt x="2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" y="3"/>
                          <a:pt x="2" y="3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9" name="Freeform 669"/>
                  <p:cNvSpPr>
                    <a:spLocks noEditPoints="1"/>
                  </p:cNvSpPr>
                  <p:nvPr/>
                </p:nvSpPr>
                <p:spPr bwMode="auto">
                  <a:xfrm>
                    <a:off x="6749" y="2809"/>
                    <a:ext cx="10" cy="7"/>
                  </a:xfrm>
                  <a:custGeom>
                    <a:gdLst>
                      <a:gd fmla="*/ 3 w 4" name="T0"/>
                      <a:gd fmla="*/ 3 h 3" name="T1"/>
                      <a:gd fmla="*/ 2 w 4" name="T2"/>
                      <a:gd fmla="*/ 3 h 3" name="T3"/>
                      <a:gd fmla="*/ 2 w 4" name="T4"/>
                      <a:gd fmla="*/ 2 h 3" name="T5"/>
                      <a:gd fmla="*/ 2 w 4" name="T6"/>
                      <a:gd fmla="*/ 2 h 3" name="T7"/>
                      <a:gd fmla="*/ 1 w 4" name="T8"/>
                      <a:gd fmla="*/ 3 h 3" name="T9"/>
                      <a:gd fmla="*/ 0 w 4" name="T10"/>
                      <a:gd fmla="*/ 2 h 3" name="T11"/>
                      <a:gd fmla="*/ 1 w 4" name="T12"/>
                      <a:gd fmla="*/ 0 h 3" name="T13"/>
                      <a:gd fmla="*/ 1 w 4" name="T14"/>
                      <a:gd fmla="*/ 0 h 3" name="T15"/>
                      <a:gd fmla="*/ 2 w 4" name="T16"/>
                      <a:gd fmla="*/ 1 h 3" name="T17"/>
                      <a:gd fmla="*/ 2 w 4" name="T18"/>
                      <a:gd fmla="*/ 0 h 3" name="T19"/>
                      <a:gd fmla="*/ 3 w 4" name="T20"/>
                      <a:gd fmla="*/ 0 h 3" name="T21"/>
                      <a:gd fmla="*/ 3 w 4" name="T22"/>
                      <a:gd fmla="*/ 1 h 3" name="T23"/>
                      <a:gd fmla="*/ 3 w 4" name="T24"/>
                      <a:gd fmla="*/ 1 h 3" name="T25"/>
                      <a:gd fmla="*/ 4 w 4" name="T26"/>
                      <a:gd fmla="*/ 2 h 3" name="T27"/>
                      <a:gd fmla="*/ 3 w 4" name="T28"/>
                      <a:gd fmla="*/ 3 h 3" name="T29"/>
                      <a:gd fmla="*/ 3 w 4" name="T30"/>
                      <a:gd fmla="*/ 3 h 3" name="T31"/>
                      <a:gd fmla="*/ 2 w 4" name="T32"/>
                      <a:gd fmla="*/ 1 h 3" name="T33"/>
                      <a:gd fmla="*/ 2 w 4" name="T34"/>
                      <a:gd fmla="*/ 1 h 3" name="T35"/>
                      <a:gd fmla="*/ 2 w 4" name="T36"/>
                      <a:gd fmla="*/ 3 h 3" name="T37"/>
                      <a:gd fmla="*/ 3 w 4" name="T38"/>
                      <a:gd fmla="*/ 3 h 3" name="T39"/>
                      <a:gd fmla="*/ 4 w 4" name="T40"/>
                      <a:gd fmla="*/ 2 h 3" name="T41"/>
                      <a:gd fmla="*/ 3 w 4" name="T42"/>
                      <a:gd fmla="*/ 1 h 3" name="T43"/>
                      <a:gd fmla="*/ 3 w 4" name="T44"/>
                      <a:gd fmla="*/ 1 h 3" name="T45"/>
                      <a:gd fmla="*/ 3 w 4" name="T46"/>
                      <a:gd fmla="*/ 2 h 3" name="T47"/>
                      <a:gd fmla="*/ 3 w 4" name="T48"/>
                      <a:gd fmla="*/ 2 h 3" name="T49"/>
                      <a:gd fmla="*/ 3 w 4" name="T50"/>
                      <a:gd fmla="*/ 2 h 3" name="T51"/>
                      <a:gd fmla="*/ 3 w 4" name="T52"/>
                      <a:gd fmla="*/ 0 h 3" name="T53"/>
                      <a:gd fmla="*/ 2 w 4" name="T54"/>
                      <a:gd fmla="*/ 0 h 3" name="T55"/>
                      <a:gd fmla="*/ 2 w 4" name="T56"/>
                      <a:gd fmla="*/ 1 h 3" name="T57"/>
                      <a:gd fmla="*/ 1 w 4" name="T58"/>
                      <a:gd fmla="*/ 0 h 3" name="T59"/>
                      <a:gd fmla="*/ 0 w 4" name="T60"/>
                      <a:gd fmla="*/ 2 h 3" name="T61"/>
                      <a:gd fmla="*/ 1 w 4" name="T62"/>
                      <a:gd fmla="*/ 3 h 3" name="T63"/>
                      <a:gd fmla="*/ 2 w 4" name="T64"/>
                      <a:gd fmla="*/ 2 h 3" name="T65"/>
                      <a:gd fmla="*/ 2 w 4" name="T66"/>
                      <a:gd fmla="*/ 1 h 3" name="T67"/>
                      <a:gd fmla="*/ 2 w 4" name="T68"/>
                      <a:gd fmla="*/ 1 h 3" name="T69"/>
                      <a:gd fmla="*/ 2 w 4" name="T70"/>
                      <a:gd fmla="*/ 1 h 3" name="T71"/>
                      <a:gd fmla="*/ 2 w 4" name="T72"/>
                      <a:gd fmla="*/ 1 h 3" name="T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b="b" l="0" r="r" t="0"/>
                    <a:pathLst>
                      <a:path h="3" w="4">
                        <a:moveTo>
                          <a:pt x="3" y="3"/>
                        </a:move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1"/>
                          <a:pt x="2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lose/>
                        <a:moveTo>
                          <a:pt x="2" y="1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3"/>
                          <a:pt x="4" y="2"/>
                          <a:pt x="4" y="2"/>
                        </a:cubicBezTo>
                        <a:cubicBezTo>
                          <a:pt x="4" y="2"/>
                          <a:pt x="4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1" y="3"/>
                        </a:cubicBezTo>
                        <a:cubicBezTo>
                          <a:pt x="1" y="3"/>
                          <a:pt x="2" y="3"/>
                          <a:pt x="2" y="2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0" name="Freeform 670"/>
                  <p:cNvSpPr/>
                  <p:nvPr/>
                </p:nvSpPr>
                <p:spPr bwMode="auto">
                  <a:xfrm>
                    <a:off x="6752" y="2816"/>
                    <a:ext cx="2" cy="8"/>
                  </a:xfrm>
                  <a:custGeom>
                    <a:gdLst>
                      <a:gd fmla="*/ 1 w 1" name="T0"/>
                      <a:gd fmla="*/ 1 h 3" name="T1"/>
                      <a:gd fmla="*/ 0 w 1" name="T2"/>
                      <a:gd fmla="*/ 3 h 3" name="T3"/>
                      <a:gd fmla="*/ 0 w 1" name="T4"/>
                      <a:gd fmla="*/ 1 h 3" name="T5"/>
                      <a:gd fmla="*/ 1 w 1" name="T6"/>
                      <a:gd fmla="*/ 0 h 3" name="T7"/>
                      <a:gd fmla="*/ 1 w 1" name="T8"/>
                      <a:gd fmla="*/ 1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1">
                        <a:moveTo>
                          <a:pt x="1" y="1"/>
                        </a:moveTo>
                        <a:cubicBezTo>
                          <a:pt x="1" y="2"/>
                          <a:pt x="1" y="3"/>
                          <a:pt x="0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1" name="Freeform 671"/>
                  <p:cNvSpPr>
                    <a:spLocks noEditPoints="1"/>
                  </p:cNvSpPr>
                  <p:nvPr/>
                </p:nvSpPr>
                <p:spPr bwMode="auto">
                  <a:xfrm>
                    <a:off x="6752" y="2816"/>
                    <a:ext cx="4" cy="8"/>
                  </a:xfrm>
                  <a:custGeom>
                    <a:gdLst>
                      <a:gd fmla="*/ 0 w 2" name="T0"/>
                      <a:gd fmla="*/ 3 h 3" name="T1"/>
                      <a:gd fmla="*/ 0 w 2" name="T2"/>
                      <a:gd fmla="*/ 3 h 3" name="T3"/>
                      <a:gd fmla="*/ 0 w 2" name="T4"/>
                      <a:gd fmla="*/ 1 h 3" name="T5"/>
                      <a:gd fmla="*/ 1 w 2" name="T6"/>
                      <a:gd fmla="*/ 0 h 3" name="T7"/>
                      <a:gd fmla="*/ 1 w 2" name="T8"/>
                      <a:gd fmla="*/ 1 h 3" name="T9"/>
                      <a:gd fmla="*/ 0 w 2" name="T10"/>
                      <a:gd fmla="*/ 3 h 3" name="T11"/>
                      <a:gd fmla="*/ 1 w 2" name="T12"/>
                      <a:gd fmla="*/ 0 h 3" name="T13"/>
                      <a:gd fmla="*/ 0 w 2" name="T14"/>
                      <a:gd fmla="*/ 1 h 3" name="T15"/>
                      <a:gd fmla="*/ 0 w 2" name="T16"/>
                      <a:gd fmla="*/ 2 h 3" name="T17"/>
                      <a:gd fmla="*/ 0 w 2" name="T18"/>
                      <a:gd fmla="*/ 2 h 3" name="T19"/>
                      <a:gd fmla="*/ 1 w 2" name="T20"/>
                      <a:gd fmla="*/ 1 h 3" name="T21"/>
                      <a:gd fmla="*/ 1 w 2" name="T22"/>
                      <a:gd fmla="*/ 0 h 3" name="T23"/>
                      <a:gd fmla="*/ 1 w 2" name="T24"/>
                      <a:gd fmla="*/ 0 h 3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" w="2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1" y="1"/>
                        </a:cubicBezTo>
                        <a:cubicBezTo>
                          <a:pt x="1" y="2"/>
                          <a:pt x="1" y="3"/>
                          <a:pt x="0" y="3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2" name="Freeform 672"/>
                  <p:cNvSpPr/>
                  <p:nvPr/>
                </p:nvSpPr>
                <p:spPr bwMode="auto">
                  <a:xfrm>
                    <a:off x="6707" y="2816"/>
                    <a:ext cx="7" cy="8"/>
                  </a:xfrm>
                  <a:custGeom>
                    <a:gdLst>
                      <a:gd fmla="*/ 1 w 3" name="T0"/>
                      <a:gd fmla="*/ 2 h 3" name="T1"/>
                      <a:gd fmla="*/ 3 w 3" name="T2"/>
                      <a:gd fmla="*/ 1 h 3" name="T3"/>
                      <a:gd fmla="*/ 3 w 3" name="T4"/>
                      <a:gd fmla="*/ 0 h 3" name="T5"/>
                      <a:gd fmla="*/ 1 w 3" name="T6"/>
                      <a:gd fmla="*/ 0 h 3" name="T7"/>
                      <a:gd fmla="*/ 1 w 3" name="T8"/>
                      <a:gd fmla="*/ 1 h 3" name="T9"/>
                      <a:gd fmla="*/ 2 w 3" name="T10"/>
                      <a:gd fmla="*/ 1 h 3" name="T11"/>
                      <a:gd fmla="*/ 0 w 3" name="T12"/>
                      <a:gd fmla="*/ 1 h 3" name="T13"/>
                      <a:gd fmla="*/ 0 w 3" name="T14"/>
                      <a:gd fmla="*/ 2 h 3" name="T15"/>
                      <a:gd fmla="*/ 2 w 3" name="T16"/>
                      <a:gd fmla="*/ 2 h 3" name="T17"/>
                      <a:gd fmla="*/ 1 w 3" name="T18"/>
                      <a:gd fmla="*/ 3 h 3" name="T19"/>
                      <a:gd fmla="*/ 2 w 3" name="T20"/>
                      <a:gd fmla="*/ 3 h 3" name="T21"/>
                      <a:gd fmla="*/ 3 w 3" name="T22"/>
                      <a:gd fmla="*/ 2 h 3" name="T23"/>
                      <a:gd fmla="*/ 3 w 3" name="T24"/>
                      <a:gd fmla="*/ 1 h 3" name="T25"/>
                      <a:gd fmla="*/ 1 w 3" name="T26"/>
                      <a:gd fmla="*/ 2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3">
                        <a:moveTo>
                          <a:pt x="1" y="2"/>
                        </a:moveTo>
                        <a:cubicBezTo>
                          <a:pt x="1" y="2"/>
                          <a:pt x="3" y="1"/>
                          <a:pt x="3" y="1"/>
                        </a:cubicBez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3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3" name="Freeform 673"/>
                  <p:cNvSpPr>
                    <a:spLocks noEditPoints="1"/>
                  </p:cNvSpPr>
                  <p:nvPr/>
                </p:nvSpPr>
                <p:spPr bwMode="auto">
                  <a:xfrm>
                    <a:off x="6707" y="2816"/>
                    <a:ext cx="7" cy="8"/>
                  </a:xfrm>
                  <a:custGeom>
                    <a:gdLst>
                      <a:gd fmla="*/ 2 w 3" name="T0"/>
                      <a:gd fmla="*/ 3 h 3" name="T1"/>
                      <a:gd fmla="*/ 1 w 3" name="T2"/>
                      <a:gd fmla="*/ 3 h 3" name="T3"/>
                      <a:gd fmla="*/ 1 w 3" name="T4"/>
                      <a:gd fmla="*/ 2 h 3" name="T5"/>
                      <a:gd fmla="*/ 1 w 3" name="T6"/>
                      <a:gd fmla="*/ 2 h 3" name="T7"/>
                      <a:gd fmla="*/ 0 w 3" name="T8"/>
                      <a:gd fmla="*/ 1 h 3" name="T9"/>
                      <a:gd fmla="*/ 1 w 3" name="T10"/>
                      <a:gd fmla="*/ 1 h 3" name="T11"/>
                      <a:gd fmla="*/ 1 w 3" name="T12"/>
                      <a:gd fmla="*/ 1 h 3" name="T13"/>
                      <a:gd fmla="*/ 1 w 3" name="T14"/>
                      <a:gd fmla="*/ 0 h 3" name="T15"/>
                      <a:gd fmla="*/ 3 w 3" name="T16"/>
                      <a:gd fmla="*/ 0 h 3" name="T17"/>
                      <a:gd fmla="*/ 3 w 3" name="T18"/>
                      <a:gd fmla="*/ 1 h 3" name="T19"/>
                      <a:gd fmla="*/ 3 w 3" name="T20"/>
                      <a:gd fmla="*/ 1 h 3" name="T21"/>
                      <a:gd fmla="*/ 3 w 3" name="T22"/>
                      <a:gd fmla="*/ 1 h 3" name="T23"/>
                      <a:gd fmla="*/ 3 w 3" name="T24"/>
                      <a:gd fmla="*/ 1 h 3" name="T25"/>
                      <a:gd fmla="*/ 3 w 3" name="T26"/>
                      <a:gd fmla="*/ 2 h 3" name="T27"/>
                      <a:gd fmla="*/ 3 w 3" name="T28"/>
                      <a:gd fmla="*/ 2 h 3" name="T29"/>
                      <a:gd fmla="*/ 2 w 3" name="T30"/>
                      <a:gd fmla="*/ 3 h 3" name="T31"/>
                      <a:gd fmla="*/ 2 w 3" name="T32"/>
                      <a:gd fmla="*/ 3 h 3" name="T33"/>
                      <a:gd fmla="*/ 2 w 3" name="T34"/>
                      <a:gd fmla="*/ 2 h 3" name="T35"/>
                      <a:gd fmla="*/ 1 w 3" name="T36"/>
                      <a:gd fmla="*/ 3 h 3" name="T37"/>
                      <a:gd fmla="*/ 2 w 3" name="T38"/>
                      <a:gd fmla="*/ 3 h 3" name="T39"/>
                      <a:gd fmla="*/ 3 w 3" name="T40"/>
                      <a:gd fmla="*/ 2 h 3" name="T41"/>
                      <a:gd fmla="*/ 3 w 3" name="T42"/>
                      <a:gd fmla="*/ 2 h 3" name="T43"/>
                      <a:gd fmla="*/ 3 w 3" name="T44"/>
                      <a:gd fmla="*/ 1 h 3" name="T45"/>
                      <a:gd fmla="*/ 3 w 3" name="T46"/>
                      <a:gd fmla="*/ 1 h 3" name="T47"/>
                      <a:gd fmla="*/ 1 w 3" name="T48"/>
                      <a:gd fmla="*/ 2 h 3" name="T49"/>
                      <a:gd fmla="*/ 1 w 3" name="T50"/>
                      <a:gd fmla="*/ 2 h 3" name="T51"/>
                      <a:gd fmla="*/ 1 w 3" name="T52"/>
                      <a:gd fmla="*/ 2 h 3" name="T53"/>
                      <a:gd fmla="*/ 1 w 3" name="T54"/>
                      <a:gd fmla="*/ 2 h 3" name="T55"/>
                      <a:gd fmla="*/ 1 w 3" name="T56"/>
                      <a:gd fmla="*/ 2 h 3" name="T57"/>
                      <a:gd fmla="*/ 3 w 3" name="T58"/>
                      <a:gd fmla="*/ 1 h 3" name="T59"/>
                      <a:gd fmla="*/ 3 w 3" name="T60"/>
                      <a:gd fmla="*/ 1 h 3" name="T61"/>
                      <a:gd fmla="*/ 3 w 3" name="T62"/>
                      <a:gd fmla="*/ 0 h 3" name="T63"/>
                      <a:gd fmla="*/ 2 w 3" name="T64"/>
                      <a:gd fmla="*/ 0 h 3" name="T65"/>
                      <a:gd fmla="*/ 1 w 3" name="T66"/>
                      <a:gd fmla="*/ 1 h 3" name="T67"/>
                      <a:gd fmla="*/ 2 w 3" name="T68"/>
                      <a:gd fmla="*/ 1 h 3" name="T69"/>
                      <a:gd fmla="*/ 2 w 3" name="T70"/>
                      <a:gd fmla="*/ 1 h 3" name="T71"/>
                      <a:gd fmla="*/ 2 w 3" name="T72"/>
                      <a:gd fmla="*/ 1 h 3" name="T73"/>
                      <a:gd fmla="*/ 0 w 3" name="T74"/>
                      <a:gd fmla="*/ 1 h 3" name="T75"/>
                      <a:gd fmla="*/ 0 w 3" name="T76"/>
                      <a:gd fmla="*/ 2 h 3" name="T77"/>
                      <a:gd fmla="*/ 2 w 3" name="T78"/>
                      <a:gd fmla="*/ 2 h 3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2" y="2"/>
                        </a:moveTo>
                        <a:cubicBezTo>
                          <a:pt x="2" y="2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4" name="Freeform 674"/>
                  <p:cNvSpPr/>
                  <p:nvPr/>
                </p:nvSpPr>
                <p:spPr bwMode="auto">
                  <a:xfrm>
                    <a:off x="6716" y="2814"/>
                    <a:ext cx="10" cy="10"/>
                  </a:xfrm>
                  <a:custGeom>
                    <a:gdLst>
                      <a:gd fmla="*/ 3 w 4" name="T0"/>
                      <a:gd fmla="*/ 2 h 4" name="T1"/>
                      <a:gd fmla="*/ 1 w 4" name="T2"/>
                      <a:gd fmla="*/ 2 h 4" name="T3"/>
                      <a:gd fmla="*/ 1 w 4" name="T4"/>
                      <a:gd fmla="*/ 1 h 4" name="T5"/>
                      <a:gd fmla="*/ 2 w 4" name="T6"/>
                      <a:gd fmla="*/ 0 h 4" name="T7"/>
                      <a:gd fmla="*/ 3 w 4" name="T8"/>
                      <a:gd fmla="*/ 1 h 4" name="T9"/>
                      <a:gd fmla="*/ 2 w 4" name="T10"/>
                      <a:gd fmla="*/ 1 h 4" name="T11"/>
                      <a:gd fmla="*/ 3 w 4" name="T12"/>
                      <a:gd fmla="*/ 1 h 4" name="T13"/>
                      <a:gd fmla="*/ 3 w 4" name="T14"/>
                      <a:gd fmla="*/ 2 h 4" name="T15"/>
                      <a:gd fmla="*/ 2 w 4" name="T16"/>
                      <a:gd fmla="*/ 2 h 4" name="T17"/>
                      <a:gd fmla="*/ 3 w 4" name="T18"/>
                      <a:gd fmla="*/ 3 h 4" name="T19"/>
                      <a:gd fmla="*/ 2 w 4" name="T20"/>
                      <a:gd fmla="*/ 4 h 4" name="T21"/>
                      <a:gd fmla="*/ 1 w 4" name="T22"/>
                      <a:gd fmla="*/ 3 h 4" name="T23"/>
                      <a:gd fmla="*/ 1 w 4" name="T24"/>
                      <a:gd fmla="*/ 2 h 4" name="T25"/>
                      <a:gd fmla="*/ 3 w 4" name="T26"/>
                      <a:gd fmla="*/ 2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2"/>
                        </a:moveTo>
                        <a:cubicBezTo>
                          <a:pt x="3" y="2"/>
                          <a:pt x="1" y="2"/>
                          <a:pt x="1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1"/>
                          <a:pt x="4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3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2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5" name="Freeform 675"/>
                  <p:cNvSpPr>
                    <a:spLocks noEditPoints="1"/>
                  </p:cNvSpPr>
                  <p:nvPr/>
                </p:nvSpPr>
                <p:spPr bwMode="auto">
                  <a:xfrm>
                    <a:off x="6716" y="2814"/>
                    <a:ext cx="10" cy="10"/>
                  </a:xfrm>
                  <a:custGeom>
                    <a:gdLst>
                      <a:gd fmla="*/ 2 w 4" name="T0"/>
                      <a:gd fmla="*/ 4 h 4" name="T1"/>
                      <a:gd fmla="*/ 1 w 4" name="T2"/>
                      <a:gd fmla="*/ 3 h 4" name="T3"/>
                      <a:gd fmla="*/ 1 w 4" name="T4"/>
                      <a:gd fmla="*/ 2 h 4" name="T5"/>
                      <a:gd fmla="*/ 1 w 4" name="T6"/>
                      <a:gd fmla="*/ 2 h 4" name="T7"/>
                      <a:gd fmla="*/ 1 w 4" name="T8"/>
                      <a:gd fmla="*/ 2 h 4" name="T9"/>
                      <a:gd fmla="*/ 1 w 4" name="T10"/>
                      <a:gd fmla="*/ 2 h 4" name="T11"/>
                      <a:gd fmla="*/ 1 w 4" name="T12"/>
                      <a:gd fmla="*/ 2 h 4" name="T13"/>
                      <a:gd fmla="*/ 0 w 4" name="T14"/>
                      <a:gd fmla="*/ 1 h 4" name="T15"/>
                      <a:gd fmla="*/ 1 w 4" name="T16"/>
                      <a:gd fmla="*/ 1 h 4" name="T17"/>
                      <a:gd fmla="*/ 2 w 4" name="T18"/>
                      <a:gd fmla="*/ 0 h 4" name="T19"/>
                      <a:gd fmla="*/ 3 w 4" name="T20"/>
                      <a:gd fmla="*/ 1 h 4" name="T21"/>
                      <a:gd fmla="*/ 2 w 4" name="T22"/>
                      <a:gd fmla="*/ 1 h 4" name="T23"/>
                      <a:gd fmla="*/ 3 w 4" name="T24"/>
                      <a:gd fmla="*/ 1 h 4" name="T25"/>
                      <a:gd fmla="*/ 4 w 4" name="T26"/>
                      <a:gd fmla="*/ 2 h 4" name="T27"/>
                      <a:gd fmla="*/ 3 w 4" name="T28"/>
                      <a:gd fmla="*/ 2 h 4" name="T29"/>
                      <a:gd fmla="*/ 3 w 4" name="T30"/>
                      <a:gd fmla="*/ 3 h 4" name="T31"/>
                      <a:gd fmla="*/ 2 w 4" name="T32"/>
                      <a:gd fmla="*/ 4 h 4" name="T33"/>
                      <a:gd fmla="*/ 2 w 4" name="T34"/>
                      <a:gd fmla="*/ 4 h 4" name="T35"/>
                      <a:gd fmla="*/ 2 w 4" name="T36"/>
                      <a:gd fmla="*/ 2 h 4" name="T37"/>
                      <a:gd fmla="*/ 2 w 4" name="T38"/>
                      <a:gd fmla="*/ 2 h 4" name="T39"/>
                      <a:gd fmla="*/ 1 w 4" name="T40"/>
                      <a:gd fmla="*/ 2 h 4" name="T41"/>
                      <a:gd fmla="*/ 1 w 4" name="T42"/>
                      <a:gd fmla="*/ 2 h 4" name="T43"/>
                      <a:gd fmla="*/ 1 w 4" name="T44"/>
                      <a:gd fmla="*/ 3 h 4" name="T45"/>
                      <a:gd fmla="*/ 2 w 4" name="T46"/>
                      <a:gd fmla="*/ 4 h 4" name="T47"/>
                      <a:gd fmla="*/ 2 w 4" name="T48"/>
                      <a:gd fmla="*/ 4 h 4" name="T49"/>
                      <a:gd fmla="*/ 2 w 4" name="T50"/>
                      <a:gd fmla="*/ 4 h 4" name="T51"/>
                      <a:gd fmla="*/ 3 w 4" name="T52"/>
                      <a:gd fmla="*/ 3 h 4" name="T53"/>
                      <a:gd fmla="*/ 2 w 4" name="T54"/>
                      <a:gd fmla="*/ 2 h 4" name="T55"/>
                      <a:gd fmla="*/ 2 w 4" name="T56"/>
                      <a:gd fmla="*/ 2 h 4" name="T57"/>
                      <a:gd fmla="*/ 2 w 4" name="T58"/>
                      <a:gd fmla="*/ 2 h 4" name="T59"/>
                      <a:gd fmla="*/ 3 w 4" name="T60"/>
                      <a:gd fmla="*/ 2 h 4" name="T61"/>
                      <a:gd fmla="*/ 3 w 4" name="T62"/>
                      <a:gd fmla="*/ 1 h 4" name="T63"/>
                      <a:gd fmla="*/ 2 w 4" name="T64"/>
                      <a:gd fmla="*/ 1 h 4" name="T65"/>
                      <a:gd fmla="*/ 2 w 4" name="T66"/>
                      <a:gd fmla="*/ 1 h 4" name="T67"/>
                      <a:gd fmla="*/ 2 w 4" name="T68"/>
                      <a:gd fmla="*/ 1 h 4" name="T69"/>
                      <a:gd fmla="*/ 2 w 4" name="T70"/>
                      <a:gd fmla="*/ 1 h 4" name="T71"/>
                      <a:gd fmla="*/ 2 w 4" name="T72"/>
                      <a:gd fmla="*/ 0 h 4" name="T73"/>
                      <a:gd fmla="*/ 1 w 4" name="T74"/>
                      <a:gd fmla="*/ 1 h 4" name="T75"/>
                      <a:gd fmla="*/ 1 w 4" name="T76"/>
                      <a:gd fmla="*/ 1 h 4" name="T77"/>
                      <a:gd fmla="*/ 1 w 4" name="T78"/>
                      <a:gd fmla="*/ 2 h 4" name="T79"/>
                      <a:gd fmla="*/ 2 w 4" name="T80"/>
                      <a:gd fmla="*/ 2 h 4" name="T81"/>
                      <a:gd fmla="*/ 3 w 4" name="T82"/>
                      <a:gd fmla="*/ 2 h 4" name="T83"/>
                      <a:gd fmla="*/ 2 w 4" name="T84"/>
                      <a:gd fmla="*/ 2 h 4" name="T85"/>
                      <a:gd fmla="*/ 2 w 4" name="T86"/>
                      <a:gd fmla="*/ 2 h 4" name="T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1" y="0"/>
                          <a:pt x="2" y="0"/>
                        </a:cubicBezTo>
                        <a:cubicBezTo>
                          <a:pt x="2" y="0"/>
                          <a:pt x="2" y="0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4" y="2"/>
                          <a:pt x="4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3" y="3"/>
                          <a:pt x="3" y="3"/>
                        </a:cubicBezTo>
                        <a:cubicBezTo>
                          <a:pt x="3" y="3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3" y="1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6" name="Freeform 676"/>
                  <p:cNvSpPr/>
                  <p:nvPr/>
                </p:nvSpPr>
                <p:spPr bwMode="auto">
                  <a:xfrm>
                    <a:off x="6711" y="2809"/>
                    <a:ext cx="7" cy="7"/>
                  </a:xfrm>
                  <a:custGeom>
                    <a:gdLst>
                      <a:gd fmla="*/ 1 w 3" name="T0"/>
                      <a:gd fmla="*/ 1 h 3" name="T1"/>
                      <a:gd fmla="*/ 1 w 3" name="T2"/>
                      <a:gd fmla="*/ 3 h 3" name="T3"/>
                      <a:gd fmla="*/ 0 w 3" name="T4"/>
                      <a:gd fmla="*/ 3 h 3" name="T5"/>
                      <a:gd fmla="*/ 0 w 3" name="T6"/>
                      <a:gd fmla="*/ 2 h 3" name="T7"/>
                      <a:gd fmla="*/ 0 w 3" name="T8"/>
                      <a:gd fmla="*/ 1 h 3" name="T9"/>
                      <a:gd fmla="*/ 1 w 3" name="T10"/>
                      <a:gd fmla="*/ 2 h 3" name="T11"/>
                      <a:gd fmla="*/ 1 w 3" name="T12"/>
                      <a:gd fmla="*/ 0 h 3" name="T13"/>
                      <a:gd fmla="*/ 2 w 3" name="T14"/>
                      <a:gd fmla="*/ 0 h 3" name="T15"/>
                      <a:gd fmla="*/ 2 w 3" name="T16"/>
                      <a:gd fmla="*/ 2 h 3" name="T17"/>
                      <a:gd fmla="*/ 2 w 3" name="T18"/>
                      <a:gd fmla="*/ 0 h 3" name="T19"/>
                      <a:gd fmla="*/ 3 w 3" name="T20"/>
                      <a:gd fmla="*/ 2 h 3" name="T21"/>
                      <a:gd fmla="*/ 3 w 3" name="T22"/>
                      <a:gd fmla="*/ 3 h 3" name="T23"/>
                      <a:gd fmla="*/ 2 w 3" name="T24"/>
                      <a:gd fmla="*/ 2 h 3" name="T25"/>
                      <a:gd fmla="*/ 1 w 3" name="T26"/>
                      <a:gd fmla="*/ 1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3">
                        <a:moveTo>
                          <a:pt x="1" y="1"/>
                        </a:moveTo>
                        <a:cubicBezTo>
                          <a:pt x="1" y="1"/>
                          <a:pt x="2" y="2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ubicBezTo>
                          <a:pt x="1" y="2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0"/>
                          <a:pt x="2" y="2"/>
                          <a:pt x="2" y="2"/>
                        </a:cubicBezTo>
                        <a:cubicBezTo>
                          <a:pt x="2" y="2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7" name="Freeform 677"/>
                  <p:cNvSpPr>
                    <a:spLocks noEditPoints="1"/>
                  </p:cNvSpPr>
                  <p:nvPr/>
                </p:nvSpPr>
                <p:spPr bwMode="auto">
                  <a:xfrm>
                    <a:off x="6711" y="2809"/>
                    <a:ext cx="7" cy="7"/>
                  </a:xfrm>
                  <a:custGeom>
                    <a:gdLst>
                      <a:gd fmla="*/ 1 w 3" name="T0"/>
                      <a:gd fmla="*/ 3 h 3" name="T1"/>
                      <a:gd fmla="*/ 0 w 3" name="T2"/>
                      <a:gd fmla="*/ 3 h 3" name="T3"/>
                      <a:gd fmla="*/ 0 w 3" name="T4"/>
                      <a:gd fmla="*/ 2 h 3" name="T5"/>
                      <a:gd fmla="*/ 0 w 3" name="T6"/>
                      <a:gd fmla="*/ 1 h 3" name="T7"/>
                      <a:gd fmla="*/ 0 w 3" name="T8"/>
                      <a:gd fmla="*/ 1 h 3" name="T9"/>
                      <a:gd fmla="*/ 1 w 3" name="T10"/>
                      <a:gd fmla="*/ 1 h 3" name="T11"/>
                      <a:gd fmla="*/ 1 w 3" name="T12"/>
                      <a:gd fmla="*/ 0 h 3" name="T13"/>
                      <a:gd fmla="*/ 1 w 3" name="T14"/>
                      <a:gd fmla="*/ 0 h 3" name="T15"/>
                      <a:gd fmla="*/ 2 w 3" name="T16"/>
                      <a:gd fmla="*/ 1 h 3" name="T17"/>
                      <a:gd fmla="*/ 2 w 3" name="T18"/>
                      <a:gd fmla="*/ 0 h 3" name="T19"/>
                      <a:gd fmla="*/ 3 w 3" name="T20"/>
                      <a:gd fmla="*/ 2 h 3" name="T21"/>
                      <a:gd fmla="*/ 3 w 3" name="T22"/>
                      <a:gd fmla="*/ 3 h 3" name="T23"/>
                      <a:gd fmla="*/ 2 w 3" name="T24"/>
                      <a:gd fmla="*/ 3 h 3" name="T25"/>
                      <a:gd fmla="*/ 2 w 3" name="T26"/>
                      <a:gd fmla="*/ 2 h 3" name="T27"/>
                      <a:gd fmla="*/ 2 w 3" name="T28"/>
                      <a:gd fmla="*/ 2 h 3" name="T29"/>
                      <a:gd fmla="*/ 1 w 3" name="T30"/>
                      <a:gd fmla="*/ 3 h 3" name="T31"/>
                      <a:gd fmla="*/ 1 w 3" name="T32"/>
                      <a:gd fmla="*/ 3 h 3" name="T33"/>
                      <a:gd fmla="*/ 0 w 3" name="T34"/>
                      <a:gd fmla="*/ 1 h 3" name="T35"/>
                      <a:gd fmla="*/ 0 w 3" name="T36"/>
                      <a:gd fmla="*/ 2 h 3" name="T37"/>
                      <a:gd fmla="*/ 0 w 3" name="T38"/>
                      <a:gd fmla="*/ 3 h 3" name="T39"/>
                      <a:gd fmla="*/ 1 w 3" name="T40"/>
                      <a:gd fmla="*/ 3 h 3" name="T41"/>
                      <a:gd fmla="*/ 1 w 3" name="T42"/>
                      <a:gd fmla="*/ 3 h 3" name="T43"/>
                      <a:gd fmla="*/ 1 w 3" name="T44"/>
                      <a:gd fmla="*/ 1 h 3" name="T45"/>
                      <a:gd fmla="*/ 1 w 3" name="T46"/>
                      <a:gd fmla="*/ 1 h 3" name="T47"/>
                      <a:gd fmla="*/ 1 w 3" name="T48"/>
                      <a:gd fmla="*/ 1 h 3" name="T49"/>
                      <a:gd fmla="*/ 1 w 3" name="T50"/>
                      <a:gd fmla="*/ 1 h 3" name="T51"/>
                      <a:gd fmla="*/ 1 w 3" name="T52"/>
                      <a:gd fmla="*/ 1 h 3" name="T53"/>
                      <a:gd fmla="*/ 2 w 3" name="T54"/>
                      <a:gd fmla="*/ 2 h 3" name="T55"/>
                      <a:gd fmla="*/ 2 w 3" name="T56"/>
                      <a:gd fmla="*/ 3 h 3" name="T57"/>
                      <a:gd fmla="*/ 3 w 3" name="T58"/>
                      <a:gd fmla="*/ 2 h 3" name="T59"/>
                      <a:gd fmla="*/ 2 w 3" name="T60"/>
                      <a:gd fmla="*/ 1 h 3" name="T61"/>
                      <a:gd fmla="*/ 2 w 3" name="T62"/>
                      <a:gd fmla="*/ 1 h 3" name="T63"/>
                      <a:gd fmla="*/ 2 w 3" name="T64"/>
                      <a:gd fmla="*/ 2 h 3" name="T65"/>
                      <a:gd fmla="*/ 2 w 3" name="T66"/>
                      <a:gd fmla="*/ 2 h 3" name="T67"/>
                      <a:gd fmla="*/ 2 w 3" name="T68"/>
                      <a:gd fmla="*/ 1 h 3" name="T69"/>
                      <a:gd fmla="*/ 2 w 3" name="T70"/>
                      <a:gd fmla="*/ 0 h 3" name="T71"/>
                      <a:gd fmla="*/ 1 w 3" name="T72"/>
                      <a:gd fmla="*/ 0 h 3" name="T73"/>
                      <a:gd fmla="*/ 1 w 3" name="T74"/>
                      <a:gd fmla="*/ 2 h 3" name="T75"/>
                      <a:gd fmla="*/ 1 w 3" name="T76"/>
                      <a:gd fmla="*/ 2 h 3" name="T77"/>
                      <a:gd fmla="*/ 1 w 3" name="T78"/>
                      <a:gd fmla="*/ 2 h 3" name="T79"/>
                      <a:gd fmla="*/ 0 w 3" name="T80"/>
                      <a:gd fmla="*/ 1 h 3" name="T8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b="b" l="0" r="r" t="0"/>
                    <a:pathLst>
                      <a:path h="3" w="3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lose/>
                        <a:moveTo>
                          <a:pt x="0" y="1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2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8" name="Freeform 678"/>
                  <p:cNvSpPr/>
                  <p:nvPr/>
                </p:nvSpPr>
                <p:spPr bwMode="auto">
                  <a:xfrm>
                    <a:off x="6714" y="2816"/>
                    <a:ext cx="4" cy="8"/>
                  </a:xfrm>
                  <a:custGeom>
                    <a:gdLst>
                      <a:gd fmla="*/ 0 w 2" name="T0"/>
                      <a:gd fmla="*/ 1 h 3" name="T1"/>
                      <a:gd fmla="*/ 1 w 2" name="T2"/>
                      <a:gd fmla="*/ 3 h 3" name="T3"/>
                      <a:gd fmla="*/ 2 w 2" name="T4"/>
                      <a:gd fmla="*/ 1 h 3" name="T5"/>
                      <a:gd fmla="*/ 1 w 2" name="T6"/>
                      <a:gd fmla="*/ 0 h 3" name="T7"/>
                      <a:gd fmla="*/ 0 w 2" name="T8"/>
                      <a:gd fmla="*/ 1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2">
                        <a:moveTo>
                          <a:pt x="0" y="1"/>
                        </a:move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9" name="Freeform 679"/>
                  <p:cNvSpPr>
                    <a:spLocks noEditPoints="1"/>
                  </p:cNvSpPr>
                  <p:nvPr/>
                </p:nvSpPr>
                <p:spPr bwMode="auto">
                  <a:xfrm>
                    <a:off x="6714" y="2816"/>
                    <a:ext cx="4" cy="8"/>
                  </a:xfrm>
                  <a:custGeom>
                    <a:gdLst>
                      <a:gd fmla="*/ 1 w 2" name="T0"/>
                      <a:gd fmla="*/ 3 h 3" name="T1"/>
                      <a:gd fmla="*/ 0 w 2" name="T2"/>
                      <a:gd fmla="*/ 1 h 3" name="T3"/>
                      <a:gd fmla="*/ 1 w 2" name="T4"/>
                      <a:gd fmla="*/ 0 h 3" name="T5"/>
                      <a:gd fmla="*/ 1 w 2" name="T6"/>
                      <a:gd fmla="*/ 0 h 3" name="T7"/>
                      <a:gd fmla="*/ 2 w 2" name="T8"/>
                      <a:gd fmla="*/ 1 h 3" name="T9"/>
                      <a:gd fmla="*/ 1 w 2" name="T10"/>
                      <a:gd fmla="*/ 3 h 3" name="T11"/>
                      <a:gd fmla="*/ 1 w 2" name="T12"/>
                      <a:gd fmla="*/ 3 h 3" name="T13"/>
                      <a:gd fmla="*/ 1 w 2" name="T14"/>
                      <a:gd fmla="*/ 0 h 3" name="T15"/>
                      <a:gd fmla="*/ 0 w 2" name="T16"/>
                      <a:gd fmla="*/ 1 h 3" name="T17"/>
                      <a:gd fmla="*/ 1 w 2" name="T18"/>
                      <a:gd fmla="*/ 3 h 3" name="T19"/>
                      <a:gd fmla="*/ 1 w 2" name="T20"/>
                      <a:gd fmla="*/ 3 h 3" name="T21"/>
                      <a:gd fmla="*/ 1 w 2" name="T22"/>
                      <a:gd fmla="*/ 2 h 3" name="T23"/>
                      <a:gd fmla="*/ 2 w 2" name="T24"/>
                      <a:gd fmla="*/ 1 h 3" name="T25"/>
                      <a:gd fmla="*/ 1 w 2" name="T26"/>
                      <a:gd fmla="*/ 0 h 3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3" w="2">
                        <a:moveTo>
                          <a:pt x="1" y="3"/>
                        </a:moveTo>
                        <a:cubicBezTo>
                          <a:pt x="1" y="3"/>
                          <a:pt x="0" y="2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1"/>
                        </a:cubicBezTo>
                        <a:cubicBezTo>
                          <a:pt x="2" y="2"/>
                          <a:pt x="2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2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640" name="Picture 680"/>
                  <p:cNvPicPr>
                    <a:picLocks noChangeArrowheads="1"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32" y="2811"/>
                    <a:ext cx="22" cy="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41" name="Freeform 681"/>
                  <p:cNvSpPr/>
                  <p:nvPr/>
                </p:nvSpPr>
                <p:spPr bwMode="auto">
                  <a:xfrm>
                    <a:off x="6742" y="2819"/>
                    <a:ext cx="2" cy="5"/>
                  </a:xfrm>
                  <a:custGeom>
                    <a:gdLst>
                      <a:gd fmla="*/ 0 w 1" name="T0"/>
                      <a:gd fmla="*/ 2 h 2" name="T1"/>
                      <a:gd fmla="*/ 0 w 1" name="T2"/>
                      <a:gd fmla="*/ 1 h 2" name="T3"/>
                      <a:gd fmla="*/ 1 w 1" name="T4"/>
                      <a:gd fmla="*/ 1 h 2" name="T5"/>
                      <a:gd fmla="*/ 0 w 1" name="T6"/>
                      <a:gd fmla="*/ 2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1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642" name="Picture 682"/>
                  <p:cNvPicPr>
                    <a:picLocks noChangeArrowheads="1"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14" y="2811"/>
                    <a:ext cx="22" cy="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43" name="Freeform 683"/>
                  <p:cNvSpPr/>
                  <p:nvPr/>
                </p:nvSpPr>
                <p:spPr bwMode="auto">
                  <a:xfrm>
                    <a:off x="6723" y="2819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0 w 2" name="T2"/>
                      <a:gd fmla="*/ 1 h 2" name="T3"/>
                      <a:gd fmla="*/ 2 w 2" name="T4"/>
                      <a:gd fmla="*/ 1 h 2" name="T5"/>
                      <a:gd fmla="*/ 1 w 2" name="T6"/>
                      <a:gd fmla="*/ 2 h 2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4" name="Freeform 684"/>
                  <p:cNvSpPr/>
                  <p:nvPr/>
                </p:nvSpPr>
                <p:spPr bwMode="auto">
                  <a:xfrm>
                    <a:off x="6704" y="2836"/>
                    <a:ext cx="62" cy="4"/>
                  </a:xfrm>
                  <a:custGeom>
                    <a:gdLst>
                      <a:gd fmla="*/ 13 w 26" name="T0"/>
                      <a:gd fmla="*/ 0 h 2" name="T1"/>
                      <a:gd fmla="*/ 0 w 26" name="T2"/>
                      <a:gd fmla="*/ 2 h 2" name="T3"/>
                      <a:gd fmla="*/ 0 w 26" name="T4"/>
                      <a:gd fmla="*/ 2 h 2" name="T5"/>
                      <a:gd fmla="*/ 0 w 26" name="T6"/>
                      <a:gd fmla="*/ 1 h 2" name="T7"/>
                      <a:gd fmla="*/ 13 w 26" name="T8"/>
                      <a:gd fmla="*/ 0 h 2" name="T9"/>
                      <a:gd fmla="*/ 25 w 26" name="T10"/>
                      <a:gd fmla="*/ 1 h 2" name="T11"/>
                      <a:gd fmla="*/ 26 w 26" name="T12"/>
                      <a:gd fmla="*/ 2 h 2" name="T13"/>
                      <a:gd fmla="*/ 25 w 26" name="T14"/>
                      <a:gd fmla="*/ 2 h 2" name="T15"/>
                      <a:gd fmla="*/ 13 w 26" name="T16"/>
                      <a:gd fmla="*/ 0 h 2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" w="26">
                        <a:moveTo>
                          <a:pt x="13" y="0"/>
                        </a:moveTo>
                        <a:cubicBezTo>
                          <a:pt x="8" y="0"/>
                          <a:pt x="4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3" y="0"/>
                          <a:pt x="8" y="0"/>
                          <a:pt x="13" y="0"/>
                        </a:cubicBezTo>
                        <a:cubicBezTo>
                          <a:pt x="18" y="0"/>
                          <a:pt x="22" y="0"/>
                          <a:pt x="25" y="1"/>
                        </a:cubicBezTo>
                        <a:cubicBezTo>
                          <a:pt x="26" y="1"/>
                          <a:pt x="26" y="2"/>
                          <a:pt x="26" y="2"/>
                        </a:cubicBezTo>
                        <a:cubicBezTo>
                          <a:pt x="26" y="2"/>
                          <a:pt x="25" y="2"/>
                          <a:pt x="25" y="2"/>
                        </a:cubicBezTo>
                        <a:cubicBezTo>
                          <a:pt x="22" y="1"/>
                          <a:pt x="18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5" name="Freeform 685"/>
                  <p:cNvSpPr>
                    <a:spLocks noEditPoints="1"/>
                  </p:cNvSpPr>
                  <p:nvPr/>
                </p:nvSpPr>
                <p:spPr bwMode="auto">
                  <a:xfrm>
                    <a:off x="6704" y="2833"/>
                    <a:ext cx="62" cy="7"/>
                  </a:xfrm>
                  <a:custGeom>
                    <a:gdLst>
                      <a:gd fmla="*/ 25 w 26" name="T0"/>
                      <a:gd fmla="*/ 3 h 3" name="T1"/>
                      <a:gd fmla="*/ 25 w 26" name="T2"/>
                      <a:gd fmla="*/ 3 h 3" name="T3"/>
                      <a:gd fmla="*/ 13 w 26" name="T4"/>
                      <a:gd fmla="*/ 2 h 3" name="T5"/>
                      <a:gd fmla="*/ 0 w 26" name="T6"/>
                      <a:gd fmla="*/ 3 h 3" name="T7"/>
                      <a:gd fmla="*/ 0 w 26" name="T8"/>
                      <a:gd fmla="*/ 3 h 3" name="T9"/>
                      <a:gd fmla="*/ 0 w 26" name="T10"/>
                      <a:gd fmla="*/ 2 h 3" name="T11"/>
                      <a:gd fmla="*/ 13 w 26" name="T12"/>
                      <a:gd fmla="*/ 0 h 3" name="T13"/>
                      <a:gd fmla="*/ 25 w 26" name="T14"/>
                      <a:gd fmla="*/ 2 h 3" name="T15"/>
                      <a:gd fmla="*/ 26 w 26" name="T16"/>
                      <a:gd fmla="*/ 3 h 3" name="T17"/>
                      <a:gd fmla="*/ 25 w 26" name="T18"/>
                      <a:gd fmla="*/ 3 h 3" name="T19"/>
                      <a:gd fmla="*/ 13 w 26" name="T20"/>
                      <a:gd fmla="*/ 1 h 3" name="T21"/>
                      <a:gd fmla="*/ 25 w 26" name="T22"/>
                      <a:gd fmla="*/ 3 h 3" name="T23"/>
                      <a:gd fmla="*/ 25 w 26" name="T24"/>
                      <a:gd fmla="*/ 3 h 3" name="T25"/>
                      <a:gd fmla="*/ 26 w 26" name="T26"/>
                      <a:gd fmla="*/ 3 h 3" name="T27"/>
                      <a:gd fmla="*/ 25 w 26" name="T28"/>
                      <a:gd fmla="*/ 2 h 3" name="T29"/>
                      <a:gd fmla="*/ 13 w 26" name="T30"/>
                      <a:gd fmla="*/ 1 h 3" name="T31"/>
                      <a:gd fmla="*/ 0 w 26" name="T32"/>
                      <a:gd fmla="*/ 2 h 3" name="T33"/>
                      <a:gd fmla="*/ 0 w 26" name="T34"/>
                      <a:gd fmla="*/ 3 h 3" name="T35"/>
                      <a:gd fmla="*/ 0 w 26" name="T36"/>
                      <a:gd fmla="*/ 3 h 3" name="T37"/>
                      <a:gd fmla="*/ 13 w 26" name="T38"/>
                      <a:gd fmla="*/ 1 h 3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3" w="26">
                        <a:moveTo>
                          <a:pt x="25" y="3"/>
                        </a:move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22" y="2"/>
                          <a:pt x="17" y="2"/>
                          <a:pt x="13" y="2"/>
                        </a:cubicBezTo>
                        <a:cubicBezTo>
                          <a:pt x="8" y="2"/>
                          <a:pt x="4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3" y="1"/>
                          <a:pt x="8" y="0"/>
                          <a:pt x="13" y="0"/>
                        </a:cubicBezTo>
                        <a:cubicBezTo>
                          <a:pt x="18" y="0"/>
                          <a:pt x="22" y="1"/>
                          <a:pt x="25" y="2"/>
                        </a:cubicBezTo>
                        <a:cubicBezTo>
                          <a:pt x="26" y="2"/>
                          <a:pt x="26" y="3"/>
                          <a:pt x="26" y="3"/>
                        </a:cubicBezTo>
                        <a:cubicBezTo>
                          <a:pt x="26" y="3"/>
                          <a:pt x="25" y="3"/>
                          <a:pt x="25" y="3"/>
                        </a:cubicBezTo>
                        <a:close/>
                        <a:moveTo>
                          <a:pt x="13" y="1"/>
                        </a:moveTo>
                        <a:cubicBezTo>
                          <a:pt x="17" y="1"/>
                          <a:pt x="22" y="2"/>
                          <a:pt x="25" y="3"/>
                        </a:cubicBezTo>
                        <a:cubicBezTo>
                          <a:pt x="25" y="3"/>
                          <a:pt x="25" y="3"/>
                          <a:pt x="25" y="3"/>
                        </a:cubicBezTo>
                        <a:cubicBezTo>
                          <a:pt x="25" y="3"/>
                          <a:pt x="26" y="3"/>
                          <a:pt x="26" y="3"/>
                        </a:cubicBezTo>
                        <a:cubicBezTo>
                          <a:pt x="26" y="3"/>
                          <a:pt x="25" y="2"/>
                          <a:pt x="25" y="2"/>
                        </a:cubicBezTo>
                        <a:cubicBezTo>
                          <a:pt x="22" y="1"/>
                          <a:pt x="17" y="1"/>
                          <a:pt x="13" y="1"/>
                        </a:cubicBezTo>
                        <a:cubicBezTo>
                          <a:pt x="8" y="1"/>
                          <a:pt x="3" y="1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4" y="2"/>
                          <a:pt x="8" y="1"/>
                          <a:pt x="1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6" name="Freeform 686"/>
                  <p:cNvSpPr/>
                  <p:nvPr/>
                </p:nvSpPr>
                <p:spPr bwMode="auto">
                  <a:xfrm>
                    <a:off x="6733" y="2831"/>
                    <a:ext cx="4" cy="2"/>
                  </a:xfrm>
                  <a:custGeom>
                    <a:gdLst>
                      <a:gd fmla="*/ 2 w 4" name="T0"/>
                      <a:gd fmla="*/ 2 h 2" name="T1"/>
                      <a:gd fmla="*/ 4 w 4" name="T2"/>
                      <a:gd fmla="*/ 2 h 2" name="T3"/>
                      <a:gd fmla="*/ 2 w 4" name="T4"/>
                      <a:gd fmla="*/ 0 h 2" name="T5"/>
                      <a:gd fmla="*/ 0 w 4" name="T6"/>
                      <a:gd fmla="*/ 2 h 2" name="T7"/>
                      <a:gd fmla="*/ 2 w 4" name="T8"/>
                      <a:gd fmla="*/ 2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4">
                        <a:moveTo>
                          <a:pt x="2" y="2"/>
                        </a:moveTo>
                        <a:lnTo>
                          <a:pt x="4" y="2"/>
                        </a:lnTo>
                        <a:lnTo>
                          <a:pt x="2" y="0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7" name="Freeform 687"/>
                  <p:cNvSpPr/>
                  <p:nvPr/>
                </p:nvSpPr>
                <p:spPr bwMode="auto">
                  <a:xfrm>
                    <a:off x="6733" y="2831"/>
                    <a:ext cx="4" cy="2"/>
                  </a:xfrm>
                  <a:custGeom>
                    <a:gdLst>
                      <a:gd fmla="*/ 1 w 2" name="T0"/>
                      <a:gd fmla="*/ 1 h 1" name="T1"/>
                      <a:gd fmla="*/ 1 w 2" name="T2"/>
                      <a:gd fmla="*/ 1 h 1" name="T3"/>
                      <a:gd fmla="*/ 0 w 2" name="T4"/>
                      <a:gd fmla="*/ 1 h 1" name="T5"/>
                      <a:gd fmla="*/ 1 w 2" name="T6"/>
                      <a:gd fmla="*/ 0 h 1" name="T7"/>
                      <a:gd fmla="*/ 2 w 2" name="T8"/>
                      <a:gd fmla="*/ 1 h 1" name="T9"/>
                      <a:gd fmla="*/ 1 w 2" name="T10"/>
                      <a:gd fmla="*/ 1 h 1" name="T11"/>
                      <a:gd fmla="*/ 1 w 2" name="T12"/>
                      <a:gd fmla="*/ 1 h 1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" w="2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8" name="Freeform 688"/>
                  <p:cNvSpPr/>
                  <p:nvPr/>
                </p:nvSpPr>
                <p:spPr bwMode="auto">
                  <a:xfrm>
                    <a:off x="6716" y="2833"/>
                    <a:ext cx="5" cy="0"/>
                  </a:xfrm>
                  <a:custGeom>
                    <a:gdLst>
                      <a:gd fmla="*/ 0 w 2" name="T0"/>
                      <a:gd fmla="*/ 2 w 2" name="T1"/>
                      <a:gd fmla="*/ 2 w 2" name="T2"/>
                      <a:gd fmla="*/ 2 w 2" name="T3"/>
                      <a:gd fmla="*/ 2 w 2" name="T4"/>
                      <a:gd fmla="*/ 0 w 2" name="T5"/>
                      <a:gd fmla="*/ 0 w 2" name="T6"/>
                      <a:gd fmla="*/ 0 w 2" name="T7"/>
                      <a:gd fmla="*/ 0 w 2" name="T8"/>
                    </a:gdLst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</a:cxnLst>
                    <a:rect b="b" l="0" r="r" t="0"/>
                    <a:pathLst>
                      <a:path w="2">
                        <a:moveTo>
                          <a:pt x="0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49" name="Freeform 689"/>
                  <p:cNvSpPr/>
                  <p:nvPr/>
                </p:nvSpPr>
                <p:spPr bwMode="auto">
                  <a:xfrm>
                    <a:off x="6714" y="2833"/>
                    <a:ext cx="7" cy="3"/>
                  </a:xfrm>
                  <a:custGeom>
                    <a:gdLst>
                      <a:gd fmla="*/ 1 w 3" name="T0"/>
                      <a:gd fmla="*/ 1 h 1" name="T1"/>
                      <a:gd fmla="*/ 0 w 3" name="T2"/>
                      <a:gd fmla="*/ 0 h 1" name="T3"/>
                      <a:gd fmla="*/ 1 w 3" name="T4"/>
                      <a:gd fmla="*/ 0 h 1" name="T5"/>
                      <a:gd fmla="*/ 3 w 3" name="T6"/>
                      <a:gd fmla="*/ 0 h 1" name="T7"/>
                      <a:gd fmla="*/ 3 w 3" name="T8"/>
                      <a:gd fmla="*/ 0 h 1" name="T9"/>
                      <a:gd fmla="*/ 3 w 3" name="T10"/>
                      <a:gd fmla="*/ 0 h 1" name="T11"/>
                      <a:gd fmla="*/ 3 w 3" name="T12"/>
                      <a:gd fmla="*/ 0 h 1" name="T13"/>
                      <a:gd fmla="*/ 1 w 3" name="T14"/>
                      <a:gd fmla="*/ 1 h 1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1" w="3">
                        <a:moveTo>
                          <a:pt x="1" y="1"/>
                        </a:move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0" name="Freeform 690"/>
                  <p:cNvSpPr>
                    <a:spLocks noEditPoints="1"/>
                  </p:cNvSpPr>
                  <p:nvPr/>
                </p:nvSpPr>
                <p:spPr bwMode="auto">
                  <a:xfrm>
                    <a:off x="6714" y="2831"/>
                    <a:ext cx="7" cy="5"/>
                  </a:xfrm>
                  <a:custGeom>
                    <a:gdLst>
                      <a:gd fmla="*/ 1 w 3" name="T0"/>
                      <a:gd fmla="*/ 2 h 2" name="T1"/>
                      <a:gd fmla="*/ 0 w 3" name="T2"/>
                      <a:gd fmla="*/ 1 h 2" name="T3"/>
                      <a:gd fmla="*/ 0 w 3" name="T4"/>
                      <a:gd fmla="*/ 1 h 2" name="T5"/>
                      <a:gd fmla="*/ 1 w 3" name="T6"/>
                      <a:gd fmla="*/ 0 h 2" name="T7"/>
                      <a:gd fmla="*/ 3 w 3" name="T8"/>
                      <a:gd fmla="*/ 0 h 2" name="T9"/>
                      <a:gd fmla="*/ 3 w 3" name="T10"/>
                      <a:gd fmla="*/ 1 h 2" name="T11"/>
                      <a:gd fmla="*/ 3 w 3" name="T12"/>
                      <a:gd fmla="*/ 1 h 2" name="T13"/>
                      <a:gd fmla="*/ 3 w 3" name="T14"/>
                      <a:gd fmla="*/ 2 h 2" name="T15"/>
                      <a:gd fmla="*/ 1 w 3" name="T16"/>
                      <a:gd fmla="*/ 2 h 2" name="T17"/>
                      <a:gd fmla="*/ 3 w 3" name="T18"/>
                      <a:gd fmla="*/ 0 h 2" name="T19"/>
                      <a:gd fmla="*/ 1 w 3" name="T20"/>
                      <a:gd fmla="*/ 1 h 2" name="T21"/>
                      <a:gd fmla="*/ 0 w 3" name="T22"/>
                      <a:gd fmla="*/ 1 h 2" name="T23"/>
                      <a:gd fmla="*/ 0 w 3" name="T24"/>
                      <a:gd fmla="*/ 1 h 2" name="T25"/>
                      <a:gd fmla="*/ 1 w 3" name="T26"/>
                      <a:gd fmla="*/ 2 h 2" name="T27"/>
                      <a:gd fmla="*/ 1 w 3" name="T28"/>
                      <a:gd fmla="*/ 2 h 2" name="T29"/>
                      <a:gd fmla="*/ 1 w 3" name="T30"/>
                      <a:gd fmla="*/ 2 h 2" name="T31"/>
                      <a:gd fmla="*/ 3 w 3" name="T32"/>
                      <a:gd fmla="*/ 2 h 2" name="T33"/>
                      <a:gd fmla="*/ 3 w 3" name="T34"/>
                      <a:gd fmla="*/ 1 h 2" name="T35"/>
                      <a:gd fmla="*/ 3 w 3" name="T36"/>
                      <a:gd fmla="*/ 1 h 2" name="T37"/>
                      <a:gd fmla="*/ 3 w 3" name="T38"/>
                      <a:gd fmla="*/ 0 h 2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2" w="3">
                        <a:moveTo>
                          <a:pt x="1" y="2"/>
                        </a:move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  <a:moveTo>
                          <a:pt x="3" y="0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1" name="Freeform 691"/>
                  <p:cNvSpPr/>
                  <p:nvPr/>
                </p:nvSpPr>
                <p:spPr bwMode="auto">
                  <a:xfrm>
                    <a:off x="6747" y="2833"/>
                    <a:ext cx="7" cy="0"/>
                  </a:xfrm>
                  <a:custGeom>
                    <a:gdLst>
                      <a:gd fmla="*/ 2 w 3" name="T0"/>
                      <a:gd fmla="*/ 1 w 3" name="T1"/>
                      <a:gd fmla="*/ 0 w 3" name="T2"/>
                      <a:gd fmla="*/ 0 w 3" name="T3"/>
                      <a:gd fmla="*/ 1 w 3" name="T4"/>
                      <a:gd fmla="*/ 2 w 3" name="T5"/>
                      <a:gd fmla="*/ 3 w 3" name="T6"/>
                      <a:gd fmla="*/ 3 w 3" name="T7"/>
                      <a:gd fmla="*/ 2 w 3" name="T8"/>
                    </a:gdLst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  <a:cxn ang="0">
                        <a:pos x="T4" y="0"/>
                      </a:cxn>
                      <a:cxn ang="0">
                        <a:pos x="T5" y="0"/>
                      </a:cxn>
                      <a:cxn ang="0">
                        <a:pos x="T6" y="0"/>
                      </a:cxn>
                      <a:cxn ang="0">
                        <a:pos x="T7" y="0"/>
                      </a:cxn>
                      <a:cxn ang="0">
                        <a:pos x="T8" y="0"/>
                      </a:cxn>
                    </a:cxnLst>
                    <a:rect b="b" l="0" r="r" t="0"/>
                    <a:pathLst>
                      <a:path w="3">
                        <a:moveTo>
                          <a:pt x="2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2" name="Freeform 692"/>
                  <p:cNvSpPr/>
                  <p:nvPr/>
                </p:nvSpPr>
                <p:spPr bwMode="auto">
                  <a:xfrm>
                    <a:off x="6747" y="2831"/>
                    <a:ext cx="7" cy="5"/>
                  </a:xfrm>
                  <a:custGeom>
                    <a:gdLst>
                      <a:gd fmla="*/ 2 w 3" name="T0"/>
                      <a:gd fmla="*/ 2 h 2" name="T1"/>
                      <a:gd fmla="*/ 2 w 3" name="T2"/>
                      <a:gd fmla="*/ 2 h 2" name="T3"/>
                      <a:gd fmla="*/ 1 w 3" name="T4"/>
                      <a:gd fmla="*/ 1 h 2" name="T5"/>
                      <a:gd fmla="*/ 0 w 3" name="T6"/>
                      <a:gd fmla="*/ 1 h 2" name="T7"/>
                      <a:gd fmla="*/ 1 w 3" name="T8"/>
                      <a:gd fmla="*/ 0 h 2" name="T9"/>
                      <a:gd fmla="*/ 2 w 3" name="T10"/>
                      <a:gd fmla="*/ 1 h 2" name="T11"/>
                      <a:gd fmla="*/ 3 w 3" name="T12"/>
                      <a:gd fmla="*/ 1 h 2" name="T13"/>
                      <a:gd fmla="*/ 2 w 3" name="T14"/>
                      <a:gd fmla="*/ 2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3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3" name="Freeform 693"/>
                  <p:cNvSpPr>
                    <a:spLocks noEditPoints="1"/>
                  </p:cNvSpPr>
                  <p:nvPr/>
                </p:nvSpPr>
                <p:spPr bwMode="auto">
                  <a:xfrm>
                    <a:off x="6747" y="2831"/>
                    <a:ext cx="7" cy="5"/>
                  </a:xfrm>
                  <a:custGeom>
                    <a:gdLst>
                      <a:gd fmla="*/ 3 w 3" name="T0"/>
                      <a:gd fmla="*/ 2 h 2" name="T1"/>
                      <a:gd fmla="*/ 3 w 3" name="T2"/>
                      <a:gd fmla="*/ 2 h 2" name="T3"/>
                      <a:gd fmla="*/ 0 w 3" name="T4"/>
                      <a:gd fmla="*/ 2 h 2" name="T5"/>
                      <a:gd fmla="*/ 0 w 3" name="T6"/>
                      <a:gd fmla="*/ 1 h 2" name="T7"/>
                      <a:gd fmla="*/ 0 w 3" name="T8"/>
                      <a:gd fmla="*/ 1 h 2" name="T9"/>
                      <a:gd fmla="*/ 0 w 3" name="T10"/>
                      <a:gd fmla="*/ 0 h 2" name="T11"/>
                      <a:gd fmla="*/ 3 w 3" name="T12"/>
                      <a:gd fmla="*/ 0 h 2" name="T13"/>
                      <a:gd fmla="*/ 3 w 3" name="T14"/>
                      <a:gd fmla="*/ 1 h 2" name="T15"/>
                      <a:gd fmla="*/ 3 w 3" name="T16"/>
                      <a:gd fmla="*/ 1 h 2" name="T17"/>
                      <a:gd fmla="*/ 3 w 3" name="T18"/>
                      <a:gd fmla="*/ 2 h 2" name="T19"/>
                      <a:gd fmla="*/ 1 w 3" name="T20"/>
                      <a:gd fmla="*/ 0 h 2" name="T21"/>
                      <a:gd fmla="*/ 0 w 3" name="T22"/>
                      <a:gd fmla="*/ 1 h 2" name="T23"/>
                      <a:gd fmla="*/ 0 w 3" name="T24"/>
                      <a:gd fmla="*/ 1 h 2" name="T25"/>
                      <a:gd fmla="*/ 0 w 3" name="T26"/>
                      <a:gd fmla="*/ 1 h 2" name="T27"/>
                      <a:gd fmla="*/ 3 w 3" name="T28"/>
                      <a:gd fmla="*/ 2 h 2" name="T29"/>
                      <a:gd fmla="*/ 3 w 3" name="T30"/>
                      <a:gd fmla="*/ 1 h 2" name="T31"/>
                      <a:gd fmla="*/ 3 w 3" name="T32"/>
                      <a:gd fmla="*/ 1 h 2" name="T33"/>
                      <a:gd fmla="*/ 3 w 3" name="T34"/>
                      <a:gd fmla="*/ 1 h 2" name="T35"/>
                      <a:gd fmla="*/ 1 w 3" name="T36"/>
                      <a:gd fmla="*/ 0 h 2" name="T37"/>
                      <a:gd fmla="*/ 1 w 3" name="T38"/>
                      <a:gd fmla="*/ 0 h 2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2" w="3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4" name="Freeform 694"/>
                  <p:cNvSpPr>
                    <a:spLocks noEditPoints="1"/>
                  </p:cNvSpPr>
                  <p:nvPr/>
                </p:nvSpPr>
                <p:spPr bwMode="auto">
                  <a:xfrm>
                    <a:off x="6730" y="2831"/>
                    <a:ext cx="10" cy="5"/>
                  </a:xfrm>
                  <a:custGeom>
                    <a:gdLst>
                      <a:gd fmla="*/ 2 w 4" name="T0"/>
                      <a:gd fmla="*/ 2 h 2" name="T1"/>
                      <a:gd fmla="*/ 2 w 4" name="T2"/>
                      <a:gd fmla="*/ 2 h 2" name="T3"/>
                      <a:gd fmla="*/ 0 w 4" name="T4"/>
                      <a:gd fmla="*/ 1 h 2" name="T5"/>
                      <a:gd fmla="*/ 2 w 4" name="T6"/>
                      <a:gd fmla="*/ 0 h 2" name="T7"/>
                      <a:gd fmla="*/ 4 w 4" name="T8"/>
                      <a:gd fmla="*/ 1 h 2" name="T9"/>
                      <a:gd fmla="*/ 2 w 4" name="T10"/>
                      <a:gd fmla="*/ 2 h 2" name="T11"/>
                      <a:gd fmla="*/ 2 w 4" name="T12"/>
                      <a:gd fmla="*/ 2 h 2" name="T13"/>
                      <a:gd fmla="*/ 2 w 4" name="T14"/>
                      <a:gd fmla="*/ 0 h 2" name="T15"/>
                      <a:gd fmla="*/ 0 w 4" name="T16"/>
                      <a:gd fmla="*/ 1 h 2" name="T17"/>
                      <a:gd fmla="*/ 2 w 4" name="T18"/>
                      <a:gd fmla="*/ 1 h 2" name="T19"/>
                      <a:gd fmla="*/ 4 w 4" name="T20"/>
                      <a:gd fmla="*/ 1 h 2" name="T21"/>
                      <a:gd fmla="*/ 2 w 4" name="T22"/>
                      <a:gd fmla="*/ 0 h 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" w="4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5" name="Freeform 695"/>
                  <p:cNvSpPr/>
                  <p:nvPr/>
                </p:nvSpPr>
                <p:spPr bwMode="auto">
                  <a:xfrm>
                    <a:off x="6697" y="2797"/>
                    <a:ext cx="76" cy="12"/>
                  </a:xfrm>
                  <a:custGeom>
                    <a:gdLst>
                      <a:gd fmla="*/ 0 w 32" name="T0"/>
                      <a:gd fmla="*/ 2 h 5" name="T1"/>
                      <a:gd fmla="*/ 15 w 32" name="T2"/>
                      <a:gd fmla="*/ 0 h 5" name="T3"/>
                      <a:gd fmla="*/ 32 w 32" name="T4"/>
                      <a:gd fmla="*/ 2 h 5" name="T5"/>
                      <a:gd fmla="*/ 31 w 32" name="T6"/>
                      <a:gd fmla="*/ 5 h 5" name="T7"/>
                      <a:gd fmla="*/ 16 w 32" name="T8"/>
                      <a:gd fmla="*/ 3 h 5" name="T9"/>
                      <a:gd fmla="*/ 1 w 32" name="T10"/>
                      <a:gd fmla="*/ 5 h 5" name="T11"/>
                      <a:gd fmla="*/ 0 w 32" name="T12"/>
                      <a:gd fmla="*/ 2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32">
                        <a:moveTo>
                          <a:pt x="0" y="2"/>
                        </a:moveTo>
                        <a:cubicBezTo>
                          <a:pt x="4" y="1"/>
                          <a:pt x="9" y="0"/>
                          <a:pt x="15" y="0"/>
                        </a:cubicBezTo>
                        <a:cubicBezTo>
                          <a:pt x="21" y="0"/>
                          <a:pt x="28" y="1"/>
                          <a:pt x="32" y="2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28" y="4"/>
                          <a:pt x="22" y="3"/>
                          <a:pt x="16" y="3"/>
                        </a:cubicBezTo>
                        <a:cubicBezTo>
                          <a:pt x="10" y="3"/>
                          <a:pt x="3" y="4"/>
                          <a:pt x="1" y="5"/>
                        </a:cubicBezTo>
                        <a:cubicBezTo>
                          <a:pt x="0" y="5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6" name="Freeform 696"/>
                  <p:cNvSpPr>
                    <a:spLocks noEditPoints="1"/>
                  </p:cNvSpPr>
                  <p:nvPr/>
                </p:nvSpPr>
                <p:spPr bwMode="auto">
                  <a:xfrm>
                    <a:off x="6697" y="2797"/>
                    <a:ext cx="76" cy="12"/>
                  </a:xfrm>
                  <a:custGeom>
                    <a:gdLst>
                      <a:gd fmla="*/ 31 w 32" name="T0"/>
                      <a:gd fmla="*/ 5 h 5" name="T1"/>
                      <a:gd fmla="*/ 31 w 32" name="T2"/>
                      <a:gd fmla="*/ 5 h 5" name="T3"/>
                      <a:gd fmla="*/ 16 w 32" name="T4"/>
                      <a:gd fmla="*/ 3 h 5" name="T5"/>
                      <a:gd fmla="*/ 1 w 32" name="T6"/>
                      <a:gd fmla="*/ 5 h 5" name="T7"/>
                      <a:gd fmla="*/ 0 w 32" name="T8"/>
                      <a:gd fmla="*/ 2 h 5" name="T9"/>
                      <a:gd fmla="*/ 15 w 32" name="T10"/>
                      <a:gd fmla="*/ 0 h 5" name="T11"/>
                      <a:gd fmla="*/ 32 w 32" name="T12"/>
                      <a:gd fmla="*/ 2 h 5" name="T13"/>
                      <a:gd fmla="*/ 31 w 32" name="T14"/>
                      <a:gd fmla="*/ 5 h 5" name="T15"/>
                      <a:gd fmla="*/ 31 w 32" name="T16"/>
                      <a:gd fmla="*/ 5 h 5" name="T17"/>
                      <a:gd fmla="*/ 31 w 32" name="T18"/>
                      <a:gd fmla="*/ 5 h 5" name="T19"/>
                      <a:gd fmla="*/ 15 w 32" name="T20"/>
                      <a:gd fmla="*/ 0 h 5" name="T21"/>
                      <a:gd fmla="*/ 0 w 32" name="T22"/>
                      <a:gd fmla="*/ 2 h 5" name="T23"/>
                      <a:gd fmla="*/ 1 w 32" name="T24"/>
                      <a:gd fmla="*/ 5 h 5" name="T25"/>
                      <a:gd fmla="*/ 16 w 32" name="T26"/>
                      <a:gd fmla="*/ 3 h 5" name="T27"/>
                      <a:gd fmla="*/ 31 w 32" name="T28"/>
                      <a:gd fmla="*/ 5 h 5" name="T29"/>
                      <a:gd fmla="*/ 32 w 32" name="T30"/>
                      <a:gd fmla="*/ 2 h 5" name="T31"/>
                      <a:gd fmla="*/ 15 w 32" name="T32"/>
                      <a:gd fmla="*/ 0 h 5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5" w="32">
                        <a:moveTo>
                          <a:pt x="31" y="5"/>
                        </a:move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27" y="4"/>
                          <a:pt x="21" y="3"/>
                          <a:pt x="16" y="3"/>
                        </a:cubicBezTo>
                        <a:cubicBezTo>
                          <a:pt x="10" y="3"/>
                          <a:pt x="3" y="4"/>
                          <a:pt x="1" y="5"/>
                        </a:cubicBezTo>
                        <a:cubicBezTo>
                          <a:pt x="0" y="5"/>
                          <a:pt x="0" y="5"/>
                          <a:pt x="0" y="2"/>
                        </a:cubicBezTo>
                        <a:cubicBezTo>
                          <a:pt x="4" y="0"/>
                          <a:pt x="9" y="0"/>
                          <a:pt x="15" y="0"/>
                        </a:cubicBezTo>
                        <a:cubicBezTo>
                          <a:pt x="22" y="0"/>
                          <a:pt x="28" y="1"/>
                          <a:pt x="32" y="2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ubicBezTo>
                          <a:pt x="31" y="5"/>
                          <a:pt x="31" y="5"/>
                          <a:pt x="31" y="5"/>
                        </a:cubicBezTo>
                        <a:close/>
                        <a:moveTo>
                          <a:pt x="15" y="0"/>
                        </a:moveTo>
                        <a:cubicBezTo>
                          <a:pt x="9" y="0"/>
                          <a:pt x="4" y="1"/>
                          <a:pt x="0" y="2"/>
                        </a:cubicBezTo>
                        <a:cubicBezTo>
                          <a:pt x="0" y="3"/>
                          <a:pt x="1" y="5"/>
                          <a:pt x="1" y="5"/>
                        </a:cubicBezTo>
                        <a:cubicBezTo>
                          <a:pt x="3" y="4"/>
                          <a:pt x="10" y="3"/>
                          <a:pt x="16" y="3"/>
                        </a:cubicBezTo>
                        <a:cubicBezTo>
                          <a:pt x="21" y="3"/>
                          <a:pt x="27" y="3"/>
                          <a:pt x="31" y="5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28" y="1"/>
                          <a:pt x="22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7" name="Freeform 697"/>
                  <p:cNvSpPr/>
                  <p:nvPr/>
                </p:nvSpPr>
                <p:spPr bwMode="auto">
                  <a:xfrm>
                    <a:off x="6702" y="2788"/>
                    <a:ext cx="66" cy="12"/>
                  </a:xfrm>
                  <a:custGeom>
                    <a:gdLst>
                      <a:gd fmla="*/ 28 w 28" name="T0"/>
                      <a:gd fmla="*/ 4 h 5" name="T1"/>
                      <a:gd fmla="*/ 27 w 28" name="T2"/>
                      <a:gd fmla="*/ 2 h 5" name="T3"/>
                      <a:gd fmla="*/ 24 w 28" name="T4"/>
                      <a:gd fmla="*/ 3 h 5" name="T5"/>
                      <a:gd fmla="*/ 23 w 28" name="T6"/>
                      <a:gd fmla="*/ 1 h 5" name="T7"/>
                      <a:gd fmla="*/ 20 w 28" name="T8"/>
                      <a:gd fmla="*/ 3 h 5" name="T9"/>
                      <a:gd fmla="*/ 18 w 28" name="T10"/>
                      <a:gd fmla="*/ 2 h 5" name="T11"/>
                      <a:gd fmla="*/ 16 w 28" name="T12"/>
                      <a:gd fmla="*/ 3 h 5" name="T13"/>
                      <a:gd fmla="*/ 14 w 28" name="T14"/>
                      <a:gd fmla="*/ 0 h 5" name="T15"/>
                      <a:gd fmla="*/ 11 w 28" name="T16"/>
                      <a:gd fmla="*/ 3 h 5" name="T17"/>
                      <a:gd fmla="*/ 9 w 28" name="T18"/>
                      <a:gd fmla="*/ 1 h 5" name="T19"/>
                      <a:gd fmla="*/ 7 w 28" name="T20"/>
                      <a:gd fmla="*/ 3 h 5" name="T21"/>
                      <a:gd fmla="*/ 5 w 28" name="T22"/>
                      <a:gd fmla="*/ 1 h 5" name="T23"/>
                      <a:gd fmla="*/ 3 w 28" name="T24"/>
                      <a:gd fmla="*/ 4 h 5" name="T25"/>
                      <a:gd fmla="*/ 1 w 28" name="T26"/>
                      <a:gd fmla="*/ 3 h 5" name="T27"/>
                      <a:gd fmla="*/ 0 w 28" name="T28"/>
                      <a:gd fmla="*/ 4 h 5" name="T29"/>
                      <a:gd fmla="*/ 0 w 28" name="T30"/>
                      <a:gd fmla="*/ 5 h 5" name="T31"/>
                      <a:gd fmla="*/ 14 w 28" name="T32"/>
                      <a:gd fmla="*/ 4 h 5" name="T33"/>
                      <a:gd fmla="*/ 27 w 28" name="T34"/>
                      <a:gd fmla="*/ 5 h 5" name="T35"/>
                      <a:gd fmla="*/ 28 w 28" name="T36"/>
                      <a:gd fmla="*/ 4 h 5" name="T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b="b" l="0" r="r" t="0"/>
                    <a:pathLst>
                      <a:path h="5" w="28">
                        <a:moveTo>
                          <a:pt x="28" y="4"/>
                        </a:move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7" y="2"/>
                          <a:pt x="26" y="4"/>
                          <a:pt x="24" y="3"/>
                        </a:cubicBezTo>
                        <a:cubicBezTo>
                          <a:pt x="23" y="3"/>
                          <a:pt x="23" y="1"/>
                          <a:pt x="23" y="1"/>
                        </a:cubicBezTo>
                        <a:cubicBezTo>
                          <a:pt x="23" y="1"/>
                          <a:pt x="21" y="3"/>
                          <a:pt x="20" y="3"/>
                        </a:cubicBezTo>
                        <a:cubicBezTo>
                          <a:pt x="19" y="3"/>
                          <a:pt x="18" y="2"/>
                          <a:pt x="18" y="2"/>
                        </a:cubicBezTo>
                        <a:cubicBezTo>
                          <a:pt x="18" y="2"/>
                          <a:pt x="17" y="3"/>
                          <a:pt x="16" y="3"/>
                        </a:cubicBezTo>
                        <a:cubicBezTo>
                          <a:pt x="15" y="3"/>
                          <a:pt x="14" y="0"/>
                          <a:pt x="14" y="0"/>
                        </a:cubicBezTo>
                        <a:cubicBezTo>
                          <a:pt x="14" y="0"/>
                          <a:pt x="13" y="3"/>
                          <a:pt x="11" y="3"/>
                        </a:cubicBezTo>
                        <a:cubicBezTo>
                          <a:pt x="10" y="3"/>
                          <a:pt x="9" y="1"/>
                          <a:pt x="9" y="1"/>
                        </a:cubicBezTo>
                        <a:cubicBezTo>
                          <a:pt x="9" y="1"/>
                          <a:pt x="9" y="3"/>
                          <a:pt x="7" y="3"/>
                        </a:cubicBezTo>
                        <a:cubicBezTo>
                          <a:pt x="6" y="3"/>
                          <a:pt x="5" y="1"/>
                          <a:pt x="5" y="1"/>
                        </a:cubicBezTo>
                        <a:cubicBezTo>
                          <a:pt x="5" y="1"/>
                          <a:pt x="4" y="3"/>
                          <a:pt x="3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4" y="4"/>
                          <a:pt x="9" y="4"/>
                          <a:pt x="14" y="4"/>
                        </a:cubicBezTo>
                        <a:cubicBezTo>
                          <a:pt x="19" y="4"/>
                          <a:pt x="24" y="4"/>
                          <a:pt x="27" y="5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8" name="Freeform 698"/>
                  <p:cNvSpPr>
                    <a:spLocks noEditPoints="1"/>
                  </p:cNvSpPr>
                  <p:nvPr/>
                </p:nvSpPr>
                <p:spPr bwMode="auto">
                  <a:xfrm>
                    <a:off x="6702" y="2788"/>
                    <a:ext cx="66" cy="12"/>
                  </a:xfrm>
                  <a:custGeom>
                    <a:gdLst>
                      <a:gd fmla="*/ 27 w 28" name="T0"/>
                      <a:gd fmla="*/ 5 h 5" name="T1"/>
                      <a:gd fmla="*/ 27 w 28" name="T2"/>
                      <a:gd fmla="*/ 5 h 5" name="T3"/>
                      <a:gd fmla="*/ 0 w 28" name="T4"/>
                      <a:gd fmla="*/ 5 h 5" name="T5"/>
                      <a:gd fmla="*/ 0 w 28" name="T6"/>
                      <a:gd fmla="*/ 4 h 5" name="T7"/>
                      <a:gd fmla="*/ 1 w 28" name="T8"/>
                      <a:gd fmla="*/ 3 h 5" name="T9"/>
                      <a:gd fmla="*/ 3 w 28" name="T10"/>
                      <a:gd fmla="*/ 4 h 5" name="T11"/>
                      <a:gd fmla="*/ 5 w 28" name="T12"/>
                      <a:gd fmla="*/ 1 h 5" name="T13"/>
                      <a:gd fmla="*/ 7 w 28" name="T14"/>
                      <a:gd fmla="*/ 3 h 5" name="T15"/>
                      <a:gd fmla="*/ 9 w 28" name="T16"/>
                      <a:gd fmla="*/ 1 h 5" name="T17"/>
                      <a:gd fmla="*/ 9 w 28" name="T18"/>
                      <a:gd fmla="*/ 1 h 5" name="T19"/>
                      <a:gd fmla="*/ 11 w 28" name="T20"/>
                      <a:gd fmla="*/ 3 h 5" name="T21"/>
                      <a:gd fmla="*/ 14 w 28" name="T22"/>
                      <a:gd fmla="*/ 0 h 5" name="T23"/>
                      <a:gd fmla="*/ 16 w 28" name="T24"/>
                      <a:gd fmla="*/ 3 h 5" name="T25"/>
                      <a:gd fmla="*/ 16 w 28" name="T26"/>
                      <a:gd fmla="*/ 3 h 5" name="T27"/>
                      <a:gd fmla="*/ 18 w 28" name="T28"/>
                      <a:gd fmla="*/ 2 h 5" name="T29"/>
                      <a:gd fmla="*/ 20 w 28" name="T30"/>
                      <a:gd fmla="*/ 3 h 5" name="T31"/>
                      <a:gd fmla="*/ 20 w 28" name="T32"/>
                      <a:gd fmla="*/ 3 h 5" name="T33"/>
                      <a:gd fmla="*/ 23 w 28" name="T34"/>
                      <a:gd fmla="*/ 1 h 5" name="T35"/>
                      <a:gd fmla="*/ 24 w 28" name="T36"/>
                      <a:gd fmla="*/ 3 h 5" name="T37"/>
                      <a:gd fmla="*/ 24 w 28" name="T38"/>
                      <a:gd fmla="*/ 3 h 5" name="T39"/>
                      <a:gd fmla="*/ 27 w 28" name="T40"/>
                      <a:gd fmla="*/ 2 h 5" name="T41"/>
                      <a:gd fmla="*/ 28 w 28" name="T42"/>
                      <a:gd fmla="*/ 4 h 5" name="T43"/>
                      <a:gd fmla="*/ 27 w 28" name="T44"/>
                      <a:gd fmla="*/ 5 h 5" name="T45"/>
                      <a:gd fmla="*/ 1 w 28" name="T46"/>
                      <a:gd fmla="*/ 3 h 5" name="T47"/>
                      <a:gd fmla="*/ 0 w 28" name="T48"/>
                      <a:gd fmla="*/ 4 h 5" name="T49"/>
                      <a:gd fmla="*/ 0 w 28" name="T50"/>
                      <a:gd fmla="*/ 5 h 5" name="T51"/>
                      <a:gd fmla="*/ 27 w 28" name="T52"/>
                      <a:gd fmla="*/ 5 h 5" name="T53"/>
                      <a:gd fmla="*/ 28 w 28" name="T54"/>
                      <a:gd fmla="*/ 4 h 5" name="T55"/>
                      <a:gd fmla="*/ 27 w 28" name="T56"/>
                      <a:gd fmla="*/ 2 h 5" name="T57"/>
                      <a:gd fmla="*/ 25 w 28" name="T58"/>
                      <a:gd fmla="*/ 3 h 5" name="T59"/>
                      <a:gd fmla="*/ 23 w 28" name="T60"/>
                      <a:gd fmla="*/ 1 h 5" name="T61"/>
                      <a:gd fmla="*/ 20 w 28" name="T62"/>
                      <a:gd fmla="*/ 3 h 5" name="T63"/>
                      <a:gd fmla="*/ 18 w 28" name="T64"/>
                      <a:gd fmla="*/ 2 h 5" name="T65"/>
                      <a:gd fmla="*/ 16 w 28" name="T66"/>
                      <a:gd fmla="*/ 3 h 5" name="T67"/>
                      <a:gd fmla="*/ 14 w 28" name="T68"/>
                      <a:gd fmla="*/ 0 h 5" name="T69"/>
                      <a:gd fmla="*/ 12 w 28" name="T70"/>
                      <a:gd fmla="*/ 3 h 5" name="T71"/>
                      <a:gd fmla="*/ 9 w 28" name="T72"/>
                      <a:gd fmla="*/ 1 h 5" name="T73"/>
                      <a:gd fmla="*/ 7 w 28" name="T74"/>
                      <a:gd fmla="*/ 3 h 5" name="T75"/>
                      <a:gd fmla="*/ 7 w 28" name="T76"/>
                      <a:gd fmla="*/ 3 h 5" name="T77"/>
                      <a:gd fmla="*/ 5 w 28" name="T78"/>
                      <a:gd fmla="*/ 1 h 5" name="T79"/>
                      <a:gd fmla="*/ 3 w 28" name="T80"/>
                      <a:gd fmla="*/ 4 h 5" name="T81"/>
                      <a:gd fmla="*/ 1 w 28" name="T82"/>
                      <a:gd fmla="*/ 3 h 5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5" w="28">
                        <a:moveTo>
                          <a:pt x="27" y="5"/>
                        </a:moveTo>
                        <a:cubicBezTo>
                          <a:pt x="27" y="5"/>
                          <a:pt x="27" y="5"/>
                          <a:pt x="27" y="5"/>
                        </a:cubicBezTo>
                        <a:cubicBezTo>
                          <a:pt x="20" y="3"/>
                          <a:pt x="8" y="3"/>
                          <a:pt x="0" y="5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4"/>
                          <a:pt x="3" y="4"/>
                        </a:cubicBezTo>
                        <a:cubicBezTo>
                          <a:pt x="4" y="3"/>
                          <a:pt x="5" y="1"/>
                          <a:pt x="5" y="1"/>
                        </a:cubicBezTo>
                        <a:cubicBezTo>
                          <a:pt x="5" y="1"/>
                          <a:pt x="6" y="3"/>
                          <a:pt x="7" y="3"/>
                        </a:cubicBezTo>
                        <a:cubicBezTo>
                          <a:pt x="8" y="3"/>
                          <a:pt x="9" y="1"/>
                          <a:pt x="9" y="1"/>
                        </a:cubicBezTo>
                        <a:cubicBezTo>
                          <a:pt x="9" y="1"/>
                          <a:pt x="9" y="1"/>
                          <a:pt x="9" y="1"/>
                        </a:cubicBezTo>
                        <a:cubicBezTo>
                          <a:pt x="9" y="1"/>
                          <a:pt x="10" y="3"/>
                          <a:pt x="11" y="3"/>
                        </a:cubicBezTo>
                        <a:cubicBezTo>
                          <a:pt x="13" y="3"/>
                          <a:pt x="14" y="0"/>
                          <a:pt x="14" y="0"/>
                        </a:cubicBezTo>
                        <a:cubicBezTo>
                          <a:pt x="14" y="0"/>
                          <a:pt x="15" y="3"/>
                          <a:pt x="16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7" y="3"/>
                          <a:pt x="18" y="2"/>
                          <a:pt x="18" y="2"/>
                        </a:cubicBezTo>
                        <a:cubicBezTo>
                          <a:pt x="18" y="2"/>
                          <a:pt x="19" y="3"/>
                          <a:pt x="20" y="3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1" y="3"/>
                          <a:pt x="23" y="1"/>
                          <a:pt x="23" y="1"/>
                        </a:cubicBezTo>
                        <a:cubicBezTo>
                          <a:pt x="23" y="1"/>
                          <a:pt x="23" y="3"/>
                          <a:pt x="24" y="3"/>
                        </a:cubicBezTo>
                        <a:cubicBezTo>
                          <a:pt x="24" y="3"/>
                          <a:pt x="24" y="3"/>
                          <a:pt x="24" y="3"/>
                        </a:cubicBezTo>
                        <a:cubicBezTo>
                          <a:pt x="26" y="3"/>
                          <a:pt x="27" y="2"/>
                          <a:pt x="27" y="2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7" y="5"/>
                          <a:pt x="27" y="5"/>
                          <a:pt x="27" y="5"/>
                        </a:cubicBezTo>
                        <a:close/>
                        <a:moveTo>
                          <a:pt x="1" y="3"/>
                        </a:move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8" y="3"/>
                          <a:pt x="20" y="3"/>
                          <a:pt x="27" y="5"/>
                        </a:cubicBez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7" y="2"/>
                          <a:pt x="27" y="2"/>
                          <a:pt x="27" y="2"/>
                        </a:cubicBezTo>
                        <a:cubicBezTo>
                          <a:pt x="27" y="3"/>
                          <a:pt x="26" y="3"/>
                          <a:pt x="25" y="3"/>
                        </a:cubicBezTo>
                        <a:cubicBezTo>
                          <a:pt x="23" y="3"/>
                          <a:pt x="23" y="1"/>
                          <a:pt x="23" y="1"/>
                        </a:cubicBezTo>
                        <a:cubicBezTo>
                          <a:pt x="23" y="1"/>
                          <a:pt x="21" y="3"/>
                          <a:pt x="20" y="3"/>
                        </a:cubicBezTo>
                        <a:cubicBezTo>
                          <a:pt x="19" y="3"/>
                          <a:pt x="18" y="2"/>
                          <a:pt x="18" y="2"/>
                        </a:cubicBezTo>
                        <a:cubicBezTo>
                          <a:pt x="18" y="2"/>
                          <a:pt x="17" y="3"/>
                          <a:pt x="16" y="3"/>
                        </a:cubicBezTo>
                        <a:cubicBezTo>
                          <a:pt x="15" y="3"/>
                          <a:pt x="14" y="1"/>
                          <a:pt x="14" y="0"/>
                        </a:cubicBezTo>
                        <a:cubicBezTo>
                          <a:pt x="14" y="1"/>
                          <a:pt x="13" y="3"/>
                          <a:pt x="12" y="3"/>
                        </a:cubicBezTo>
                        <a:cubicBezTo>
                          <a:pt x="11" y="3"/>
                          <a:pt x="9" y="1"/>
                          <a:pt x="9" y="1"/>
                        </a:cubicBezTo>
                        <a:cubicBezTo>
                          <a:pt x="9" y="1"/>
                          <a:pt x="8" y="3"/>
                          <a:pt x="7" y="3"/>
                        </a:cubicBezTo>
                        <a:cubicBezTo>
                          <a:pt x="7" y="3"/>
                          <a:pt x="7" y="3"/>
                          <a:pt x="7" y="3"/>
                        </a:cubicBezTo>
                        <a:cubicBezTo>
                          <a:pt x="6" y="3"/>
                          <a:pt x="5" y="1"/>
                          <a:pt x="5" y="1"/>
                        </a:cubicBezTo>
                        <a:cubicBezTo>
                          <a:pt x="5" y="1"/>
                          <a:pt x="4" y="3"/>
                          <a:pt x="3" y="4"/>
                        </a:cubicBezTo>
                        <a:cubicBezTo>
                          <a:pt x="2" y="4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59" name="Freeform 699"/>
                  <p:cNvSpPr/>
                  <p:nvPr/>
                </p:nvSpPr>
                <p:spPr bwMode="auto">
                  <a:xfrm>
                    <a:off x="6692" y="2783"/>
                    <a:ext cx="83" cy="17"/>
                  </a:xfrm>
                  <a:custGeom>
                    <a:gdLst>
                      <a:gd fmla="*/ 0 w 35" name="T0"/>
                      <a:gd fmla="*/ 4 h 7" name="T1"/>
                      <a:gd fmla="*/ 3 w 35" name="T2"/>
                      <a:gd fmla="*/ 7 h 7" name="T3"/>
                      <a:gd fmla="*/ 5 w 35" name="T4"/>
                      <a:gd fmla="*/ 5 h 7" name="T5"/>
                      <a:gd fmla="*/ 7 w 35" name="T6"/>
                      <a:gd fmla="*/ 6 h 7" name="T7"/>
                      <a:gd fmla="*/ 9 w 35" name="T8"/>
                      <a:gd fmla="*/ 4 h 7" name="T9"/>
                      <a:gd fmla="*/ 11 w 35" name="T10"/>
                      <a:gd fmla="*/ 5 h 7" name="T11"/>
                      <a:gd fmla="*/ 13 w 35" name="T12"/>
                      <a:gd fmla="*/ 4 h 7" name="T13"/>
                      <a:gd fmla="*/ 15 w 35" name="T14"/>
                      <a:gd fmla="*/ 5 h 7" name="T15"/>
                      <a:gd fmla="*/ 18 w 35" name="T16"/>
                      <a:gd fmla="*/ 3 h 7" name="T17"/>
                      <a:gd fmla="*/ 20 w 35" name="T18"/>
                      <a:gd fmla="*/ 5 h 7" name="T19"/>
                      <a:gd fmla="*/ 22 w 35" name="T20"/>
                      <a:gd fmla="*/ 4 h 7" name="T21"/>
                      <a:gd fmla="*/ 24 w 35" name="T22"/>
                      <a:gd fmla="*/ 5 h 7" name="T23"/>
                      <a:gd fmla="*/ 27 w 35" name="T24"/>
                      <a:gd fmla="*/ 4 h 7" name="T25"/>
                      <a:gd fmla="*/ 28 w 35" name="T26"/>
                      <a:gd fmla="*/ 6 h 7" name="T27"/>
                      <a:gd fmla="*/ 31 w 35" name="T28"/>
                      <a:gd fmla="*/ 5 h 7" name="T29"/>
                      <a:gd fmla="*/ 32 w 35" name="T30"/>
                      <a:gd fmla="*/ 7 h 7" name="T31"/>
                      <a:gd fmla="*/ 35 w 35" name="T32"/>
                      <a:gd fmla="*/ 4 h 7" name="T33"/>
                      <a:gd fmla="*/ 32 w 35" name="T34"/>
                      <a:gd fmla="*/ 6 h 7" name="T35"/>
                      <a:gd fmla="*/ 31 w 35" name="T36"/>
                      <a:gd fmla="*/ 4 h 7" name="T37"/>
                      <a:gd fmla="*/ 29 w 35" name="T38"/>
                      <a:gd fmla="*/ 5 h 7" name="T39"/>
                      <a:gd fmla="*/ 27 w 35" name="T40"/>
                      <a:gd fmla="*/ 1 h 7" name="T41"/>
                      <a:gd fmla="*/ 24 w 35" name="T42"/>
                      <a:gd fmla="*/ 4 h 7" name="T43"/>
                      <a:gd fmla="*/ 22 w 35" name="T44"/>
                      <a:gd fmla="*/ 2 h 7" name="T45"/>
                      <a:gd fmla="*/ 20 w 35" name="T46"/>
                      <a:gd fmla="*/ 4 h 7" name="T47"/>
                      <a:gd fmla="*/ 18 w 35" name="T48"/>
                      <a:gd fmla="*/ 0 h 7" name="T49"/>
                      <a:gd fmla="*/ 15 w 35" name="T50"/>
                      <a:gd fmla="*/ 4 h 7" name="T51"/>
                      <a:gd fmla="*/ 13 w 35" name="T52"/>
                      <a:gd fmla="*/ 2 h 7" name="T53"/>
                      <a:gd fmla="*/ 11 w 35" name="T54"/>
                      <a:gd fmla="*/ 4 h 7" name="T55"/>
                      <a:gd fmla="*/ 8 w 35" name="T56"/>
                      <a:gd fmla="*/ 1 h 7" name="T57"/>
                      <a:gd fmla="*/ 7 w 35" name="T58"/>
                      <a:gd fmla="*/ 5 h 7" name="T59"/>
                      <a:gd fmla="*/ 4 w 35" name="T60"/>
                      <a:gd fmla="*/ 4 h 7" name="T61"/>
                      <a:gd fmla="*/ 4 w 35" name="T62"/>
                      <a:gd fmla="*/ 6 h 7" name="T63"/>
                      <a:gd fmla="*/ 0 w 35" name="T64"/>
                      <a:gd fmla="*/ 4 h 7" name="T6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b="b" l="0" r="r" t="0"/>
                    <a:pathLst>
                      <a:path h="7" w="35">
                        <a:moveTo>
                          <a:pt x="0" y="4"/>
                        </a:moveTo>
                        <a:cubicBezTo>
                          <a:pt x="1" y="6"/>
                          <a:pt x="2" y="7"/>
                          <a:pt x="3" y="7"/>
                        </a:cubicBezTo>
                        <a:cubicBezTo>
                          <a:pt x="5" y="6"/>
                          <a:pt x="5" y="5"/>
                          <a:pt x="5" y="5"/>
                        </a:cubicBezTo>
                        <a:cubicBezTo>
                          <a:pt x="5" y="5"/>
                          <a:pt x="6" y="6"/>
                          <a:pt x="7" y="6"/>
                        </a:cubicBezTo>
                        <a:cubicBezTo>
                          <a:pt x="8" y="6"/>
                          <a:pt x="9" y="4"/>
                          <a:pt x="9" y="4"/>
                        </a:cubicBezTo>
                        <a:cubicBezTo>
                          <a:pt x="9" y="4"/>
                          <a:pt x="10" y="6"/>
                          <a:pt x="11" y="5"/>
                        </a:cubicBezTo>
                        <a:cubicBezTo>
                          <a:pt x="13" y="5"/>
                          <a:pt x="13" y="4"/>
                          <a:pt x="13" y="4"/>
                        </a:cubicBezTo>
                        <a:cubicBezTo>
                          <a:pt x="13" y="4"/>
                          <a:pt x="14" y="5"/>
                          <a:pt x="15" y="5"/>
                        </a:cubicBezTo>
                        <a:cubicBezTo>
                          <a:pt x="17" y="5"/>
                          <a:pt x="18" y="3"/>
                          <a:pt x="18" y="3"/>
                        </a:cubicBezTo>
                        <a:cubicBezTo>
                          <a:pt x="18" y="3"/>
                          <a:pt x="19" y="5"/>
                          <a:pt x="20" y="5"/>
                        </a:cubicBezTo>
                        <a:cubicBezTo>
                          <a:pt x="22" y="5"/>
                          <a:pt x="22" y="4"/>
                          <a:pt x="22" y="4"/>
                        </a:cubicBezTo>
                        <a:cubicBezTo>
                          <a:pt x="22" y="4"/>
                          <a:pt x="23" y="5"/>
                          <a:pt x="24" y="5"/>
                        </a:cubicBezTo>
                        <a:cubicBezTo>
                          <a:pt x="25" y="5"/>
                          <a:pt x="27" y="4"/>
                          <a:pt x="27" y="4"/>
                        </a:cubicBezTo>
                        <a:cubicBezTo>
                          <a:pt x="27" y="4"/>
                          <a:pt x="27" y="6"/>
                          <a:pt x="28" y="6"/>
                        </a:cubicBezTo>
                        <a:cubicBezTo>
                          <a:pt x="30" y="6"/>
                          <a:pt x="31" y="5"/>
                          <a:pt x="31" y="5"/>
                        </a:cubicBezTo>
                        <a:cubicBezTo>
                          <a:pt x="31" y="5"/>
                          <a:pt x="31" y="7"/>
                          <a:pt x="32" y="7"/>
                        </a:cubicBezTo>
                        <a:cubicBezTo>
                          <a:pt x="33" y="7"/>
                          <a:pt x="35" y="6"/>
                          <a:pt x="35" y="4"/>
                        </a:cubicBezTo>
                        <a:cubicBezTo>
                          <a:pt x="34" y="5"/>
                          <a:pt x="33" y="6"/>
                          <a:pt x="32" y="6"/>
                        </a:cubicBezTo>
                        <a:cubicBezTo>
                          <a:pt x="32" y="6"/>
                          <a:pt x="31" y="4"/>
                          <a:pt x="31" y="4"/>
                        </a:cubicBezTo>
                        <a:cubicBezTo>
                          <a:pt x="31" y="4"/>
                          <a:pt x="29" y="5"/>
                          <a:pt x="29" y="5"/>
                        </a:cubicBezTo>
                        <a:cubicBezTo>
                          <a:pt x="28" y="5"/>
                          <a:pt x="27" y="1"/>
                          <a:pt x="27" y="1"/>
                        </a:cubicBezTo>
                        <a:cubicBezTo>
                          <a:pt x="27" y="1"/>
                          <a:pt x="26" y="5"/>
                          <a:pt x="24" y="4"/>
                        </a:cubicBezTo>
                        <a:cubicBezTo>
                          <a:pt x="23" y="4"/>
                          <a:pt x="22" y="2"/>
                          <a:pt x="22" y="2"/>
                        </a:cubicBezTo>
                        <a:cubicBezTo>
                          <a:pt x="22" y="2"/>
                          <a:pt x="22" y="4"/>
                          <a:pt x="20" y="4"/>
                        </a:cubicBezTo>
                        <a:cubicBezTo>
                          <a:pt x="19" y="4"/>
                          <a:pt x="18" y="0"/>
                          <a:pt x="18" y="0"/>
                        </a:cubicBezTo>
                        <a:cubicBezTo>
                          <a:pt x="18" y="0"/>
                          <a:pt x="16" y="4"/>
                          <a:pt x="15" y="4"/>
                        </a:cubicBezTo>
                        <a:cubicBezTo>
                          <a:pt x="14" y="4"/>
                          <a:pt x="13" y="2"/>
                          <a:pt x="13" y="2"/>
                        </a:cubicBezTo>
                        <a:cubicBezTo>
                          <a:pt x="13" y="2"/>
                          <a:pt x="13" y="4"/>
                          <a:pt x="11" y="4"/>
                        </a:cubicBezTo>
                        <a:cubicBezTo>
                          <a:pt x="10" y="4"/>
                          <a:pt x="8" y="1"/>
                          <a:pt x="8" y="1"/>
                        </a:cubicBezTo>
                        <a:cubicBezTo>
                          <a:pt x="8" y="1"/>
                          <a:pt x="8" y="5"/>
                          <a:pt x="7" y="5"/>
                        </a:cubicBezTo>
                        <a:cubicBezTo>
                          <a:pt x="6" y="5"/>
                          <a:pt x="4" y="4"/>
                          <a:pt x="4" y="4"/>
                        </a:cubicBezTo>
                        <a:cubicBezTo>
                          <a:pt x="4" y="4"/>
                          <a:pt x="5" y="6"/>
                          <a:pt x="4" y="6"/>
                        </a:cubicBezTo>
                        <a:cubicBezTo>
                          <a:pt x="2" y="6"/>
                          <a:pt x="2" y="5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0" name="Freeform 700"/>
                  <p:cNvSpPr/>
                  <p:nvPr/>
                </p:nvSpPr>
                <p:spPr bwMode="auto">
                  <a:xfrm>
                    <a:off x="6692" y="2783"/>
                    <a:ext cx="83" cy="17"/>
                  </a:xfrm>
                  <a:custGeom>
                    <a:gdLst>
                      <a:gd fmla="*/ 0 w 35" name="T0"/>
                      <a:gd fmla="*/ 4 h 7" name="T1"/>
                      <a:gd fmla="*/ 3 w 35" name="T2"/>
                      <a:gd fmla="*/ 6 h 7" name="T3"/>
                      <a:gd fmla="*/ 7 w 35" name="T4"/>
                      <a:gd fmla="*/ 5 h 7" name="T5"/>
                      <a:gd fmla="*/ 8 w 35" name="T6"/>
                      <a:gd fmla="*/ 1 h 7" name="T7"/>
                      <a:gd fmla="*/ 11 w 35" name="T8"/>
                      <a:gd fmla="*/ 4 h 7" name="T9"/>
                      <a:gd fmla="*/ 13 w 35" name="T10"/>
                      <a:gd fmla="*/ 2 h 7" name="T11"/>
                      <a:gd fmla="*/ 18 w 35" name="T12"/>
                      <a:gd fmla="*/ 0 h 7" name="T13"/>
                      <a:gd fmla="*/ 22 w 35" name="T14"/>
                      <a:gd fmla="*/ 2 h 7" name="T15"/>
                      <a:gd fmla="*/ 24 w 35" name="T16"/>
                      <a:gd fmla="*/ 4 h 7" name="T17"/>
                      <a:gd fmla="*/ 28 w 35" name="T18"/>
                      <a:gd fmla="*/ 4 h 7" name="T19"/>
                      <a:gd fmla="*/ 24 w 35" name="T20"/>
                      <a:gd fmla="*/ 4 h 7" name="T21"/>
                      <a:gd fmla="*/ 20 w 35" name="T22"/>
                      <a:gd fmla="*/ 4 h 7" name="T23"/>
                      <a:gd fmla="*/ 18 w 35" name="T24"/>
                      <a:gd fmla="*/ 0 h 7" name="T25"/>
                      <a:gd fmla="*/ 13 w 35" name="T26"/>
                      <a:gd fmla="*/ 2 h 7" name="T27"/>
                      <a:gd fmla="*/ 8 w 35" name="T28"/>
                      <a:gd fmla="*/ 1 h 7" name="T29"/>
                      <a:gd fmla="*/ 4 w 35" name="T30"/>
                      <a:gd fmla="*/ 4 h 7" name="T31"/>
                      <a:gd fmla="*/ 3 w 35" name="T32"/>
                      <a:gd fmla="*/ 6 h 7" name="T33"/>
                      <a:gd fmla="*/ 0 w 35" name="T34"/>
                      <a:gd fmla="*/ 4 h 7" name="T35"/>
                      <a:gd fmla="*/ 5 w 35" name="T36"/>
                      <a:gd fmla="*/ 5 h 7" name="T37"/>
                      <a:gd fmla="*/ 7 w 35" name="T38"/>
                      <a:gd fmla="*/ 6 h 7" name="T39"/>
                      <a:gd fmla="*/ 9 w 35" name="T40"/>
                      <a:gd fmla="*/ 4 h 7" name="T41"/>
                      <a:gd fmla="*/ 13 w 35" name="T42"/>
                      <a:gd fmla="*/ 4 h 7" name="T43"/>
                      <a:gd fmla="*/ 18 w 35" name="T44"/>
                      <a:gd fmla="*/ 3 h 7" name="T45"/>
                      <a:gd fmla="*/ 22 w 35" name="T46"/>
                      <a:gd fmla="*/ 4 h 7" name="T47"/>
                      <a:gd fmla="*/ 24 w 35" name="T48"/>
                      <a:gd fmla="*/ 5 h 7" name="T49"/>
                      <a:gd fmla="*/ 28 w 35" name="T50"/>
                      <a:gd fmla="*/ 6 h 7" name="T51"/>
                      <a:gd fmla="*/ 32 w 35" name="T52"/>
                      <a:gd fmla="*/ 7 h 7" name="T53"/>
                      <a:gd fmla="*/ 35 w 35" name="T54"/>
                      <a:gd fmla="*/ 4 h 7" name="T55"/>
                      <a:gd fmla="*/ 33 w 35" name="T56"/>
                      <a:gd fmla="*/ 6 h 7" name="T57"/>
                      <a:gd fmla="*/ 29 w 35" name="T58"/>
                      <a:gd fmla="*/ 5 h 7" name="T59"/>
                      <a:gd fmla="*/ 29 w 35" name="T60"/>
                      <a:gd fmla="*/ 5 h 7" name="T61"/>
                      <a:gd fmla="*/ 32 w 35" name="T62"/>
                      <a:gd fmla="*/ 6 h 7" name="T63"/>
                      <a:gd fmla="*/ 35 w 35" name="T64"/>
                      <a:gd fmla="*/ 4 h 7" name="T65"/>
                      <a:gd fmla="*/ 31 w 35" name="T66"/>
                      <a:gd fmla="*/ 5 h 7" name="T67"/>
                      <a:gd fmla="*/ 27 w 35" name="T68"/>
                      <a:gd fmla="*/ 4 h 7" name="T69"/>
                      <a:gd fmla="*/ 22 w 35" name="T70"/>
                      <a:gd fmla="*/ 4 h 7" name="T71"/>
                      <a:gd fmla="*/ 18 w 35" name="T72"/>
                      <a:gd fmla="*/ 3 h 7" name="T73"/>
                      <a:gd fmla="*/ 15 w 35" name="T74"/>
                      <a:gd fmla="*/ 5 h 7" name="T75"/>
                      <a:gd fmla="*/ 11 w 35" name="T76"/>
                      <a:gd fmla="*/ 5 h 7" name="T77"/>
                      <a:gd fmla="*/ 9 w 35" name="T78"/>
                      <a:gd fmla="*/ 4 h 7" name="T79"/>
                      <a:gd fmla="*/ 5 w 35" name="T80"/>
                      <a:gd fmla="*/ 5 h 7" name="T81"/>
                      <a:gd fmla="*/ 3 w 35" name="T82"/>
                      <a:gd fmla="*/ 7 h 7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7" w="35">
                        <a:moveTo>
                          <a:pt x="3" y="7"/>
                        </a:moveTo>
                        <a:cubicBezTo>
                          <a:pt x="1" y="7"/>
                          <a:pt x="1" y="5"/>
                          <a:pt x="0" y="4"/>
                        </a:cubicBezTo>
                        <a:cubicBezTo>
                          <a:pt x="1" y="4"/>
                          <a:pt x="1" y="5"/>
                          <a:pt x="2" y="5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5" y="6"/>
                          <a:pt x="4" y="4"/>
                          <a:pt x="4" y="4"/>
                        </a:cubicBezTo>
                        <a:cubicBezTo>
                          <a:pt x="5" y="4"/>
                          <a:pt x="6" y="5"/>
                          <a:pt x="7" y="5"/>
                        </a:cubicBezTo>
                        <a:cubicBezTo>
                          <a:pt x="8" y="5"/>
                          <a:pt x="8" y="1"/>
                          <a:pt x="8" y="1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10" y="4"/>
                          <a:pt x="11" y="4"/>
                        </a:cubicBezTo>
                        <a:cubicBezTo>
                          <a:pt x="11" y="4"/>
                          <a:pt x="11" y="4"/>
                          <a:pt x="11" y="4"/>
                        </a:cubicBezTo>
                        <a:cubicBezTo>
                          <a:pt x="13" y="4"/>
                          <a:pt x="13" y="2"/>
                          <a:pt x="13" y="2"/>
                        </a:cubicBezTo>
                        <a:cubicBezTo>
                          <a:pt x="13" y="2"/>
                          <a:pt x="13" y="2"/>
                          <a:pt x="13" y="2"/>
                        </a:cubicBezTo>
                        <a:cubicBezTo>
                          <a:pt x="13" y="2"/>
                          <a:pt x="14" y="4"/>
                          <a:pt x="15" y="4"/>
                        </a:cubicBezTo>
                        <a:cubicBezTo>
                          <a:pt x="16" y="4"/>
                          <a:pt x="18" y="0"/>
                          <a:pt x="18" y="0"/>
                        </a:cubicBezTo>
                        <a:cubicBezTo>
                          <a:pt x="18" y="0"/>
                          <a:pt x="19" y="4"/>
                          <a:pt x="20" y="4"/>
                        </a:cubicBezTo>
                        <a:cubicBezTo>
                          <a:pt x="22" y="4"/>
                          <a:pt x="22" y="2"/>
                          <a:pt x="22" y="2"/>
                        </a:cubicBezTo>
                        <a:cubicBezTo>
                          <a:pt x="22" y="2"/>
                          <a:pt x="23" y="4"/>
                          <a:pt x="24" y="4"/>
                        </a:cubicBezTo>
                        <a:cubicBezTo>
                          <a:pt x="24" y="4"/>
                          <a:pt x="24" y="4"/>
                          <a:pt x="24" y="4"/>
                        </a:cubicBezTo>
                        <a:cubicBezTo>
                          <a:pt x="26" y="4"/>
                          <a:pt x="27" y="1"/>
                          <a:pt x="27" y="1"/>
                        </a:cubicBezTo>
                        <a:cubicBezTo>
                          <a:pt x="27" y="1"/>
                          <a:pt x="27" y="3"/>
                          <a:pt x="28" y="4"/>
                        </a:cubicBezTo>
                        <a:cubicBezTo>
                          <a:pt x="27" y="3"/>
                          <a:pt x="27" y="1"/>
                          <a:pt x="27" y="1"/>
                        </a:cubicBezTo>
                        <a:cubicBezTo>
                          <a:pt x="27" y="1"/>
                          <a:pt x="26" y="4"/>
                          <a:pt x="24" y="4"/>
                        </a:cubicBezTo>
                        <a:cubicBezTo>
                          <a:pt x="23" y="4"/>
                          <a:pt x="22" y="3"/>
                          <a:pt x="22" y="2"/>
                        </a:cubicBezTo>
                        <a:cubicBezTo>
                          <a:pt x="22" y="3"/>
                          <a:pt x="2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19" y="4"/>
                          <a:pt x="18" y="0"/>
                          <a:pt x="18" y="0"/>
                        </a:cubicBezTo>
                        <a:cubicBezTo>
                          <a:pt x="18" y="0"/>
                          <a:pt x="16" y="4"/>
                          <a:pt x="15" y="4"/>
                        </a:cubicBezTo>
                        <a:cubicBezTo>
                          <a:pt x="14" y="4"/>
                          <a:pt x="13" y="3"/>
                          <a:pt x="13" y="2"/>
                        </a:cubicBezTo>
                        <a:cubicBezTo>
                          <a:pt x="13" y="3"/>
                          <a:pt x="13" y="4"/>
                          <a:pt x="11" y="4"/>
                        </a:cubicBezTo>
                        <a:cubicBezTo>
                          <a:pt x="10" y="4"/>
                          <a:pt x="8" y="1"/>
                          <a:pt x="8" y="1"/>
                        </a:cubicBezTo>
                        <a:cubicBezTo>
                          <a:pt x="8" y="1"/>
                          <a:pt x="8" y="5"/>
                          <a:pt x="7" y="5"/>
                        </a:cubicBezTo>
                        <a:cubicBezTo>
                          <a:pt x="6" y="5"/>
                          <a:pt x="5" y="4"/>
                          <a:pt x="4" y="4"/>
                        </a:cubicBezTo>
                        <a:cubicBezTo>
                          <a:pt x="5" y="4"/>
                          <a:pt x="5" y="6"/>
                          <a:pt x="4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3" y="6"/>
                          <a:pt x="2" y="6"/>
                          <a:pt x="2" y="5"/>
                        </a:cubicBezTo>
                        <a:cubicBezTo>
                          <a:pt x="1" y="5"/>
                          <a:pt x="1" y="5"/>
                          <a:pt x="0" y="4"/>
                        </a:cubicBezTo>
                        <a:cubicBezTo>
                          <a:pt x="1" y="6"/>
                          <a:pt x="2" y="7"/>
                          <a:pt x="3" y="7"/>
                        </a:cubicBezTo>
                        <a:cubicBezTo>
                          <a:pt x="5" y="6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6" y="6"/>
                          <a:pt x="7" y="6"/>
                        </a:cubicBezTo>
                        <a:cubicBezTo>
                          <a:pt x="8" y="6"/>
                          <a:pt x="9" y="4"/>
                          <a:pt x="9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9" y="4"/>
                          <a:pt x="10" y="5"/>
                          <a:pt x="11" y="5"/>
                        </a:cubicBezTo>
                        <a:cubicBezTo>
                          <a:pt x="13" y="5"/>
                          <a:pt x="13" y="4"/>
                          <a:pt x="13" y="4"/>
                        </a:cubicBezTo>
                        <a:cubicBezTo>
                          <a:pt x="13" y="4"/>
                          <a:pt x="14" y="5"/>
                          <a:pt x="15" y="5"/>
                        </a:cubicBezTo>
                        <a:cubicBezTo>
                          <a:pt x="17" y="5"/>
                          <a:pt x="18" y="3"/>
                          <a:pt x="18" y="3"/>
                        </a:cubicBezTo>
                        <a:cubicBezTo>
                          <a:pt x="18" y="3"/>
                          <a:pt x="19" y="5"/>
                          <a:pt x="20" y="5"/>
                        </a:cubicBezTo>
                        <a:cubicBezTo>
                          <a:pt x="22" y="5"/>
                          <a:pt x="22" y="4"/>
                          <a:pt x="22" y="4"/>
                        </a:cubicBezTo>
                        <a:cubicBezTo>
                          <a:pt x="22" y="4"/>
                          <a:pt x="23" y="5"/>
                          <a:pt x="24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5" y="5"/>
                          <a:pt x="27" y="4"/>
                          <a:pt x="27" y="4"/>
                        </a:cubicBezTo>
                        <a:cubicBezTo>
                          <a:pt x="27" y="4"/>
                          <a:pt x="27" y="6"/>
                          <a:pt x="28" y="6"/>
                        </a:cubicBezTo>
                        <a:cubicBezTo>
                          <a:pt x="30" y="6"/>
                          <a:pt x="31" y="5"/>
                          <a:pt x="31" y="5"/>
                        </a:cubicBezTo>
                        <a:cubicBezTo>
                          <a:pt x="31" y="5"/>
                          <a:pt x="31" y="7"/>
                          <a:pt x="32" y="7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34" y="7"/>
                          <a:pt x="35" y="5"/>
                          <a:pt x="35" y="4"/>
                        </a:cubicBezTo>
                        <a:cubicBezTo>
                          <a:pt x="35" y="4"/>
                          <a:pt x="35" y="5"/>
                          <a:pt x="34" y="5"/>
                        </a:cubicBezTo>
                        <a:cubicBezTo>
                          <a:pt x="34" y="6"/>
                          <a:pt x="33" y="6"/>
                          <a:pt x="33" y="6"/>
                        </a:cubicBezTo>
                        <a:cubicBezTo>
                          <a:pt x="32" y="6"/>
                          <a:pt x="31" y="4"/>
                          <a:pt x="31" y="4"/>
                        </a:cubicBezTo>
                        <a:cubicBezTo>
                          <a:pt x="31" y="4"/>
                          <a:pt x="30" y="5"/>
                          <a:pt x="29" y="5"/>
                        </a:cubicBezTo>
                        <a:cubicBezTo>
                          <a:pt x="29" y="5"/>
                          <a:pt x="29" y="5"/>
                          <a:pt x="28" y="5"/>
                        </a:cubicBezTo>
                        <a:cubicBezTo>
                          <a:pt x="28" y="5"/>
                          <a:pt x="28" y="5"/>
                          <a:pt x="29" y="5"/>
                        </a:cubicBezTo>
                        <a:cubicBezTo>
                          <a:pt x="30" y="5"/>
                          <a:pt x="31" y="4"/>
                          <a:pt x="31" y="4"/>
                        </a:cubicBezTo>
                        <a:cubicBezTo>
                          <a:pt x="31" y="4"/>
                          <a:pt x="32" y="6"/>
                          <a:pt x="32" y="6"/>
                        </a:cubicBezTo>
                        <a:cubicBezTo>
                          <a:pt x="33" y="6"/>
                          <a:pt x="34" y="5"/>
                          <a:pt x="34" y="5"/>
                        </a:cubicBezTo>
                        <a:cubicBezTo>
                          <a:pt x="34" y="5"/>
                          <a:pt x="35" y="4"/>
                          <a:pt x="35" y="4"/>
                        </a:cubicBezTo>
                        <a:cubicBezTo>
                          <a:pt x="35" y="6"/>
                          <a:pt x="33" y="7"/>
                          <a:pt x="32" y="7"/>
                        </a:cubicBezTo>
                        <a:cubicBezTo>
                          <a:pt x="31" y="7"/>
                          <a:pt x="31" y="5"/>
                          <a:pt x="31" y="5"/>
                        </a:cubicBezTo>
                        <a:cubicBezTo>
                          <a:pt x="31" y="5"/>
                          <a:pt x="30" y="6"/>
                          <a:pt x="29" y="6"/>
                        </a:cubicBezTo>
                        <a:cubicBezTo>
                          <a:pt x="27" y="6"/>
                          <a:pt x="27" y="4"/>
                          <a:pt x="27" y="4"/>
                        </a:cubicBezTo>
                        <a:cubicBezTo>
                          <a:pt x="27" y="4"/>
                          <a:pt x="25" y="5"/>
                          <a:pt x="24" y="5"/>
                        </a:cubicBezTo>
                        <a:cubicBezTo>
                          <a:pt x="23" y="5"/>
                          <a:pt x="22" y="4"/>
                          <a:pt x="22" y="4"/>
                        </a:cubicBezTo>
                        <a:cubicBezTo>
                          <a:pt x="22" y="4"/>
                          <a:pt x="22" y="5"/>
                          <a:pt x="20" y="5"/>
                        </a:cubicBezTo>
                        <a:cubicBezTo>
                          <a:pt x="19" y="5"/>
                          <a:pt x="18" y="3"/>
                          <a:pt x="18" y="3"/>
                        </a:cubicBezTo>
                        <a:cubicBezTo>
                          <a:pt x="18" y="3"/>
                          <a:pt x="17" y="5"/>
                          <a:pt x="15" y="5"/>
                        </a:cubicBezTo>
                        <a:cubicBezTo>
                          <a:pt x="15" y="5"/>
                          <a:pt x="15" y="5"/>
                          <a:pt x="15" y="5"/>
                        </a:cubicBezTo>
                        <a:cubicBezTo>
                          <a:pt x="14" y="5"/>
                          <a:pt x="13" y="4"/>
                          <a:pt x="13" y="4"/>
                        </a:cubicBezTo>
                        <a:cubicBezTo>
                          <a:pt x="13" y="4"/>
                          <a:pt x="13" y="5"/>
                          <a:pt x="11" y="5"/>
                        </a:cubicBezTo>
                        <a:cubicBezTo>
                          <a:pt x="11" y="5"/>
                          <a:pt x="11" y="5"/>
                          <a:pt x="11" y="5"/>
                        </a:cubicBezTo>
                        <a:cubicBezTo>
                          <a:pt x="10" y="5"/>
                          <a:pt x="9" y="4"/>
                          <a:pt x="9" y="4"/>
                        </a:cubicBezTo>
                        <a:cubicBezTo>
                          <a:pt x="9" y="4"/>
                          <a:pt x="8" y="6"/>
                          <a:pt x="7" y="6"/>
                        </a:cubicBezTo>
                        <a:cubicBezTo>
                          <a:pt x="6" y="6"/>
                          <a:pt x="5" y="5"/>
                          <a:pt x="5" y="5"/>
                        </a:cubicBezTo>
                        <a:cubicBezTo>
                          <a:pt x="5" y="5"/>
                          <a:pt x="5" y="7"/>
                          <a:pt x="3" y="7"/>
                        </a:cubicBezTo>
                        <a:cubicBezTo>
                          <a:pt x="3" y="7"/>
                          <a:pt x="3" y="7"/>
                          <a:pt x="3" y="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1" name="Freeform 701"/>
                  <p:cNvSpPr/>
                  <p:nvPr/>
                </p:nvSpPr>
                <p:spPr bwMode="auto">
                  <a:xfrm>
                    <a:off x="6697" y="2795"/>
                    <a:ext cx="76" cy="7"/>
                  </a:xfrm>
                  <a:custGeom>
                    <a:gdLst>
                      <a:gd fmla="*/ 16 w 32" name="T0"/>
                      <a:gd fmla="*/ 1 h 3" name="T1"/>
                      <a:gd fmla="*/ 1 w 32" name="T2"/>
                      <a:gd fmla="*/ 3 h 3" name="T3"/>
                      <a:gd fmla="*/ 0 w 32" name="T4"/>
                      <a:gd fmla="*/ 3 h 3" name="T5"/>
                      <a:gd fmla="*/ 0 w 32" name="T6"/>
                      <a:gd fmla="*/ 2 h 3" name="T7"/>
                      <a:gd fmla="*/ 16 w 32" name="T8"/>
                      <a:gd fmla="*/ 0 h 3" name="T9"/>
                      <a:gd fmla="*/ 31 w 32" name="T10"/>
                      <a:gd fmla="*/ 2 h 3" name="T11"/>
                      <a:gd fmla="*/ 32 w 32" name="T12"/>
                      <a:gd fmla="*/ 3 h 3" name="T13"/>
                      <a:gd fmla="*/ 31 w 32" name="T14"/>
                      <a:gd fmla="*/ 3 h 3" name="T15"/>
                      <a:gd fmla="*/ 16 w 32" name="T16"/>
                      <a:gd fmla="*/ 1 h 3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3" w="32">
                        <a:moveTo>
                          <a:pt x="16" y="1"/>
                        </a:moveTo>
                        <a:cubicBezTo>
                          <a:pt x="10" y="1"/>
                          <a:pt x="4" y="2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4" y="1"/>
                          <a:pt x="10" y="0"/>
                          <a:pt x="16" y="0"/>
                        </a:cubicBezTo>
                        <a:cubicBezTo>
                          <a:pt x="22" y="0"/>
                          <a:pt x="28" y="1"/>
                          <a:pt x="31" y="2"/>
                        </a:cubicBezTo>
                        <a:cubicBezTo>
                          <a:pt x="32" y="2"/>
                          <a:pt x="32" y="3"/>
                          <a:pt x="32" y="3"/>
                        </a:cubicBezTo>
                        <a:cubicBezTo>
                          <a:pt x="32" y="3"/>
                          <a:pt x="31" y="3"/>
                          <a:pt x="31" y="3"/>
                        </a:cubicBezTo>
                        <a:cubicBezTo>
                          <a:pt x="27" y="2"/>
                          <a:pt x="22" y="1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2" name="Freeform 702"/>
                  <p:cNvSpPr>
                    <a:spLocks noEditPoints="1"/>
                  </p:cNvSpPr>
                  <p:nvPr/>
                </p:nvSpPr>
                <p:spPr bwMode="auto">
                  <a:xfrm>
                    <a:off x="6697" y="2795"/>
                    <a:ext cx="76" cy="7"/>
                  </a:xfrm>
                  <a:custGeom>
                    <a:gdLst>
                      <a:gd fmla="*/ 31 w 32" name="T0"/>
                      <a:gd fmla="*/ 3 h 3" name="T1"/>
                      <a:gd fmla="*/ 31 w 32" name="T2"/>
                      <a:gd fmla="*/ 3 h 3" name="T3"/>
                      <a:gd fmla="*/ 16 w 32" name="T4"/>
                      <a:gd fmla="*/ 1 h 3" name="T5"/>
                      <a:gd fmla="*/ 1 w 32" name="T6"/>
                      <a:gd fmla="*/ 3 h 3" name="T7"/>
                      <a:gd fmla="*/ 0 w 32" name="T8"/>
                      <a:gd fmla="*/ 3 h 3" name="T9"/>
                      <a:gd fmla="*/ 0 w 32" name="T10"/>
                      <a:gd fmla="*/ 2 h 3" name="T11"/>
                      <a:gd fmla="*/ 16 w 32" name="T12"/>
                      <a:gd fmla="*/ 0 h 3" name="T13"/>
                      <a:gd fmla="*/ 32 w 32" name="T14"/>
                      <a:gd fmla="*/ 2 h 3" name="T15"/>
                      <a:gd fmla="*/ 32 w 32" name="T16"/>
                      <a:gd fmla="*/ 3 h 3" name="T17"/>
                      <a:gd fmla="*/ 31 w 32" name="T18"/>
                      <a:gd fmla="*/ 3 h 3" name="T19"/>
                      <a:gd fmla="*/ 16 w 32" name="T20"/>
                      <a:gd fmla="*/ 1 h 3" name="T21"/>
                      <a:gd fmla="*/ 31 w 32" name="T22"/>
                      <a:gd fmla="*/ 3 h 3" name="T23"/>
                      <a:gd fmla="*/ 31 w 32" name="T24"/>
                      <a:gd fmla="*/ 3 h 3" name="T25"/>
                      <a:gd fmla="*/ 32 w 32" name="T26"/>
                      <a:gd fmla="*/ 3 h 3" name="T27"/>
                      <a:gd fmla="*/ 31 w 32" name="T28"/>
                      <a:gd fmla="*/ 2 h 3" name="T29"/>
                      <a:gd fmla="*/ 16 w 32" name="T30"/>
                      <a:gd fmla="*/ 0 h 3" name="T31"/>
                      <a:gd fmla="*/ 0 w 32" name="T32"/>
                      <a:gd fmla="*/ 2 h 3" name="T33"/>
                      <a:gd fmla="*/ 0 w 32" name="T34"/>
                      <a:gd fmla="*/ 3 h 3" name="T35"/>
                      <a:gd fmla="*/ 0 w 32" name="T36"/>
                      <a:gd fmla="*/ 3 h 3" name="T37"/>
                      <a:gd fmla="*/ 16 w 32" name="T38"/>
                      <a:gd fmla="*/ 1 h 3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3" w="32">
                        <a:moveTo>
                          <a:pt x="31" y="3"/>
                        </a:move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27" y="2"/>
                          <a:pt x="22" y="1"/>
                          <a:pt x="16" y="1"/>
                        </a:cubicBezTo>
                        <a:cubicBezTo>
                          <a:pt x="10" y="1"/>
                          <a:pt x="5" y="2"/>
                          <a:pt x="1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4" y="1"/>
                          <a:pt x="10" y="0"/>
                          <a:pt x="16" y="0"/>
                        </a:cubicBezTo>
                        <a:cubicBezTo>
                          <a:pt x="22" y="0"/>
                          <a:pt x="27" y="1"/>
                          <a:pt x="32" y="2"/>
                        </a:cubicBezTo>
                        <a:cubicBezTo>
                          <a:pt x="32" y="2"/>
                          <a:pt x="32" y="2"/>
                          <a:pt x="32" y="3"/>
                        </a:cubicBezTo>
                        <a:cubicBezTo>
                          <a:pt x="32" y="3"/>
                          <a:pt x="32" y="3"/>
                          <a:pt x="31" y="3"/>
                        </a:cubicBezTo>
                        <a:close/>
                        <a:moveTo>
                          <a:pt x="16" y="1"/>
                        </a:moveTo>
                        <a:cubicBezTo>
                          <a:pt x="22" y="1"/>
                          <a:pt x="27" y="2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2" y="3"/>
                          <a:pt x="32" y="3"/>
                          <a:pt x="32" y="3"/>
                        </a:cubicBezTo>
                        <a:cubicBezTo>
                          <a:pt x="32" y="3"/>
                          <a:pt x="32" y="2"/>
                          <a:pt x="31" y="2"/>
                        </a:cubicBezTo>
                        <a:cubicBezTo>
                          <a:pt x="27" y="1"/>
                          <a:pt x="22" y="0"/>
                          <a:pt x="16" y="0"/>
                        </a:cubicBezTo>
                        <a:cubicBezTo>
                          <a:pt x="10" y="0"/>
                          <a:pt x="4" y="1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5" y="2"/>
                          <a:pt x="10" y="1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3" name="Freeform 703"/>
                  <p:cNvSpPr/>
                  <p:nvPr/>
                </p:nvSpPr>
                <p:spPr bwMode="auto">
                  <a:xfrm>
                    <a:off x="6735" y="2778"/>
                    <a:ext cx="9" cy="10"/>
                  </a:xfrm>
                  <a:custGeom>
                    <a:gdLst>
                      <a:gd fmla="*/ 3 w 4" name="T0"/>
                      <a:gd fmla="*/ 2 h 4" name="T1"/>
                      <a:gd fmla="*/ 1 w 4" name="T2"/>
                      <a:gd fmla="*/ 2 h 4" name="T3"/>
                      <a:gd fmla="*/ 1 w 4" name="T4"/>
                      <a:gd fmla="*/ 1 h 4" name="T5"/>
                      <a:gd fmla="*/ 2 w 4" name="T6"/>
                      <a:gd fmla="*/ 0 h 4" name="T7"/>
                      <a:gd fmla="*/ 3 w 4" name="T8"/>
                      <a:gd fmla="*/ 1 h 4" name="T9"/>
                      <a:gd fmla="*/ 2 w 4" name="T10"/>
                      <a:gd fmla="*/ 1 h 4" name="T11"/>
                      <a:gd fmla="*/ 4 w 4" name="T12"/>
                      <a:gd fmla="*/ 1 h 4" name="T13"/>
                      <a:gd fmla="*/ 4 w 4" name="T14"/>
                      <a:gd fmla="*/ 3 h 4" name="T15"/>
                      <a:gd fmla="*/ 2 w 4" name="T16"/>
                      <a:gd fmla="*/ 3 h 4" name="T17"/>
                      <a:gd fmla="*/ 3 w 4" name="T18"/>
                      <a:gd fmla="*/ 4 h 4" name="T19"/>
                      <a:gd fmla="*/ 2 w 4" name="T20"/>
                      <a:gd fmla="*/ 4 h 4" name="T21"/>
                      <a:gd fmla="*/ 1 w 4" name="T22"/>
                      <a:gd fmla="*/ 3 h 4" name="T23"/>
                      <a:gd fmla="*/ 1 w 4" name="T24"/>
                      <a:gd fmla="*/ 2 h 4" name="T25"/>
                      <a:gd fmla="*/ 3 w 4" name="T26"/>
                      <a:gd fmla="*/ 2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2"/>
                        </a:moveTo>
                        <a:cubicBezTo>
                          <a:pt x="3" y="2"/>
                          <a:pt x="1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4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4" name="Freeform 704"/>
                  <p:cNvSpPr/>
                  <p:nvPr/>
                </p:nvSpPr>
                <p:spPr bwMode="auto">
                  <a:xfrm>
                    <a:off x="6735" y="2778"/>
                    <a:ext cx="9" cy="10"/>
                  </a:xfrm>
                  <a:custGeom>
                    <a:gdLst>
                      <a:gd fmla="*/ 2 w 4" name="T0"/>
                      <a:gd fmla="*/ 4 h 4" name="T1"/>
                      <a:gd fmla="*/ 2 w 4" name="T2"/>
                      <a:gd fmla="*/ 4 h 4" name="T3"/>
                      <a:gd fmla="*/ 1 w 4" name="T4"/>
                      <a:gd fmla="*/ 3 h 4" name="T5"/>
                      <a:gd fmla="*/ 1 w 4" name="T6"/>
                      <a:gd fmla="*/ 2 h 4" name="T7"/>
                      <a:gd fmla="*/ 1 w 4" name="T8"/>
                      <a:gd fmla="*/ 2 h 4" name="T9"/>
                      <a:gd fmla="*/ 1 w 4" name="T10"/>
                      <a:gd fmla="*/ 2 h 4" name="T11"/>
                      <a:gd fmla="*/ 1 w 4" name="T12"/>
                      <a:gd fmla="*/ 2 h 4" name="T13"/>
                      <a:gd fmla="*/ 1 w 4" name="T14"/>
                      <a:gd fmla="*/ 1 h 4" name="T15"/>
                      <a:gd fmla="*/ 1 w 4" name="T16"/>
                      <a:gd fmla="*/ 1 h 4" name="T17"/>
                      <a:gd fmla="*/ 2 w 4" name="T18"/>
                      <a:gd fmla="*/ 0 h 4" name="T19"/>
                      <a:gd fmla="*/ 3 w 4" name="T20"/>
                      <a:gd fmla="*/ 1 h 4" name="T21"/>
                      <a:gd fmla="*/ 3 w 4" name="T22"/>
                      <a:gd fmla="*/ 1 h 4" name="T23"/>
                      <a:gd fmla="*/ 4 w 4" name="T24"/>
                      <a:gd fmla="*/ 1 h 4" name="T25"/>
                      <a:gd fmla="*/ 4 w 4" name="T26"/>
                      <a:gd fmla="*/ 3 h 4" name="T27"/>
                      <a:gd fmla="*/ 3 w 4" name="T28"/>
                      <a:gd fmla="*/ 3 h 4" name="T29"/>
                      <a:gd fmla="*/ 3 w 4" name="T30"/>
                      <a:gd fmla="*/ 3 h 4" name="T31"/>
                      <a:gd fmla="*/ 3 w 4" name="T32"/>
                      <a:gd fmla="*/ 4 h 4" name="T33"/>
                      <a:gd fmla="*/ 2 w 4" name="T34"/>
                      <a:gd fmla="*/ 3 h 4" name="T35"/>
                      <a:gd fmla="*/ 3 w 4" name="T36"/>
                      <a:gd fmla="*/ 3 h 4" name="T37"/>
                      <a:gd fmla="*/ 4 w 4" name="T38"/>
                      <a:gd fmla="*/ 3 h 4" name="T39"/>
                      <a:gd fmla="*/ 4 w 4" name="T40"/>
                      <a:gd fmla="*/ 2 h 4" name="T41"/>
                      <a:gd fmla="*/ 3 w 4" name="T42"/>
                      <a:gd fmla="*/ 1 h 4" name="T43"/>
                      <a:gd fmla="*/ 2 w 4" name="T44"/>
                      <a:gd fmla="*/ 2 h 4" name="T45"/>
                      <a:gd fmla="*/ 2 w 4" name="T46"/>
                      <a:gd fmla="*/ 2 h 4" name="T47"/>
                      <a:gd fmla="*/ 2 w 4" name="T48"/>
                      <a:gd fmla="*/ 1 h 4" name="T49"/>
                      <a:gd fmla="*/ 3 w 4" name="T50"/>
                      <a:gd fmla="*/ 1 h 4" name="T51"/>
                      <a:gd fmla="*/ 2 w 4" name="T52"/>
                      <a:gd fmla="*/ 0 h 4" name="T53"/>
                      <a:gd fmla="*/ 1 w 4" name="T54"/>
                      <a:gd fmla="*/ 1 h 4" name="T55"/>
                      <a:gd fmla="*/ 1 w 4" name="T56"/>
                      <a:gd fmla="*/ 1 h 4" name="T57"/>
                      <a:gd fmla="*/ 1 w 4" name="T58"/>
                      <a:gd fmla="*/ 2 h 4" name="T59"/>
                      <a:gd fmla="*/ 3 w 4" name="T60"/>
                      <a:gd fmla="*/ 2 h 4" name="T61"/>
                      <a:gd fmla="*/ 3 w 4" name="T62"/>
                      <a:gd fmla="*/ 2 h 4" name="T63"/>
                      <a:gd fmla="*/ 3 w 4" name="T64"/>
                      <a:gd fmla="*/ 2 h 4" name="T65"/>
                      <a:gd fmla="*/ 3 w 4" name="T66"/>
                      <a:gd fmla="*/ 2 h 4" name="T67"/>
                      <a:gd fmla="*/ 2 w 4" name="T68"/>
                      <a:gd fmla="*/ 2 h 4" name="T69"/>
                      <a:gd fmla="*/ 1 w 4" name="T70"/>
                      <a:gd fmla="*/ 2 h 4" name="T71"/>
                      <a:gd fmla="*/ 1 w 4" name="T72"/>
                      <a:gd fmla="*/ 2 h 4" name="T73"/>
                      <a:gd fmla="*/ 1 w 4" name="T74"/>
                      <a:gd fmla="*/ 3 h 4" name="T75"/>
                      <a:gd fmla="*/ 2 w 4" name="T76"/>
                      <a:gd fmla="*/ 4 h 4" name="T77"/>
                      <a:gd fmla="*/ 2 w 4" name="T78"/>
                      <a:gd fmla="*/ 4 h 4" name="T79"/>
                      <a:gd fmla="*/ 3 w 4" name="T80"/>
                      <a:gd fmla="*/ 4 h 4" name="T81"/>
                      <a:gd fmla="*/ 2 w 4" name="T82"/>
                      <a:gd fmla="*/ 4 h 4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4"/>
                          <a:pt x="3" y="4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2" y="4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5" name="Freeform 705"/>
                  <p:cNvSpPr/>
                  <p:nvPr/>
                </p:nvSpPr>
                <p:spPr bwMode="auto">
                  <a:xfrm>
                    <a:off x="6723" y="2778"/>
                    <a:ext cx="10" cy="10"/>
                  </a:xfrm>
                  <a:custGeom>
                    <a:gdLst>
                      <a:gd fmla="*/ 1 w 4" name="T0"/>
                      <a:gd fmla="*/ 2 h 4" name="T1"/>
                      <a:gd fmla="*/ 4 w 4" name="T2"/>
                      <a:gd fmla="*/ 2 h 4" name="T3"/>
                      <a:gd fmla="*/ 4 w 4" name="T4"/>
                      <a:gd fmla="*/ 1 h 4" name="T5"/>
                      <a:gd fmla="*/ 2 w 4" name="T6"/>
                      <a:gd fmla="*/ 0 h 4" name="T7"/>
                      <a:gd fmla="*/ 1 w 4" name="T8"/>
                      <a:gd fmla="*/ 1 h 4" name="T9"/>
                      <a:gd fmla="*/ 2 w 4" name="T10"/>
                      <a:gd fmla="*/ 2 h 4" name="T11"/>
                      <a:gd fmla="*/ 1 w 4" name="T12"/>
                      <a:gd fmla="*/ 2 h 4" name="T13"/>
                      <a:gd fmla="*/ 0 w 4" name="T14"/>
                      <a:gd fmla="*/ 3 h 4" name="T15"/>
                      <a:gd fmla="*/ 2 w 4" name="T16"/>
                      <a:gd fmla="*/ 3 h 4" name="T17"/>
                      <a:gd fmla="*/ 1 w 4" name="T18"/>
                      <a:gd fmla="*/ 4 h 4" name="T19"/>
                      <a:gd fmla="*/ 3 w 4" name="T20"/>
                      <a:gd fmla="*/ 4 h 4" name="T21"/>
                      <a:gd fmla="*/ 4 w 4" name="T22"/>
                      <a:gd fmla="*/ 3 h 4" name="T23"/>
                      <a:gd fmla="*/ 3 w 4" name="T24"/>
                      <a:gd fmla="*/ 2 h 4" name="T25"/>
                      <a:gd fmla="*/ 1 w 4" name="T26"/>
                      <a:gd fmla="*/ 2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1" y="2"/>
                        </a:moveTo>
                        <a:cubicBezTo>
                          <a:pt x="1" y="2"/>
                          <a:pt x="3" y="2"/>
                          <a:pt x="4" y="2"/>
                        </a:cubicBez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1" y="1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2"/>
                          <a:pt x="3" y="2"/>
                        </a:cubicBezTo>
                        <a:cubicBezTo>
                          <a:pt x="3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6" name="Freeform 706"/>
                  <p:cNvSpPr>
                    <a:spLocks noEditPoints="1"/>
                  </p:cNvSpPr>
                  <p:nvPr/>
                </p:nvSpPr>
                <p:spPr bwMode="auto">
                  <a:xfrm>
                    <a:off x="6723" y="2778"/>
                    <a:ext cx="10" cy="10"/>
                  </a:xfrm>
                  <a:custGeom>
                    <a:gdLst>
                      <a:gd fmla="*/ 2 w 4" name="T0"/>
                      <a:gd fmla="*/ 4 h 4" name="T1"/>
                      <a:gd fmla="*/ 1 w 4" name="T2"/>
                      <a:gd fmla="*/ 4 h 4" name="T3"/>
                      <a:gd fmla="*/ 1 w 4" name="T4"/>
                      <a:gd fmla="*/ 4 h 4" name="T5"/>
                      <a:gd fmla="*/ 1 w 4" name="T6"/>
                      <a:gd fmla="*/ 3 h 4" name="T7"/>
                      <a:gd fmla="*/ 2 w 4" name="T8"/>
                      <a:gd fmla="*/ 3 h 4" name="T9"/>
                      <a:gd fmla="*/ 0 w 4" name="T10"/>
                      <a:gd fmla="*/ 3 h 4" name="T11"/>
                      <a:gd fmla="*/ 0 w 4" name="T12"/>
                      <a:gd fmla="*/ 1 h 4" name="T13"/>
                      <a:gd fmla="*/ 2 w 4" name="T14"/>
                      <a:gd fmla="*/ 1 h 4" name="T15"/>
                      <a:gd fmla="*/ 1 w 4" name="T16"/>
                      <a:gd fmla="*/ 1 h 4" name="T17"/>
                      <a:gd fmla="*/ 2 w 4" name="T18"/>
                      <a:gd fmla="*/ 0 h 4" name="T19"/>
                      <a:gd fmla="*/ 4 w 4" name="T20"/>
                      <a:gd fmla="*/ 1 h 4" name="T21"/>
                      <a:gd fmla="*/ 4 w 4" name="T22"/>
                      <a:gd fmla="*/ 1 h 4" name="T23"/>
                      <a:gd fmla="*/ 4 w 4" name="T24"/>
                      <a:gd fmla="*/ 2 h 4" name="T25"/>
                      <a:gd fmla="*/ 3 w 4" name="T26"/>
                      <a:gd fmla="*/ 2 h 4" name="T27"/>
                      <a:gd fmla="*/ 3 w 4" name="T28"/>
                      <a:gd fmla="*/ 2 h 4" name="T29"/>
                      <a:gd fmla="*/ 4 w 4" name="T30"/>
                      <a:gd fmla="*/ 3 h 4" name="T31"/>
                      <a:gd fmla="*/ 4 w 4" name="T32"/>
                      <a:gd fmla="*/ 3 h 4" name="T33"/>
                      <a:gd fmla="*/ 3 w 4" name="T34"/>
                      <a:gd fmla="*/ 4 h 4" name="T35"/>
                      <a:gd fmla="*/ 2 w 4" name="T36"/>
                      <a:gd fmla="*/ 4 h 4" name="T37"/>
                      <a:gd fmla="*/ 2 w 4" name="T38"/>
                      <a:gd fmla="*/ 3 h 4" name="T39"/>
                      <a:gd fmla="*/ 1 w 4" name="T40"/>
                      <a:gd fmla="*/ 3 h 4" name="T41"/>
                      <a:gd fmla="*/ 2 w 4" name="T42"/>
                      <a:gd fmla="*/ 4 h 4" name="T43"/>
                      <a:gd fmla="*/ 2 w 4" name="T44"/>
                      <a:gd fmla="*/ 4 h 4" name="T45"/>
                      <a:gd fmla="*/ 3 w 4" name="T46"/>
                      <a:gd fmla="*/ 4 h 4" name="T47"/>
                      <a:gd fmla="*/ 4 w 4" name="T48"/>
                      <a:gd fmla="*/ 3 h 4" name="T49"/>
                      <a:gd fmla="*/ 4 w 4" name="T50"/>
                      <a:gd fmla="*/ 3 h 4" name="T51"/>
                      <a:gd fmla="*/ 3 w 4" name="T52"/>
                      <a:gd fmla="*/ 2 h 4" name="T53"/>
                      <a:gd fmla="*/ 2 w 4" name="T54"/>
                      <a:gd fmla="*/ 2 h 4" name="T55"/>
                      <a:gd fmla="*/ 1 w 4" name="T56"/>
                      <a:gd fmla="*/ 2 h 4" name="T57"/>
                      <a:gd fmla="*/ 2 w 4" name="T58"/>
                      <a:gd fmla="*/ 2 h 4" name="T59"/>
                      <a:gd fmla="*/ 2 w 4" name="T60"/>
                      <a:gd fmla="*/ 2 h 4" name="T61"/>
                      <a:gd fmla="*/ 2 w 4" name="T62"/>
                      <a:gd fmla="*/ 2 h 4" name="T63"/>
                      <a:gd fmla="*/ 3 w 4" name="T64"/>
                      <a:gd fmla="*/ 2 h 4" name="T65"/>
                      <a:gd fmla="*/ 4 w 4" name="T66"/>
                      <a:gd fmla="*/ 1 h 4" name="T67"/>
                      <a:gd fmla="*/ 3 w 4" name="T68"/>
                      <a:gd fmla="*/ 1 h 4" name="T69"/>
                      <a:gd fmla="*/ 2 w 4" name="T70"/>
                      <a:gd fmla="*/ 0 h 4" name="T71"/>
                      <a:gd fmla="*/ 1 w 4" name="T72"/>
                      <a:gd fmla="*/ 1 h 4" name="T73"/>
                      <a:gd fmla="*/ 2 w 4" name="T74"/>
                      <a:gd fmla="*/ 2 h 4" name="T75"/>
                      <a:gd fmla="*/ 1 w 4" name="T76"/>
                      <a:gd fmla="*/ 1 h 4" name="T77"/>
                      <a:gd fmla="*/ 1 w 4" name="T78"/>
                      <a:gd fmla="*/ 2 h 4" name="T79"/>
                      <a:gd fmla="*/ 0 w 4" name="T80"/>
                      <a:gd fmla="*/ 3 h 4" name="T81"/>
                      <a:gd fmla="*/ 2 w 4" name="T82"/>
                      <a:gd fmla="*/ 3 h 4" name="T8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2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2" y="3"/>
                        </a:move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2"/>
                          <a:pt x="4" y="1"/>
                        </a:cubicBezTo>
                        <a:cubicBezTo>
                          <a:pt x="4" y="1"/>
                          <a:pt x="4" y="1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2" y="0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2" y="2"/>
                          <a:pt x="2" y="1"/>
                          <a:pt x="1" y="1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7" name="Freeform 707"/>
                  <p:cNvSpPr/>
                  <p:nvPr/>
                </p:nvSpPr>
                <p:spPr bwMode="auto">
                  <a:xfrm>
                    <a:off x="6730" y="2771"/>
                    <a:ext cx="10" cy="9"/>
                  </a:xfrm>
                  <a:custGeom>
                    <a:gdLst>
                      <a:gd fmla="*/ 2 w 4" name="T0"/>
                      <a:gd fmla="*/ 1 h 4" name="T1"/>
                      <a:gd fmla="*/ 2 w 4" name="T2"/>
                      <a:gd fmla="*/ 3 h 4" name="T3"/>
                      <a:gd fmla="*/ 3 w 4" name="T4"/>
                      <a:gd fmla="*/ 3 h 4" name="T5"/>
                      <a:gd fmla="*/ 4 w 4" name="T6"/>
                      <a:gd fmla="*/ 2 h 4" name="T7"/>
                      <a:gd fmla="*/ 3 w 4" name="T8"/>
                      <a:gd fmla="*/ 1 h 4" name="T9"/>
                      <a:gd fmla="*/ 2 w 4" name="T10"/>
                      <a:gd fmla="*/ 2 h 4" name="T11"/>
                      <a:gd fmla="*/ 2 w 4" name="T12"/>
                      <a:gd fmla="*/ 0 h 4" name="T13"/>
                      <a:gd fmla="*/ 1 w 4" name="T14"/>
                      <a:gd fmla="*/ 0 h 4" name="T15"/>
                      <a:gd fmla="*/ 1 w 4" name="T16"/>
                      <a:gd fmla="*/ 2 h 4" name="T17"/>
                      <a:gd fmla="*/ 0 w 4" name="T18"/>
                      <a:gd fmla="*/ 1 h 4" name="T19"/>
                      <a:gd fmla="*/ 0 w 4" name="T20"/>
                      <a:gd fmla="*/ 2 h 4" name="T21"/>
                      <a:gd fmla="*/ 1 w 4" name="T22"/>
                      <a:gd fmla="*/ 4 h 4" name="T23"/>
                      <a:gd fmla="*/ 2 w 4" name="T24"/>
                      <a:gd fmla="*/ 3 h 4" name="T25"/>
                      <a:gd fmla="*/ 2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2" y="1"/>
                        </a:moveTo>
                        <a:cubicBezTo>
                          <a:pt x="2" y="1"/>
                          <a:pt x="2" y="3"/>
                          <a:pt x="2" y="3"/>
                        </a:cubicBezTo>
                        <a:cubicBezTo>
                          <a:pt x="2" y="4"/>
                          <a:pt x="3" y="4"/>
                          <a:pt x="3" y="3"/>
                        </a:cubicBezTo>
                        <a:cubicBezTo>
                          <a:pt x="3" y="3"/>
                          <a:pt x="4" y="2"/>
                          <a:pt x="4" y="2"/>
                        </a:cubicBezTo>
                        <a:cubicBezTo>
                          <a:pt x="4" y="2"/>
                          <a:pt x="3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2" y="3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8" name="Freeform 708"/>
                  <p:cNvSpPr>
                    <a:spLocks noEditPoints="1"/>
                  </p:cNvSpPr>
                  <p:nvPr/>
                </p:nvSpPr>
                <p:spPr bwMode="auto">
                  <a:xfrm>
                    <a:off x="6730" y="2771"/>
                    <a:ext cx="10" cy="9"/>
                  </a:xfrm>
                  <a:custGeom>
                    <a:gdLst>
                      <a:gd fmla="*/ 1 w 4" name="T0"/>
                      <a:gd fmla="*/ 4 h 4" name="T1"/>
                      <a:gd fmla="*/ 1 w 4" name="T2"/>
                      <a:gd fmla="*/ 4 h 4" name="T3"/>
                      <a:gd fmla="*/ 0 w 4" name="T4"/>
                      <a:gd fmla="*/ 2 h 4" name="T5"/>
                      <a:gd fmla="*/ 0 w 4" name="T6"/>
                      <a:gd fmla="*/ 1 h 4" name="T7"/>
                      <a:gd fmla="*/ 1 w 4" name="T8"/>
                      <a:gd fmla="*/ 2 h 4" name="T9"/>
                      <a:gd fmla="*/ 1 w 4" name="T10"/>
                      <a:gd fmla="*/ 0 h 4" name="T11"/>
                      <a:gd fmla="*/ 2 w 4" name="T12"/>
                      <a:gd fmla="*/ 0 h 4" name="T13"/>
                      <a:gd fmla="*/ 3 w 4" name="T14"/>
                      <a:gd fmla="*/ 2 h 4" name="T15"/>
                      <a:gd fmla="*/ 3 w 4" name="T16"/>
                      <a:gd fmla="*/ 1 h 4" name="T17"/>
                      <a:gd fmla="*/ 4 w 4" name="T18"/>
                      <a:gd fmla="*/ 2 h 4" name="T19"/>
                      <a:gd fmla="*/ 3 w 4" name="T20"/>
                      <a:gd fmla="*/ 3 h 4" name="T21"/>
                      <a:gd fmla="*/ 2 w 4" name="T22"/>
                      <a:gd fmla="*/ 3 h 4" name="T23"/>
                      <a:gd fmla="*/ 2 w 4" name="T24"/>
                      <a:gd fmla="*/ 3 h 4" name="T25"/>
                      <a:gd fmla="*/ 2 w 4" name="T26"/>
                      <a:gd fmla="*/ 3 h 4" name="T27"/>
                      <a:gd fmla="*/ 1 w 4" name="T28"/>
                      <a:gd fmla="*/ 4 h 4" name="T29"/>
                      <a:gd fmla="*/ 0 w 4" name="T30"/>
                      <a:gd fmla="*/ 1 h 4" name="T31"/>
                      <a:gd fmla="*/ 0 w 4" name="T32"/>
                      <a:gd fmla="*/ 2 h 4" name="T33"/>
                      <a:gd fmla="*/ 1 w 4" name="T34"/>
                      <a:gd fmla="*/ 4 h 4" name="T35"/>
                      <a:gd fmla="*/ 1 w 4" name="T36"/>
                      <a:gd fmla="*/ 4 h 4" name="T37"/>
                      <a:gd fmla="*/ 1 w 4" name="T38"/>
                      <a:gd fmla="*/ 4 h 4" name="T39"/>
                      <a:gd fmla="*/ 2 w 4" name="T40"/>
                      <a:gd fmla="*/ 3 h 4" name="T41"/>
                      <a:gd fmla="*/ 2 w 4" name="T42"/>
                      <a:gd fmla="*/ 1 h 4" name="T43"/>
                      <a:gd fmla="*/ 2 w 4" name="T44"/>
                      <a:gd fmla="*/ 1 h 4" name="T45"/>
                      <a:gd fmla="*/ 2 w 4" name="T46"/>
                      <a:gd fmla="*/ 1 h 4" name="T47"/>
                      <a:gd fmla="*/ 2 w 4" name="T48"/>
                      <a:gd fmla="*/ 1 h 4" name="T49"/>
                      <a:gd fmla="*/ 2 w 4" name="T50"/>
                      <a:gd fmla="*/ 1 h 4" name="T51"/>
                      <a:gd fmla="*/ 2 w 4" name="T52"/>
                      <a:gd fmla="*/ 3 h 4" name="T53"/>
                      <a:gd fmla="*/ 3 w 4" name="T54"/>
                      <a:gd fmla="*/ 3 h 4" name="T55"/>
                      <a:gd fmla="*/ 4 w 4" name="T56"/>
                      <a:gd fmla="*/ 2 h 4" name="T57"/>
                      <a:gd fmla="*/ 3 w 4" name="T58"/>
                      <a:gd fmla="*/ 1 h 4" name="T59"/>
                      <a:gd fmla="*/ 3 w 4" name="T60"/>
                      <a:gd fmla="*/ 1 h 4" name="T61"/>
                      <a:gd fmla="*/ 2 w 4" name="T62"/>
                      <a:gd fmla="*/ 2 h 4" name="T63"/>
                      <a:gd fmla="*/ 2 w 4" name="T64"/>
                      <a:gd fmla="*/ 2 h 4" name="T65"/>
                      <a:gd fmla="*/ 2 w 4" name="T66"/>
                      <a:gd fmla="*/ 2 h 4" name="T67"/>
                      <a:gd fmla="*/ 2 w 4" name="T68"/>
                      <a:gd fmla="*/ 0 h 4" name="T69"/>
                      <a:gd fmla="*/ 1 w 4" name="T70"/>
                      <a:gd fmla="*/ 0 h 4" name="T71"/>
                      <a:gd fmla="*/ 1 w 4" name="T72"/>
                      <a:gd fmla="*/ 2 h 4" name="T73"/>
                      <a:gd fmla="*/ 0 w 4" name="T74"/>
                      <a:gd fmla="*/ 1 h 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4" w="4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4"/>
                          <a:pt x="2" y="4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lose/>
                        <a:moveTo>
                          <a:pt x="0" y="1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2" y="3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4"/>
                          <a:pt x="3" y="4"/>
                          <a:pt x="3" y="3"/>
                        </a:cubicBezTo>
                        <a:cubicBezTo>
                          <a:pt x="3" y="3"/>
                          <a:pt x="4" y="2"/>
                          <a:pt x="4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3" y="1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1"/>
                          <a:pt x="1" y="2"/>
                        </a:cubicBezTo>
                        <a:cubicBezTo>
                          <a:pt x="1" y="2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69" name="Oval 709"/>
                  <p:cNvSpPr>
                    <a:spLocks noChangeArrowheads="1"/>
                  </p:cNvSpPr>
                  <p:nvPr/>
                </p:nvSpPr>
                <p:spPr bwMode="auto">
                  <a:xfrm>
                    <a:off x="6733" y="2778"/>
                    <a:ext cx="4" cy="10"/>
                  </a:xfrm>
                  <a:prstGeom prst="ellipse">
                    <a:avLst/>
                  </a:pr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0" name="Freeform 710"/>
                  <p:cNvSpPr>
                    <a:spLocks noEditPoints="1"/>
                  </p:cNvSpPr>
                  <p:nvPr/>
                </p:nvSpPr>
                <p:spPr bwMode="auto">
                  <a:xfrm>
                    <a:off x="6733" y="2778"/>
                    <a:ext cx="4" cy="10"/>
                  </a:xfrm>
                  <a:custGeom>
                    <a:gdLst>
                      <a:gd fmla="*/ 1 w 2" name="T0"/>
                      <a:gd fmla="*/ 4 h 4" name="T1"/>
                      <a:gd fmla="*/ 1 w 2" name="T2"/>
                      <a:gd fmla="*/ 4 h 4" name="T3"/>
                      <a:gd fmla="*/ 0 w 2" name="T4"/>
                      <a:gd fmla="*/ 4 h 4" name="T5"/>
                      <a:gd fmla="*/ 0 w 2" name="T6"/>
                      <a:gd fmla="*/ 2 h 4" name="T7"/>
                      <a:gd fmla="*/ 1 w 2" name="T8"/>
                      <a:gd fmla="*/ 1 h 4" name="T9"/>
                      <a:gd fmla="*/ 2 w 2" name="T10"/>
                      <a:gd fmla="*/ 2 h 4" name="T11"/>
                      <a:gd fmla="*/ 1 w 2" name="T12"/>
                      <a:gd fmla="*/ 4 h 4" name="T13"/>
                      <a:gd fmla="*/ 1 w 2" name="T14"/>
                      <a:gd fmla="*/ 0 h 4" name="T15"/>
                      <a:gd fmla="*/ 0 w 2" name="T16"/>
                      <a:gd fmla="*/ 2 h 4" name="T17"/>
                      <a:gd fmla="*/ 0 w 2" name="T18"/>
                      <a:gd fmla="*/ 4 h 4" name="T19"/>
                      <a:gd fmla="*/ 1 w 2" name="T20"/>
                      <a:gd fmla="*/ 4 h 4" name="T21"/>
                      <a:gd fmla="*/ 1 w 2" name="T22"/>
                      <a:gd fmla="*/ 4 h 4" name="T23"/>
                      <a:gd fmla="*/ 1 w 2" name="T24"/>
                      <a:gd fmla="*/ 4 h 4" name="T25"/>
                      <a:gd fmla="*/ 2 w 2" name="T26"/>
                      <a:gd fmla="*/ 2 h 4" name="T27"/>
                      <a:gd fmla="*/ 1 w 2" name="T28"/>
                      <a:gd fmla="*/ 1 h 4" name="T29"/>
                      <a:gd fmla="*/ 1 w 2" name="T30"/>
                      <a:gd fmla="*/ 0 h 4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4" w="2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0" y="4"/>
                          <a:pt x="0" y="4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1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3"/>
                          <a:pt x="1" y="4"/>
                          <a:pt x="1" y="4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3"/>
                          <a:pt x="0" y="3"/>
                          <a:pt x="0" y="4"/>
                        </a:cubicBezTo>
                        <a:cubicBezTo>
                          <a:pt x="0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2" y="3"/>
                          <a:pt x="2" y="2"/>
                        </a:cubicBezTo>
                        <a:cubicBezTo>
                          <a:pt x="2" y="2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1" name="Freeform 711"/>
                  <p:cNvSpPr/>
                  <p:nvPr/>
                </p:nvSpPr>
                <p:spPr bwMode="auto">
                  <a:xfrm>
                    <a:off x="6759" y="2780"/>
                    <a:ext cx="9" cy="10"/>
                  </a:xfrm>
                  <a:custGeom>
                    <a:gdLst>
                      <a:gd fmla="*/ 3 w 4" name="T0"/>
                      <a:gd fmla="*/ 3 h 4" name="T1"/>
                      <a:gd fmla="*/ 0 w 4" name="T2"/>
                      <a:gd fmla="*/ 2 h 4" name="T3"/>
                      <a:gd fmla="*/ 1 w 4" name="T4"/>
                      <a:gd fmla="*/ 1 h 4" name="T5"/>
                      <a:gd fmla="*/ 2 w 4" name="T6"/>
                      <a:gd fmla="*/ 0 h 4" name="T7"/>
                      <a:gd fmla="*/ 3 w 4" name="T8"/>
                      <a:gd fmla="*/ 1 h 4" name="T9"/>
                      <a:gd fmla="*/ 1 w 4" name="T10"/>
                      <a:gd fmla="*/ 2 h 4" name="T11"/>
                      <a:gd fmla="*/ 3 w 4" name="T12"/>
                      <a:gd fmla="*/ 2 h 4" name="T13"/>
                      <a:gd fmla="*/ 3 w 4" name="T14"/>
                      <a:gd fmla="*/ 3 h 4" name="T15"/>
                      <a:gd fmla="*/ 1 w 4" name="T16"/>
                      <a:gd fmla="*/ 3 h 4" name="T17"/>
                      <a:gd fmla="*/ 2 w 4" name="T18"/>
                      <a:gd fmla="*/ 4 h 4" name="T19"/>
                      <a:gd fmla="*/ 1 w 4" name="T20"/>
                      <a:gd fmla="*/ 4 h 4" name="T21"/>
                      <a:gd fmla="*/ 0 w 4" name="T22"/>
                      <a:gd fmla="*/ 3 h 4" name="T23"/>
                      <a:gd fmla="*/ 0 w 4" name="T24"/>
                      <a:gd fmla="*/ 2 h 4" name="T25"/>
                      <a:gd fmla="*/ 3 w 4" name="T26"/>
                      <a:gd fmla="*/ 3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3"/>
                        </a:moveTo>
                        <a:cubicBezTo>
                          <a:pt x="3" y="3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2"/>
                          <a:pt x="1" y="2"/>
                          <a:pt x="1" y="2"/>
                        </a:cubicBezTo>
                        <a:cubicBezTo>
                          <a:pt x="1" y="2"/>
                          <a:pt x="3" y="2"/>
                          <a:pt x="3" y="2"/>
                        </a:cubicBez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3" y="4"/>
                          <a:pt x="1" y="3"/>
                          <a:pt x="1" y="3"/>
                        </a:cubicBezTo>
                        <a:cubicBezTo>
                          <a:pt x="1" y="3"/>
                          <a:pt x="3" y="3"/>
                          <a:pt x="2" y="4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3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2" name="Freeform 712"/>
                  <p:cNvSpPr>
                    <a:spLocks noEditPoints="1"/>
                  </p:cNvSpPr>
                  <p:nvPr/>
                </p:nvSpPr>
                <p:spPr bwMode="auto">
                  <a:xfrm>
                    <a:off x="6759" y="2780"/>
                    <a:ext cx="9" cy="10"/>
                  </a:xfrm>
                  <a:custGeom>
                    <a:gdLst>
                      <a:gd fmla="*/ 1 w 4" name="T0"/>
                      <a:gd fmla="*/ 4 h 4" name="T1"/>
                      <a:gd fmla="*/ 1 w 4" name="T2"/>
                      <a:gd fmla="*/ 4 h 4" name="T3"/>
                      <a:gd fmla="*/ 0 w 4" name="T4"/>
                      <a:gd fmla="*/ 3 h 4" name="T5"/>
                      <a:gd fmla="*/ 0 w 4" name="T6"/>
                      <a:gd fmla="*/ 2 h 4" name="T7"/>
                      <a:gd fmla="*/ 1 w 4" name="T8"/>
                      <a:gd fmla="*/ 2 h 4" name="T9"/>
                      <a:gd fmla="*/ 0 w 4" name="T10"/>
                      <a:gd fmla="*/ 2 h 4" name="T11"/>
                      <a:gd fmla="*/ 0 w 4" name="T12"/>
                      <a:gd fmla="*/ 1 h 4" name="T13"/>
                      <a:gd fmla="*/ 1 w 4" name="T14"/>
                      <a:gd fmla="*/ 1 h 4" name="T15"/>
                      <a:gd fmla="*/ 2 w 4" name="T16"/>
                      <a:gd fmla="*/ 0 h 4" name="T17"/>
                      <a:gd fmla="*/ 3 w 4" name="T18"/>
                      <a:gd fmla="*/ 1 h 4" name="T19"/>
                      <a:gd fmla="*/ 2 w 4" name="T20"/>
                      <a:gd fmla="*/ 2 h 4" name="T21"/>
                      <a:gd fmla="*/ 3 w 4" name="T22"/>
                      <a:gd fmla="*/ 2 h 4" name="T23"/>
                      <a:gd fmla="*/ 3 w 4" name="T24"/>
                      <a:gd fmla="*/ 3 h 4" name="T25"/>
                      <a:gd fmla="*/ 2 w 4" name="T26"/>
                      <a:gd fmla="*/ 3 h 4" name="T27"/>
                      <a:gd fmla="*/ 2 w 4" name="T28"/>
                      <a:gd fmla="*/ 4 h 4" name="T29"/>
                      <a:gd fmla="*/ 1 w 4" name="T30"/>
                      <a:gd fmla="*/ 4 h 4" name="T31"/>
                      <a:gd fmla="*/ 0 w 4" name="T32"/>
                      <a:gd fmla="*/ 2 h 4" name="T33"/>
                      <a:gd fmla="*/ 0 w 4" name="T34"/>
                      <a:gd fmla="*/ 3 h 4" name="T35"/>
                      <a:gd fmla="*/ 1 w 4" name="T36"/>
                      <a:gd fmla="*/ 4 h 4" name="T37"/>
                      <a:gd fmla="*/ 2 w 4" name="T38"/>
                      <a:gd fmla="*/ 4 h 4" name="T39"/>
                      <a:gd fmla="*/ 1 w 4" name="T40"/>
                      <a:gd fmla="*/ 3 h 4" name="T41"/>
                      <a:gd fmla="*/ 3 w 4" name="T42"/>
                      <a:gd fmla="*/ 3 h 4" name="T43"/>
                      <a:gd fmla="*/ 3 w 4" name="T44"/>
                      <a:gd fmla="*/ 2 h 4" name="T45"/>
                      <a:gd fmla="*/ 1 w 4" name="T46"/>
                      <a:gd fmla="*/ 2 h 4" name="T47"/>
                      <a:gd fmla="*/ 1 w 4" name="T48"/>
                      <a:gd fmla="*/ 2 h 4" name="T49"/>
                      <a:gd fmla="*/ 1 w 4" name="T50"/>
                      <a:gd fmla="*/ 2 h 4" name="T51"/>
                      <a:gd fmla="*/ 1 w 4" name="T52"/>
                      <a:gd fmla="*/ 2 h 4" name="T53"/>
                      <a:gd fmla="*/ 2 w 4" name="T54"/>
                      <a:gd fmla="*/ 2 h 4" name="T55"/>
                      <a:gd fmla="*/ 3 w 4" name="T56"/>
                      <a:gd fmla="*/ 1 h 4" name="T57"/>
                      <a:gd fmla="*/ 2 w 4" name="T58"/>
                      <a:gd fmla="*/ 1 h 4" name="T59"/>
                      <a:gd fmla="*/ 1 w 4" name="T60"/>
                      <a:gd fmla="*/ 1 h 4" name="T61"/>
                      <a:gd fmla="*/ 0 w 4" name="T62"/>
                      <a:gd fmla="*/ 1 h 4" name="T63"/>
                      <a:gd fmla="*/ 0 w 4" name="T64"/>
                      <a:gd fmla="*/ 2 h 4" name="T65"/>
                      <a:gd fmla="*/ 2 w 4" name="T66"/>
                      <a:gd fmla="*/ 2 h 4" name="T67"/>
                      <a:gd fmla="*/ 3 w 4" name="T68"/>
                      <a:gd fmla="*/ 3 h 4" name="T69"/>
                      <a:gd fmla="*/ 2 w 4" name="T70"/>
                      <a:gd fmla="*/ 3 h 4" name="T71"/>
                      <a:gd fmla="*/ 2 w 4" name="T72"/>
                      <a:gd fmla="*/ 3 h 4" name="T73"/>
                      <a:gd fmla="*/ 2 w 4" name="T74"/>
                      <a:gd fmla="*/ 3 h 4" name="T75"/>
                      <a:gd fmla="*/ 0 w 4" name="T76"/>
                      <a:gd fmla="*/ 2 h 4" name="T77"/>
                      <a:gd fmla="*/ 0 w 4" name="T78"/>
                      <a:gd fmla="*/ 2 h 4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4" w="4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4" y="3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3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1" y="4"/>
                        </a:cubicBezTo>
                        <a:close/>
                        <a:moveTo>
                          <a:pt x="0" y="2"/>
                        </a:move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0" y="4"/>
                          <a:pt x="0" y="4"/>
                          <a:pt x="1" y="4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2" y="3"/>
                          <a:pt x="2" y="3"/>
                          <a:pt x="3" y="3"/>
                        </a:cubicBezTo>
                        <a:cubicBezTo>
                          <a:pt x="4" y="3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3" name="Freeform 713"/>
                  <p:cNvSpPr/>
                  <p:nvPr/>
                </p:nvSpPr>
                <p:spPr bwMode="auto">
                  <a:xfrm>
                    <a:off x="6744" y="2778"/>
                    <a:ext cx="10" cy="12"/>
                  </a:xfrm>
                  <a:custGeom>
                    <a:gdLst>
                      <a:gd fmla="*/ 1 w 4" name="T0"/>
                      <a:gd fmla="*/ 2 h 5" name="T1"/>
                      <a:gd fmla="*/ 4 w 4" name="T2"/>
                      <a:gd fmla="*/ 2 h 5" name="T3"/>
                      <a:gd fmla="*/ 4 w 4" name="T4"/>
                      <a:gd fmla="*/ 1 h 5" name="T5"/>
                      <a:gd fmla="*/ 3 w 4" name="T6"/>
                      <a:gd fmla="*/ 1 h 5" name="T7"/>
                      <a:gd fmla="*/ 2 w 4" name="T8"/>
                      <a:gd fmla="*/ 1 h 5" name="T9"/>
                      <a:gd fmla="*/ 3 w 4" name="T10"/>
                      <a:gd fmla="*/ 2 h 5" name="T11"/>
                      <a:gd fmla="*/ 1 w 4" name="T12"/>
                      <a:gd fmla="*/ 1 h 5" name="T13"/>
                      <a:gd fmla="*/ 1 w 4" name="T14"/>
                      <a:gd fmla="*/ 3 h 5" name="T15"/>
                      <a:gd fmla="*/ 3 w 4" name="T16"/>
                      <a:gd fmla="*/ 3 h 5" name="T17"/>
                      <a:gd fmla="*/ 1 w 4" name="T18"/>
                      <a:gd fmla="*/ 4 h 5" name="T19"/>
                      <a:gd fmla="*/ 3 w 4" name="T20"/>
                      <a:gd fmla="*/ 5 h 5" name="T21"/>
                      <a:gd fmla="*/ 4 w 4" name="T22"/>
                      <a:gd fmla="*/ 4 h 5" name="T23"/>
                      <a:gd fmla="*/ 4 w 4" name="T24"/>
                      <a:gd fmla="*/ 3 h 5" name="T25"/>
                      <a:gd fmla="*/ 1 w 4" name="T26"/>
                      <a:gd fmla="*/ 2 h 5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5" w="4">
                        <a:moveTo>
                          <a:pt x="1" y="2"/>
                        </a:moveTo>
                        <a:cubicBezTo>
                          <a:pt x="1" y="2"/>
                          <a:pt x="4" y="3"/>
                          <a:pt x="4" y="2"/>
                        </a:cubicBezTo>
                        <a:cubicBezTo>
                          <a:pt x="4" y="2"/>
                          <a:pt x="4" y="2"/>
                          <a:pt x="4" y="1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1"/>
                          <a:pt x="3" y="2"/>
                          <a:pt x="3" y="2"/>
                        </a:cubicBezTo>
                        <a:cubicBezTo>
                          <a:pt x="3" y="2"/>
                          <a:pt x="1" y="1"/>
                          <a:pt x="1" y="1"/>
                        </a:cubicBezTo>
                        <a:cubicBezTo>
                          <a:pt x="1" y="2"/>
                          <a:pt x="0" y="2"/>
                          <a:pt x="1" y="3"/>
                        </a:cubicBezTo>
                        <a:cubicBezTo>
                          <a:pt x="1" y="3"/>
                          <a:pt x="3" y="3"/>
                          <a:pt x="3" y="3"/>
                        </a:cubicBezTo>
                        <a:cubicBezTo>
                          <a:pt x="3" y="3"/>
                          <a:pt x="1" y="3"/>
                          <a:pt x="1" y="4"/>
                        </a:cubicBezTo>
                        <a:cubicBezTo>
                          <a:pt x="1" y="4"/>
                          <a:pt x="2" y="4"/>
                          <a:pt x="3" y="5"/>
                        </a:cubicBezTo>
                        <a:cubicBezTo>
                          <a:pt x="3" y="5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4" name="Freeform 714"/>
                  <p:cNvSpPr>
                    <a:spLocks noEditPoints="1"/>
                  </p:cNvSpPr>
                  <p:nvPr/>
                </p:nvSpPr>
                <p:spPr bwMode="auto">
                  <a:xfrm>
                    <a:off x="6744" y="2778"/>
                    <a:ext cx="10" cy="12"/>
                  </a:xfrm>
                  <a:custGeom>
                    <a:gdLst>
                      <a:gd fmla="*/ 3 w 4" name="T0"/>
                      <a:gd fmla="*/ 5 h 5" name="T1"/>
                      <a:gd fmla="*/ 3 w 4" name="T2"/>
                      <a:gd fmla="*/ 5 h 5" name="T3"/>
                      <a:gd fmla="*/ 1 w 4" name="T4"/>
                      <a:gd fmla="*/ 4 h 5" name="T5"/>
                      <a:gd fmla="*/ 2 w 4" name="T6"/>
                      <a:gd fmla="*/ 3 h 5" name="T7"/>
                      <a:gd fmla="*/ 1 w 4" name="T8"/>
                      <a:gd fmla="*/ 3 h 5" name="T9"/>
                      <a:gd fmla="*/ 1 w 4" name="T10"/>
                      <a:gd fmla="*/ 1 h 5" name="T11"/>
                      <a:gd fmla="*/ 2 w 4" name="T12"/>
                      <a:gd fmla="*/ 2 h 5" name="T13"/>
                      <a:gd fmla="*/ 2 w 4" name="T14"/>
                      <a:gd fmla="*/ 1 h 5" name="T15"/>
                      <a:gd fmla="*/ 3 w 4" name="T16"/>
                      <a:gd fmla="*/ 0 h 5" name="T17"/>
                      <a:gd fmla="*/ 4 w 4" name="T18"/>
                      <a:gd fmla="*/ 1 h 5" name="T19"/>
                      <a:gd fmla="*/ 4 w 4" name="T20"/>
                      <a:gd fmla="*/ 2 h 5" name="T21"/>
                      <a:gd fmla="*/ 4 w 4" name="T22"/>
                      <a:gd fmla="*/ 2 h 5" name="T23"/>
                      <a:gd fmla="*/ 4 w 4" name="T24"/>
                      <a:gd fmla="*/ 3 h 5" name="T25"/>
                      <a:gd fmla="*/ 3 w 4" name="T26"/>
                      <a:gd fmla="*/ 3 h 5" name="T27"/>
                      <a:gd fmla="*/ 4 w 4" name="T28"/>
                      <a:gd fmla="*/ 3 h 5" name="T29"/>
                      <a:gd fmla="*/ 4 w 4" name="T30"/>
                      <a:gd fmla="*/ 3 h 5" name="T31"/>
                      <a:gd fmla="*/ 4 w 4" name="T32"/>
                      <a:gd fmla="*/ 4 h 5" name="T33"/>
                      <a:gd fmla="*/ 3 w 4" name="T34"/>
                      <a:gd fmla="*/ 5 h 5" name="T35"/>
                      <a:gd fmla="*/ 1 w 4" name="T36"/>
                      <a:gd fmla="*/ 1 h 5" name="T37"/>
                      <a:gd fmla="*/ 1 w 4" name="T38"/>
                      <a:gd fmla="*/ 3 h 5" name="T39"/>
                      <a:gd fmla="*/ 2 w 4" name="T40"/>
                      <a:gd fmla="*/ 3 h 5" name="T41"/>
                      <a:gd fmla="*/ 1 w 4" name="T42"/>
                      <a:gd fmla="*/ 3 h 5" name="T43"/>
                      <a:gd fmla="*/ 3 w 4" name="T44"/>
                      <a:gd fmla="*/ 4 h 5" name="T45"/>
                      <a:gd fmla="*/ 3 w 4" name="T46"/>
                      <a:gd fmla="*/ 5 h 5" name="T47"/>
                      <a:gd fmla="*/ 3 w 4" name="T48"/>
                      <a:gd fmla="*/ 4 h 5" name="T49"/>
                      <a:gd fmla="*/ 4 w 4" name="T50"/>
                      <a:gd fmla="*/ 4 h 5" name="T51"/>
                      <a:gd fmla="*/ 4 w 4" name="T52"/>
                      <a:gd fmla="*/ 3 h 5" name="T53"/>
                      <a:gd fmla="*/ 4 w 4" name="T54"/>
                      <a:gd fmla="*/ 3 h 5" name="T55"/>
                      <a:gd fmla="*/ 2 w 4" name="T56"/>
                      <a:gd fmla="*/ 2 h 5" name="T57"/>
                      <a:gd fmla="*/ 1 w 4" name="T58"/>
                      <a:gd fmla="*/ 2 h 5" name="T59"/>
                      <a:gd fmla="*/ 2 w 4" name="T60"/>
                      <a:gd fmla="*/ 2 h 5" name="T61"/>
                      <a:gd fmla="*/ 2 w 4" name="T62"/>
                      <a:gd fmla="*/ 2 h 5" name="T63"/>
                      <a:gd fmla="*/ 2 w 4" name="T64"/>
                      <a:gd fmla="*/ 2 h 5" name="T65"/>
                      <a:gd fmla="*/ 4 w 4" name="T66"/>
                      <a:gd fmla="*/ 2 h 5" name="T67"/>
                      <a:gd fmla="*/ 4 w 4" name="T68"/>
                      <a:gd fmla="*/ 2 h 5" name="T69"/>
                      <a:gd fmla="*/ 4 w 4" name="T70"/>
                      <a:gd fmla="*/ 1 h 5" name="T71"/>
                      <a:gd fmla="*/ 3 w 4" name="T72"/>
                      <a:gd fmla="*/ 1 h 5" name="T73"/>
                      <a:gd fmla="*/ 2 w 4" name="T74"/>
                      <a:gd fmla="*/ 1 h 5" name="T75"/>
                      <a:gd fmla="*/ 3 w 4" name="T76"/>
                      <a:gd fmla="*/ 2 h 5" name="T77"/>
                      <a:gd fmla="*/ 1 w 4" name="T78"/>
                      <a:gd fmla="*/ 1 h 5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5" w="4">
                        <a:moveTo>
                          <a:pt x="3" y="5"/>
                        </a:move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2" y="5"/>
                          <a:pt x="1" y="4"/>
                          <a:pt x="1" y="4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0"/>
                          <a:pt x="4" y="1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3" y="3"/>
                          <a:pt x="3" y="3"/>
                        </a:cubicBezTo>
                        <a:cubicBezTo>
                          <a:pt x="3" y="3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4"/>
                          <a:pt x="4" y="4"/>
                        </a:cubicBezTo>
                        <a:cubicBezTo>
                          <a:pt x="4" y="4"/>
                          <a:pt x="3" y="5"/>
                          <a:pt x="3" y="5"/>
                        </a:cubicBezTo>
                        <a:close/>
                        <a:moveTo>
                          <a:pt x="1" y="1"/>
                        </a:moveTo>
                        <a:cubicBezTo>
                          <a:pt x="1" y="2"/>
                          <a:pt x="0" y="2"/>
                          <a:pt x="1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1" y="3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3" y="4"/>
                          <a:pt x="3" y="4"/>
                          <a:pt x="3" y="4"/>
                        </a:cubicBezTo>
                        <a:cubicBezTo>
                          <a:pt x="3" y="4"/>
                          <a:pt x="4" y="4"/>
                          <a:pt x="4" y="4"/>
                        </a:cubicBezTo>
                        <a:cubicBezTo>
                          <a:pt x="4" y="4"/>
                          <a:pt x="4" y="3"/>
                          <a:pt x="4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3" y="3"/>
                          <a:pt x="3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2"/>
                          <a:pt x="3" y="2"/>
                        </a:cubicBezTo>
                        <a:cubicBezTo>
                          <a:pt x="3" y="2"/>
                          <a:pt x="2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5" name="Freeform 715"/>
                  <p:cNvSpPr/>
                  <p:nvPr/>
                </p:nvSpPr>
                <p:spPr bwMode="auto">
                  <a:xfrm>
                    <a:off x="6754" y="2773"/>
                    <a:ext cx="9" cy="10"/>
                  </a:xfrm>
                  <a:custGeom>
                    <a:gdLst>
                      <a:gd fmla="*/ 2 w 4" name="T0"/>
                      <a:gd fmla="*/ 1 h 4" name="T1"/>
                      <a:gd fmla="*/ 2 w 4" name="T2"/>
                      <a:gd fmla="*/ 3 h 4" name="T3"/>
                      <a:gd fmla="*/ 3 w 4" name="T4"/>
                      <a:gd fmla="*/ 3 h 4" name="T5"/>
                      <a:gd fmla="*/ 4 w 4" name="T6"/>
                      <a:gd fmla="*/ 2 h 4" name="T7"/>
                      <a:gd fmla="*/ 3 w 4" name="T8"/>
                      <a:gd fmla="*/ 1 h 4" name="T9"/>
                      <a:gd fmla="*/ 2 w 4" name="T10"/>
                      <a:gd fmla="*/ 2 h 4" name="T11"/>
                      <a:gd fmla="*/ 3 w 4" name="T12"/>
                      <a:gd fmla="*/ 0 h 4" name="T13"/>
                      <a:gd fmla="*/ 1 w 4" name="T14"/>
                      <a:gd fmla="*/ 0 h 4" name="T15"/>
                      <a:gd fmla="*/ 1 w 4" name="T16"/>
                      <a:gd fmla="*/ 2 h 4" name="T17"/>
                      <a:gd fmla="*/ 0 w 4" name="T18"/>
                      <a:gd fmla="*/ 0 h 4" name="T19"/>
                      <a:gd fmla="*/ 0 w 4" name="T20"/>
                      <a:gd fmla="*/ 2 h 4" name="T21"/>
                      <a:gd fmla="*/ 0 w 4" name="T22"/>
                      <a:gd fmla="*/ 3 h 4" name="T23"/>
                      <a:gd fmla="*/ 1 w 4" name="T24"/>
                      <a:gd fmla="*/ 3 h 4" name="T25"/>
                      <a:gd fmla="*/ 2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2" y="1"/>
                        </a:moveTo>
                        <a:cubicBezTo>
                          <a:pt x="2" y="1"/>
                          <a:pt x="1" y="3"/>
                          <a:pt x="2" y="3"/>
                        </a:cubicBezTo>
                        <a:cubicBezTo>
                          <a:pt x="2" y="4"/>
                          <a:pt x="2" y="4"/>
                          <a:pt x="3" y="3"/>
                        </a:cubicBezTo>
                        <a:cubicBezTo>
                          <a:pt x="3" y="3"/>
                          <a:pt x="4" y="3"/>
                          <a:pt x="4" y="2"/>
                        </a:cubicBezTo>
                        <a:cubicBezTo>
                          <a:pt x="4" y="2"/>
                          <a:pt x="4" y="1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2" y="2"/>
                          <a:pt x="3" y="1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0"/>
                          <a:pt x="1" y="2"/>
                          <a:pt x="1" y="2"/>
                        </a:cubicBezTo>
                        <a:cubicBezTo>
                          <a:pt x="1" y="2"/>
                          <a:pt x="1" y="0"/>
                          <a:pt x="0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6" name="Freeform 716"/>
                  <p:cNvSpPr>
                    <a:spLocks noEditPoints="1"/>
                  </p:cNvSpPr>
                  <p:nvPr/>
                </p:nvSpPr>
                <p:spPr bwMode="auto">
                  <a:xfrm>
                    <a:off x="6752" y="2773"/>
                    <a:ext cx="11" cy="10"/>
                  </a:xfrm>
                  <a:custGeom>
                    <a:gdLst>
                      <a:gd fmla="*/ 3 w 5" name="T0"/>
                      <a:gd fmla="*/ 4 h 4" name="T1"/>
                      <a:gd fmla="*/ 3 w 5" name="T2"/>
                      <a:gd fmla="*/ 3 h 4" name="T3"/>
                      <a:gd fmla="*/ 3 w 5" name="T4"/>
                      <a:gd fmla="*/ 3 h 4" name="T5"/>
                      <a:gd fmla="*/ 2 w 5" name="T6"/>
                      <a:gd fmla="*/ 3 h 4" name="T7"/>
                      <a:gd fmla="*/ 2 w 5" name="T8"/>
                      <a:gd fmla="*/ 3 h 4" name="T9"/>
                      <a:gd fmla="*/ 2 w 5" name="T10"/>
                      <a:gd fmla="*/ 3 h 4" name="T11"/>
                      <a:gd fmla="*/ 1 w 5" name="T12"/>
                      <a:gd fmla="*/ 3 h 4" name="T13"/>
                      <a:gd fmla="*/ 1 w 5" name="T14"/>
                      <a:gd fmla="*/ 2 h 4" name="T15"/>
                      <a:gd fmla="*/ 1 w 5" name="T16"/>
                      <a:gd fmla="*/ 0 h 4" name="T17"/>
                      <a:gd fmla="*/ 1 w 5" name="T18"/>
                      <a:gd fmla="*/ 0 h 4" name="T19"/>
                      <a:gd fmla="*/ 2 w 5" name="T20"/>
                      <a:gd fmla="*/ 1 h 4" name="T21"/>
                      <a:gd fmla="*/ 2 w 5" name="T22"/>
                      <a:gd fmla="*/ 0 h 4" name="T23"/>
                      <a:gd fmla="*/ 4 w 5" name="T24"/>
                      <a:gd fmla="*/ 0 h 4" name="T25"/>
                      <a:gd fmla="*/ 4 w 5" name="T26"/>
                      <a:gd fmla="*/ 1 h 4" name="T27"/>
                      <a:gd fmla="*/ 4 w 5" name="T28"/>
                      <a:gd fmla="*/ 1 h 4" name="T29"/>
                      <a:gd fmla="*/ 5 w 5" name="T30"/>
                      <a:gd fmla="*/ 2 h 4" name="T31"/>
                      <a:gd fmla="*/ 4 w 5" name="T32"/>
                      <a:gd fmla="*/ 3 h 4" name="T33"/>
                      <a:gd fmla="*/ 3 w 5" name="T34"/>
                      <a:gd fmla="*/ 4 h 4" name="T35"/>
                      <a:gd fmla="*/ 3 w 5" name="T36"/>
                      <a:gd fmla="*/ 1 h 4" name="T37"/>
                      <a:gd fmla="*/ 3 w 5" name="T38"/>
                      <a:gd fmla="*/ 1 h 4" name="T39"/>
                      <a:gd fmla="*/ 3 w 5" name="T40"/>
                      <a:gd fmla="*/ 3 h 4" name="T41"/>
                      <a:gd fmla="*/ 4 w 5" name="T42"/>
                      <a:gd fmla="*/ 3 h 4" name="T43"/>
                      <a:gd fmla="*/ 4 w 5" name="T44"/>
                      <a:gd fmla="*/ 2 h 4" name="T45"/>
                      <a:gd fmla="*/ 4 w 5" name="T46"/>
                      <a:gd fmla="*/ 1 h 4" name="T47"/>
                      <a:gd fmla="*/ 4 w 5" name="T48"/>
                      <a:gd fmla="*/ 1 h 4" name="T49"/>
                      <a:gd fmla="*/ 3 w 5" name="T50"/>
                      <a:gd fmla="*/ 2 h 4" name="T51"/>
                      <a:gd fmla="*/ 3 w 5" name="T52"/>
                      <a:gd fmla="*/ 2 h 4" name="T53"/>
                      <a:gd fmla="*/ 3 w 5" name="T54"/>
                      <a:gd fmla="*/ 2 h 4" name="T55"/>
                      <a:gd fmla="*/ 4 w 5" name="T56"/>
                      <a:gd fmla="*/ 0 h 4" name="T57"/>
                      <a:gd fmla="*/ 3 w 5" name="T58"/>
                      <a:gd fmla="*/ 0 h 4" name="T59"/>
                      <a:gd fmla="*/ 2 w 5" name="T60"/>
                      <a:gd fmla="*/ 2 h 4" name="T61"/>
                      <a:gd fmla="*/ 1 w 5" name="T62"/>
                      <a:gd fmla="*/ 0 h 4" name="T63"/>
                      <a:gd fmla="*/ 1 w 5" name="T64"/>
                      <a:gd fmla="*/ 2 h 4" name="T65"/>
                      <a:gd fmla="*/ 1 w 5" name="T66"/>
                      <a:gd fmla="*/ 3 h 4" name="T67"/>
                      <a:gd fmla="*/ 2 w 5" name="T68"/>
                      <a:gd fmla="*/ 3 h 4" name="T69"/>
                      <a:gd fmla="*/ 3 w 5" name="T70"/>
                      <a:gd fmla="*/ 1 h 4" name="T71"/>
                      <a:gd fmla="*/ 3 w 5" name="T72"/>
                      <a:gd fmla="*/ 1 h 4" name="T73"/>
                      <a:gd fmla="*/ 3 w 5" name="T74"/>
                      <a:gd fmla="*/ 1 h 4" name="T75"/>
                      <a:gd fmla="*/ 3 w 5" name="T76"/>
                      <a:gd fmla="*/ 1 h 4" name="T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b="b" l="0" r="r" t="0"/>
                    <a:pathLst>
                      <a:path h="4" w="5">
                        <a:moveTo>
                          <a:pt x="3" y="4"/>
                        </a:moveTo>
                        <a:cubicBezTo>
                          <a:pt x="3" y="4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1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4" y="0"/>
                        </a:cubicBezTo>
                        <a:cubicBezTo>
                          <a:pt x="4" y="0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5" y="3"/>
                          <a:pt x="4" y="3"/>
                          <a:pt x="4" y="3"/>
                        </a:cubicBezTo>
                        <a:cubicBezTo>
                          <a:pt x="4" y="4"/>
                          <a:pt x="4" y="4"/>
                          <a:pt x="3" y="4"/>
                        </a:cubicBezTo>
                        <a:close/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4"/>
                          <a:pt x="4" y="3"/>
                        </a:cubicBezTo>
                        <a:cubicBezTo>
                          <a:pt x="4" y="3"/>
                          <a:pt x="4" y="3"/>
                          <a:pt x="4" y="2"/>
                        </a:cubicBez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1"/>
                          <a:pt x="4" y="0"/>
                          <a:pt x="4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2" y="2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1" y="0"/>
                          <a:pt x="1" y="1"/>
                          <a:pt x="1" y="2"/>
                        </a:cubicBez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7" name="Freeform 717"/>
                  <p:cNvSpPr/>
                  <p:nvPr/>
                </p:nvSpPr>
                <p:spPr bwMode="auto">
                  <a:xfrm>
                    <a:off x="6754" y="2780"/>
                    <a:ext cx="5" cy="10"/>
                  </a:xfrm>
                  <a:custGeom>
                    <a:gdLst>
                      <a:gd fmla="*/ 2 w 2" name="T0"/>
                      <a:gd fmla="*/ 2 h 4" name="T1"/>
                      <a:gd fmla="*/ 1 w 2" name="T2"/>
                      <a:gd fmla="*/ 3 h 4" name="T3"/>
                      <a:gd fmla="*/ 0 w 2" name="T4"/>
                      <a:gd fmla="*/ 2 h 4" name="T5"/>
                      <a:gd fmla="*/ 1 w 2" name="T6"/>
                      <a:gd fmla="*/ 0 h 4" name="T7"/>
                      <a:gd fmla="*/ 2 w 2" name="T8"/>
                      <a:gd fmla="*/ 2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2">
                        <a:moveTo>
                          <a:pt x="2" y="2"/>
                        </a:moveTo>
                        <a:cubicBezTo>
                          <a:pt x="2" y="3"/>
                          <a:pt x="1" y="4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8" name="Freeform 718"/>
                  <p:cNvSpPr>
                    <a:spLocks noEditPoints="1"/>
                  </p:cNvSpPr>
                  <p:nvPr/>
                </p:nvSpPr>
                <p:spPr bwMode="auto">
                  <a:xfrm>
                    <a:off x="6754" y="2780"/>
                    <a:ext cx="5" cy="10"/>
                  </a:xfrm>
                  <a:custGeom>
                    <a:gdLst>
                      <a:gd fmla="*/ 1 w 2" name="T0"/>
                      <a:gd fmla="*/ 4 h 4" name="T1"/>
                      <a:gd fmla="*/ 1 w 2" name="T2"/>
                      <a:gd fmla="*/ 4 h 4" name="T3"/>
                      <a:gd fmla="*/ 0 w 2" name="T4"/>
                      <a:gd fmla="*/ 2 h 4" name="T5"/>
                      <a:gd fmla="*/ 1 w 2" name="T6"/>
                      <a:gd fmla="*/ 0 h 4" name="T7"/>
                      <a:gd fmla="*/ 2 w 2" name="T8"/>
                      <a:gd fmla="*/ 2 h 4" name="T9"/>
                      <a:gd fmla="*/ 1 w 2" name="T10"/>
                      <a:gd fmla="*/ 4 h 4" name="T11"/>
                      <a:gd fmla="*/ 1 w 2" name="T12"/>
                      <a:gd fmla="*/ 0 h 4" name="T13"/>
                      <a:gd fmla="*/ 0 w 2" name="T14"/>
                      <a:gd fmla="*/ 2 h 4" name="T15"/>
                      <a:gd fmla="*/ 1 w 2" name="T16"/>
                      <a:gd fmla="*/ 3 h 4" name="T17"/>
                      <a:gd fmla="*/ 1 w 2" name="T18"/>
                      <a:gd fmla="*/ 3 h 4" name="T19"/>
                      <a:gd fmla="*/ 2 w 2" name="T20"/>
                      <a:gd fmla="*/ 2 h 4" name="T21"/>
                      <a:gd fmla="*/ 1 w 2" name="T22"/>
                      <a:gd fmla="*/ 0 h 4" name="T23"/>
                      <a:gd fmla="*/ 1 w 2" name="T24"/>
                      <a:gd fmla="*/ 0 h 4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4" w="2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2" y="2"/>
                        </a:cubicBezTo>
                        <a:cubicBezTo>
                          <a:pt x="2" y="3"/>
                          <a:pt x="1" y="4"/>
                          <a:pt x="1" y="4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2" y="3"/>
                          <a:pt x="2" y="2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79" name="Freeform 719"/>
                  <p:cNvSpPr/>
                  <p:nvPr/>
                </p:nvSpPr>
                <p:spPr bwMode="auto">
                  <a:xfrm>
                    <a:off x="6702" y="2780"/>
                    <a:ext cx="9" cy="10"/>
                  </a:xfrm>
                  <a:custGeom>
                    <a:gdLst>
                      <a:gd fmla="*/ 1 w 4" name="T0"/>
                      <a:gd fmla="*/ 3 h 4" name="T1"/>
                      <a:gd fmla="*/ 3 w 4" name="T2"/>
                      <a:gd fmla="*/ 2 h 4" name="T3"/>
                      <a:gd fmla="*/ 3 w 4" name="T4"/>
                      <a:gd fmla="*/ 1 h 4" name="T5"/>
                      <a:gd fmla="*/ 1 w 4" name="T6"/>
                      <a:gd fmla="*/ 0 h 4" name="T7"/>
                      <a:gd fmla="*/ 1 w 4" name="T8"/>
                      <a:gd fmla="*/ 1 h 4" name="T9"/>
                      <a:gd fmla="*/ 2 w 4" name="T10"/>
                      <a:gd fmla="*/ 2 h 4" name="T11"/>
                      <a:gd fmla="*/ 0 w 4" name="T12"/>
                      <a:gd fmla="*/ 2 h 4" name="T13"/>
                      <a:gd fmla="*/ 0 w 4" name="T14"/>
                      <a:gd fmla="*/ 3 h 4" name="T15"/>
                      <a:gd fmla="*/ 2 w 4" name="T16"/>
                      <a:gd fmla="*/ 3 h 4" name="T17"/>
                      <a:gd fmla="*/ 1 w 4" name="T18"/>
                      <a:gd fmla="*/ 4 h 4" name="T19"/>
                      <a:gd fmla="*/ 3 w 4" name="T20"/>
                      <a:gd fmla="*/ 4 h 4" name="T21"/>
                      <a:gd fmla="*/ 4 w 4" name="T22"/>
                      <a:gd fmla="*/ 3 h 4" name="T23"/>
                      <a:gd fmla="*/ 3 w 4" name="T24"/>
                      <a:gd fmla="*/ 2 h 4" name="T25"/>
                      <a:gd fmla="*/ 1 w 4" name="T26"/>
                      <a:gd fmla="*/ 3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1" y="3"/>
                        </a:moveTo>
                        <a:cubicBezTo>
                          <a:pt x="1" y="3"/>
                          <a:pt x="3" y="2"/>
                          <a:pt x="3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2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4"/>
                          <a:pt x="2" y="3"/>
                          <a:pt x="2" y="3"/>
                        </a:cubicBez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2" y="2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0" name="Freeform 720"/>
                  <p:cNvSpPr>
                    <a:spLocks noEditPoints="1"/>
                  </p:cNvSpPr>
                  <p:nvPr/>
                </p:nvSpPr>
                <p:spPr bwMode="auto">
                  <a:xfrm>
                    <a:off x="6702" y="2780"/>
                    <a:ext cx="9" cy="10"/>
                  </a:xfrm>
                  <a:custGeom>
                    <a:gdLst>
                      <a:gd fmla="*/ 2 w 4" name="T0"/>
                      <a:gd fmla="*/ 4 h 4" name="T1"/>
                      <a:gd fmla="*/ 1 w 4" name="T2"/>
                      <a:gd fmla="*/ 4 h 4" name="T3"/>
                      <a:gd fmla="*/ 1 w 4" name="T4"/>
                      <a:gd fmla="*/ 4 h 4" name="T5"/>
                      <a:gd fmla="*/ 1 w 4" name="T6"/>
                      <a:gd fmla="*/ 3 h 4" name="T7"/>
                      <a:gd fmla="*/ 0 w 4" name="T8"/>
                      <a:gd fmla="*/ 3 h 4" name="T9"/>
                      <a:gd fmla="*/ 0 w 4" name="T10"/>
                      <a:gd fmla="*/ 2 h 4" name="T11"/>
                      <a:gd fmla="*/ 1 w 4" name="T12"/>
                      <a:gd fmla="*/ 2 h 4" name="T13"/>
                      <a:gd fmla="*/ 1 w 4" name="T14"/>
                      <a:gd fmla="*/ 1 h 4" name="T15"/>
                      <a:gd fmla="*/ 1 w 4" name="T16"/>
                      <a:gd fmla="*/ 0 h 4" name="T17"/>
                      <a:gd fmla="*/ 2 w 4" name="T18"/>
                      <a:gd fmla="*/ 0 h 4" name="T19"/>
                      <a:gd fmla="*/ 3 w 4" name="T20"/>
                      <a:gd fmla="*/ 1 h 4" name="T21"/>
                      <a:gd fmla="*/ 3 w 4" name="T22"/>
                      <a:gd fmla="*/ 1 h 4" name="T23"/>
                      <a:gd fmla="*/ 3 w 4" name="T24"/>
                      <a:gd fmla="*/ 2 h 4" name="T25"/>
                      <a:gd fmla="*/ 3 w 4" name="T26"/>
                      <a:gd fmla="*/ 2 h 4" name="T27"/>
                      <a:gd fmla="*/ 3 w 4" name="T28"/>
                      <a:gd fmla="*/ 2 h 4" name="T29"/>
                      <a:gd fmla="*/ 3 w 4" name="T30"/>
                      <a:gd fmla="*/ 2 h 4" name="T31"/>
                      <a:gd fmla="*/ 4 w 4" name="T32"/>
                      <a:gd fmla="*/ 3 h 4" name="T33"/>
                      <a:gd fmla="*/ 3 w 4" name="T34"/>
                      <a:gd fmla="*/ 4 h 4" name="T35"/>
                      <a:gd fmla="*/ 2 w 4" name="T36"/>
                      <a:gd fmla="*/ 4 h 4" name="T37"/>
                      <a:gd fmla="*/ 2 w 4" name="T38"/>
                      <a:gd fmla="*/ 3 h 4" name="T39"/>
                      <a:gd fmla="*/ 1 w 4" name="T40"/>
                      <a:gd fmla="*/ 4 h 4" name="T41"/>
                      <a:gd fmla="*/ 3 w 4" name="T42"/>
                      <a:gd fmla="*/ 4 h 4" name="T43"/>
                      <a:gd fmla="*/ 4 w 4" name="T44"/>
                      <a:gd fmla="*/ 3 h 4" name="T45"/>
                      <a:gd fmla="*/ 3 w 4" name="T46"/>
                      <a:gd fmla="*/ 2 h 4" name="T47"/>
                      <a:gd fmla="*/ 3 w 4" name="T48"/>
                      <a:gd fmla="*/ 2 h 4" name="T49"/>
                      <a:gd fmla="*/ 1 w 4" name="T50"/>
                      <a:gd fmla="*/ 2 h 4" name="T51"/>
                      <a:gd fmla="*/ 1 w 4" name="T52"/>
                      <a:gd fmla="*/ 3 h 4" name="T53"/>
                      <a:gd fmla="*/ 1 w 4" name="T54"/>
                      <a:gd fmla="*/ 2 h 4" name="T55"/>
                      <a:gd fmla="*/ 1 w 4" name="T56"/>
                      <a:gd fmla="*/ 2 h 4" name="T57"/>
                      <a:gd fmla="*/ 1 w 4" name="T58"/>
                      <a:gd fmla="*/ 2 h 4" name="T59"/>
                      <a:gd fmla="*/ 3 w 4" name="T60"/>
                      <a:gd fmla="*/ 2 h 4" name="T61"/>
                      <a:gd fmla="*/ 3 w 4" name="T62"/>
                      <a:gd fmla="*/ 1 h 4" name="T63"/>
                      <a:gd fmla="*/ 3 w 4" name="T64"/>
                      <a:gd fmla="*/ 1 h 4" name="T65"/>
                      <a:gd fmla="*/ 2 w 4" name="T66"/>
                      <a:gd fmla="*/ 0 h 4" name="T67"/>
                      <a:gd fmla="*/ 1 w 4" name="T68"/>
                      <a:gd fmla="*/ 1 h 4" name="T69"/>
                      <a:gd fmla="*/ 2 w 4" name="T70"/>
                      <a:gd fmla="*/ 2 h 4" name="T71"/>
                      <a:gd fmla="*/ 2 w 4" name="T72"/>
                      <a:gd fmla="*/ 2 h 4" name="T73"/>
                      <a:gd fmla="*/ 2 w 4" name="T74"/>
                      <a:gd fmla="*/ 2 h 4" name="T75"/>
                      <a:gd fmla="*/ 2 w 4" name="T76"/>
                      <a:gd fmla="*/ 2 h 4" name="T77"/>
                      <a:gd fmla="*/ 2 w 4" name="T78"/>
                      <a:gd fmla="*/ 2 h 4" name="T79"/>
                      <a:gd fmla="*/ 0 w 4" name="T80"/>
                      <a:gd fmla="*/ 2 h 4" name="T81"/>
                      <a:gd fmla="*/ 0 w 4" name="T82"/>
                      <a:gd fmla="*/ 3 h 4" name="T83"/>
                      <a:gd fmla="*/ 2 w 4" name="T84"/>
                      <a:gd fmla="*/ 3 h 4" name="T8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4" y="2"/>
                          <a:pt x="4" y="3"/>
                          <a:pt x="4" y="3"/>
                        </a:cubicBezTo>
                        <a:cubicBezTo>
                          <a:pt x="4" y="4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2" y="3"/>
                        </a:moveTo>
                        <a:cubicBezTo>
                          <a:pt x="2" y="3"/>
                          <a:pt x="1" y="3"/>
                          <a:pt x="1" y="4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4"/>
                          <a:pt x="4" y="4"/>
                          <a:pt x="4" y="3"/>
                        </a:cubicBezTo>
                        <a:cubicBezTo>
                          <a:pt x="4" y="3"/>
                          <a:pt x="4" y="3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2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1" name="Freeform 721"/>
                  <p:cNvSpPr/>
                  <p:nvPr/>
                </p:nvSpPr>
                <p:spPr bwMode="auto">
                  <a:xfrm>
                    <a:off x="6714" y="2780"/>
                    <a:ext cx="9" cy="10"/>
                  </a:xfrm>
                  <a:custGeom>
                    <a:gdLst>
                      <a:gd fmla="*/ 3 w 4" name="T0"/>
                      <a:gd fmla="*/ 1 h 4" name="T1"/>
                      <a:gd fmla="*/ 0 w 4" name="T2"/>
                      <a:gd fmla="*/ 1 h 4" name="T3"/>
                      <a:gd fmla="*/ 0 w 4" name="T4"/>
                      <a:gd fmla="*/ 0 h 4" name="T5"/>
                      <a:gd fmla="*/ 1 w 4" name="T6"/>
                      <a:gd fmla="*/ 0 h 4" name="T7"/>
                      <a:gd fmla="*/ 3 w 4" name="T8"/>
                      <a:gd fmla="*/ 0 h 4" name="T9"/>
                      <a:gd fmla="*/ 1 w 4" name="T10"/>
                      <a:gd fmla="*/ 1 h 4" name="T11"/>
                      <a:gd fmla="*/ 3 w 4" name="T12"/>
                      <a:gd fmla="*/ 1 h 4" name="T13"/>
                      <a:gd fmla="*/ 4 w 4" name="T14"/>
                      <a:gd fmla="*/ 2 h 4" name="T15"/>
                      <a:gd fmla="*/ 2 w 4" name="T16"/>
                      <a:gd fmla="*/ 2 h 4" name="T17"/>
                      <a:gd fmla="*/ 3 w 4" name="T18"/>
                      <a:gd fmla="*/ 3 h 4" name="T19"/>
                      <a:gd fmla="*/ 2 w 4" name="T20"/>
                      <a:gd fmla="*/ 4 h 4" name="T21"/>
                      <a:gd fmla="*/ 0 w 4" name="T22"/>
                      <a:gd fmla="*/ 3 h 4" name="T23"/>
                      <a:gd fmla="*/ 1 w 4" name="T24"/>
                      <a:gd fmla="*/ 2 h 4" name="T25"/>
                      <a:gd fmla="*/ 3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1"/>
                        </a:moveTo>
                        <a:cubicBezTo>
                          <a:pt x="3" y="1"/>
                          <a:pt x="1" y="2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0"/>
                          <a:pt x="1" y="1"/>
                          <a:pt x="1" y="1"/>
                        </a:cubicBezTo>
                        <a:cubicBezTo>
                          <a:pt x="1" y="1"/>
                          <a:pt x="3" y="0"/>
                          <a:pt x="3" y="1"/>
                        </a:cubicBez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3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1" y="4"/>
                          <a:pt x="1" y="3"/>
                          <a:pt x="0" y="3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2" name="Freeform 722"/>
                  <p:cNvSpPr>
                    <a:spLocks noEditPoints="1"/>
                  </p:cNvSpPr>
                  <p:nvPr/>
                </p:nvSpPr>
                <p:spPr bwMode="auto">
                  <a:xfrm>
                    <a:off x="6714" y="2780"/>
                    <a:ext cx="9" cy="10"/>
                  </a:xfrm>
                  <a:custGeom>
                    <a:gdLst>
                      <a:gd fmla="*/ 2 w 4" name="T0"/>
                      <a:gd fmla="*/ 4 h 4" name="T1"/>
                      <a:gd fmla="*/ 0 w 4" name="T2"/>
                      <a:gd fmla="*/ 3 h 4" name="T3"/>
                      <a:gd fmla="*/ 0 w 4" name="T4"/>
                      <a:gd fmla="*/ 2 h 4" name="T5"/>
                      <a:gd fmla="*/ 1 w 4" name="T6"/>
                      <a:gd fmla="*/ 2 h 4" name="T7"/>
                      <a:gd fmla="*/ 1 w 4" name="T8"/>
                      <a:gd fmla="*/ 2 h 4" name="T9"/>
                      <a:gd fmla="*/ 0 w 4" name="T10"/>
                      <a:gd fmla="*/ 2 h 4" name="T11"/>
                      <a:gd fmla="*/ 0 w 4" name="T12"/>
                      <a:gd fmla="*/ 1 h 4" name="T13"/>
                      <a:gd fmla="*/ 0 w 4" name="T14"/>
                      <a:gd fmla="*/ 0 h 4" name="T15"/>
                      <a:gd fmla="*/ 1 w 4" name="T16"/>
                      <a:gd fmla="*/ 0 h 4" name="T17"/>
                      <a:gd fmla="*/ 3 w 4" name="T18"/>
                      <a:gd fmla="*/ 0 h 4" name="T19"/>
                      <a:gd fmla="*/ 2 w 4" name="T20"/>
                      <a:gd fmla="*/ 1 h 4" name="T21"/>
                      <a:gd fmla="*/ 3 w 4" name="T22"/>
                      <a:gd fmla="*/ 0 h 4" name="T23"/>
                      <a:gd fmla="*/ 4 w 4" name="T24"/>
                      <a:gd fmla="*/ 2 h 4" name="T25"/>
                      <a:gd fmla="*/ 3 w 4" name="T26"/>
                      <a:gd fmla="*/ 2 h 4" name="T27"/>
                      <a:gd fmla="*/ 3 w 4" name="T28"/>
                      <a:gd fmla="*/ 2 h 4" name="T29"/>
                      <a:gd fmla="*/ 3 w 4" name="T30"/>
                      <a:gd fmla="*/ 3 h 4" name="T31"/>
                      <a:gd fmla="*/ 2 w 4" name="T32"/>
                      <a:gd fmla="*/ 4 h 4" name="T33"/>
                      <a:gd fmla="*/ 2 w 4" name="T34"/>
                      <a:gd fmla="*/ 4 h 4" name="T35"/>
                      <a:gd fmla="*/ 2 w 4" name="T36"/>
                      <a:gd fmla="*/ 1 h 4" name="T37"/>
                      <a:gd fmla="*/ 1 w 4" name="T38"/>
                      <a:gd fmla="*/ 2 h 4" name="T39"/>
                      <a:gd fmla="*/ 0 w 4" name="T40"/>
                      <a:gd fmla="*/ 2 h 4" name="T41"/>
                      <a:gd fmla="*/ 0 w 4" name="T42"/>
                      <a:gd fmla="*/ 3 h 4" name="T43"/>
                      <a:gd fmla="*/ 2 w 4" name="T44"/>
                      <a:gd fmla="*/ 4 h 4" name="T45"/>
                      <a:gd fmla="*/ 2 w 4" name="T46"/>
                      <a:gd fmla="*/ 4 h 4" name="T47"/>
                      <a:gd fmla="*/ 2 w 4" name="T48"/>
                      <a:gd fmla="*/ 4 h 4" name="T49"/>
                      <a:gd fmla="*/ 3 w 4" name="T50"/>
                      <a:gd fmla="*/ 3 h 4" name="T51"/>
                      <a:gd fmla="*/ 2 w 4" name="T52"/>
                      <a:gd fmla="*/ 2 h 4" name="T53"/>
                      <a:gd fmla="*/ 2 w 4" name="T54"/>
                      <a:gd fmla="*/ 2 h 4" name="T55"/>
                      <a:gd fmla="*/ 2 w 4" name="T56"/>
                      <a:gd fmla="*/ 2 h 4" name="T57"/>
                      <a:gd fmla="*/ 4 w 4" name="T58"/>
                      <a:gd fmla="*/ 2 h 4" name="T59"/>
                      <a:gd fmla="*/ 3 w 4" name="T60"/>
                      <a:gd fmla="*/ 1 h 4" name="T61"/>
                      <a:gd fmla="*/ 1 w 4" name="T62"/>
                      <a:gd fmla="*/ 1 h 4" name="T63"/>
                      <a:gd fmla="*/ 1 w 4" name="T64"/>
                      <a:gd fmla="*/ 1 h 4" name="T65"/>
                      <a:gd fmla="*/ 2 w 4" name="T66"/>
                      <a:gd fmla="*/ 1 h 4" name="T67"/>
                      <a:gd fmla="*/ 2 w 4" name="T68"/>
                      <a:gd fmla="*/ 0 h 4" name="T69"/>
                      <a:gd fmla="*/ 2 w 4" name="T70"/>
                      <a:gd fmla="*/ 0 h 4" name="T71"/>
                      <a:gd fmla="*/ 0 w 4" name="T72"/>
                      <a:gd fmla="*/ 0 h 4" name="T73"/>
                      <a:gd fmla="*/ 0 w 4" name="T74"/>
                      <a:gd fmla="*/ 1 h 4" name="T75"/>
                      <a:gd fmla="*/ 0 w 4" name="T76"/>
                      <a:gd fmla="*/ 1 h 4" name="T77"/>
                      <a:gd fmla="*/ 2 w 4" name="T78"/>
                      <a:gd fmla="*/ 1 h 4" name="T79"/>
                      <a:gd fmla="*/ 3 w 4" name="T80"/>
                      <a:gd fmla="*/ 1 h 4" name="T81"/>
                      <a:gd fmla="*/ 2 w 4" name="T82"/>
                      <a:gd fmla="*/ 1 h 4" name="T83"/>
                      <a:gd fmla="*/ 2 w 4" name="T84"/>
                      <a:gd fmla="*/ 1 h 4" name="T85"/>
                      <a:gd fmla="*/ 2 w 4" name="T86"/>
                      <a:gd fmla="*/ 1 h 4" name="T8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1" y="4"/>
                          <a:pt x="1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0"/>
                          <a:pt x="2" y="0"/>
                          <a:pt x="2" y="1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4" y="1"/>
                          <a:pt x="4" y="1"/>
                          <a:pt x="4" y="2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2" y="1"/>
                        </a:moveTo>
                        <a:cubicBezTo>
                          <a:pt x="2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3"/>
                          <a:pt x="1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3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4" y="2"/>
                          <a:pt x="4" y="2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3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0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3" name="Freeform 723"/>
                  <p:cNvSpPr/>
                  <p:nvPr/>
                </p:nvSpPr>
                <p:spPr bwMode="auto">
                  <a:xfrm>
                    <a:off x="6707" y="2773"/>
                    <a:ext cx="9" cy="10"/>
                  </a:xfrm>
                  <a:custGeom>
                    <a:gdLst>
                      <a:gd fmla="*/ 2 w 4" name="T0"/>
                      <a:gd fmla="*/ 1 h 4" name="T1"/>
                      <a:gd fmla="*/ 2 w 4" name="T2"/>
                      <a:gd fmla="*/ 3 h 4" name="T3"/>
                      <a:gd fmla="*/ 1 w 4" name="T4"/>
                      <a:gd fmla="*/ 3 h 4" name="T5"/>
                      <a:gd fmla="*/ 0 w 4" name="T6"/>
                      <a:gd fmla="*/ 2 h 4" name="T7"/>
                      <a:gd fmla="*/ 0 w 4" name="T8"/>
                      <a:gd fmla="*/ 1 h 4" name="T9"/>
                      <a:gd fmla="*/ 1 w 4" name="T10"/>
                      <a:gd fmla="*/ 2 h 4" name="T11"/>
                      <a:gd fmla="*/ 1 w 4" name="T12"/>
                      <a:gd fmla="*/ 0 h 4" name="T13"/>
                      <a:gd fmla="*/ 2 w 4" name="T14"/>
                      <a:gd fmla="*/ 0 h 4" name="T15"/>
                      <a:gd fmla="*/ 2 w 4" name="T16"/>
                      <a:gd fmla="*/ 2 h 4" name="T17"/>
                      <a:gd fmla="*/ 3 w 4" name="T18"/>
                      <a:gd fmla="*/ 0 h 4" name="T19"/>
                      <a:gd fmla="*/ 4 w 4" name="T20"/>
                      <a:gd fmla="*/ 2 h 4" name="T21"/>
                      <a:gd fmla="*/ 3 w 4" name="T22"/>
                      <a:gd fmla="*/ 3 h 4" name="T23"/>
                      <a:gd fmla="*/ 2 w 4" name="T24"/>
                      <a:gd fmla="*/ 3 h 4" name="T25"/>
                      <a:gd fmla="*/ 2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2" y="1"/>
                        </a:moveTo>
                        <a:cubicBezTo>
                          <a:pt x="2" y="1"/>
                          <a:pt x="2" y="3"/>
                          <a:pt x="2" y="3"/>
                        </a:cubicBez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2"/>
                          <a:pt x="2" y="2"/>
                        </a:cubicBezTo>
                        <a:cubicBezTo>
                          <a:pt x="2" y="2"/>
                          <a:pt x="2" y="0"/>
                          <a:pt x="3" y="0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4" name="Freeform 724"/>
                  <p:cNvSpPr>
                    <a:spLocks noEditPoints="1"/>
                  </p:cNvSpPr>
                  <p:nvPr/>
                </p:nvSpPr>
                <p:spPr bwMode="auto">
                  <a:xfrm>
                    <a:off x="6707" y="2773"/>
                    <a:ext cx="9" cy="10"/>
                  </a:xfrm>
                  <a:custGeom>
                    <a:gdLst>
                      <a:gd fmla="*/ 1 w 4" name="T0"/>
                      <a:gd fmla="*/ 4 h 4" name="T1"/>
                      <a:gd fmla="*/ 1 w 4" name="T2"/>
                      <a:gd fmla="*/ 3 h 4" name="T3"/>
                      <a:gd fmla="*/ 0 w 4" name="T4"/>
                      <a:gd fmla="*/ 2 h 4" name="T5"/>
                      <a:gd fmla="*/ 0 w 4" name="T6"/>
                      <a:gd fmla="*/ 1 h 4" name="T7"/>
                      <a:gd fmla="*/ 0 w 4" name="T8"/>
                      <a:gd fmla="*/ 1 h 4" name="T9"/>
                      <a:gd fmla="*/ 1 w 4" name="T10"/>
                      <a:gd fmla="*/ 2 h 4" name="T11"/>
                      <a:gd fmla="*/ 1 w 4" name="T12"/>
                      <a:gd fmla="*/ 0 h 4" name="T13"/>
                      <a:gd fmla="*/ 2 w 4" name="T14"/>
                      <a:gd fmla="*/ 0 h 4" name="T15"/>
                      <a:gd fmla="*/ 2 w 4" name="T16"/>
                      <a:gd fmla="*/ 1 h 4" name="T17"/>
                      <a:gd fmla="*/ 3 w 4" name="T18"/>
                      <a:gd fmla="*/ 0 h 4" name="T19"/>
                      <a:gd fmla="*/ 4 w 4" name="T20"/>
                      <a:gd fmla="*/ 2 h 4" name="T21"/>
                      <a:gd fmla="*/ 3 w 4" name="T22"/>
                      <a:gd fmla="*/ 3 h 4" name="T23"/>
                      <a:gd fmla="*/ 2 w 4" name="T24"/>
                      <a:gd fmla="*/ 3 h 4" name="T25"/>
                      <a:gd fmla="*/ 2 w 4" name="T26"/>
                      <a:gd fmla="*/ 3 h 4" name="T27"/>
                      <a:gd fmla="*/ 2 w 4" name="T28"/>
                      <a:gd fmla="*/ 3 h 4" name="T29"/>
                      <a:gd fmla="*/ 1 w 4" name="T30"/>
                      <a:gd fmla="*/ 4 h 4" name="T31"/>
                      <a:gd fmla="*/ 0 w 4" name="T32"/>
                      <a:gd fmla="*/ 1 h 4" name="T33"/>
                      <a:gd fmla="*/ 0 w 4" name="T34"/>
                      <a:gd fmla="*/ 2 h 4" name="T35"/>
                      <a:gd fmla="*/ 1 w 4" name="T36"/>
                      <a:gd fmla="*/ 3 h 4" name="T37"/>
                      <a:gd fmla="*/ 2 w 4" name="T38"/>
                      <a:gd fmla="*/ 3 h 4" name="T39"/>
                      <a:gd fmla="*/ 2 w 4" name="T40"/>
                      <a:gd fmla="*/ 1 h 4" name="T41"/>
                      <a:gd fmla="*/ 1 w 4" name="T42"/>
                      <a:gd fmla="*/ 1 h 4" name="T43"/>
                      <a:gd fmla="*/ 2 w 4" name="T44"/>
                      <a:gd fmla="*/ 1 h 4" name="T45"/>
                      <a:gd fmla="*/ 2 w 4" name="T46"/>
                      <a:gd fmla="*/ 1 h 4" name="T47"/>
                      <a:gd fmla="*/ 2 w 4" name="T48"/>
                      <a:gd fmla="*/ 3 h 4" name="T49"/>
                      <a:gd fmla="*/ 3 w 4" name="T50"/>
                      <a:gd fmla="*/ 3 h 4" name="T51"/>
                      <a:gd fmla="*/ 4 w 4" name="T52"/>
                      <a:gd fmla="*/ 2 h 4" name="T53"/>
                      <a:gd fmla="*/ 3 w 4" name="T54"/>
                      <a:gd fmla="*/ 0 h 4" name="T55"/>
                      <a:gd fmla="*/ 3 w 4" name="T56"/>
                      <a:gd fmla="*/ 0 h 4" name="T57"/>
                      <a:gd fmla="*/ 2 w 4" name="T58"/>
                      <a:gd fmla="*/ 2 h 4" name="T59"/>
                      <a:gd fmla="*/ 2 w 4" name="T60"/>
                      <a:gd fmla="*/ 2 h 4" name="T61"/>
                      <a:gd fmla="*/ 2 w 4" name="T62"/>
                      <a:gd fmla="*/ 1 h 4" name="T63"/>
                      <a:gd fmla="*/ 2 w 4" name="T64"/>
                      <a:gd fmla="*/ 0 h 4" name="T65"/>
                      <a:gd fmla="*/ 1 w 4" name="T66"/>
                      <a:gd fmla="*/ 0 h 4" name="T67"/>
                      <a:gd fmla="*/ 1 w 4" name="T68"/>
                      <a:gd fmla="*/ 2 h 4" name="T69"/>
                      <a:gd fmla="*/ 1 w 4" name="T70"/>
                      <a:gd fmla="*/ 2 h 4" name="T71"/>
                      <a:gd fmla="*/ 1 w 4" name="T72"/>
                      <a:gd fmla="*/ 2 h 4" name="T73"/>
                      <a:gd fmla="*/ 0 w 4" name="T74"/>
                      <a:gd fmla="*/ 1 h 4" name="T7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b="b" l="0" r="r" t="0"/>
                    <a:pathLst>
                      <a:path h="4" w="4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0" y="3"/>
                          <a:pt x="0" y="3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4" y="0"/>
                          <a:pt x="4" y="1"/>
                          <a:pt x="4" y="2"/>
                        </a:cubicBezTo>
                        <a:cubicBezTo>
                          <a:pt x="4" y="2"/>
                          <a:pt x="4" y="3"/>
                          <a:pt x="3" y="3"/>
                        </a:cubicBezTo>
                        <a:cubicBezTo>
                          <a:pt x="3" y="4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1" y="4"/>
                          <a:pt x="1" y="4"/>
                        </a:cubicBezTo>
                        <a:close/>
                        <a:moveTo>
                          <a:pt x="0" y="1"/>
                        </a:move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3"/>
                          <a:pt x="0" y="3"/>
                          <a:pt x="1" y="3"/>
                        </a:cubicBezTo>
                        <a:cubicBezTo>
                          <a:pt x="1" y="4"/>
                          <a:pt x="1" y="4"/>
                          <a:pt x="2" y="3"/>
                        </a:cubicBezTo>
                        <a:cubicBezTo>
                          <a:pt x="2" y="3"/>
                          <a:pt x="2" y="2"/>
                          <a:pt x="2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4" y="1"/>
                          <a:pt x="3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2" y="1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5" name="Freeform 725"/>
                  <p:cNvSpPr/>
                  <p:nvPr/>
                </p:nvSpPr>
                <p:spPr bwMode="auto">
                  <a:xfrm>
                    <a:off x="6709" y="2780"/>
                    <a:ext cx="5" cy="10"/>
                  </a:xfrm>
                  <a:custGeom>
                    <a:gdLst>
                      <a:gd fmla="*/ 0 w 2" name="T0"/>
                      <a:gd fmla="*/ 2 h 4" name="T1"/>
                      <a:gd fmla="*/ 2 w 2" name="T2"/>
                      <a:gd fmla="*/ 4 h 4" name="T3"/>
                      <a:gd fmla="*/ 2 w 2" name="T4"/>
                      <a:gd fmla="*/ 2 h 4" name="T5"/>
                      <a:gd fmla="*/ 1 w 2" name="T6"/>
                      <a:gd fmla="*/ 0 h 4" name="T7"/>
                      <a:gd fmla="*/ 0 w 2" name="T8"/>
                      <a:gd fmla="*/ 2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2">
                        <a:moveTo>
                          <a:pt x="0" y="2"/>
                        </a:moveTo>
                        <a:cubicBezTo>
                          <a:pt x="1" y="3"/>
                          <a:pt x="1" y="4"/>
                          <a:pt x="2" y="4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1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6" name="Freeform 726"/>
                  <p:cNvSpPr>
                    <a:spLocks noEditPoints="1"/>
                  </p:cNvSpPr>
                  <p:nvPr/>
                </p:nvSpPr>
                <p:spPr bwMode="auto">
                  <a:xfrm>
                    <a:off x="6709" y="2780"/>
                    <a:ext cx="5" cy="10"/>
                  </a:xfrm>
                  <a:custGeom>
                    <a:gdLst>
                      <a:gd fmla="*/ 1 w 2" name="T0"/>
                      <a:gd fmla="*/ 4 h 4" name="T1"/>
                      <a:gd fmla="*/ 0 w 2" name="T2"/>
                      <a:gd fmla="*/ 2 h 4" name="T3"/>
                      <a:gd fmla="*/ 1 w 2" name="T4"/>
                      <a:gd fmla="*/ 0 h 4" name="T5"/>
                      <a:gd fmla="*/ 2 w 2" name="T6"/>
                      <a:gd fmla="*/ 2 h 4" name="T7"/>
                      <a:gd fmla="*/ 2 w 2" name="T8"/>
                      <a:gd fmla="*/ 4 h 4" name="T9"/>
                      <a:gd fmla="*/ 1 w 2" name="T10"/>
                      <a:gd fmla="*/ 4 h 4" name="T11"/>
                      <a:gd fmla="*/ 1 w 2" name="T12"/>
                      <a:gd fmla="*/ 0 h 4" name="T13"/>
                      <a:gd fmla="*/ 0 w 2" name="T14"/>
                      <a:gd fmla="*/ 2 h 4" name="T15"/>
                      <a:gd fmla="*/ 1 w 2" name="T16"/>
                      <a:gd fmla="*/ 3 h 4" name="T17"/>
                      <a:gd fmla="*/ 1 w 2" name="T18"/>
                      <a:gd fmla="*/ 4 h 4" name="T19"/>
                      <a:gd fmla="*/ 2 w 2" name="T20"/>
                      <a:gd fmla="*/ 3 h 4" name="T21"/>
                      <a:gd fmla="*/ 2 w 2" name="T22"/>
                      <a:gd fmla="*/ 2 h 4" name="T23"/>
                      <a:gd fmla="*/ 1 w 2" name="T24"/>
                      <a:gd fmla="*/ 0 h 4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4" w="2">
                        <a:moveTo>
                          <a:pt x="1" y="4"/>
                        </a:moveTo>
                        <a:cubicBezTo>
                          <a:pt x="1" y="4"/>
                          <a:pt x="0" y="3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2" y="1"/>
                          <a:pt x="2" y="2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7" name="Freeform 727"/>
                  <p:cNvSpPr/>
                  <p:nvPr/>
                </p:nvSpPr>
                <p:spPr bwMode="auto">
                  <a:xfrm>
                    <a:off x="6768" y="2785"/>
                    <a:ext cx="7" cy="10"/>
                  </a:xfrm>
                  <a:custGeom>
                    <a:gdLst>
                      <a:gd fmla="*/ 0 w 3" name="T0"/>
                      <a:gd fmla="*/ 1 h 4" name="T1"/>
                      <a:gd fmla="*/ 3 w 3" name="T2"/>
                      <a:gd fmla="*/ 2 h 4" name="T3"/>
                      <a:gd fmla="*/ 3 w 3" name="T4"/>
                      <a:gd fmla="*/ 1 h 4" name="T5"/>
                      <a:gd fmla="*/ 2 w 3" name="T6"/>
                      <a:gd fmla="*/ 0 h 4" name="T7"/>
                      <a:gd fmla="*/ 1 w 3" name="T8"/>
                      <a:gd fmla="*/ 0 h 4" name="T9"/>
                      <a:gd fmla="*/ 2 w 3" name="T10"/>
                      <a:gd fmla="*/ 2 h 4" name="T11"/>
                      <a:gd fmla="*/ 0 w 3" name="T12"/>
                      <a:gd fmla="*/ 0 h 4" name="T13"/>
                      <a:gd fmla="*/ 0 w 3" name="T14"/>
                      <a:gd fmla="*/ 2 h 4" name="T15"/>
                      <a:gd fmla="*/ 1 w 3" name="T16"/>
                      <a:gd fmla="*/ 3 h 4" name="T17"/>
                      <a:gd fmla="*/ 0 w 3" name="T18"/>
                      <a:gd fmla="*/ 3 h 4" name="T19"/>
                      <a:gd fmla="*/ 1 w 3" name="T20"/>
                      <a:gd fmla="*/ 4 h 4" name="T21"/>
                      <a:gd fmla="*/ 2 w 3" name="T22"/>
                      <a:gd fmla="*/ 4 h 4" name="T23"/>
                      <a:gd fmla="*/ 2 w 3" name="T24"/>
                      <a:gd fmla="*/ 3 h 4" name="T25"/>
                      <a:gd fmla="*/ 0 w 3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3">
                        <a:moveTo>
                          <a:pt x="0" y="1"/>
                        </a:moveTo>
                        <a:cubicBezTo>
                          <a:pt x="0" y="1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1" y="0"/>
                          <a:pt x="0" y="0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1" y="3"/>
                          <a:pt x="0" y="2"/>
                          <a:pt x="0" y="3"/>
                        </a:cubicBezTo>
                        <a:cubicBezTo>
                          <a:pt x="0" y="3"/>
                          <a:pt x="0" y="4"/>
                          <a:pt x="1" y="4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3" y="3"/>
                          <a:pt x="3" y="3"/>
                          <a:pt x="2" y="3"/>
                        </a:cubicBezTo>
                        <a:cubicBezTo>
                          <a:pt x="2" y="2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8" name="Freeform 728"/>
                  <p:cNvSpPr>
                    <a:spLocks noEditPoints="1"/>
                  </p:cNvSpPr>
                  <p:nvPr/>
                </p:nvSpPr>
                <p:spPr bwMode="auto">
                  <a:xfrm>
                    <a:off x="6766" y="2785"/>
                    <a:ext cx="9" cy="10"/>
                  </a:xfrm>
                  <a:custGeom>
                    <a:gdLst>
                      <a:gd fmla="*/ 2 w 4" name="T0"/>
                      <a:gd fmla="*/ 4 h 4" name="T1"/>
                      <a:gd fmla="*/ 2 w 4" name="T2"/>
                      <a:gd fmla="*/ 4 h 4" name="T3"/>
                      <a:gd fmla="*/ 1 w 4" name="T4"/>
                      <a:gd fmla="*/ 3 h 4" name="T5"/>
                      <a:gd fmla="*/ 2 w 4" name="T6"/>
                      <a:gd fmla="*/ 2 h 4" name="T7"/>
                      <a:gd fmla="*/ 1 w 4" name="T8"/>
                      <a:gd fmla="*/ 2 h 4" name="T9"/>
                      <a:gd fmla="*/ 1 w 4" name="T10"/>
                      <a:gd fmla="*/ 0 h 4" name="T11"/>
                      <a:gd fmla="*/ 2 w 4" name="T12"/>
                      <a:gd fmla="*/ 1 h 4" name="T13"/>
                      <a:gd fmla="*/ 2 w 4" name="T14"/>
                      <a:gd fmla="*/ 0 h 4" name="T15"/>
                      <a:gd fmla="*/ 3 w 4" name="T16"/>
                      <a:gd fmla="*/ 0 h 4" name="T17"/>
                      <a:gd fmla="*/ 4 w 4" name="T18"/>
                      <a:gd fmla="*/ 1 h 4" name="T19"/>
                      <a:gd fmla="*/ 4 w 4" name="T20"/>
                      <a:gd fmla="*/ 2 h 4" name="T21"/>
                      <a:gd fmla="*/ 4 w 4" name="T22"/>
                      <a:gd fmla="*/ 3 h 4" name="T23"/>
                      <a:gd fmla="*/ 3 w 4" name="T24"/>
                      <a:gd fmla="*/ 2 h 4" name="T25"/>
                      <a:gd fmla="*/ 3 w 4" name="T26"/>
                      <a:gd fmla="*/ 3 h 4" name="T27"/>
                      <a:gd fmla="*/ 4 w 4" name="T28"/>
                      <a:gd fmla="*/ 3 h 4" name="T29"/>
                      <a:gd fmla="*/ 3 w 4" name="T30"/>
                      <a:gd fmla="*/ 4 h 4" name="T31"/>
                      <a:gd fmla="*/ 2 w 4" name="T32"/>
                      <a:gd fmla="*/ 4 h 4" name="T33"/>
                      <a:gd fmla="*/ 1 w 4" name="T34"/>
                      <a:gd fmla="*/ 2 h 4" name="T35"/>
                      <a:gd fmla="*/ 1 w 4" name="T36"/>
                      <a:gd fmla="*/ 3 h 4" name="T37"/>
                      <a:gd fmla="*/ 2 w 4" name="T38"/>
                      <a:gd fmla="*/ 4 h 4" name="T39"/>
                      <a:gd fmla="*/ 3 w 4" name="T40"/>
                      <a:gd fmla="*/ 4 h 4" name="T41"/>
                      <a:gd fmla="*/ 3 w 4" name="T42"/>
                      <a:gd fmla="*/ 3 h 4" name="T43"/>
                      <a:gd fmla="*/ 3 w 4" name="T44"/>
                      <a:gd fmla="*/ 3 h 4" name="T45"/>
                      <a:gd fmla="*/ 2 w 4" name="T46"/>
                      <a:gd fmla="*/ 2 h 4" name="T47"/>
                      <a:gd fmla="*/ 1 w 4" name="T48"/>
                      <a:gd fmla="*/ 1 h 4" name="T49"/>
                      <a:gd fmla="*/ 2 w 4" name="T50"/>
                      <a:gd fmla="*/ 2 h 4" name="T51"/>
                      <a:gd fmla="*/ 2 w 4" name="T52"/>
                      <a:gd fmla="*/ 2 h 4" name="T53"/>
                      <a:gd fmla="*/ 2 w 4" name="T54"/>
                      <a:gd fmla="*/ 2 h 4" name="T55"/>
                      <a:gd fmla="*/ 4 w 4" name="T56"/>
                      <a:gd fmla="*/ 2 h 4" name="T57"/>
                      <a:gd fmla="*/ 4 w 4" name="T58"/>
                      <a:gd fmla="*/ 2 h 4" name="T59"/>
                      <a:gd fmla="*/ 4 w 4" name="T60"/>
                      <a:gd fmla="*/ 1 h 4" name="T61"/>
                      <a:gd fmla="*/ 3 w 4" name="T62"/>
                      <a:gd fmla="*/ 0 h 4" name="T63"/>
                      <a:gd fmla="*/ 2 w 4" name="T64"/>
                      <a:gd fmla="*/ 0 h 4" name="T65"/>
                      <a:gd fmla="*/ 3 w 4" name="T66"/>
                      <a:gd fmla="*/ 1 h 4" name="T67"/>
                      <a:gd fmla="*/ 3 w 4" name="T68"/>
                      <a:gd fmla="*/ 1 h 4" name="T69"/>
                      <a:gd fmla="*/ 3 w 4" name="T70"/>
                      <a:gd fmla="*/ 1 h 4" name="T71"/>
                      <a:gd fmla="*/ 1 w 4" name="T72"/>
                      <a:gd fmla="*/ 1 h 4" name="T73"/>
                      <a:gd fmla="*/ 1 w 4" name="T74"/>
                      <a:gd fmla="*/ 2 h 4" name="T75"/>
                      <a:gd fmla="*/ 2 w 4" name="T76"/>
                      <a:gd fmla="*/ 2 h 4" name="T77"/>
                      <a:gd fmla="*/ 1 w 4" name="T78"/>
                      <a:gd fmla="*/ 2 h 4" name="T7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4" y="0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3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3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3"/>
                          <a:pt x="4" y="4"/>
                          <a:pt x="3" y="4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lose/>
                        <a:moveTo>
                          <a:pt x="1" y="2"/>
                        </a:moveTo>
                        <a:cubicBezTo>
                          <a:pt x="1" y="2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2" y="4"/>
                        </a:cubicBezTo>
                        <a:cubicBezTo>
                          <a:pt x="2" y="4"/>
                          <a:pt x="3" y="4"/>
                          <a:pt x="3" y="4"/>
                        </a:cubicBezTo>
                        <a:cubicBezTo>
                          <a:pt x="3" y="4"/>
                          <a:pt x="4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1"/>
                        </a:cubicBezTo>
                        <a:cubicBezTo>
                          <a:pt x="4" y="1"/>
                          <a:pt x="4" y="1"/>
                          <a:pt x="3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3"/>
                          <a:pt x="2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89" name="Freeform 729"/>
                  <p:cNvSpPr/>
                  <p:nvPr/>
                </p:nvSpPr>
                <p:spPr bwMode="auto">
                  <a:xfrm>
                    <a:off x="6775" y="2780"/>
                    <a:ext cx="7" cy="10"/>
                  </a:xfrm>
                  <a:custGeom>
                    <a:gdLst>
                      <a:gd fmla="*/ 3 w 3" name="T0"/>
                      <a:gd fmla="*/ 1 h 4" name="T1"/>
                      <a:gd fmla="*/ 3 w 3" name="T2"/>
                      <a:gd fmla="*/ 0 h 4" name="T3"/>
                      <a:gd fmla="*/ 2 w 3" name="T4"/>
                      <a:gd fmla="*/ 2 h 4" name="T5"/>
                      <a:gd fmla="*/ 1 w 3" name="T6"/>
                      <a:gd fmla="*/ 1 h 4" name="T7"/>
                      <a:gd fmla="*/ 0 w 3" name="T8"/>
                      <a:gd fmla="*/ 2 h 4" name="T9"/>
                      <a:gd fmla="*/ 0 w 3" name="T10"/>
                      <a:gd fmla="*/ 3 h 4" name="T11"/>
                      <a:gd fmla="*/ 2 w 3" name="T12"/>
                      <a:gd fmla="*/ 3 h 4" name="T13"/>
                      <a:gd fmla="*/ 3 w 3" name="T14"/>
                      <a:gd fmla="*/ 1 h 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4" w="3">
                        <a:moveTo>
                          <a:pt x="3" y="1"/>
                        </a:move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ubicBezTo>
                          <a:pt x="2" y="2"/>
                          <a:pt x="2" y="1"/>
                          <a:pt x="1" y="1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4"/>
                          <a:pt x="1" y="4"/>
                          <a:pt x="2" y="3"/>
                        </a:cubicBezTo>
                        <a:cubicBezTo>
                          <a:pt x="3" y="3"/>
                          <a:pt x="3" y="2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0" name="Freeform 730"/>
                  <p:cNvSpPr>
                    <a:spLocks noEditPoints="1"/>
                  </p:cNvSpPr>
                  <p:nvPr/>
                </p:nvSpPr>
                <p:spPr bwMode="auto">
                  <a:xfrm>
                    <a:off x="6775" y="2780"/>
                    <a:ext cx="7" cy="10"/>
                  </a:xfrm>
                  <a:custGeom>
                    <a:gdLst>
                      <a:gd fmla="*/ 1 w 3" name="T0"/>
                      <a:gd fmla="*/ 4 h 4" name="T1"/>
                      <a:gd fmla="*/ 1 w 3" name="T2"/>
                      <a:gd fmla="*/ 4 h 4" name="T3"/>
                      <a:gd fmla="*/ 0 w 3" name="T4"/>
                      <a:gd fmla="*/ 3 h 4" name="T5"/>
                      <a:gd fmla="*/ 0 w 3" name="T6"/>
                      <a:gd fmla="*/ 2 h 4" name="T7"/>
                      <a:gd fmla="*/ 1 w 3" name="T8"/>
                      <a:gd fmla="*/ 1 h 4" name="T9"/>
                      <a:gd fmla="*/ 2 w 3" name="T10"/>
                      <a:gd fmla="*/ 1 h 4" name="T11"/>
                      <a:gd fmla="*/ 2 w 3" name="T12"/>
                      <a:gd fmla="*/ 2 h 4" name="T13"/>
                      <a:gd fmla="*/ 3 w 3" name="T14"/>
                      <a:gd fmla="*/ 0 h 4" name="T15"/>
                      <a:gd fmla="*/ 3 w 3" name="T16"/>
                      <a:gd fmla="*/ 0 h 4" name="T17"/>
                      <a:gd fmla="*/ 3 w 3" name="T18"/>
                      <a:gd fmla="*/ 1 h 4" name="T19"/>
                      <a:gd fmla="*/ 2 w 3" name="T20"/>
                      <a:gd fmla="*/ 3 h 4" name="T21"/>
                      <a:gd fmla="*/ 1 w 3" name="T22"/>
                      <a:gd fmla="*/ 4 h 4" name="T23"/>
                      <a:gd fmla="*/ 1 w 3" name="T24"/>
                      <a:gd fmla="*/ 1 h 4" name="T25"/>
                      <a:gd fmla="*/ 0 w 3" name="T26"/>
                      <a:gd fmla="*/ 2 h 4" name="T27"/>
                      <a:gd fmla="*/ 0 w 3" name="T28"/>
                      <a:gd fmla="*/ 3 h 4" name="T29"/>
                      <a:gd fmla="*/ 2 w 3" name="T30"/>
                      <a:gd fmla="*/ 3 h 4" name="T31"/>
                      <a:gd fmla="*/ 3 w 3" name="T32"/>
                      <a:gd fmla="*/ 1 h 4" name="T33"/>
                      <a:gd fmla="*/ 3 w 3" name="T34"/>
                      <a:gd fmla="*/ 0 h 4" name="T35"/>
                      <a:gd fmla="*/ 3 w 3" name="T36"/>
                      <a:gd fmla="*/ 1 h 4" name="T37"/>
                      <a:gd fmla="*/ 2 w 3" name="T38"/>
                      <a:gd fmla="*/ 2 h 4" name="T39"/>
                      <a:gd fmla="*/ 2 w 3" name="T40"/>
                      <a:gd fmla="*/ 1 h 4" name="T41"/>
                      <a:gd fmla="*/ 1 w 3" name="T42"/>
                      <a:gd fmla="*/ 1 h 4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4" w="3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1"/>
                          <a:pt x="2" y="1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2"/>
                          <a:pt x="3" y="3"/>
                          <a:pt x="2" y="3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3"/>
                          <a:pt x="0" y="3"/>
                        </a:cubicBezTo>
                        <a:cubicBezTo>
                          <a:pt x="1" y="4"/>
                          <a:pt x="1" y="4"/>
                          <a:pt x="2" y="3"/>
                        </a:cubicBezTo>
                        <a:cubicBezTo>
                          <a:pt x="3" y="3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1" name="Freeform 731"/>
                  <p:cNvSpPr/>
                  <p:nvPr/>
                </p:nvSpPr>
                <p:spPr bwMode="auto">
                  <a:xfrm>
                    <a:off x="6773" y="2788"/>
                    <a:ext cx="7" cy="9"/>
                  </a:xfrm>
                  <a:custGeom>
                    <a:gdLst>
                      <a:gd fmla="*/ 2 w 3" name="T0"/>
                      <a:gd fmla="*/ 3 h 4" name="T1"/>
                      <a:gd fmla="*/ 1 w 3" name="T2"/>
                      <a:gd fmla="*/ 4 h 4" name="T3"/>
                      <a:gd fmla="*/ 1 w 3" name="T4"/>
                      <a:gd fmla="*/ 2 h 4" name="T5"/>
                      <a:gd fmla="*/ 3 w 3" name="T6"/>
                      <a:gd fmla="*/ 1 h 4" name="T7"/>
                      <a:gd fmla="*/ 2 w 3" name="T8"/>
                      <a:gd fmla="*/ 3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3">
                        <a:moveTo>
                          <a:pt x="2" y="3"/>
                        </a:move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0" y="3"/>
                          <a:pt x="0" y="2"/>
                          <a:pt x="1" y="2"/>
                        </a:cubicBezTo>
                        <a:cubicBezTo>
                          <a:pt x="1" y="1"/>
                          <a:pt x="2" y="0"/>
                          <a:pt x="3" y="1"/>
                        </a:cubicBezTo>
                        <a:cubicBezTo>
                          <a:pt x="3" y="1"/>
                          <a:pt x="3" y="2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2" name="Freeform 732"/>
                  <p:cNvSpPr/>
                  <p:nvPr/>
                </p:nvSpPr>
                <p:spPr bwMode="auto">
                  <a:xfrm>
                    <a:off x="6773" y="2790"/>
                    <a:ext cx="7" cy="7"/>
                  </a:xfrm>
                  <a:custGeom>
                    <a:gdLst>
                      <a:gd fmla="*/ 1 w 3" name="T0"/>
                      <a:gd fmla="*/ 3 h 3" name="T1"/>
                      <a:gd fmla="*/ 1 w 3" name="T2"/>
                      <a:gd fmla="*/ 3 h 3" name="T3"/>
                      <a:gd fmla="*/ 1 w 3" name="T4"/>
                      <a:gd fmla="*/ 1 h 3" name="T5"/>
                      <a:gd fmla="*/ 2 w 3" name="T6"/>
                      <a:gd fmla="*/ 0 h 3" name="T7"/>
                      <a:gd fmla="*/ 3 w 3" name="T8"/>
                      <a:gd fmla="*/ 0 h 3" name="T9"/>
                      <a:gd fmla="*/ 3 w 3" name="T10"/>
                      <a:gd fmla="*/ 0 h 3" name="T11"/>
                      <a:gd fmla="*/ 1 w 3" name="T12"/>
                      <a:gd fmla="*/ 1 h 3" name="T13"/>
                      <a:gd fmla="*/ 1 w 3" name="T14"/>
                      <a:gd fmla="*/ 3 h 3" name="T15"/>
                      <a:gd fmla="*/ 1 w 3" name="T16"/>
                      <a:gd fmla="*/ 3 h 3" name="T17"/>
                      <a:gd fmla="*/ 2 w 3" name="T18"/>
                      <a:gd fmla="*/ 2 h 3" name="T19"/>
                      <a:gd fmla="*/ 3 w 3" name="T20"/>
                      <a:gd fmla="*/ 0 h 3" name="T21"/>
                      <a:gd fmla="*/ 3 w 3" name="T22"/>
                      <a:gd fmla="*/ 2 h 3" name="T23"/>
                      <a:gd fmla="*/ 1 w 3" name="T24"/>
                      <a:gd fmla="*/ 3 h 3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" w="3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3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1" y="0"/>
                          <a:pt x="1" y="1"/>
                        </a:cubicBezTo>
                        <a:cubicBezTo>
                          <a:pt x="0" y="1"/>
                          <a:pt x="0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2" y="3"/>
                          <a:pt x="2" y="2"/>
                          <a:pt x="2" y="2"/>
                        </a:cubicBezTo>
                        <a:cubicBezTo>
                          <a:pt x="3" y="1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2" y="2"/>
                          <a:pt x="2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3" name="Freeform 733"/>
                  <p:cNvSpPr/>
                  <p:nvPr/>
                </p:nvSpPr>
                <p:spPr bwMode="auto">
                  <a:xfrm>
                    <a:off x="6692" y="2785"/>
                    <a:ext cx="10" cy="10"/>
                  </a:xfrm>
                  <a:custGeom>
                    <a:gdLst>
                      <a:gd fmla="*/ 3 w 4" name="T0"/>
                      <a:gd fmla="*/ 1 h 4" name="T1"/>
                      <a:gd fmla="*/ 1 w 4" name="T2"/>
                      <a:gd fmla="*/ 2 h 4" name="T3"/>
                      <a:gd fmla="*/ 0 w 4" name="T4"/>
                      <a:gd fmla="*/ 1 h 4" name="T5"/>
                      <a:gd fmla="*/ 1 w 4" name="T6"/>
                      <a:gd fmla="*/ 0 h 4" name="T7"/>
                      <a:gd fmla="*/ 2 w 4" name="T8"/>
                      <a:gd fmla="*/ 0 h 4" name="T9"/>
                      <a:gd fmla="*/ 1 w 4" name="T10"/>
                      <a:gd fmla="*/ 2 h 4" name="T11"/>
                      <a:gd fmla="*/ 3 w 4" name="T12"/>
                      <a:gd fmla="*/ 0 h 4" name="T13"/>
                      <a:gd fmla="*/ 4 w 4" name="T14"/>
                      <a:gd fmla="*/ 2 h 4" name="T15"/>
                      <a:gd fmla="*/ 2 w 4" name="T16"/>
                      <a:gd fmla="*/ 3 h 4" name="T17"/>
                      <a:gd fmla="*/ 4 w 4" name="T18"/>
                      <a:gd fmla="*/ 3 h 4" name="T19"/>
                      <a:gd fmla="*/ 3 w 4" name="T20"/>
                      <a:gd fmla="*/ 4 h 4" name="T21"/>
                      <a:gd fmla="*/ 1 w 4" name="T22"/>
                      <a:gd fmla="*/ 4 h 4" name="T23"/>
                      <a:gd fmla="*/ 1 w 4" name="T24"/>
                      <a:gd fmla="*/ 3 h 4" name="T25"/>
                      <a:gd fmla="*/ 3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3" y="1"/>
                        </a:moveTo>
                        <a:cubicBezTo>
                          <a:pt x="3" y="1"/>
                          <a:pt x="1" y="3"/>
                          <a:pt x="1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1" y="2"/>
                          <a:pt x="3" y="0"/>
                          <a:pt x="3" y="0"/>
                        </a:cubicBezTo>
                        <a:cubicBezTo>
                          <a:pt x="3" y="1"/>
                          <a:pt x="4" y="1"/>
                          <a:pt x="4" y="2"/>
                        </a:cubicBezTo>
                        <a:cubicBezTo>
                          <a:pt x="4" y="2"/>
                          <a:pt x="2" y="3"/>
                          <a:pt x="2" y="3"/>
                        </a:cubicBezTo>
                        <a:cubicBezTo>
                          <a:pt x="2" y="3"/>
                          <a:pt x="3" y="2"/>
                          <a:pt x="4" y="3"/>
                        </a:cubicBezTo>
                        <a:cubicBezTo>
                          <a:pt x="4" y="3"/>
                          <a:pt x="3" y="4"/>
                          <a:pt x="3" y="4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2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4" name="Freeform 734"/>
                  <p:cNvSpPr>
                    <a:spLocks noEditPoints="1"/>
                  </p:cNvSpPr>
                  <p:nvPr/>
                </p:nvSpPr>
                <p:spPr bwMode="auto">
                  <a:xfrm>
                    <a:off x="6692" y="2785"/>
                    <a:ext cx="10" cy="10"/>
                  </a:xfrm>
                  <a:custGeom>
                    <a:gdLst>
                      <a:gd fmla="*/ 2 w 4" name="T0"/>
                      <a:gd fmla="*/ 4 h 4" name="T1"/>
                      <a:gd fmla="*/ 1 w 4" name="T2"/>
                      <a:gd fmla="*/ 4 h 4" name="T3"/>
                      <a:gd fmla="*/ 1 w 4" name="T4"/>
                      <a:gd fmla="*/ 3 h 4" name="T5"/>
                      <a:gd fmla="*/ 1 w 4" name="T6"/>
                      <a:gd fmla="*/ 2 h 4" name="T7"/>
                      <a:gd fmla="*/ 1 w 4" name="T8"/>
                      <a:gd fmla="*/ 2 h 4" name="T9"/>
                      <a:gd fmla="*/ 1 w 4" name="T10"/>
                      <a:gd fmla="*/ 2 h 4" name="T11"/>
                      <a:gd fmla="*/ 0 w 4" name="T12"/>
                      <a:gd fmla="*/ 2 h 4" name="T13"/>
                      <a:gd fmla="*/ 0 w 4" name="T14"/>
                      <a:gd fmla="*/ 1 h 4" name="T15"/>
                      <a:gd fmla="*/ 1 w 4" name="T16"/>
                      <a:gd fmla="*/ 0 h 4" name="T17"/>
                      <a:gd fmla="*/ 2 w 4" name="T18"/>
                      <a:gd fmla="*/ 0 h 4" name="T19"/>
                      <a:gd fmla="*/ 2 w 4" name="T20"/>
                      <a:gd fmla="*/ 1 h 4" name="T21"/>
                      <a:gd fmla="*/ 3 w 4" name="T22"/>
                      <a:gd fmla="*/ 0 h 4" name="T23"/>
                      <a:gd fmla="*/ 4 w 4" name="T24"/>
                      <a:gd fmla="*/ 2 h 4" name="T25"/>
                      <a:gd fmla="*/ 3 w 4" name="T26"/>
                      <a:gd fmla="*/ 2 h 4" name="T27"/>
                      <a:gd fmla="*/ 4 w 4" name="T28"/>
                      <a:gd fmla="*/ 3 h 4" name="T29"/>
                      <a:gd fmla="*/ 3 w 4" name="T30"/>
                      <a:gd fmla="*/ 4 h 4" name="T31"/>
                      <a:gd fmla="*/ 2 w 4" name="T32"/>
                      <a:gd fmla="*/ 4 h 4" name="T33"/>
                      <a:gd fmla="*/ 2 w 4" name="T34"/>
                      <a:gd fmla="*/ 2 h 4" name="T35"/>
                      <a:gd fmla="*/ 2 w 4" name="T36"/>
                      <a:gd fmla="*/ 2 h 4" name="T37"/>
                      <a:gd fmla="*/ 1 w 4" name="T38"/>
                      <a:gd fmla="*/ 3 h 4" name="T39"/>
                      <a:gd fmla="*/ 1 w 4" name="T40"/>
                      <a:gd fmla="*/ 3 h 4" name="T41"/>
                      <a:gd fmla="*/ 1 w 4" name="T42"/>
                      <a:gd fmla="*/ 4 h 4" name="T43"/>
                      <a:gd fmla="*/ 3 w 4" name="T44"/>
                      <a:gd fmla="*/ 4 h 4" name="T45"/>
                      <a:gd fmla="*/ 4 w 4" name="T46"/>
                      <a:gd fmla="*/ 3 h 4" name="T47"/>
                      <a:gd fmla="*/ 2 w 4" name="T48"/>
                      <a:gd fmla="*/ 3 h 4" name="T49"/>
                      <a:gd fmla="*/ 2 w 4" name="T50"/>
                      <a:gd fmla="*/ 3 h 4" name="T51"/>
                      <a:gd fmla="*/ 3 w 4" name="T52"/>
                      <a:gd fmla="*/ 2 h 4" name="T53"/>
                      <a:gd fmla="*/ 4 w 4" name="T54"/>
                      <a:gd fmla="*/ 2 h 4" name="T55"/>
                      <a:gd fmla="*/ 3 w 4" name="T56"/>
                      <a:gd fmla="*/ 1 h 4" name="T57"/>
                      <a:gd fmla="*/ 3 w 4" name="T58"/>
                      <a:gd fmla="*/ 1 h 4" name="T59"/>
                      <a:gd fmla="*/ 1 w 4" name="T60"/>
                      <a:gd fmla="*/ 2 h 4" name="T61"/>
                      <a:gd fmla="*/ 1 w 4" name="T62"/>
                      <a:gd fmla="*/ 2 h 4" name="T63"/>
                      <a:gd fmla="*/ 2 w 4" name="T64"/>
                      <a:gd fmla="*/ 1 h 4" name="T65"/>
                      <a:gd fmla="*/ 2 w 4" name="T66"/>
                      <a:gd fmla="*/ 0 h 4" name="T67"/>
                      <a:gd fmla="*/ 1 w 4" name="T68"/>
                      <a:gd fmla="*/ 0 h 4" name="T69"/>
                      <a:gd fmla="*/ 0 w 4" name="T70"/>
                      <a:gd fmla="*/ 1 h 4" name="T71"/>
                      <a:gd fmla="*/ 0 w 4" name="T72"/>
                      <a:gd fmla="*/ 2 h 4" name="T73"/>
                      <a:gd fmla="*/ 1 w 4" name="T74"/>
                      <a:gd fmla="*/ 2 h 4" name="T75"/>
                      <a:gd fmla="*/ 1 w 4" name="T76"/>
                      <a:gd fmla="*/ 2 h 4" name="T77"/>
                      <a:gd fmla="*/ 2 w 4" name="T78"/>
                      <a:gd fmla="*/ 2 h 4" name="T79"/>
                      <a:gd fmla="*/ 3 w 4" name="T80"/>
                      <a:gd fmla="*/ 1 h 4" name="T81"/>
                      <a:gd fmla="*/ 2 w 4" name="T82"/>
                      <a:gd fmla="*/ 2 h 4" name="T83"/>
                      <a:gd fmla="*/ 2 w 4" name="T84"/>
                      <a:gd fmla="*/ 2 h 4" name="T8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1" y="4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1"/>
                          <a:pt x="3" y="0"/>
                          <a:pt x="3" y="0"/>
                        </a:cubicBezTo>
                        <a:cubicBezTo>
                          <a:pt x="3" y="0"/>
                          <a:pt x="4" y="1"/>
                          <a:pt x="4" y="2"/>
                        </a:cubicBezTo>
                        <a:cubicBezTo>
                          <a:pt x="4" y="2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4" y="3"/>
                        </a:cubicBezTo>
                        <a:cubicBezTo>
                          <a:pt x="4" y="3"/>
                          <a:pt x="3" y="4"/>
                          <a:pt x="3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4"/>
                          <a:pt x="1" y="4"/>
                        </a:cubicBezTo>
                        <a:cubicBezTo>
                          <a:pt x="1" y="4"/>
                          <a:pt x="2" y="4"/>
                          <a:pt x="3" y="4"/>
                        </a:cubicBezTo>
                        <a:cubicBezTo>
                          <a:pt x="3" y="4"/>
                          <a:pt x="4" y="3"/>
                          <a:pt x="4" y="3"/>
                        </a:cubicBezTo>
                        <a:cubicBezTo>
                          <a:pt x="3" y="2"/>
                          <a:pt x="3" y="2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2" y="2"/>
                          <a:pt x="2" y="2"/>
                          <a:pt x="3" y="2"/>
                        </a:cubicBezTo>
                        <a:cubicBezTo>
                          <a:pt x="3" y="2"/>
                          <a:pt x="4" y="2"/>
                          <a:pt x="4" y="2"/>
                        </a:cubicBezTo>
                        <a:cubicBezTo>
                          <a:pt x="4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2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2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5" name="Freeform 735"/>
                  <p:cNvSpPr/>
                  <p:nvPr/>
                </p:nvSpPr>
                <p:spPr bwMode="auto">
                  <a:xfrm>
                    <a:off x="6685" y="2780"/>
                    <a:ext cx="7" cy="10"/>
                  </a:xfrm>
                  <a:custGeom>
                    <a:gdLst>
                      <a:gd fmla="*/ 0 w 3" name="T0"/>
                      <a:gd fmla="*/ 1 h 4" name="T1"/>
                      <a:gd fmla="*/ 1 w 3" name="T2"/>
                      <a:gd fmla="*/ 0 h 4" name="T3"/>
                      <a:gd fmla="*/ 2 w 3" name="T4"/>
                      <a:gd fmla="*/ 2 h 4" name="T5"/>
                      <a:gd fmla="*/ 2 w 3" name="T6"/>
                      <a:gd fmla="*/ 1 h 4" name="T7"/>
                      <a:gd fmla="*/ 3 w 3" name="T8"/>
                      <a:gd fmla="*/ 2 h 4" name="T9"/>
                      <a:gd fmla="*/ 3 w 3" name="T10"/>
                      <a:gd fmla="*/ 3 h 4" name="T11"/>
                      <a:gd fmla="*/ 1 w 3" name="T12"/>
                      <a:gd fmla="*/ 3 h 4" name="T13"/>
                      <a:gd fmla="*/ 0 w 3" name="T14"/>
                      <a:gd fmla="*/ 1 h 4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4" w="3">
                        <a:moveTo>
                          <a:pt x="0" y="1"/>
                        </a:move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2" y="2"/>
                          <a:pt x="1" y="1"/>
                          <a:pt x="2" y="1"/>
                        </a:cubicBezTo>
                        <a:cubicBezTo>
                          <a:pt x="2" y="1"/>
                          <a:pt x="3" y="1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3" y="4"/>
                          <a:pt x="2" y="4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6" name="Freeform 736"/>
                  <p:cNvSpPr>
                    <a:spLocks noEditPoints="1"/>
                  </p:cNvSpPr>
                  <p:nvPr/>
                </p:nvSpPr>
                <p:spPr bwMode="auto">
                  <a:xfrm>
                    <a:off x="6685" y="2780"/>
                    <a:ext cx="7" cy="10"/>
                  </a:xfrm>
                  <a:custGeom>
                    <a:gdLst>
                      <a:gd fmla="*/ 2 w 3" name="T0"/>
                      <a:gd fmla="*/ 4 h 4" name="T1"/>
                      <a:gd fmla="*/ 1 w 3" name="T2"/>
                      <a:gd fmla="*/ 3 h 4" name="T3"/>
                      <a:gd fmla="*/ 0 w 3" name="T4"/>
                      <a:gd fmla="*/ 1 h 4" name="T5"/>
                      <a:gd fmla="*/ 0 w 3" name="T6"/>
                      <a:gd fmla="*/ 0 h 4" name="T7"/>
                      <a:gd fmla="*/ 1 w 3" name="T8"/>
                      <a:gd fmla="*/ 0 h 4" name="T9"/>
                      <a:gd fmla="*/ 1 w 3" name="T10"/>
                      <a:gd fmla="*/ 1 h 4" name="T11"/>
                      <a:gd fmla="*/ 2 w 3" name="T12"/>
                      <a:gd fmla="*/ 1 h 4" name="T13"/>
                      <a:gd fmla="*/ 2 w 3" name="T14"/>
                      <a:gd fmla="*/ 1 h 4" name="T15"/>
                      <a:gd fmla="*/ 3 w 3" name="T16"/>
                      <a:gd fmla="*/ 2 h 4" name="T17"/>
                      <a:gd fmla="*/ 3 w 3" name="T18"/>
                      <a:gd fmla="*/ 3 h 4" name="T19"/>
                      <a:gd fmla="*/ 2 w 3" name="T20"/>
                      <a:gd fmla="*/ 4 h 4" name="T21"/>
                      <a:gd fmla="*/ 0 w 3" name="T22"/>
                      <a:gd fmla="*/ 0 h 4" name="T23"/>
                      <a:gd fmla="*/ 0 w 3" name="T24"/>
                      <a:gd fmla="*/ 1 h 4" name="T25"/>
                      <a:gd fmla="*/ 2 w 3" name="T26"/>
                      <a:gd fmla="*/ 3 h 4" name="T27"/>
                      <a:gd fmla="*/ 3 w 3" name="T28"/>
                      <a:gd fmla="*/ 3 h 4" name="T29"/>
                      <a:gd fmla="*/ 3 w 3" name="T30"/>
                      <a:gd fmla="*/ 2 h 4" name="T31"/>
                      <a:gd fmla="*/ 2 w 3" name="T32"/>
                      <a:gd fmla="*/ 1 h 4" name="T33"/>
                      <a:gd fmla="*/ 2 w 3" name="T34"/>
                      <a:gd fmla="*/ 2 h 4" name="T35"/>
                      <a:gd fmla="*/ 2 w 3" name="T36"/>
                      <a:gd fmla="*/ 2 h 4" name="T37"/>
                      <a:gd fmla="*/ 2 w 3" name="T38"/>
                      <a:gd fmla="*/ 2 h 4" name="T39"/>
                      <a:gd fmla="*/ 1 w 3" name="T40"/>
                      <a:gd fmla="*/ 0 h 4" name="T41"/>
                      <a:gd fmla="*/ 0 w 3" name="T42"/>
                      <a:gd fmla="*/ 0 h 4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4" w="3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1" y="3"/>
                        </a:cubicBezTo>
                        <a:cubicBezTo>
                          <a:pt x="1" y="3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3" y="4"/>
                          <a:pt x="3" y="4"/>
                          <a:pt x="2" y="4"/>
                        </a:cubicBezTo>
                        <a:close/>
                        <a:moveTo>
                          <a:pt x="0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1" y="3"/>
                          <a:pt x="2" y="3"/>
                        </a:cubicBezTo>
                        <a:cubicBezTo>
                          <a:pt x="2" y="4"/>
                          <a:pt x="2" y="4"/>
                          <a:pt x="3" y="3"/>
                        </a:cubicBez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1"/>
                          <a:pt x="1" y="1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7" name="Freeform 737"/>
                  <p:cNvSpPr/>
                  <p:nvPr/>
                </p:nvSpPr>
                <p:spPr bwMode="auto">
                  <a:xfrm>
                    <a:off x="6688" y="2788"/>
                    <a:ext cx="7" cy="9"/>
                  </a:xfrm>
                  <a:custGeom>
                    <a:gdLst>
                      <a:gd fmla="*/ 1 w 3" name="T0"/>
                      <a:gd fmla="*/ 3 h 4" name="T1"/>
                      <a:gd fmla="*/ 3 w 3" name="T2"/>
                      <a:gd fmla="*/ 4 h 4" name="T3"/>
                      <a:gd fmla="*/ 2 w 3" name="T4"/>
                      <a:gd fmla="*/ 2 h 4" name="T5"/>
                      <a:gd fmla="*/ 1 w 3" name="T6"/>
                      <a:gd fmla="*/ 1 h 4" name="T7"/>
                      <a:gd fmla="*/ 1 w 3" name="T8"/>
                      <a:gd fmla="*/ 3 h 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4" w="3">
                        <a:moveTo>
                          <a:pt x="1" y="3"/>
                        </a:moveTo>
                        <a:cubicBezTo>
                          <a:pt x="1" y="3"/>
                          <a:pt x="2" y="4"/>
                          <a:pt x="3" y="4"/>
                        </a:cubicBezTo>
                        <a:cubicBezTo>
                          <a:pt x="3" y="3"/>
                          <a:pt x="3" y="2"/>
                          <a:pt x="2" y="2"/>
                        </a:cubicBezTo>
                        <a:cubicBezTo>
                          <a:pt x="2" y="1"/>
                          <a:pt x="1" y="0"/>
                          <a:pt x="1" y="1"/>
                        </a:cubicBezTo>
                        <a:cubicBezTo>
                          <a:pt x="0" y="1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98" name="Freeform 738"/>
                  <p:cNvSpPr>
                    <a:spLocks noEditPoints="1"/>
                  </p:cNvSpPr>
                  <p:nvPr/>
                </p:nvSpPr>
                <p:spPr bwMode="auto">
                  <a:xfrm>
                    <a:off x="6688" y="2790"/>
                    <a:ext cx="7" cy="7"/>
                  </a:xfrm>
                  <a:custGeom>
                    <a:gdLst>
                      <a:gd fmla="*/ 2 w 3" name="T0"/>
                      <a:gd fmla="*/ 3 h 3" name="T1"/>
                      <a:gd fmla="*/ 1 w 3" name="T2"/>
                      <a:gd fmla="*/ 2 h 3" name="T3"/>
                      <a:gd fmla="*/ 1 w 3" name="T4"/>
                      <a:gd fmla="*/ 0 h 3" name="T5"/>
                      <a:gd fmla="*/ 2 w 3" name="T6"/>
                      <a:gd fmla="*/ 1 h 3" name="T7"/>
                      <a:gd fmla="*/ 3 w 3" name="T8"/>
                      <a:gd fmla="*/ 3 h 3" name="T9"/>
                      <a:gd fmla="*/ 2 w 3" name="T10"/>
                      <a:gd fmla="*/ 3 h 3" name="T11"/>
                      <a:gd fmla="*/ 1 w 3" name="T12"/>
                      <a:gd fmla="*/ 0 h 3" name="T13"/>
                      <a:gd fmla="*/ 1 w 3" name="T14"/>
                      <a:gd fmla="*/ 2 h 3" name="T15"/>
                      <a:gd fmla="*/ 2 w 3" name="T16"/>
                      <a:gd fmla="*/ 3 h 3" name="T17"/>
                      <a:gd fmla="*/ 2 w 3" name="T18"/>
                      <a:gd fmla="*/ 3 h 3" name="T19"/>
                      <a:gd fmla="*/ 3 w 3" name="T20"/>
                      <a:gd fmla="*/ 3 h 3" name="T21"/>
                      <a:gd fmla="*/ 2 w 3" name="T22"/>
                      <a:gd fmla="*/ 1 h 3" name="T23"/>
                      <a:gd fmla="*/ 1 w 3" name="T24"/>
                      <a:gd fmla="*/ 0 h 3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2" y="3"/>
                          <a:pt x="1" y="2"/>
                          <a:pt x="1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3" y="1"/>
                          <a:pt x="3" y="2"/>
                          <a:pt x="3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1"/>
                          <a:pt x="1" y="2"/>
                        </a:cubicBezTo>
                        <a:cubicBezTo>
                          <a:pt x="1" y="2"/>
                          <a:pt x="2" y="3"/>
                          <a:pt x="2" y="3"/>
                        </a:cubicBezTo>
                        <a:cubicBezTo>
                          <a:pt x="2" y="3"/>
                          <a:pt x="2" y="3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699" name="Picture 739"/>
                  <p:cNvPicPr>
                    <a:picLocks noChangeArrowheads="1"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54" y="2781"/>
                    <a:ext cx="22" cy="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0" name="Freeform 740"/>
                  <p:cNvSpPr/>
                  <p:nvPr/>
                </p:nvSpPr>
                <p:spPr bwMode="auto">
                  <a:xfrm>
                    <a:off x="6763" y="2790"/>
                    <a:ext cx="5" cy="2"/>
                  </a:xfrm>
                  <a:custGeom>
                    <a:gdLst>
                      <a:gd fmla="*/ 1 w 2" name="T0"/>
                      <a:gd fmla="*/ 1 h 1" name="T1"/>
                      <a:gd fmla="*/ 0 w 2" name="T2"/>
                      <a:gd fmla="*/ 1 h 1" name="T3"/>
                      <a:gd fmla="*/ 2 w 2" name="T4"/>
                      <a:gd fmla="*/ 1 h 1" name="T5"/>
                      <a:gd fmla="*/ 1 w 2" name="T6"/>
                      <a:gd fmla="*/ 1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2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701" name="Picture 741"/>
                  <p:cNvPicPr>
                    <a:picLocks noChangeArrowheads="1"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34" y="2778"/>
                    <a:ext cx="21" cy="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2" name="Freeform 742"/>
                  <p:cNvSpPr>
                    <a:spLocks noEditPoints="1"/>
                  </p:cNvSpPr>
                  <p:nvPr/>
                </p:nvSpPr>
                <p:spPr bwMode="auto">
                  <a:xfrm>
                    <a:off x="6742" y="2785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0 w 2" name="T2"/>
                      <a:gd fmla="*/ 1 h 2" name="T3"/>
                      <a:gd fmla="*/ 2 w 2" name="T4"/>
                      <a:gd fmla="*/ 1 h 2" name="T5"/>
                      <a:gd fmla="*/ 1 w 2" name="T6"/>
                      <a:gd fmla="*/ 2 h 2" name="T7"/>
                      <a:gd fmla="*/ 1 w 2" name="T8"/>
                      <a:gd fmla="*/ 1 h 2" name="T9"/>
                      <a:gd fmla="*/ 1 w 2" name="T10"/>
                      <a:gd fmla="*/ 1 h 2" name="T11"/>
                      <a:gd fmla="*/ 2 w 2" name="T12"/>
                      <a:gd fmla="*/ 1 h 2" name="T13"/>
                      <a:gd fmla="*/ 1 w 2" name="T14"/>
                      <a:gd fmla="*/ 1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2" y="2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703" name="Picture 743"/>
                  <p:cNvPicPr>
                    <a:picLocks noChangeArrowheads="1"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12" y="2778"/>
                    <a:ext cx="22" cy="2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4" name="Freeform 744"/>
                  <p:cNvSpPr>
                    <a:spLocks noEditPoints="1"/>
                  </p:cNvSpPr>
                  <p:nvPr/>
                </p:nvSpPr>
                <p:spPr bwMode="auto">
                  <a:xfrm>
                    <a:off x="6721" y="2785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0 w 2" name="T2"/>
                      <a:gd fmla="*/ 1 h 2" name="T3"/>
                      <a:gd fmla="*/ 2 w 2" name="T4"/>
                      <a:gd fmla="*/ 1 h 2" name="T5"/>
                      <a:gd fmla="*/ 1 w 2" name="T6"/>
                      <a:gd fmla="*/ 2 h 2" name="T7"/>
                      <a:gd fmla="*/ 1 w 2" name="T8"/>
                      <a:gd fmla="*/ 1 h 2" name="T9"/>
                      <a:gd fmla="*/ 0 w 2" name="T10"/>
                      <a:gd fmla="*/ 1 h 2" name="T11"/>
                      <a:gd fmla="*/ 2 w 2" name="T12"/>
                      <a:gd fmla="*/ 1 h 2" name="T13"/>
                      <a:gd fmla="*/ 1 w 2" name="T14"/>
                      <a:gd fmla="*/ 1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lose/>
                        <a:moveTo>
                          <a:pt x="1" y="1"/>
                        </a:move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2"/>
                          <a:pt x="2" y="2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705" name="Picture 745"/>
                  <p:cNvPicPr>
                    <a:picLocks noChangeArrowheads="1"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692" y="2781"/>
                    <a:ext cx="21" cy="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06" name="Freeform 746"/>
                  <p:cNvSpPr/>
                  <p:nvPr/>
                </p:nvSpPr>
                <p:spPr bwMode="auto">
                  <a:xfrm>
                    <a:off x="6702" y="2790"/>
                    <a:ext cx="2" cy="2"/>
                  </a:xfrm>
                  <a:custGeom>
                    <a:gdLst>
                      <a:gd fmla="*/ 0 w 1" name="T0"/>
                      <a:gd fmla="*/ 1 h 1" name="T1"/>
                      <a:gd fmla="*/ 0 w 1" name="T2"/>
                      <a:gd fmla="*/ 1 h 1" name="T3"/>
                      <a:gd fmla="*/ 1 w 1" name="T4"/>
                      <a:gd fmla="*/ 1 h 1" name="T5"/>
                      <a:gd fmla="*/ 0 w 1" name="T6"/>
                      <a:gd fmla="*/ 1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7" name="Freeform 747"/>
                  <p:cNvSpPr/>
                  <p:nvPr/>
                </p:nvSpPr>
                <p:spPr bwMode="auto">
                  <a:xfrm>
                    <a:off x="6697" y="2802"/>
                    <a:ext cx="74" cy="10"/>
                  </a:xfrm>
                  <a:custGeom>
                    <a:gdLst>
                      <a:gd fmla="*/ 16 w 31" name="T0"/>
                      <a:gd fmla="*/ 2 h 4" name="T1"/>
                      <a:gd fmla="*/ 1 w 31" name="T2"/>
                      <a:gd fmla="*/ 4 h 4" name="T3"/>
                      <a:gd fmla="*/ 0 w 31" name="T4"/>
                      <a:gd fmla="*/ 3 h 4" name="T5"/>
                      <a:gd fmla="*/ 1 w 31" name="T6"/>
                      <a:gd fmla="*/ 2 h 4" name="T7"/>
                      <a:gd fmla="*/ 16 w 31" name="T8"/>
                      <a:gd fmla="*/ 0 h 4" name="T9"/>
                      <a:gd fmla="*/ 31 w 31" name="T10"/>
                      <a:gd fmla="*/ 2 h 4" name="T11"/>
                      <a:gd fmla="*/ 31 w 31" name="T12"/>
                      <a:gd fmla="*/ 3 h 4" name="T13"/>
                      <a:gd fmla="*/ 31 w 31" name="T14"/>
                      <a:gd fmla="*/ 4 h 4" name="T15"/>
                      <a:gd fmla="*/ 16 w 31" name="T16"/>
                      <a:gd fmla="*/ 2 h 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4" w="31">
                        <a:moveTo>
                          <a:pt x="16" y="2"/>
                        </a:moveTo>
                        <a:cubicBezTo>
                          <a:pt x="10" y="2"/>
                          <a:pt x="5" y="2"/>
                          <a:pt x="1" y="4"/>
                        </a:cubicBezTo>
                        <a:cubicBezTo>
                          <a:pt x="1" y="4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4" y="1"/>
                          <a:pt x="10" y="0"/>
                          <a:pt x="16" y="0"/>
                        </a:cubicBezTo>
                        <a:cubicBezTo>
                          <a:pt x="22" y="0"/>
                          <a:pt x="27" y="1"/>
                          <a:pt x="31" y="2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4"/>
                          <a:pt x="31" y="4"/>
                        </a:cubicBezTo>
                        <a:cubicBezTo>
                          <a:pt x="27" y="2"/>
                          <a:pt x="22" y="2"/>
                          <a:pt x="16" y="2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8" name="Freeform 748"/>
                  <p:cNvSpPr>
                    <a:spLocks noEditPoints="1"/>
                  </p:cNvSpPr>
                  <p:nvPr/>
                </p:nvSpPr>
                <p:spPr bwMode="auto">
                  <a:xfrm>
                    <a:off x="6697" y="2802"/>
                    <a:ext cx="74" cy="10"/>
                  </a:xfrm>
                  <a:custGeom>
                    <a:gdLst>
                      <a:gd fmla="*/ 31 w 31" name="T0"/>
                      <a:gd fmla="*/ 4 h 4" name="T1"/>
                      <a:gd fmla="*/ 30 w 31" name="T2"/>
                      <a:gd fmla="*/ 4 h 4" name="T3"/>
                      <a:gd fmla="*/ 16 w 31" name="T4"/>
                      <a:gd fmla="*/ 2 h 4" name="T5"/>
                      <a:gd fmla="*/ 1 w 31" name="T6"/>
                      <a:gd fmla="*/ 4 h 4" name="T7"/>
                      <a:gd fmla="*/ 0 w 31" name="T8"/>
                      <a:gd fmla="*/ 3 h 4" name="T9"/>
                      <a:gd fmla="*/ 1 w 31" name="T10"/>
                      <a:gd fmla="*/ 2 h 4" name="T11"/>
                      <a:gd fmla="*/ 16 w 31" name="T12"/>
                      <a:gd fmla="*/ 0 h 4" name="T13"/>
                      <a:gd fmla="*/ 31 w 31" name="T14"/>
                      <a:gd fmla="*/ 2 h 4" name="T15"/>
                      <a:gd fmla="*/ 31 w 31" name="T16"/>
                      <a:gd fmla="*/ 3 h 4" name="T17"/>
                      <a:gd fmla="*/ 31 w 31" name="T18"/>
                      <a:gd fmla="*/ 4 h 4" name="T19"/>
                      <a:gd fmla="*/ 16 w 31" name="T20"/>
                      <a:gd fmla="*/ 1 h 4" name="T21"/>
                      <a:gd fmla="*/ 31 w 31" name="T22"/>
                      <a:gd fmla="*/ 3 h 4" name="T23"/>
                      <a:gd fmla="*/ 31 w 31" name="T24"/>
                      <a:gd fmla="*/ 3 h 4" name="T25"/>
                      <a:gd fmla="*/ 31 w 31" name="T26"/>
                      <a:gd fmla="*/ 3 h 4" name="T27"/>
                      <a:gd fmla="*/ 31 w 31" name="T28"/>
                      <a:gd fmla="*/ 3 h 4" name="T29"/>
                      <a:gd fmla="*/ 16 w 31" name="T30"/>
                      <a:gd fmla="*/ 1 h 4" name="T31"/>
                      <a:gd fmla="*/ 1 w 31" name="T32"/>
                      <a:gd fmla="*/ 3 h 4" name="T33"/>
                      <a:gd fmla="*/ 0 w 31" name="T34"/>
                      <a:gd fmla="*/ 3 h 4" name="T35"/>
                      <a:gd fmla="*/ 1 w 31" name="T36"/>
                      <a:gd fmla="*/ 3 h 4" name="T37"/>
                      <a:gd fmla="*/ 16 w 31" name="T38"/>
                      <a:gd fmla="*/ 1 h 4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4" w="31">
                        <a:moveTo>
                          <a:pt x="31" y="4"/>
                        </a:moveTo>
                        <a:cubicBezTo>
                          <a:pt x="31" y="4"/>
                          <a:pt x="31" y="4"/>
                          <a:pt x="30" y="4"/>
                        </a:cubicBezTo>
                        <a:cubicBezTo>
                          <a:pt x="27" y="2"/>
                          <a:pt x="21" y="2"/>
                          <a:pt x="16" y="2"/>
                        </a:cubicBezTo>
                        <a:cubicBezTo>
                          <a:pt x="10" y="2"/>
                          <a:pt x="5" y="2"/>
                          <a:pt x="1" y="4"/>
                        </a:cubicBezTo>
                        <a:cubicBezTo>
                          <a:pt x="1" y="4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5" y="1"/>
                          <a:pt x="10" y="0"/>
                          <a:pt x="16" y="0"/>
                        </a:cubicBezTo>
                        <a:cubicBezTo>
                          <a:pt x="21" y="0"/>
                          <a:pt x="27" y="1"/>
                          <a:pt x="31" y="2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4"/>
                          <a:pt x="31" y="4"/>
                        </a:cubicBezTo>
                        <a:close/>
                        <a:moveTo>
                          <a:pt x="16" y="1"/>
                        </a:moveTo>
                        <a:cubicBezTo>
                          <a:pt x="21" y="2"/>
                          <a:pt x="27" y="2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31" y="3"/>
                          <a:pt x="31" y="3"/>
                          <a:pt x="31" y="3"/>
                        </a:cubicBezTo>
                        <a:cubicBezTo>
                          <a:pt x="27" y="1"/>
                          <a:pt x="21" y="1"/>
                          <a:pt x="16" y="1"/>
                        </a:cubicBezTo>
                        <a:cubicBezTo>
                          <a:pt x="10" y="1"/>
                          <a:pt x="5" y="1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5" y="2"/>
                          <a:pt x="10" y="2"/>
                          <a:pt x="16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09" name="Freeform 749"/>
                  <p:cNvSpPr/>
                  <p:nvPr/>
                </p:nvSpPr>
                <p:spPr bwMode="auto">
                  <a:xfrm>
                    <a:off x="6733" y="2800"/>
                    <a:ext cx="4" cy="2"/>
                  </a:xfrm>
                  <a:custGeom>
                    <a:gdLst>
                      <a:gd fmla="*/ 2 w 4" name="T0"/>
                      <a:gd fmla="*/ 2 h 2" name="T1"/>
                      <a:gd fmla="*/ 4 w 4" name="T2"/>
                      <a:gd fmla="*/ 0 h 2" name="T3"/>
                      <a:gd fmla="*/ 2 w 4" name="T4"/>
                      <a:gd fmla="*/ 0 h 2" name="T5"/>
                      <a:gd fmla="*/ 0 w 4" name="T6"/>
                      <a:gd fmla="*/ 0 h 2" name="T7"/>
                      <a:gd fmla="*/ 2 w 4" name="T8"/>
                      <a:gd fmla="*/ 2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4">
                        <a:moveTo>
                          <a:pt x="2" y="2"/>
                        </a:move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0" name="Freeform 750"/>
                  <p:cNvSpPr/>
                  <p:nvPr/>
                </p:nvSpPr>
                <p:spPr bwMode="auto">
                  <a:xfrm>
                    <a:off x="6733" y="2800"/>
                    <a:ext cx="4" cy="2"/>
                  </a:xfrm>
                  <a:custGeom>
                    <a:gdLst>
                      <a:gd fmla="*/ 1 w 2" name="T0"/>
                      <a:gd fmla="*/ 1 h 1" name="T1"/>
                      <a:gd fmla="*/ 1 w 2" name="T2"/>
                      <a:gd fmla="*/ 1 h 1" name="T3"/>
                      <a:gd fmla="*/ 0 w 2" name="T4"/>
                      <a:gd fmla="*/ 0 h 1" name="T5"/>
                      <a:gd fmla="*/ 1 w 2" name="T6"/>
                      <a:gd fmla="*/ 0 h 1" name="T7"/>
                      <a:gd fmla="*/ 2 w 2" name="T8"/>
                      <a:gd fmla="*/ 0 h 1" name="T9"/>
                      <a:gd fmla="*/ 1 w 2" name="T10"/>
                      <a:gd fmla="*/ 1 h 1" name="T11"/>
                      <a:gd fmla="*/ 1 w 2" name="T12"/>
                      <a:gd fmla="*/ 1 h 1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" w="2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1" name="Freeform 751"/>
                  <p:cNvSpPr/>
                  <p:nvPr/>
                </p:nvSpPr>
                <p:spPr bwMode="auto">
                  <a:xfrm>
                    <a:off x="6711" y="2800"/>
                    <a:ext cx="7" cy="2"/>
                  </a:xfrm>
                  <a:custGeom>
                    <a:gdLst>
                      <a:gd fmla="*/ 0 w 3" name="T0"/>
                      <a:gd fmla="*/ 1 h 1" name="T1"/>
                      <a:gd fmla="*/ 2 w 3" name="T2"/>
                      <a:gd fmla="*/ 0 h 1" name="T3"/>
                      <a:gd fmla="*/ 3 w 3" name="T4"/>
                      <a:gd fmla="*/ 1 h 1" name="T5"/>
                      <a:gd fmla="*/ 3 w 3" name="T6"/>
                      <a:gd fmla="*/ 1 h 1" name="T7"/>
                      <a:gd fmla="*/ 2 w 3" name="T8"/>
                      <a:gd fmla="*/ 1 h 1" name="T9"/>
                      <a:gd fmla="*/ 0 w 3" name="T10"/>
                      <a:gd fmla="*/ 1 h 1" name="T11"/>
                      <a:gd fmla="*/ 0 w 3" name="T12"/>
                      <a:gd fmla="*/ 1 h 1" name="T13"/>
                      <a:gd fmla="*/ 0 w 3" name="T14"/>
                      <a:gd fmla="*/ 1 h 1" name="T15"/>
                      <a:gd fmla="*/ 0 w 3" name="T16"/>
                      <a:gd fmla="*/ 1 h 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" w="3">
                        <a:moveTo>
                          <a:pt x="0" y="1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2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2" name="Freeform 752"/>
                  <p:cNvSpPr>
                    <a:spLocks noEditPoints="1"/>
                  </p:cNvSpPr>
                  <p:nvPr/>
                </p:nvSpPr>
                <p:spPr bwMode="auto">
                  <a:xfrm>
                    <a:off x="6711" y="2800"/>
                    <a:ext cx="7" cy="2"/>
                  </a:xfrm>
                  <a:custGeom>
                    <a:gdLst>
                      <a:gd fmla="*/ 0 w 3" name="T0"/>
                      <a:gd fmla="*/ 1 h 1" name="T1"/>
                      <a:gd fmla="*/ 0 w 3" name="T2"/>
                      <a:gd fmla="*/ 1 h 1" name="T3"/>
                      <a:gd fmla="*/ 0 w 3" name="T4"/>
                      <a:gd fmla="*/ 1 h 1" name="T5"/>
                      <a:gd fmla="*/ 2 w 3" name="T6"/>
                      <a:gd fmla="*/ 0 h 1" name="T7"/>
                      <a:gd fmla="*/ 2 w 3" name="T8"/>
                      <a:gd fmla="*/ 0 h 1" name="T9"/>
                      <a:gd fmla="*/ 3 w 3" name="T10"/>
                      <a:gd fmla="*/ 1 h 1" name="T11"/>
                      <a:gd fmla="*/ 2 w 3" name="T12"/>
                      <a:gd fmla="*/ 1 h 1" name="T13"/>
                      <a:gd fmla="*/ 2 w 3" name="T14"/>
                      <a:gd fmla="*/ 1 h 1" name="T15"/>
                      <a:gd fmla="*/ 0 w 3" name="T16"/>
                      <a:gd fmla="*/ 1 h 1" name="T17"/>
                      <a:gd fmla="*/ 2 w 3" name="T18"/>
                      <a:gd fmla="*/ 0 h 1" name="T19"/>
                      <a:gd fmla="*/ 0 w 3" name="T20"/>
                      <a:gd fmla="*/ 1 h 1" name="T21"/>
                      <a:gd fmla="*/ 0 w 3" name="T22"/>
                      <a:gd fmla="*/ 1 h 1" name="T23"/>
                      <a:gd fmla="*/ 0 w 3" name="T24"/>
                      <a:gd fmla="*/ 1 h 1" name="T25"/>
                      <a:gd fmla="*/ 0 w 3" name="T26"/>
                      <a:gd fmla="*/ 1 h 1" name="T27"/>
                      <a:gd fmla="*/ 0 w 3" name="T28"/>
                      <a:gd fmla="*/ 1 h 1" name="T29"/>
                      <a:gd fmla="*/ 2 w 3" name="T30"/>
                      <a:gd fmla="*/ 1 h 1" name="T31"/>
                      <a:gd fmla="*/ 3 w 3" name="T32"/>
                      <a:gd fmla="*/ 1 h 1" name="T33"/>
                      <a:gd fmla="*/ 2 w 3" name="T34"/>
                      <a:gd fmla="*/ 0 h 1" name="T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b="b" l="0" r="r" t="0"/>
                    <a:pathLst>
                      <a:path h="1" w="3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  <a:moveTo>
                          <a:pt x="2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3" y="1"/>
                          <a:pt x="3" y="1"/>
                        </a:cubicBezTo>
                        <a:cubicBezTo>
                          <a:pt x="3" y="1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3" name="Freeform 753"/>
                  <p:cNvSpPr>
                    <a:spLocks noEditPoints="1"/>
                  </p:cNvSpPr>
                  <p:nvPr/>
                </p:nvSpPr>
                <p:spPr bwMode="auto">
                  <a:xfrm>
                    <a:off x="6709" y="2800"/>
                    <a:ext cx="9" cy="4"/>
                  </a:xfrm>
                  <a:custGeom>
                    <a:gdLst>
                      <a:gd fmla="*/ 1 w 4" name="T0"/>
                      <a:gd fmla="*/ 2 h 2" name="T1"/>
                      <a:gd fmla="*/ 0 w 4" name="T2"/>
                      <a:gd fmla="*/ 1 h 2" name="T3"/>
                      <a:gd fmla="*/ 0 w 4" name="T4"/>
                      <a:gd fmla="*/ 1 h 2" name="T5"/>
                      <a:gd fmla="*/ 1 w 4" name="T6"/>
                      <a:gd fmla="*/ 0 h 2" name="T7"/>
                      <a:gd fmla="*/ 4 w 4" name="T8"/>
                      <a:gd fmla="*/ 0 h 2" name="T9"/>
                      <a:gd fmla="*/ 4 w 4" name="T10"/>
                      <a:gd fmla="*/ 0 h 2" name="T11"/>
                      <a:gd fmla="*/ 4 w 4" name="T12"/>
                      <a:gd fmla="*/ 1 h 2" name="T13"/>
                      <a:gd fmla="*/ 4 w 4" name="T14"/>
                      <a:gd fmla="*/ 2 h 2" name="T15"/>
                      <a:gd fmla="*/ 1 w 4" name="T16"/>
                      <a:gd fmla="*/ 2 h 2" name="T17"/>
                      <a:gd fmla="*/ 4 w 4" name="T18"/>
                      <a:gd fmla="*/ 0 h 2" name="T19"/>
                      <a:gd fmla="*/ 1 w 4" name="T20"/>
                      <a:gd fmla="*/ 0 h 2" name="T21"/>
                      <a:gd fmla="*/ 0 w 4" name="T22"/>
                      <a:gd fmla="*/ 1 h 2" name="T23"/>
                      <a:gd fmla="*/ 0 w 4" name="T24"/>
                      <a:gd fmla="*/ 1 h 2" name="T25"/>
                      <a:gd fmla="*/ 1 w 4" name="T26"/>
                      <a:gd fmla="*/ 2 h 2" name="T27"/>
                      <a:gd fmla="*/ 1 w 4" name="T28"/>
                      <a:gd fmla="*/ 2 h 2" name="T29"/>
                      <a:gd fmla="*/ 1 w 4" name="T30"/>
                      <a:gd fmla="*/ 2 h 2" name="T31"/>
                      <a:gd fmla="*/ 4 w 4" name="T32"/>
                      <a:gd fmla="*/ 1 h 2" name="T33"/>
                      <a:gd fmla="*/ 4 w 4" name="T34"/>
                      <a:gd fmla="*/ 1 h 2" name="T35"/>
                      <a:gd fmla="*/ 4 w 4" name="T36"/>
                      <a:gd fmla="*/ 0 h 2" name="T37"/>
                      <a:gd fmla="*/ 4 w 4" name="T38"/>
                      <a:gd fmla="*/ 0 h 2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2" w="4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  <a:moveTo>
                          <a:pt x="4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4" name="Freeform 754"/>
                  <p:cNvSpPr/>
                  <p:nvPr/>
                </p:nvSpPr>
                <p:spPr bwMode="auto">
                  <a:xfrm>
                    <a:off x="6749" y="2800"/>
                    <a:ext cx="7" cy="2"/>
                  </a:xfrm>
                  <a:custGeom>
                    <a:gdLst>
                      <a:gd fmla="*/ 3 w 3" name="T0"/>
                      <a:gd fmla="*/ 1 h 1" name="T1"/>
                      <a:gd fmla="*/ 1 w 3" name="T2"/>
                      <a:gd fmla="*/ 0 h 1" name="T3"/>
                      <a:gd fmla="*/ 0 w 3" name="T4"/>
                      <a:gd fmla="*/ 1 h 1" name="T5"/>
                      <a:gd fmla="*/ 0 w 3" name="T6"/>
                      <a:gd fmla="*/ 1 h 1" name="T7"/>
                      <a:gd fmla="*/ 1 w 3" name="T8"/>
                      <a:gd fmla="*/ 1 h 1" name="T9"/>
                      <a:gd fmla="*/ 3 w 3" name="T10"/>
                      <a:gd fmla="*/ 1 h 1" name="T11"/>
                      <a:gd fmla="*/ 3 w 3" name="T12"/>
                      <a:gd fmla="*/ 1 h 1" name="T13"/>
                      <a:gd fmla="*/ 3 w 3" name="T14"/>
                      <a:gd fmla="*/ 1 h 1" name="T15"/>
                      <a:gd fmla="*/ 3 w 3" name="T16"/>
                      <a:gd fmla="*/ 1 h 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" w="3">
                        <a:moveTo>
                          <a:pt x="3" y="1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3D8E6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5" name="Freeform 755"/>
                  <p:cNvSpPr>
                    <a:spLocks noEditPoints="1"/>
                  </p:cNvSpPr>
                  <p:nvPr/>
                </p:nvSpPr>
                <p:spPr bwMode="auto">
                  <a:xfrm>
                    <a:off x="6749" y="2800"/>
                    <a:ext cx="7" cy="2"/>
                  </a:xfrm>
                  <a:custGeom>
                    <a:gdLst>
                      <a:gd fmla="*/ 3 w 3" name="T0"/>
                      <a:gd fmla="*/ 1 h 1" name="T1"/>
                      <a:gd fmla="*/ 3 w 3" name="T2"/>
                      <a:gd fmla="*/ 1 h 1" name="T3"/>
                      <a:gd fmla="*/ 1 w 3" name="T4"/>
                      <a:gd fmla="*/ 1 h 1" name="T5"/>
                      <a:gd fmla="*/ 0 w 3" name="T6"/>
                      <a:gd fmla="*/ 1 h 1" name="T7"/>
                      <a:gd fmla="*/ 1 w 3" name="T8"/>
                      <a:gd fmla="*/ 0 h 1" name="T9"/>
                      <a:gd fmla="*/ 3 w 3" name="T10"/>
                      <a:gd fmla="*/ 1 h 1" name="T11"/>
                      <a:gd fmla="*/ 3 w 3" name="T12"/>
                      <a:gd fmla="*/ 1 h 1" name="T13"/>
                      <a:gd fmla="*/ 3 w 3" name="T14"/>
                      <a:gd fmla="*/ 1 h 1" name="T15"/>
                      <a:gd fmla="*/ 1 w 3" name="T16"/>
                      <a:gd fmla="*/ 0 h 1" name="T17"/>
                      <a:gd fmla="*/ 1 w 3" name="T18"/>
                      <a:gd fmla="*/ 1 h 1" name="T19"/>
                      <a:gd fmla="*/ 1 w 3" name="T20"/>
                      <a:gd fmla="*/ 1 h 1" name="T21"/>
                      <a:gd fmla="*/ 3 w 3" name="T22"/>
                      <a:gd fmla="*/ 1 h 1" name="T23"/>
                      <a:gd fmla="*/ 3 w 3" name="T24"/>
                      <a:gd fmla="*/ 1 h 1" name="T25"/>
                      <a:gd fmla="*/ 3 w 3" name="T26"/>
                      <a:gd fmla="*/ 1 h 1" name="T27"/>
                      <a:gd fmla="*/ 1 w 3" name="T28"/>
                      <a:gd fmla="*/ 0 h 1" name="T29"/>
                      <a:gd fmla="*/ 1 w 3" name="T30"/>
                      <a:gd fmla="*/ 0 h 1" name="T3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b="b" l="0" r="r" t="0"/>
                    <a:pathLst>
                      <a:path h="1" w="3">
                        <a:moveTo>
                          <a:pt x="3" y="1"/>
                        </a:move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0" y="1"/>
                          <a:pt x="1" y="1"/>
                          <a:pt x="1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6" name="Freeform 756"/>
                  <p:cNvSpPr>
                    <a:spLocks noEditPoints="1"/>
                  </p:cNvSpPr>
                  <p:nvPr/>
                </p:nvSpPr>
                <p:spPr bwMode="auto">
                  <a:xfrm>
                    <a:off x="6749" y="2800"/>
                    <a:ext cx="10" cy="4"/>
                  </a:xfrm>
                  <a:custGeom>
                    <a:gdLst>
                      <a:gd fmla="*/ 3 w 4" name="T0"/>
                      <a:gd fmla="*/ 2 h 2" name="T1"/>
                      <a:gd fmla="*/ 3 w 4" name="T2"/>
                      <a:gd fmla="*/ 2 h 2" name="T3"/>
                      <a:gd fmla="*/ 0 w 4" name="T4"/>
                      <a:gd fmla="*/ 2 h 2" name="T5"/>
                      <a:gd fmla="*/ 0 w 4" name="T6"/>
                      <a:gd fmla="*/ 1 h 2" name="T7"/>
                      <a:gd fmla="*/ 0 w 4" name="T8"/>
                      <a:gd fmla="*/ 0 h 2" name="T9"/>
                      <a:gd fmla="*/ 1 w 4" name="T10"/>
                      <a:gd fmla="*/ 0 h 2" name="T11"/>
                      <a:gd fmla="*/ 3 w 4" name="T12"/>
                      <a:gd fmla="*/ 0 h 2" name="T13"/>
                      <a:gd fmla="*/ 4 w 4" name="T14"/>
                      <a:gd fmla="*/ 0 h 2" name="T15"/>
                      <a:gd fmla="*/ 4 w 4" name="T16"/>
                      <a:gd fmla="*/ 1 h 2" name="T17"/>
                      <a:gd fmla="*/ 4 w 4" name="T18"/>
                      <a:gd fmla="*/ 1 h 2" name="T19"/>
                      <a:gd fmla="*/ 3 w 4" name="T20"/>
                      <a:gd fmla="*/ 2 h 2" name="T21"/>
                      <a:gd fmla="*/ 1 w 4" name="T22"/>
                      <a:gd fmla="*/ 0 h 2" name="T23"/>
                      <a:gd fmla="*/ 0 w 4" name="T24"/>
                      <a:gd fmla="*/ 0 h 2" name="T25"/>
                      <a:gd fmla="*/ 0 w 4" name="T26"/>
                      <a:gd fmla="*/ 1 h 2" name="T27"/>
                      <a:gd fmla="*/ 0 w 4" name="T28"/>
                      <a:gd fmla="*/ 1 h 2" name="T29"/>
                      <a:gd fmla="*/ 3 w 4" name="T30"/>
                      <a:gd fmla="*/ 2 h 2" name="T31"/>
                      <a:gd fmla="*/ 3 w 4" name="T32"/>
                      <a:gd fmla="*/ 2 h 2" name="T33"/>
                      <a:gd fmla="*/ 4 w 4" name="T34"/>
                      <a:gd fmla="*/ 1 h 2" name="T35"/>
                      <a:gd fmla="*/ 4 w 4" name="T36"/>
                      <a:gd fmla="*/ 1 h 2" name="T37"/>
                      <a:gd fmla="*/ 3 w 4" name="T38"/>
                      <a:gd fmla="*/ 0 h 2" name="T39"/>
                      <a:gd fmla="*/ 1 w 4" name="T40"/>
                      <a:gd fmla="*/ 0 h 2" name="T41"/>
                      <a:gd fmla="*/ 1 w 4" name="T42"/>
                      <a:gd fmla="*/ 0 h 2" name="T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b="b" l="0" r="r" t="0"/>
                    <a:pathLst>
                      <a:path h="2" w="4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4" y="0"/>
                          <a:pt x="4" y="1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2"/>
                          <a:pt x="4" y="2"/>
                          <a:pt x="3" y="2"/>
                        </a:cubicBezTo>
                        <a:close/>
                        <a:moveTo>
                          <a:pt x="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4" y="0"/>
                          <a:pt x="3" y="0"/>
                          <a:pt x="3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7" name="Freeform 757"/>
                  <p:cNvSpPr>
                    <a:spLocks noEditPoints="1"/>
                  </p:cNvSpPr>
                  <p:nvPr/>
                </p:nvSpPr>
                <p:spPr bwMode="auto">
                  <a:xfrm>
                    <a:off x="6730" y="2797"/>
                    <a:ext cx="10" cy="5"/>
                  </a:xfrm>
                  <a:custGeom>
                    <a:gdLst>
                      <a:gd fmla="*/ 2 w 4" name="T0"/>
                      <a:gd fmla="*/ 2 h 2" name="T1"/>
                      <a:gd fmla="*/ 2 w 4" name="T2"/>
                      <a:gd fmla="*/ 2 h 2" name="T3"/>
                      <a:gd fmla="*/ 0 w 4" name="T4"/>
                      <a:gd fmla="*/ 1 h 2" name="T5"/>
                      <a:gd fmla="*/ 2 w 4" name="T6"/>
                      <a:gd fmla="*/ 0 h 2" name="T7"/>
                      <a:gd fmla="*/ 4 w 4" name="T8"/>
                      <a:gd fmla="*/ 1 h 2" name="T9"/>
                      <a:gd fmla="*/ 2 w 4" name="T10"/>
                      <a:gd fmla="*/ 2 h 2" name="T11"/>
                      <a:gd fmla="*/ 2 w 4" name="T12"/>
                      <a:gd fmla="*/ 2 h 2" name="T13"/>
                      <a:gd fmla="*/ 2 w 4" name="T14"/>
                      <a:gd fmla="*/ 0 h 2" name="T15"/>
                      <a:gd fmla="*/ 0 w 4" name="T16"/>
                      <a:gd fmla="*/ 1 h 2" name="T17"/>
                      <a:gd fmla="*/ 2 w 4" name="T18"/>
                      <a:gd fmla="*/ 2 h 2" name="T19"/>
                      <a:gd fmla="*/ 4 w 4" name="T20"/>
                      <a:gd fmla="*/ 1 h 2" name="T21"/>
                      <a:gd fmla="*/ 2 w 4" name="T22"/>
                      <a:gd fmla="*/ 0 h 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" w="4"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2" y="0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8" name="Freeform 758"/>
                  <p:cNvSpPr/>
                  <p:nvPr/>
                </p:nvSpPr>
                <p:spPr bwMode="auto">
                  <a:xfrm>
                    <a:off x="6702" y="2836"/>
                    <a:ext cx="5" cy="2"/>
                  </a:xfrm>
                  <a:custGeom>
                    <a:gdLst>
                      <a:gd fmla="*/ 2 w 5" name="T0"/>
                      <a:gd fmla="*/ 2 h 2" name="T1"/>
                      <a:gd fmla="*/ 0 w 5" name="T2"/>
                      <a:gd fmla="*/ 0 h 2" name="T3"/>
                      <a:gd fmla="*/ 2 w 5" name="T4"/>
                      <a:gd fmla="*/ 0 h 2" name="T5"/>
                      <a:gd fmla="*/ 5 w 5" name="T6"/>
                      <a:gd fmla="*/ 0 h 2" name="T7"/>
                      <a:gd fmla="*/ 2 w 5" name="T8"/>
                      <a:gd fmla="*/ 2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5">
                        <a:moveTo>
                          <a:pt x="2" y="2"/>
                        </a:moveTo>
                        <a:lnTo>
                          <a:pt x="0" y="0"/>
                        </a:lnTo>
                        <a:lnTo>
                          <a:pt x="2" y="0"/>
                        </a:lnTo>
                        <a:lnTo>
                          <a:pt x="5" y="0"/>
                        </a:lnTo>
                        <a:lnTo>
                          <a:pt x="2" y="2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19" name="Freeform 759"/>
                  <p:cNvSpPr/>
                  <p:nvPr/>
                </p:nvSpPr>
                <p:spPr bwMode="auto">
                  <a:xfrm>
                    <a:off x="6700" y="2819"/>
                    <a:ext cx="7" cy="9"/>
                  </a:xfrm>
                  <a:custGeom>
                    <a:gdLst>
                      <a:gd fmla="*/ 2 w 3" name="T0"/>
                      <a:gd fmla="*/ 1 h 4" name="T1"/>
                      <a:gd fmla="*/ 0 w 3" name="T2"/>
                      <a:gd fmla="*/ 2 h 4" name="T3"/>
                      <a:gd fmla="*/ 0 w 3" name="T4"/>
                      <a:gd fmla="*/ 1 h 4" name="T5"/>
                      <a:gd fmla="*/ 1 w 3" name="T6"/>
                      <a:gd fmla="*/ 1 h 4" name="T7"/>
                      <a:gd fmla="*/ 2 w 3" name="T8"/>
                      <a:gd fmla="*/ 0 h 4" name="T9"/>
                      <a:gd fmla="*/ 1 w 3" name="T10"/>
                      <a:gd fmla="*/ 2 h 4" name="T11"/>
                      <a:gd fmla="*/ 2 w 3" name="T12"/>
                      <a:gd fmla="*/ 1 h 4" name="T13"/>
                      <a:gd fmla="*/ 3 w 3" name="T14"/>
                      <a:gd fmla="*/ 2 h 4" name="T15"/>
                      <a:gd fmla="*/ 2 w 3" name="T16"/>
                      <a:gd fmla="*/ 2 h 4" name="T17"/>
                      <a:gd fmla="*/ 3 w 3" name="T18"/>
                      <a:gd fmla="*/ 3 h 4" name="T19"/>
                      <a:gd fmla="*/ 2 w 3" name="T20"/>
                      <a:gd fmla="*/ 4 h 4" name="T21"/>
                      <a:gd fmla="*/ 1 w 3" name="T22"/>
                      <a:gd fmla="*/ 3 h 4" name="T23"/>
                      <a:gd fmla="*/ 1 w 3" name="T24"/>
                      <a:gd fmla="*/ 2 h 4" name="T25"/>
                      <a:gd fmla="*/ 2 w 3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3">
                        <a:moveTo>
                          <a:pt x="2" y="1"/>
                        </a:move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1" y="2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3" y="3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2" y="4"/>
                          <a:pt x="1" y="4"/>
                          <a:pt x="1" y="3"/>
                        </a:cubicBezTo>
                        <a:cubicBezTo>
                          <a:pt x="0" y="3"/>
                          <a:pt x="0" y="3"/>
                          <a:pt x="1" y="2"/>
                        </a:cubicBezTo>
                        <a:cubicBezTo>
                          <a:pt x="1" y="2"/>
                          <a:pt x="2" y="1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0" name="Freeform 760"/>
                  <p:cNvSpPr>
                    <a:spLocks noEditPoints="1"/>
                  </p:cNvSpPr>
                  <p:nvPr/>
                </p:nvSpPr>
                <p:spPr bwMode="auto">
                  <a:xfrm>
                    <a:off x="6700" y="2819"/>
                    <a:ext cx="7" cy="9"/>
                  </a:xfrm>
                  <a:custGeom>
                    <a:gdLst>
                      <a:gd fmla="*/ 1 w 3" name="T0"/>
                      <a:gd fmla="*/ 4 h 4" name="T1"/>
                      <a:gd fmla="*/ 1 w 3" name="T2"/>
                      <a:gd fmla="*/ 3 h 4" name="T3"/>
                      <a:gd fmla="*/ 0 w 3" name="T4"/>
                      <a:gd fmla="*/ 3 h 4" name="T5"/>
                      <a:gd fmla="*/ 1 w 3" name="T6"/>
                      <a:gd fmla="*/ 2 h 4" name="T7"/>
                      <a:gd fmla="*/ 1 w 3" name="T8"/>
                      <a:gd fmla="*/ 2 h 4" name="T9"/>
                      <a:gd fmla="*/ 0 w 3" name="T10"/>
                      <a:gd fmla="*/ 2 h 4" name="T11"/>
                      <a:gd fmla="*/ 0 w 3" name="T12"/>
                      <a:gd fmla="*/ 2 h 4" name="T13"/>
                      <a:gd fmla="*/ 0 w 3" name="T14"/>
                      <a:gd fmla="*/ 1 h 4" name="T15"/>
                      <a:gd fmla="*/ 1 w 3" name="T16"/>
                      <a:gd fmla="*/ 0 h 4" name="T17"/>
                      <a:gd fmla="*/ 1 w 3" name="T18"/>
                      <a:gd fmla="*/ 0 h 4" name="T19"/>
                      <a:gd fmla="*/ 2 w 3" name="T20"/>
                      <a:gd fmla="*/ 0 h 4" name="T21"/>
                      <a:gd fmla="*/ 2 w 3" name="T22"/>
                      <a:gd fmla="*/ 1 h 4" name="T23"/>
                      <a:gd fmla="*/ 2 w 3" name="T24"/>
                      <a:gd fmla="*/ 1 h 4" name="T25"/>
                      <a:gd fmla="*/ 3 w 3" name="T26"/>
                      <a:gd fmla="*/ 2 h 4" name="T27"/>
                      <a:gd fmla="*/ 2 w 3" name="T28"/>
                      <a:gd fmla="*/ 2 h 4" name="T29"/>
                      <a:gd fmla="*/ 3 w 3" name="T30"/>
                      <a:gd fmla="*/ 2 h 4" name="T31"/>
                      <a:gd fmla="*/ 2 w 3" name="T32"/>
                      <a:gd fmla="*/ 4 h 4" name="T33"/>
                      <a:gd fmla="*/ 1 w 3" name="T34"/>
                      <a:gd fmla="*/ 4 h 4" name="T35"/>
                      <a:gd fmla="*/ 2 w 3" name="T36"/>
                      <a:gd fmla="*/ 2 h 4" name="T37"/>
                      <a:gd fmla="*/ 2 w 3" name="T38"/>
                      <a:gd fmla="*/ 2 h 4" name="T39"/>
                      <a:gd fmla="*/ 1 w 3" name="T40"/>
                      <a:gd fmla="*/ 2 h 4" name="T41"/>
                      <a:gd fmla="*/ 1 w 3" name="T42"/>
                      <a:gd fmla="*/ 3 h 4" name="T43"/>
                      <a:gd fmla="*/ 1 w 3" name="T44"/>
                      <a:gd fmla="*/ 3 h 4" name="T45"/>
                      <a:gd fmla="*/ 2 w 3" name="T46"/>
                      <a:gd fmla="*/ 3 h 4" name="T47"/>
                      <a:gd fmla="*/ 3 w 3" name="T48"/>
                      <a:gd fmla="*/ 3 h 4" name="T49"/>
                      <a:gd fmla="*/ 2 w 3" name="T50"/>
                      <a:gd fmla="*/ 2 h 4" name="T51"/>
                      <a:gd fmla="*/ 2 w 3" name="T52"/>
                      <a:gd fmla="*/ 2 h 4" name="T53"/>
                      <a:gd fmla="*/ 2 w 3" name="T54"/>
                      <a:gd fmla="*/ 2 h 4" name="T55"/>
                      <a:gd fmla="*/ 3 w 3" name="T56"/>
                      <a:gd fmla="*/ 2 h 4" name="T57"/>
                      <a:gd fmla="*/ 2 w 3" name="T58"/>
                      <a:gd fmla="*/ 1 h 4" name="T59"/>
                      <a:gd fmla="*/ 2 w 3" name="T60"/>
                      <a:gd fmla="*/ 1 h 4" name="T61"/>
                      <a:gd fmla="*/ 1 w 3" name="T62"/>
                      <a:gd fmla="*/ 2 h 4" name="T63"/>
                      <a:gd fmla="*/ 1 w 3" name="T64"/>
                      <a:gd fmla="*/ 2 h 4" name="T65"/>
                      <a:gd fmla="*/ 1 w 3" name="T66"/>
                      <a:gd fmla="*/ 1 h 4" name="T67"/>
                      <a:gd fmla="*/ 2 w 3" name="T68"/>
                      <a:gd fmla="*/ 1 h 4" name="T69"/>
                      <a:gd fmla="*/ 1 w 3" name="T70"/>
                      <a:gd fmla="*/ 1 h 4" name="T71"/>
                      <a:gd fmla="*/ 0 w 3" name="T72"/>
                      <a:gd fmla="*/ 1 h 4" name="T73"/>
                      <a:gd fmla="*/ 0 w 3" name="T74"/>
                      <a:gd fmla="*/ 2 h 4" name="T75"/>
                      <a:gd fmla="*/ 0 w 3" name="T76"/>
                      <a:gd fmla="*/ 2 h 4" name="T77"/>
                      <a:gd fmla="*/ 2 w 3" name="T78"/>
                      <a:gd fmla="*/ 2 h 4" name="T79"/>
                      <a:gd fmla="*/ 2 w 3" name="T80"/>
                      <a:gd fmla="*/ 1 h 4" name="T81"/>
                      <a:gd fmla="*/ 2 w 3" name="T82"/>
                      <a:gd fmla="*/ 2 h 4" name="T83"/>
                      <a:gd fmla="*/ 2 w 3" name="T84"/>
                      <a:gd fmla="*/ 2 h 4" name="T8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b="b" l="0" r="r" t="0"/>
                    <a:pathLst>
                      <a:path h="4" w="3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1" y="3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3" y="1"/>
                          <a:pt x="3" y="1"/>
                          <a:pt x="3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3"/>
                          <a:pt x="2" y="4"/>
                        </a:cubicBezTo>
                        <a:cubicBezTo>
                          <a:pt x="2" y="4"/>
                          <a:pt x="2" y="4"/>
                          <a:pt x="1" y="4"/>
                        </a:cubicBezTo>
                        <a:close/>
                        <a:moveTo>
                          <a:pt x="2" y="2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3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2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1" name="Freeform 761"/>
                  <p:cNvSpPr/>
                  <p:nvPr/>
                </p:nvSpPr>
                <p:spPr bwMode="auto">
                  <a:xfrm>
                    <a:off x="6692" y="2816"/>
                    <a:ext cx="8" cy="8"/>
                  </a:xfrm>
                  <a:custGeom>
                    <a:gdLst>
                      <a:gd fmla="*/ 0 w 3" name="T0"/>
                      <a:gd fmla="*/ 1 h 3" name="T1"/>
                      <a:gd fmla="*/ 1 w 3" name="T2"/>
                      <a:gd fmla="*/ 0 h 3" name="T3"/>
                      <a:gd fmla="*/ 2 w 3" name="T4"/>
                      <a:gd fmla="*/ 2 h 3" name="T5"/>
                      <a:gd fmla="*/ 2 w 3" name="T6"/>
                      <a:gd fmla="*/ 0 h 3" name="T7"/>
                      <a:gd fmla="*/ 3 w 3" name="T8"/>
                      <a:gd fmla="*/ 1 h 3" name="T9"/>
                      <a:gd fmla="*/ 3 w 3" name="T10"/>
                      <a:gd fmla="*/ 2 h 3" name="T11"/>
                      <a:gd fmla="*/ 2 w 3" name="T12"/>
                      <a:gd fmla="*/ 2 h 3" name="T13"/>
                      <a:gd fmla="*/ 0 w 3" name="T14"/>
                      <a:gd fmla="*/ 1 h 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" w="3">
                        <a:moveTo>
                          <a:pt x="0" y="1"/>
                        </a:move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2" y="2"/>
                          <a:pt x="2" y="2"/>
                        </a:cubicBezTo>
                        <a:cubicBezTo>
                          <a:pt x="2" y="2"/>
                          <a:pt x="1" y="0"/>
                          <a:pt x="2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2" name="Freeform 762"/>
                  <p:cNvSpPr>
                    <a:spLocks noEditPoints="1"/>
                  </p:cNvSpPr>
                  <p:nvPr/>
                </p:nvSpPr>
                <p:spPr bwMode="auto">
                  <a:xfrm>
                    <a:off x="6692" y="2816"/>
                    <a:ext cx="8" cy="8"/>
                  </a:xfrm>
                  <a:custGeom>
                    <a:gdLst>
                      <a:gd fmla="*/ 2 w 3" name="T0"/>
                      <a:gd fmla="*/ 3 h 3" name="T1"/>
                      <a:gd fmla="*/ 2 w 3" name="T2"/>
                      <a:gd fmla="*/ 2 h 3" name="T3"/>
                      <a:gd fmla="*/ 0 w 3" name="T4"/>
                      <a:gd fmla="*/ 1 h 3" name="T5"/>
                      <a:gd fmla="*/ 0 w 3" name="T6"/>
                      <a:gd fmla="*/ 0 h 3" name="T7"/>
                      <a:gd fmla="*/ 1 w 3" name="T8"/>
                      <a:gd fmla="*/ 0 h 3" name="T9"/>
                      <a:gd fmla="*/ 2 w 3" name="T10"/>
                      <a:gd fmla="*/ 1 h 3" name="T11"/>
                      <a:gd fmla="*/ 2 w 3" name="T12"/>
                      <a:gd fmla="*/ 0 h 3" name="T13"/>
                      <a:gd fmla="*/ 2 w 3" name="T14"/>
                      <a:gd fmla="*/ 0 h 3" name="T15"/>
                      <a:gd fmla="*/ 3 w 3" name="T16"/>
                      <a:gd fmla="*/ 1 h 3" name="T17"/>
                      <a:gd fmla="*/ 3 w 3" name="T18"/>
                      <a:gd fmla="*/ 2 h 3" name="T19"/>
                      <a:gd fmla="*/ 2 w 3" name="T20"/>
                      <a:gd fmla="*/ 3 h 3" name="T21"/>
                      <a:gd fmla="*/ 1 w 3" name="T22"/>
                      <a:gd fmla="*/ 0 h 3" name="T23"/>
                      <a:gd fmla="*/ 0 w 3" name="T24"/>
                      <a:gd fmla="*/ 1 h 3" name="T25"/>
                      <a:gd fmla="*/ 2 w 3" name="T26"/>
                      <a:gd fmla="*/ 2 h 3" name="T27"/>
                      <a:gd fmla="*/ 3 w 3" name="T28"/>
                      <a:gd fmla="*/ 2 h 3" name="T29"/>
                      <a:gd fmla="*/ 3 w 3" name="T30"/>
                      <a:gd fmla="*/ 1 h 3" name="T31"/>
                      <a:gd fmla="*/ 2 w 3" name="T32"/>
                      <a:gd fmla="*/ 0 h 3" name="T33"/>
                      <a:gd fmla="*/ 2 w 3" name="T34"/>
                      <a:gd fmla="*/ 1 h 3" name="T35"/>
                      <a:gd fmla="*/ 1 w 3" name="T36"/>
                      <a:gd fmla="*/ 0 h 3" name="T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b="b" l="0" r="r" t="0"/>
                    <a:pathLst>
                      <a:path h="3" w="3">
                        <a:moveTo>
                          <a:pt x="2" y="3"/>
                        </a:moveTo>
                        <a:cubicBezTo>
                          <a:pt x="2" y="3"/>
                          <a:pt x="2" y="3"/>
                          <a:pt x="2" y="2"/>
                        </a:cubicBezTo>
                        <a:cubicBezTo>
                          <a:pt x="1" y="2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3" y="1"/>
                          <a:pt x="3" y="1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2" y="3"/>
                          <a:pt x="2" y="3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1" y="1"/>
                          <a:pt x="1" y="2"/>
                          <a:pt x="2" y="2"/>
                        </a:cubicBezTo>
                        <a:cubicBezTo>
                          <a:pt x="2" y="3"/>
                          <a:pt x="2" y="3"/>
                          <a:pt x="3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2" y="0"/>
                          <a:pt x="2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3" name="Freeform 763"/>
                  <p:cNvSpPr/>
                  <p:nvPr/>
                </p:nvSpPr>
                <p:spPr bwMode="auto">
                  <a:xfrm>
                    <a:off x="6695" y="2821"/>
                    <a:ext cx="7" cy="7"/>
                  </a:xfrm>
                  <a:custGeom>
                    <a:gdLst>
                      <a:gd fmla="*/ 1 w 3" name="T0"/>
                      <a:gd fmla="*/ 2 h 3" name="T1"/>
                      <a:gd fmla="*/ 2 w 3" name="T2"/>
                      <a:gd fmla="*/ 3 h 3" name="T3"/>
                      <a:gd fmla="*/ 2 w 3" name="T4"/>
                      <a:gd fmla="*/ 1 h 3" name="T5"/>
                      <a:gd fmla="*/ 1 w 3" name="T6"/>
                      <a:gd fmla="*/ 1 h 3" name="T7"/>
                      <a:gd fmla="*/ 1 w 3" name="T8"/>
                      <a:gd fmla="*/ 2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3">
                        <a:moveTo>
                          <a:pt x="1" y="2"/>
                        </a:moveTo>
                        <a:cubicBezTo>
                          <a:pt x="1" y="3"/>
                          <a:pt x="2" y="3"/>
                          <a:pt x="2" y="3"/>
                        </a:cubicBezTo>
                        <a:cubicBezTo>
                          <a:pt x="3" y="3"/>
                          <a:pt x="3" y="2"/>
                          <a:pt x="2" y="1"/>
                        </a:cubicBezTo>
                        <a:cubicBezTo>
                          <a:pt x="2" y="1"/>
                          <a:pt x="1" y="0"/>
                          <a:pt x="1" y="1"/>
                        </a:cubicBezTo>
                        <a:cubicBezTo>
                          <a:pt x="0" y="1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4" name="Freeform 764"/>
                  <p:cNvSpPr>
                    <a:spLocks noEditPoints="1"/>
                  </p:cNvSpPr>
                  <p:nvPr/>
                </p:nvSpPr>
                <p:spPr bwMode="auto">
                  <a:xfrm>
                    <a:off x="6695" y="2824"/>
                    <a:ext cx="7" cy="4"/>
                  </a:xfrm>
                  <a:custGeom>
                    <a:gdLst>
                      <a:gd fmla="*/ 2 w 3" name="T0"/>
                      <a:gd fmla="*/ 2 h 2" name="T1"/>
                      <a:gd fmla="*/ 1 w 3" name="T2"/>
                      <a:gd fmla="*/ 1 h 2" name="T3"/>
                      <a:gd fmla="*/ 1 w 3" name="T4"/>
                      <a:gd fmla="*/ 0 h 2" name="T5"/>
                      <a:gd fmla="*/ 2 w 3" name="T6"/>
                      <a:gd fmla="*/ 0 h 2" name="T7"/>
                      <a:gd fmla="*/ 2 w 3" name="T8"/>
                      <a:gd fmla="*/ 2 h 2" name="T9"/>
                      <a:gd fmla="*/ 2 w 3" name="T10"/>
                      <a:gd fmla="*/ 2 h 2" name="T11"/>
                      <a:gd fmla="*/ 1 w 3" name="T12"/>
                      <a:gd fmla="*/ 0 h 2" name="T13"/>
                      <a:gd fmla="*/ 1 w 3" name="T14"/>
                      <a:gd fmla="*/ 1 h 2" name="T15"/>
                      <a:gd fmla="*/ 2 w 3" name="T16"/>
                      <a:gd fmla="*/ 2 h 2" name="T17"/>
                      <a:gd fmla="*/ 2 w 3" name="T18"/>
                      <a:gd fmla="*/ 2 h 2" name="T19"/>
                      <a:gd fmla="*/ 2 w 3" name="T20"/>
                      <a:gd fmla="*/ 2 h 2" name="T21"/>
                      <a:gd fmla="*/ 2 w 3" name="T22"/>
                      <a:gd fmla="*/ 1 h 2" name="T23"/>
                      <a:gd fmla="*/ 1 w 3" name="T24"/>
                      <a:gd fmla="*/ 0 h 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" w="3">
                        <a:moveTo>
                          <a:pt x="2" y="2"/>
                        </a:moveTo>
                        <a:cubicBezTo>
                          <a:pt x="2" y="2"/>
                          <a:pt x="1" y="2"/>
                          <a:pt x="1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1"/>
                          <a:pt x="3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1" y="1"/>
                        </a:cubicBezTo>
                        <a:cubicBezTo>
                          <a:pt x="1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3" y="2"/>
                          <a:pt x="3" y="1"/>
                          <a:pt x="2" y="1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725" name="Picture 765"/>
                  <p:cNvPicPr>
                    <a:picLocks noChangeArrowheads="1" noChangeAspect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697" y="2814"/>
                    <a:ext cx="22" cy="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26" name="Freeform 766"/>
                  <p:cNvSpPr/>
                  <p:nvPr/>
                </p:nvSpPr>
                <p:spPr bwMode="auto">
                  <a:xfrm>
                    <a:off x="6707" y="2824"/>
                    <a:ext cx="2" cy="2"/>
                  </a:xfrm>
                  <a:custGeom>
                    <a:gdLst>
                      <a:gd fmla="*/ 1 w 1" name="T0"/>
                      <a:gd fmla="*/ 1 h 1" name="T1"/>
                      <a:gd fmla="*/ 0 w 1" name="T2"/>
                      <a:gd fmla="*/ 1 h 1" name="T3"/>
                      <a:gd fmla="*/ 1 w 1" name="T4"/>
                      <a:gd fmla="*/ 1 h 1" name="T5"/>
                      <a:gd fmla="*/ 1 w 1" name="T6"/>
                      <a:gd fmla="*/ 1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7" name="Freeform 767"/>
                  <p:cNvSpPr/>
                  <p:nvPr/>
                </p:nvSpPr>
                <p:spPr bwMode="auto">
                  <a:xfrm>
                    <a:off x="6704" y="2833"/>
                    <a:ext cx="5" cy="5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2 h 2" name="T5"/>
                      <a:gd fmla="*/ 2 w 2" name="T6"/>
                      <a:gd fmla="*/ 1 h 2" name="T7"/>
                      <a:gd fmla="*/ 0 w 2" name="T8"/>
                      <a:gd fmla="*/ 0 h 2" name="T9"/>
                      <a:gd fmla="*/ 2 w 2" name="T10"/>
                      <a:gd fmla="*/ 1 h 2" name="T11"/>
                      <a:gd fmla="*/ 0 w 2" name="T12"/>
                      <a:gd fmla="*/ 2 h 2" name="T13"/>
                      <a:gd fmla="*/ 0 w 2" name="T14"/>
                      <a:gd fmla="*/ 2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8" name="Freeform 768"/>
                  <p:cNvSpPr/>
                  <p:nvPr/>
                </p:nvSpPr>
                <p:spPr bwMode="auto">
                  <a:xfrm>
                    <a:off x="6697" y="2804"/>
                    <a:ext cx="3" cy="3"/>
                  </a:xfrm>
                  <a:custGeom>
                    <a:gdLst>
                      <a:gd fmla="*/ 0 w 3" name="T0"/>
                      <a:gd fmla="*/ 3 h 3" name="T1"/>
                      <a:gd fmla="*/ 0 w 3" name="T2"/>
                      <a:gd fmla="*/ 0 h 3" name="T3"/>
                      <a:gd fmla="*/ 0 w 3" name="T4"/>
                      <a:gd fmla="*/ 0 h 3" name="T5"/>
                      <a:gd fmla="*/ 3 w 3" name="T6"/>
                      <a:gd fmla="*/ 0 h 3" name="T7"/>
                      <a:gd fmla="*/ 0 w 3" name="T8"/>
                      <a:gd fmla="*/ 3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3">
                        <a:moveTo>
                          <a:pt x="0" y="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29" name="Freeform 769"/>
                  <p:cNvSpPr/>
                  <p:nvPr/>
                </p:nvSpPr>
                <p:spPr bwMode="auto">
                  <a:xfrm>
                    <a:off x="6697" y="2804"/>
                    <a:ext cx="3" cy="3"/>
                  </a:xfrm>
                  <a:custGeom>
                    <a:gdLst>
                      <a:gd fmla="*/ 0 w 1" name="T0"/>
                      <a:gd fmla="*/ 1 h 1" name="T1"/>
                      <a:gd fmla="*/ 0 w 1" name="T2"/>
                      <a:gd fmla="*/ 1 h 1" name="T3"/>
                      <a:gd fmla="*/ 0 w 1" name="T4"/>
                      <a:gd fmla="*/ 0 h 1" name="T5"/>
                      <a:gd fmla="*/ 0 w 1" name="T6"/>
                      <a:gd fmla="*/ 0 h 1" name="T7"/>
                      <a:gd fmla="*/ 1 w 1" name="T8"/>
                      <a:gd fmla="*/ 0 h 1" name="T9"/>
                      <a:gd fmla="*/ 0 w 1" name="T10"/>
                      <a:gd fmla="*/ 1 h 1" name="T11"/>
                      <a:gd fmla="*/ 0 w 1" name="T12"/>
                      <a:gd fmla="*/ 1 h 1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" w="1">
                        <a:moveTo>
                          <a:pt x="0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0" name="Freeform 770"/>
                  <p:cNvSpPr/>
                  <p:nvPr/>
                </p:nvSpPr>
                <p:spPr bwMode="auto">
                  <a:xfrm>
                    <a:off x="6697" y="2802"/>
                    <a:ext cx="7" cy="7"/>
                  </a:xfrm>
                  <a:custGeom>
                    <a:gdLst>
                      <a:gd fmla="*/ 1 w 3" name="T0"/>
                      <a:gd fmla="*/ 3 h 3" name="T1"/>
                      <a:gd fmla="*/ 0 w 3" name="T2"/>
                      <a:gd fmla="*/ 3 h 3" name="T3"/>
                      <a:gd fmla="*/ 0 w 3" name="T4"/>
                      <a:gd fmla="*/ 3 h 3" name="T5"/>
                      <a:gd fmla="*/ 2 w 3" name="T6"/>
                      <a:gd fmla="*/ 1 h 3" name="T7"/>
                      <a:gd fmla="*/ 0 w 3" name="T8"/>
                      <a:gd fmla="*/ 0 h 3" name="T9"/>
                      <a:gd fmla="*/ 3 w 3" name="T10"/>
                      <a:gd fmla="*/ 1 h 3" name="T11"/>
                      <a:gd fmla="*/ 1 w 3" name="T12"/>
                      <a:gd fmla="*/ 3 h 3" name="T13"/>
                      <a:gd fmla="*/ 1 w 3" name="T14"/>
                      <a:gd fmla="*/ 3 h 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" w="3">
                        <a:moveTo>
                          <a:pt x="1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ubicBezTo>
                          <a:pt x="1" y="3"/>
                          <a:pt x="1" y="3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1" name="Freeform 771"/>
                  <p:cNvSpPr/>
                  <p:nvPr/>
                </p:nvSpPr>
                <p:spPr bwMode="auto">
                  <a:xfrm>
                    <a:off x="6761" y="2819"/>
                    <a:ext cx="10" cy="9"/>
                  </a:xfrm>
                  <a:custGeom>
                    <a:gdLst>
                      <a:gd fmla="*/ 1 w 4" name="T0"/>
                      <a:gd fmla="*/ 1 h 4" name="T1"/>
                      <a:gd fmla="*/ 3 w 4" name="T2"/>
                      <a:gd fmla="*/ 2 h 4" name="T3"/>
                      <a:gd fmla="*/ 3 w 4" name="T4"/>
                      <a:gd fmla="*/ 1 h 4" name="T5"/>
                      <a:gd fmla="*/ 3 w 4" name="T6"/>
                      <a:gd fmla="*/ 1 h 4" name="T7"/>
                      <a:gd fmla="*/ 2 w 4" name="T8"/>
                      <a:gd fmla="*/ 1 h 4" name="T9"/>
                      <a:gd fmla="*/ 2 w 4" name="T10"/>
                      <a:gd fmla="*/ 2 h 4" name="T11"/>
                      <a:gd fmla="*/ 1 w 4" name="T12"/>
                      <a:gd fmla="*/ 1 h 4" name="T13"/>
                      <a:gd fmla="*/ 0 w 4" name="T14"/>
                      <a:gd fmla="*/ 2 h 4" name="T15"/>
                      <a:gd fmla="*/ 2 w 4" name="T16"/>
                      <a:gd fmla="*/ 2 h 4" name="T17"/>
                      <a:gd fmla="*/ 0 w 4" name="T18"/>
                      <a:gd fmla="*/ 3 h 4" name="T19"/>
                      <a:gd fmla="*/ 1 w 4" name="T20"/>
                      <a:gd fmla="*/ 4 h 4" name="T21"/>
                      <a:gd fmla="*/ 3 w 4" name="T22"/>
                      <a:gd fmla="*/ 3 h 4" name="T23"/>
                      <a:gd fmla="*/ 3 w 4" name="T24"/>
                      <a:gd fmla="*/ 2 h 4" name="T25"/>
                      <a:gd fmla="*/ 1 w 4" name="T26"/>
                      <a:gd fmla="*/ 1 h 4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4" w="4">
                        <a:moveTo>
                          <a:pt x="1" y="1"/>
                        </a:moveTo>
                        <a:cubicBezTo>
                          <a:pt x="1" y="1"/>
                          <a:pt x="3" y="2"/>
                          <a:pt x="3" y="2"/>
                        </a:cubicBezTo>
                        <a:cubicBezTo>
                          <a:pt x="3" y="2"/>
                          <a:pt x="4" y="2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0"/>
                          <a:pt x="2" y="0"/>
                          <a:pt x="2" y="1"/>
                        </a:cubicBezTo>
                        <a:cubicBezTo>
                          <a:pt x="2" y="1"/>
                          <a:pt x="2" y="2"/>
                          <a:pt x="2" y="2"/>
                        </a:cubicBezTo>
                        <a:cubicBezTo>
                          <a:pt x="2" y="2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2" y="2"/>
                          <a:pt x="2" y="2"/>
                        </a:cubicBezTo>
                        <a:cubicBezTo>
                          <a:pt x="2" y="2"/>
                          <a:pt x="1" y="2"/>
                          <a:pt x="0" y="3"/>
                        </a:cubicBezTo>
                        <a:cubicBezTo>
                          <a:pt x="0" y="3"/>
                          <a:pt x="1" y="3"/>
                          <a:pt x="1" y="4"/>
                        </a:cubicBezTo>
                        <a:cubicBezTo>
                          <a:pt x="2" y="4"/>
                          <a:pt x="2" y="4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2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2" name="Freeform 772"/>
                  <p:cNvSpPr>
                    <a:spLocks noEditPoints="1"/>
                  </p:cNvSpPr>
                  <p:nvPr/>
                </p:nvSpPr>
                <p:spPr bwMode="auto">
                  <a:xfrm>
                    <a:off x="6761" y="2819"/>
                    <a:ext cx="10" cy="9"/>
                  </a:xfrm>
                  <a:custGeom>
                    <a:gdLst>
                      <a:gd fmla="*/ 2 w 4" name="T0"/>
                      <a:gd fmla="*/ 4 h 4" name="T1"/>
                      <a:gd fmla="*/ 2 w 4" name="T2"/>
                      <a:gd fmla="*/ 4 h 4" name="T3"/>
                      <a:gd fmla="*/ 1 w 4" name="T4"/>
                      <a:gd fmla="*/ 4 h 4" name="T5"/>
                      <a:gd fmla="*/ 0 w 4" name="T6"/>
                      <a:gd fmla="*/ 3 h 4" name="T7"/>
                      <a:gd fmla="*/ 1 w 4" name="T8"/>
                      <a:gd fmla="*/ 2 h 4" name="T9"/>
                      <a:gd fmla="*/ 0 w 4" name="T10"/>
                      <a:gd fmla="*/ 2 h 4" name="T11"/>
                      <a:gd fmla="*/ 1 w 4" name="T12"/>
                      <a:gd fmla="*/ 1 h 4" name="T13"/>
                      <a:gd fmla="*/ 2 w 4" name="T14"/>
                      <a:gd fmla="*/ 1 h 4" name="T15"/>
                      <a:gd fmla="*/ 2 w 4" name="T16"/>
                      <a:gd fmla="*/ 0 h 4" name="T17"/>
                      <a:gd fmla="*/ 2 w 4" name="T18"/>
                      <a:gd fmla="*/ 0 h 4" name="T19"/>
                      <a:gd fmla="*/ 2 w 4" name="T20"/>
                      <a:gd fmla="*/ 0 h 4" name="T21"/>
                      <a:gd fmla="*/ 3 w 4" name="T22"/>
                      <a:gd fmla="*/ 0 h 4" name="T23"/>
                      <a:gd fmla="*/ 3 w 4" name="T24"/>
                      <a:gd fmla="*/ 1 h 4" name="T25"/>
                      <a:gd fmla="*/ 3 w 4" name="T26"/>
                      <a:gd fmla="*/ 2 h 4" name="T27"/>
                      <a:gd fmla="*/ 3 w 4" name="T28"/>
                      <a:gd fmla="*/ 2 h 4" name="T29"/>
                      <a:gd fmla="*/ 2 w 4" name="T30"/>
                      <a:gd fmla="*/ 2 h 4" name="T31"/>
                      <a:gd fmla="*/ 3 w 4" name="T32"/>
                      <a:gd fmla="*/ 2 h 4" name="T33"/>
                      <a:gd fmla="*/ 3 w 4" name="T34"/>
                      <a:gd fmla="*/ 3 h 4" name="T35"/>
                      <a:gd fmla="*/ 3 w 4" name="T36"/>
                      <a:gd fmla="*/ 3 h 4" name="T37"/>
                      <a:gd fmla="*/ 2 w 4" name="T38"/>
                      <a:gd fmla="*/ 4 h 4" name="T39"/>
                      <a:gd fmla="*/ 1 w 4" name="T40"/>
                      <a:gd fmla="*/ 2 h 4" name="T41"/>
                      <a:gd fmla="*/ 0 w 4" name="T42"/>
                      <a:gd fmla="*/ 3 h 4" name="T43"/>
                      <a:gd fmla="*/ 1 w 4" name="T44"/>
                      <a:gd fmla="*/ 4 h 4" name="T45"/>
                      <a:gd fmla="*/ 2 w 4" name="T46"/>
                      <a:gd fmla="*/ 4 h 4" name="T47"/>
                      <a:gd fmla="*/ 2 w 4" name="T48"/>
                      <a:gd fmla="*/ 4 h 4" name="T49"/>
                      <a:gd fmla="*/ 2 w 4" name="T50"/>
                      <a:gd fmla="*/ 3 h 4" name="T51"/>
                      <a:gd fmla="*/ 3 w 4" name="T52"/>
                      <a:gd fmla="*/ 3 h 4" name="T53"/>
                      <a:gd fmla="*/ 3 w 4" name="T54"/>
                      <a:gd fmla="*/ 2 h 4" name="T55"/>
                      <a:gd fmla="*/ 1 w 4" name="T56"/>
                      <a:gd fmla="*/ 2 h 4" name="T57"/>
                      <a:gd fmla="*/ 1 w 4" name="T58"/>
                      <a:gd fmla="*/ 1 h 4" name="T59"/>
                      <a:gd fmla="*/ 1 w 4" name="T60"/>
                      <a:gd fmla="*/ 2 h 4" name="T61"/>
                      <a:gd fmla="*/ 1 w 4" name="T62"/>
                      <a:gd fmla="*/ 2 h 4" name="T63"/>
                      <a:gd fmla="*/ 1 w 4" name="T64"/>
                      <a:gd fmla="*/ 2 h 4" name="T65"/>
                      <a:gd fmla="*/ 3 w 4" name="T66"/>
                      <a:gd fmla="*/ 2 h 4" name="T67"/>
                      <a:gd fmla="*/ 3 w 4" name="T68"/>
                      <a:gd fmla="*/ 2 h 4" name="T69"/>
                      <a:gd fmla="*/ 3 w 4" name="T70"/>
                      <a:gd fmla="*/ 1 h 4" name="T71"/>
                      <a:gd fmla="*/ 3 w 4" name="T72"/>
                      <a:gd fmla="*/ 1 h 4" name="T73"/>
                      <a:gd fmla="*/ 2 w 4" name="T74"/>
                      <a:gd fmla="*/ 0 h 4" name="T75"/>
                      <a:gd fmla="*/ 2 w 4" name="T76"/>
                      <a:gd fmla="*/ 2 h 4" name="T77"/>
                      <a:gd fmla="*/ 2 w 4" name="T78"/>
                      <a:gd fmla="*/ 2 h 4" name="T79"/>
                      <a:gd fmla="*/ 2 w 4" name="T80"/>
                      <a:gd fmla="*/ 1 h 4" name="T81"/>
                      <a:gd fmla="*/ 1 w 4" name="T82"/>
                      <a:gd fmla="*/ 1 h 4" name="T83"/>
                      <a:gd fmla="*/ 0 w 4" name="T84"/>
                      <a:gd fmla="*/ 2 h 4" name="T85"/>
                      <a:gd fmla="*/ 2 w 4" name="T86"/>
                      <a:gd fmla="*/ 2 h 4" name="T87"/>
                      <a:gd fmla="*/ 1 w 4" name="T88"/>
                      <a:gd fmla="*/ 2 h 4" name="T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b="b" l="0" r="r" t="0"/>
                    <a:pathLst>
                      <a:path h="4" w="4">
                        <a:moveTo>
                          <a:pt x="2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1" y="4"/>
                          <a:pt x="1" y="4"/>
                        </a:cubicBez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3" y="0"/>
                          <a:pt x="3" y="0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4" y="2"/>
                          <a:pt x="4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3"/>
                          <a:pt x="3" y="2"/>
                          <a:pt x="2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lose/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0" y="3"/>
                        </a:cubicBezTo>
                        <a:cubicBezTo>
                          <a:pt x="0" y="3"/>
                          <a:pt x="1" y="3"/>
                          <a:pt x="1" y="4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2" y="4"/>
                          <a:pt x="2" y="4"/>
                          <a:pt x="2" y="3"/>
                        </a:cubicBezTo>
                        <a:cubicBezTo>
                          <a:pt x="3" y="3"/>
                          <a:pt x="3" y="3"/>
                          <a:pt x="3" y="3"/>
                        </a:cubicBezTo>
                        <a:cubicBezTo>
                          <a:pt x="3" y="3"/>
                          <a:pt x="3" y="3"/>
                          <a:pt x="3" y="2"/>
                        </a:cubicBezTo>
                        <a:cubicBezTo>
                          <a:pt x="2" y="2"/>
                          <a:pt x="2" y="2"/>
                          <a:pt x="1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2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1"/>
                          <a:pt x="3" y="1"/>
                          <a:pt x="3" y="1"/>
                        </a:cubicBezTo>
                        <a:cubicBezTo>
                          <a:pt x="2" y="1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3" name="Freeform 773"/>
                  <p:cNvSpPr/>
                  <p:nvPr/>
                </p:nvSpPr>
                <p:spPr bwMode="auto">
                  <a:xfrm>
                    <a:off x="6768" y="2816"/>
                    <a:ext cx="7" cy="8"/>
                  </a:xfrm>
                  <a:custGeom>
                    <a:gdLst>
                      <a:gd fmla="*/ 3 w 3" name="T0"/>
                      <a:gd fmla="*/ 1 h 3" name="T1"/>
                      <a:gd fmla="*/ 2 w 3" name="T2"/>
                      <a:gd fmla="*/ 0 h 3" name="T3"/>
                      <a:gd fmla="*/ 1 w 3" name="T4"/>
                      <a:gd fmla="*/ 2 h 3" name="T5"/>
                      <a:gd fmla="*/ 1 w 3" name="T6"/>
                      <a:gd fmla="*/ 0 h 3" name="T7"/>
                      <a:gd fmla="*/ 0 w 3" name="T8"/>
                      <a:gd fmla="*/ 1 h 3" name="T9"/>
                      <a:gd fmla="*/ 1 w 3" name="T10"/>
                      <a:gd fmla="*/ 2 h 3" name="T11"/>
                      <a:gd fmla="*/ 2 w 3" name="T12"/>
                      <a:gd fmla="*/ 2 h 3" name="T13"/>
                      <a:gd fmla="*/ 3 w 3" name="T14"/>
                      <a:gd fmla="*/ 1 h 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" w="3">
                        <a:moveTo>
                          <a:pt x="3" y="1"/>
                        </a:moveTo>
                        <a:cubicBezTo>
                          <a:pt x="3" y="0"/>
                          <a:pt x="3" y="0"/>
                          <a:pt x="2" y="0"/>
                        </a:cubicBezTo>
                        <a:cubicBezTo>
                          <a:pt x="2" y="0"/>
                          <a:pt x="1" y="2"/>
                          <a:pt x="1" y="2"/>
                        </a:cubicBezTo>
                        <a:cubicBezTo>
                          <a:pt x="1" y="2"/>
                          <a:pt x="2" y="0"/>
                          <a:pt x="1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3"/>
                          <a:pt x="1" y="3"/>
                          <a:pt x="2" y="2"/>
                        </a:cubicBezTo>
                        <a:cubicBezTo>
                          <a:pt x="3" y="2"/>
                          <a:pt x="3" y="1"/>
                          <a:pt x="3" y="1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4" name="Freeform 774"/>
                  <p:cNvSpPr>
                    <a:spLocks noEditPoints="1"/>
                  </p:cNvSpPr>
                  <p:nvPr/>
                </p:nvSpPr>
                <p:spPr bwMode="auto">
                  <a:xfrm>
                    <a:off x="6768" y="2816"/>
                    <a:ext cx="7" cy="8"/>
                  </a:xfrm>
                  <a:custGeom>
                    <a:gdLst>
                      <a:gd fmla="*/ 1 w 3" name="T0"/>
                      <a:gd fmla="*/ 3 h 3" name="T1"/>
                      <a:gd fmla="*/ 0 w 3" name="T2"/>
                      <a:gd fmla="*/ 2 h 3" name="T3"/>
                      <a:gd fmla="*/ 0 w 3" name="T4"/>
                      <a:gd fmla="*/ 1 h 3" name="T5"/>
                      <a:gd fmla="*/ 1 w 3" name="T6"/>
                      <a:gd fmla="*/ 0 h 3" name="T7"/>
                      <a:gd fmla="*/ 2 w 3" name="T8"/>
                      <a:gd fmla="*/ 0 h 3" name="T9"/>
                      <a:gd fmla="*/ 2 w 3" name="T10"/>
                      <a:gd fmla="*/ 1 h 3" name="T11"/>
                      <a:gd fmla="*/ 2 w 3" name="T12"/>
                      <a:gd fmla="*/ 0 h 3" name="T13"/>
                      <a:gd fmla="*/ 3 w 3" name="T14"/>
                      <a:gd fmla="*/ 0 h 3" name="T15"/>
                      <a:gd fmla="*/ 3 w 3" name="T16"/>
                      <a:gd fmla="*/ 1 h 3" name="T17"/>
                      <a:gd fmla="*/ 2 w 3" name="T18"/>
                      <a:gd fmla="*/ 2 h 3" name="T19"/>
                      <a:gd fmla="*/ 1 w 3" name="T20"/>
                      <a:gd fmla="*/ 3 h 3" name="T21"/>
                      <a:gd fmla="*/ 1 w 3" name="T22"/>
                      <a:gd fmla="*/ 0 h 3" name="T23"/>
                      <a:gd fmla="*/ 0 w 3" name="T24"/>
                      <a:gd fmla="*/ 1 h 3" name="T25"/>
                      <a:gd fmla="*/ 1 w 3" name="T26"/>
                      <a:gd fmla="*/ 2 h 3" name="T27"/>
                      <a:gd fmla="*/ 2 w 3" name="T28"/>
                      <a:gd fmla="*/ 2 h 3" name="T29"/>
                      <a:gd fmla="*/ 3 w 3" name="T30"/>
                      <a:gd fmla="*/ 1 h 3" name="T31"/>
                      <a:gd fmla="*/ 3 w 3" name="T32"/>
                      <a:gd fmla="*/ 0 h 3" name="T33"/>
                      <a:gd fmla="*/ 2 w 3" name="T34"/>
                      <a:gd fmla="*/ 1 h 3" name="T35"/>
                      <a:gd fmla="*/ 2 w 3" name="T36"/>
                      <a:gd fmla="*/ 0 h 3" name="T37"/>
                      <a:gd fmla="*/ 1 w 3" name="T38"/>
                      <a:gd fmla="*/ 0 h 3" name="T3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b="b" l="0" r="r" t="0"/>
                    <a:pathLst>
                      <a:path h="3" w="3">
                        <a:moveTo>
                          <a:pt x="1" y="3"/>
                        </a:moveTo>
                        <a:cubicBezTo>
                          <a:pt x="1" y="3"/>
                          <a:pt x="1" y="3"/>
                          <a:pt x="0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3" y="0"/>
                          <a:pt x="3" y="0"/>
                          <a:pt x="3" y="1"/>
                        </a:cubicBezTo>
                        <a:cubicBezTo>
                          <a:pt x="3" y="1"/>
                          <a:pt x="2" y="2"/>
                          <a:pt x="2" y="2"/>
                        </a:cubicBezTo>
                        <a:cubicBezTo>
                          <a:pt x="2" y="3"/>
                          <a:pt x="1" y="3"/>
                          <a:pt x="1" y="3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3"/>
                          <a:pt x="1" y="3"/>
                          <a:pt x="2" y="2"/>
                        </a:cubicBezTo>
                        <a:cubicBezTo>
                          <a:pt x="2" y="2"/>
                          <a:pt x="3" y="1"/>
                          <a:pt x="3" y="1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5" name="Freeform 775"/>
                  <p:cNvSpPr/>
                  <p:nvPr/>
                </p:nvSpPr>
                <p:spPr bwMode="auto">
                  <a:xfrm>
                    <a:off x="6766" y="2802"/>
                    <a:ext cx="5" cy="7"/>
                  </a:xfrm>
                  <a:custGeom>
                    <a:gdLst>
                      <a:gd fmla="*/ 5 w 5" name="T0"/>
                      <a:gd fmla="*/ 7 h 7" name="T1"/>
                      <a:gd fmla="*/ 0 w 5" name="T2"/>
                      <a:gd fmla="*/ 2 h 7" name="T3"/>
                      <a:gd fmla="*/ 5 w 5" name="T4"/>
                      <a:gd fmla="*/ 0 h 7" name="T5"/>
                      <a:gd fmla="*/ 0 w 5" name="T6"/>
                      <a:gd fmla="*/ 2 h 7" name="T7"/>
                      <a:gd fmla="*/ 5 w 5" name="T8"/>
                      <a:gd fmla="*/ 7 h 7" name="T9"/>
                      <a:gd fmla="*/ 5 w 5" name="T10"/>
                      <a:gd fmla="*/ 7 h 7" name="T11"/>
                      <a:gd fmla="*/ 5 w 5" name="T12"/>
                      <a:gd fmla="*/ 7 h 7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7" w="5">
                        <a:moveTo>
                          <a:pt x="5" y="7"/>
                        </a:moveTo>
                        <a:lnTo>
                          <a:pt x="0" y="2"/>
                        </a:lnTo>
                        <a:lnTo>
                          <a:pt x="5" y="0"/>
                        </a:lnTo>
                        <a:lnTo>
                          <a:pt x="0" y="2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lnTo>
                          <a:pt x="5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6" name="Freeform 776"/>
                  <p:cNvSpPr/>
                  <p:nvPr/>
                </p:nvSpPr>
                <p:spPr bwMode="auto">
                  <a:xfrm>
                    <a:off x="6768" y="2804"/>
                    <a:ext cx="5" cy="3"/>
                  </a:xfrm>
                  <a:custGeom>
                    <a:gdLst>
                      <a:gd fmla="*/ 3 w 5" name="T0"/>
                      <a:gd fmla="*/ 3 h 3" name="T1"/>
                      <a:gd fmla="*/ 5 w 5" name="T2"/>
                      <a:gd fmla="*/ 0 h 3" name="T3"/>
                      <a:gd fmla="*/ 3 w 5" name="T4"/>
                      <a:gd fmla="*/ 0 h 3" name="T5"/>
                      <a:gd fmla="*/ 0 w 5" name="T6"/>
                      <a:gd fmla="*/ 0 h 3" name="T7"/>
                      <a:gd fmla="*/ 3 w 5" name="T8"/>
                      <a:gd fmla="*/ 3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5">
                        <a:moveTo>
                          <a:pt x="3" y="3"/>
                        </a:move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3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7" name="Freeform 777"/>
                  <p:cNvSpPr/>
                  <p:nvPr/>
                </p:nvSpPr>
                <p:spPr bwMode="auto">
                  <a:xfrm>
                    <a:off x="6768" y="2804"/>
                    <a:ext cx="5" cy="3"/>
                  </a:xfrm>
                  <a:custGeom>
                    <a:gdLst>
                      <a:gd fmla="*/ 1 w 2" name="T0"/>
                      <a:gd fmla="*/ 1 h 1" name="T1"/>
                      <a:gd fmla="*/ 1 w 2" name="T2"/>
                      <a:gd fmla="*/ 1 h 1" name="T3"/>
                      <a:gd fmla="*/ 0 w 2" name="T4"/>
                      <a:gd fmla="*/ 0 h 1" name="T5"/>
                      <a:gd fmla="*/ 1 w 2" name="T6"/>
                      <a:gd fmla="*/ 0 h 1" name="T7"/>
                      <a:gd fmla="*/ 2 w 2" name="T8"/>
                      <a:gd fmla="*/ 0 h 1" name="T9"/>
                      <a:gd fmla="*/ 1 w 2" name="T10"/>
                      <a:gd fmla="*/ 1 h 1" name="T11"/>
                      <a:gd fmla="*/ 1 w 2" name="T12"/>
                      <a:gd fmla="*/ 1 h 1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" w="2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8" name="Freeform 778"/>
                  <p:cNvSpPr/>
                  <p:nvPr/>
                </p:nvSpPr>
                <p:spPr bwMode="auto">
                  <a:xfrm>
                    <a:off x="6761" y="2833"/>
                    <a:ext cx="5" cy="5"/>
                  </a:xfrm>
                  <a:custGeom>
                    <a:gdLst>
                      <a:gd fmla="*/ 5 w 5" name="T0"/>
                      <a:gd fmla="*/ 5 h 5" name="T1"/>
                      <a:gd fmla="*/ 0 w 5" name="T2"/>
                      <a:gd fmla="*/ 3 h 5" name="T3"/>
                      <a:gd fmla="*/ 5 w 5" name="T4"/>
                      <a:gd fmla="*/ 0 h 5" name="T5"/>
                      <a:gd fmla="*/ 0 w 5" name="T6"/>
                      <a:gd fmla="*/ 3 h 5" name="T7"/>
                      <a:gd fmla="*/ 5 w 5" name="T8"/>
                      <a:gd fmla="*/ 5 h 5" name="T9"/>
                      <a:gd fmla="*/ 5 w 5" name="T10"/>
                      <a:gd fmla="*/ 5 h 5" name="T11"/>
                      <a:gd fmla="*/ 5 w 5" name="T12"/>
                      <a:gd fmla="*/ 5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5">
                        <a:moveTo>
                          <a:pt x="5" y="5"/>
                        </a:moveTo>
                        <a:lnTo>
                          <a:pt x="0" y="3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lnTo>
                          <a:pt x="5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39" name="Freeform 779"/>
                  <p:cNvSpPr/>
                  <p:nvPr/>
                </p:nvSpPr>
                <p:spPr bwMode="auto">
                  <a:xfrm>
                    <a:off x="6763" y="2836"/>
                    <a:ext cx="3" cy="2"/>
                  </a:xfrm>
                  <a:custGeom>
                    <a:gdLst>
                      <a:gd fmla="*/ 3 w 3" name="T0"/>
                      <a:gd fmla="*/ 2 h 2" name="T1"/>
                      <a:gd fmla="*/ 3 w 3" name="T2"/>
                      <a:gd fmla="*/ 0 h 2" name="T3"/>
                      <a:gd fmla="*/ 3 w 3" name="T4"/>
                      <a:gd fmla="*/ 0 h 2" name="T5"/>
                      <a:gd fmla="*/ 0 w 3" name="T6"/>
                      <a:gd fmla="*/ 0 h 2" name="T7"/>
                      <a:gd fmla="*/ 3 w 3" name="T8"/>
                      <a:gd fmla="*/ 2 h 2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2" w="3">
                        <a:moveTo>
                          <a:pt x="3" y="2"/>
                        </a:moveTo>
                        <a:lnTo>
                          <a:pt x="3" y="0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3" y="2"/>
                        </a:ln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0" name="Freeform 780"/>
                  <p:cNvSpPr/>
                  <p:nvPr/>
                </p:nvSpPr>
                <p:spPr bwMode="auto">
                  <a:xfrm>
                    <a:off x="6768" y="2821"/>
                    <a:ext cx="5" cy="7"/>
                  </a:xfrm>
                  <a:custGeom>
                    <a:gdLst>
                      <a:gd fmla="*/ 1 w 2" name="T0"/>
                      <a:gd fmla="*/ 2 h 3" name="T1"/>
                      <a:gd fmla="*/ 0 w 2" name="T2"/>
                      <a:gd fmla="*/ 3 h 3" name="T3"/>
                      <a:gd fmla="*/ 0 w 2" name="T4"/>
                      <a:gd fmla="*/ 2 h 3" name="T5"/>
                      <a:gd fmla="*/ 1 w 2" name="T6"/>
                      <a:gd fmla="*/ 1 h 3" name="T7"/>
                      <a:gd fmla="*/ 1 w 2" name="T8"/>
                      <a:gd fmla="*/ 2 h 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3" w="2">
                        <a:moveTo>
                          <a:pt x="1" y="2"/>
                        </a:moveTo>
                        <a:cubicBezTo>
                          <a:pt x="1" y="3"/>
                          <a:pt x="0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1" y="1"/>
                        </a:cubicBezTo>
                        <a:cubicBezTo>
                          <a:pt x="2" y="1"/>
                          <a:pt x="2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BC003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1" name="Freeform 781"/>
                  <p:cNvSpPr>
                    <a:spLocks noEditPoints="1"/>
                  </p:cNvSpPr>
                  <p:nvPr/>
                </p:nvSpPr>
                <p:spPr bwMode="auto">
                  <a:xfrm>
                    <a:off x="6768" y="2824"/>
                    <a:ext cx="5" cy="4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0 h 2" name="T5"/>
                      <a:gd fmla="*/ 1 w 2" name="T6"/>
                      <a:gd fmla="*/ 0 h 2" name="T7"/>
                      <a:gd fmla="*/ 1 w 2" name="T8"/>
                      <a:gd fmla="*/ 1 h 2" name="T9"/>
                      <a:gd fmla="*/ 0 w 2" name="T10"/>
                      <a:gd fmla="*/ 2 h 2" name="T11"/>
                      <a:gd fmla="*/ 1 w 2" name="T12"/>
                      <a:gd fmla="*/ 0 h 2" name="T13"/>
                      <a:gd fmla="*/ 0 w 2" name="T14"/>
                      <a:gd fmla="*/ 1 h 2" name="T15"/>
                      <a:gd fmla="*/ 0 w 2" name="T16"/>
                      <a:gd fmla="*/ 2 h 2" name="T17"/>
                      <a:gd fmla="*/ 0 w 2" name="T18"/>
                      <a:gd fmla="*/ 2 h 2" name="T19"/>
                      <a:gd fmla="*/ 1 w 2" name="T20"/>
                      <a:gd fmla="*/ 1 h 2" name="T21"/>
                      <a:gd fmla="*/ 1 w 2" name="T22"/>
                      <a:gd fmla="*/ 0 h 2" name="T23"/>
                      <a:gd fmla="*/ 1 w 2" name="T24"/>
                      <a:gd fmla="*/ 0 h 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2" y="0"/>
                          <a:pt x="2" y="1"/>
                          <a:pt x="1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lose/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2" y="1"/>
                          <a:pt x="2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742" name="Picture 782"/>
                  <p:cNvPicPr>
                    <a:picLocks noChangeArrowheads="1" noChangeAspect="1"/>
                  </p:cNvPicPr>
                  <p:nvPr/>
                </p:nvPicPr>
                <p:blipFill>
                  <a:blip r:embed="rId16">
                    <a:extLst>
                      <a:ext uri="{28A0092B-C50C-407E-A947-70E740481C1C}">
                        <a14:useLocalDpi val="0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6750" y="2814"/>
                    <a:ext cx="21" cy="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743" name="Freeform 783"/>
                  <p:cNvSpPr/>
                  <p:nvPr/>
                </p:nvSpPr>
                <p:spPr bwMode="auto">
                  <a:xfrm>
                    <a:off x="6759" y="2824"/>
                    <a:ext cx="2" cy="2"/>
                  </a:xfrm>
                  <a:custGeom>
                    <a:gdLst>
                      <a:gd fmla="*/ 1 w 1" name="T0"/>
                      <a:gd fmla="*/ 1 h 1" name="T1"/>
                      <a:gd fmla="*/ 0 w 1" name="T2"/>
                      <a:gd fmla="*/ 1 h 1" name="T3"/>
                      <a:gd fmla="*/ 1 w 1" name="T4"/>
                      <a:gd fmla="*/ 1 h 1" name="T5"/>
                      <a:gd fmla="*/ 1 w 1" name="T6"/>
                      <a:gd fmla="*/ 1 h 1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" w="1">
                        <a:moveTo>
                          <a:pt x="1" y="1"/>
                        </a:move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4" name="Freeform 784"/>
                  <p:cNvSpPr/>
                  <p:nvPr/>
                </p:nvSpPr>
                <p:spPr bwMode="auto">
                  <a:xfrm>
                    <a:off x="6730" y="2723"/>
                    <a:ext cx="10" cy="5"/>
                  </a:xfrm>
                  <a:custGeom>
                    <a:gdLst>
                      <a:gd fmla="*/ 2 w 4" name="T0"/>
                      <a:gd fmla="*/ 0 h 2" name="T1"/>
                      <a:gd fmla="*/ 0 w 4" name="T2"/>
                      <a:gd fmla="*/ 0 h 2" name="T3"/>
                      <a:gd fmla="*/ 0 w 4" name="T4"/>
                      <a:gd fmla="*/ 2 h 2" name="T5"/>
                      <a:gd fmla="*/ 2 w 4" name="T6"/>
                      <a:gd fmla="*/ 2 h 2" name="T7"/>
                      <a:gd fmla="*/ 4 w 4" name="T8"/>
                      <a:gd fmla="*/ 2 h 2" name="T9"/>
                      <a:gd fmla="*/ 4 w 4" name="T10"/>
                      <a:gd fmla="*/ 0 h 2" name="T11"/>
                      <a:gd fmla="*/ 2 w 4" name="T12"/>
                      <a:gd fmla="*/ 0 h 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" w="4">
                        <a:moveTo>
                          <a:pt x="2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1" y="2"/>
                          <a:pt x="2" y="2"/>
                        </a:cubicBez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4" y="2"/>
                          <a:pt x="4" y="1"/>
                          <a:pt x="4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5" name="Freeform 785"/>
                  <p:cNvSpPr>
                    <a:spLocks noEditPoints="1"/>
                  </p:cNvSpPr>
                  <p:nvPr/>
                </p:nvSpPr>
                <p:spPr bwMode="auto">
                  <a:xfrm>
                    <a:off x="6730" y="2723"/>
                    <a:ext cx="10" cy="5"/>
                  </a:xfrm>
                  <a:custGeom>
                    <a:gdLst>
                      <a:gd fmla="*/ 4 w 4" name="T0"/>
                      <a:gd fmla="*/ 2 h 2" name="T1"/>
                      <a:gd fmla="*/ 4 w 4" name="T2"/>
                      <a:gd fmla="*/ 2 h 2" name="T3"/>
                      <a:gd fmla="*/ 0 w 4" name="T4"/>
                      <a:gd fmla="*/ 2 h 2" name="T5"/>
                      <a:gd fmla="*/ 0 w 4" name="T6"/>
                      <a:gd fmla="*/ 0 h 2" name="T7"/>
                      <a:gd fmla="*/ 4 w 4" name="T8"/>
                      <a:gd fmla="*/ 0 h 2" name="T9"/>
                      <a:gd fmla="*/ 4 w 4" name="T10"/>
                      <a:gd fmla="*/ 2 h 2" name="T11"/>
                      <a:gd fmla="*/ 4 w 4" name="T12"/>
                      <a:gd fmla="*/ 2 h 2" name="T13"/>
                      <a:gd fmla="*/ 2 w 4" name="T14"/>
                      <a:gd fmla="*/ 0 h 2" name="T15"/>
                      <a:gd fmla="*/ 0 w 4" name="T16"/>
                      <a:gd fmla="*/ 0 h 2" name="T17"/>
                      <a:gd fmla="*/ 0 w 4" name="T18"/>
                      <a:gd fmla="*/ 2 h 2" name="T19"/>
                      <a:gd fmla="*/ 2 w 4" name="T20"/>
                      <a:gd fmla="*/ 2 h 2" name="T21"/>
                      <a:gd fmla="*/ 4 w 4" name="T22"/>
                      <a:gd fmla="*/ 2 h 2" name="T23"/>
                      <a:gd fmla="*/ 4 w 4" name="T24"/>
                      <a:gd fmla="*/ 0 h 2" name="T25"/>
                      <a:gd fmla="*/ 2 w 4" name="T26"/>
                      <a:gd fmla="*/ 0 h 2" name="T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b="b" l="0" r="r" t="0"/>
                    <a:pathLst>
                      <a:path h="2" w="4">
                        <a:moveTo>
                          <a:pt x="4" y="2"/>
                        </a:move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3" y="2"/>
                          <a:pt x="1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ubicBezTo>
                          <a:pt x="1" y="0"/>
                          <a:pt x="3" y="0"/>
                          <a:pt x="4" y="0"/>
                        </a:cubicBezTo>
                        <a:cubicBezTo>
                          <a:pt x="4" y="1"/>
                          <a:pt x="4" y="2"/>
                          <a:pt x="4" y="2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lose/>
                        <a:moveTo>
                          <a:pt x="2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2" y="2"/>
                          <a:pt x="2" y="2"/>
                        </a:cubicBezTo>
                        <a:cubicBezTo>
                          <a:pt x="2" y="2"/>
                          <a:pt x="3" y="2"/>
                          <a:pt x="4" y="2"/>
                        </a:cubicBezTo>
                        <a:cubicBezTo>
                          <a:pt x="4" y="2"/>
                          <a:pt x="4" y="1"/>
                          <a:pt x="4" y="0"/>
                        </a:cubicBezTo>
                        <a:cubicBezTo>
                          <a:pt x="3" y="0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6" name="Freeform 786"/>
                  <p:cNvSpPr/>
                  <p:nvPr/>
                </p:nvSpPr>
                <p:spPr bwMode="auto">
                  <a:xfrm>
                    <a:off x="6633" y="2785"/>
                    <a:ext cx="12" cy="12"/>
                  </a:xfrm>
                  <a:custGeom>
                    <a:gdLst>
                      <a:gd fmla="*/ 3 w 5" name="T0"/>
                      <a:gd fmla="*/ 0 h 5" name="T1"/>
                      <a:gd fmla="*/ 5 w 5" name="T2"/>
                      <a:gd fmla="*/ 2 h 5" name="T3"/>
                      <a:gd fmla="*/ 4 w 5" name="T4"/>
                      <a:gd fmla="*/ 1 h 5" name="T5"/>
                      <a:gd fmla="*/ 1 w 5" name="T6"/>
                      <a:gd fmla="*/ 5 h 5" name="T7"/>
                      <a:gd fmla="*/ 1 w 5" name="T8"/>
                      <a:gd fmla="*/ 5 h 5" name="T9"/>
                      <a:gd fmla="*/ 0 w 5" name="T10"/>
                      <a:gd fmla="*/ 3 h 5" name="T11"/>
                      <a:gd fmla="*/ 3 w 5" name="T12"/>
                      <a:gd fmla="*/ 0 h 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5" w="5">
                        <a:moveTo>
                          <a:pt x="3" y="0"/>
                        </a:moveTo>
                        <a:cubicBezTo>
                          <a:pt x="4" y="0"/>
                          <a:pt x="4" y="1"/>
                          <a:pt x="5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1" y="3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2"/>
                          <a:pt x="1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7" name="Freeform 787"/>
                  <p:cNvSpPr>
                    <a:spLocks noEditPoints="1"/>
                  </p:cNvSpPr>
                  <p:nvPr/>
                </p:nvSpPr>
                <p:spPr bwMode="auto">
                  <a:xfrm>
                    <a:off x="6633" y="2785"/>
                    <a:ext cx="12" cy="12"/>
                  </a:xfrm>
                  <a:custGeom>
                    <a:gdLst>
                      <a:gd fmla="*/ 2 w 5" name="T0"/>
                      <a:gd fmla="*/ 5 h 5" name="T1"/>
                      <a:gd fmla="*/ 1 w 5" name="T2"/>
                      <a:gd fmla="*/ 5 h 5" name="T3"/>
                      <a:gd fmla="*/ 0 w 5" name="T4"/>
                      <a:gd fmla="*/ 4 h 5" name="T5"/>
                      <a:gd fmla="*/ 0 w 5" name="T6"/>
                      <a:gd fmla="*/ 3 h 5" name="T7"/>
                      <a:gd fmla="*/ 3 w 5" name="T8"/>
                      <a:gd fmla="*/ 0 h 5" name="T9"/>
                      <a:gd fmla="*/ 5 w 5" name="T10"/>
                      <a:gd fmla="*/ 2 h 5" name="T11"/>
                      <a:gd fmla="*/ 4 w 5" name="T12"/>
                      <a:gd fmla="*/ 1 h 5" name="T13"/>
                      <a:gd fmla="*/ 1 w 5" name="T14"/>
                      <a:gd fmla="*/ 5 h 5" name="T15"/>
                      <a:gd fmla="*/ 2 w 5" name="T16"/>
                      <a:gd fmla="*/ 5 h 5" name="T17"/>
                      <a:gd fmla="*/ 3 w 5" name="T18"/>
                      <a:gd fmla="*/ 0 h 5" name="T19"/>
                      <a:gd fmla="*/ 0 w 5" name="T20"/>
                      <a:gd fmla="*/ 3 h 5" name="T21"/>
                      <a:gd fmla="*/ 0 w 5" name="T22"/>
                      <a:gd fmla="*/ 4 h 5" name="T23"/>
                      <a:gd fmla="*/ 1 w 5" name="T24"/>
                      <a:gd fmla="*/ 5 h 5" name="T25"/>
                      <a:gd fmla="*/ 1 w 5" name="T26"/>
                      <a:gd fmla="*/ 5 h 5" name="T27"/>
                      <a:gd fmla="*/ 4 w 5" name="T28"/>
                      <a:gd fmla="*/ 1 h 5" name="T29"/>
                      <a:gd fmla="*/ 5 w 5" name="T30"/>
                      <a:gd fmla="*/ 2 h 5" name="T31"/>
                      <a:gd fmla="*/ 3 w 5" name="T32"/>
                      <a:gd fmla="*/ 0 h 5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5" w="5">
                        <a:moveTo>
                          <a:pt x="2" y="5"/>
                        </a:move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0" y="4"/>
                        </a:cubicBezTo>
                        <a:cubicBezTo>
                          <a:pt x="0" y="4"/>
                          <a:pt x="0" y="4"/>
                          <a:pt x="0" y="3"/>
                        </a:cubicBezTo>
                        <a:cubicBezTo>
                          <a:pt x="0" y="2"/>
                          <a:pt x="1" y="1"/>
                          <a:pt x="3" y="0"/>
                        </a:cubicBez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2"/>
                          <a:pt x="1" y="3"/>
                          <a:pt x="1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lose/>
                        <a:moveTo>
                          <a:pt x="3" y="0"/>
                        </a:move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3"/>
                          <a:pt x="3" y="2"/>
                          <a:pt x="4" y="1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4" y="1"/>
                          <a:pt x="4" y="0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8" name="Freeform 788"/>
                  <p:cNvSpPr/>
                  <p:nvPr/>
                </p:nvSpPr>
                <p:spPr bwMode="auto">
                  <a:xfrm>
                    <a:off x="6648" y="2783"/>
                    <a:ext cx="4" cy="5"/>
                  </a:xfrm>
                  <a:custGeom>
                    <a:gdLst>
                      <a:gd fmla="*/ 2 w 2" name="T0"/>
                      <a:gd fmla="*/ 0 h 2" name="T1"/>
                      <a:gd fmla="*/ 2 w 2" name="T2"/>
                      <a:gd fmla="*/ 0 h 2" name="T3"/>
                      <a:gd fmla="*/ 2 w 2" name="T4"/>
                      <a:gd fmla="*/ 0 h 2" name="T5"/>
                      <a:gd fmla="*/ 1 w 2" name="T6"/>
                      <a:gd fmla="*/ 2 h 2" name="T7"/>
                      <a:gd fmla="*/ 0 w 2" name="T8"/>
                      <a:gd fmla="*/ 2 h 2" name="T9"/>
                      <a:gd fmla="*/ 0 w 2" name="T10"/>
                      <a:gd fmla="*/ 2 h 2" name="T11"/>
                      <a:gd fmla="*/ 1 w 2" name="T12"/>
                      <a:gd fmla="*/ 2 h 2" name="T13"/>
                      <a:gd fmla="*/ 2 w 2" name="T14"/>
                      <a:gd fmla="*/ 0 h 2" name="T15"/>
                      <a:gd fmla="*/ 2 w 2" name="T16"/>
                      <a:gd fmla="*/ 0 h 2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2"/>
                          <a:pt x="1" y="2"/>
                        </a:cubicBez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49" name="Freeform 789"/>
                  <p:cNvSpPr>
                    <a:spLocks noEditPoints="1"/>
                  </p:cNvSpPr>
                  <p:nvPr/>
                </p:nvSpPr>
                <p:spPr bwMode="auto">
                  <a:xfrm>
                    <a:off x="6648" y="2783"/>
                    <a:ext cx="4" cy="5"/>
                  </a:xfrm>
                  <a:custGeom>
                    <a:gdLst>
                      <a:gd fmla="*/ 1 w 2" name="T0"/>
                      <a:gd fmla="*/ 2 h 2" name="T1"/>
                      <a:gd fmla="*/ 0 w 2" name="T2"/>
                      <a:gd fmla="*/ 2 h 2" name="T3"/>
                      <a:gd fmla="*/ 1 w 2" name="T4"/>
                      <a:gd fmla="*/ 2 h 2" name="T5"/>
                      <a:gd fmla="*/ 2 w 2" name="T6"/>
                      <a:gd fmla="*/ 0 h 2" name="T7"/>
                      <a:gd fmla="*/ 2 w 2" name="T8"/>
                      <a:gd fmla="*/ 0 h 2" name="T9"/>
                      <a:gd fmla="*/ 2 w 2" name="T10"/>
                      <a:gd fmla="*/ 0 h 2" name="T11"/>
                      <a:gd fmla="*/ 1 w 2" name="T12"/>
                      <a:gd fmla="*/ 2 h 2" name="T13"/>
                      <a:gd fmla="*/ 1 w 2" name="T14"/>
                      <a:gd fmla="*/ 2 h 2" name="T15"/>
                      <a:gd fmla="*/ 2 w 2" name="T16"/>
                      <a:gd fmla="*/ 0 h 2" name="T17"/>
                      <a:gd fmla="*/ 1 w 2" name="T18"/>
                      <a:gd fmla="*/ 2 h 2" name="T19"/>
                      <a:gd fmla="*/ 1 w 2" name="T20"/>
                      <a:gd fmla="*/ 2 h 2" name="T21"/>
                      <a:gd fmla="*/ 1 w 2" name="T22"/>
                      <a:gd fmla="*/ 2 h 2" name="T23"/>
                      <a:gd fmla="*/ 2 w 2" name="T24"/>
                      <a:gd fmla="*/ 0 h 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  <a:moveTo>
                          <a:pt x="2" y="0"/>
                        </a:move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0" name="Freeform 790"/>
                  <p:cNvSpPr/>
                  <p:nvPr/>
                </p:nvSpPr>
                <p:spPr bwMode="auto">
                  <a:xfrm>
                    <a:off x="6650" y="2783"/>
                    <a:ext cx="5" cy="7"/>
                  </a:xfrm>
                  <a:custGeom>
                    <a:gdLst>
                      <a:gd fmla="*/ 2 w 2" name="T0"/>
                      <a:gd fmla="*/ 0 h 3" name="T1"/>
                      <a:gd fmla="*/ 2 w 2" name="T2"/>
                      <a:gd fmla="*/ 0 h 3" name="T3"/>
                      <a:gd fmla="*/ 2 w 2" name="T4"/>
                      <a:gd fmla="*/ 1 h 3" name="T5"/>
                      <a:gd fmla="*/ 0 w 2" name="T6"/>
                      <a:gd fmla="*/ 3 h 3" name="T7"/>
                      <a:gd fmla="*/ 0 w 2" name="T8"/>
                      <a:gd fmla="*/ 3 h 3" name="T9"/>
                      <a:gd fmla="*/ 0 w 2" name="T10"/>
                      <a:gd fmla="*/ 3 h 3" name="T11"/>
                      <a:gd fmla="*/ 0 w 2" name="T12"/>
                      <a:gd fmla="*/ 2 h 3" name="T13"/>
                      <a:gd fmla="*/ 1 w 2" name="T14"/>
                      <a:gd fmla="*/ 0 h 3" name="T15"/>
                      <a:gd fmla="*/ 2 w 2" name="T16"/>
                      <a:gd fmla="*/ 0 h 3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3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1" name="Freeform 791"/>
                  <p:cNvSpPr>
                    <a:spLocks noEditPoints="1"/>
                  </p:cNvSpPr>
                  <p:nvPr/>
                </p:nvSpPr>
                <p:spPr bwMode="auto">
                  <a:xfrm>
                    <a:off x="6650" y="2783"/>
                    <a:ext cx="5" cy="7"/>
                  </a:xfrm>
                  <a:custGeom>
                    <a:gdLst>
                      <a:gd fmla="*/ 0 w 2" name="T0"/>
                      <a:gd fmla="*/ 3 h 3" name="T1"/>
                      <a:gd fmla="*/ 0 w 2" name="T2"/>
                      <a:gd fmla="*/ 3 h 3" name="T3"/>
                      <a:gd fmla="*/ 0 w 2" name="T4"/>
                      <a:gd fmla="*/ 2 h 3" name="T5"/>
                      <a:gd fmla="*/ 1 w 2" name="T6"/>
                      <a:gd fmla="*/ 0 h 3" name="T7"/>
                      <a:gd fmla="*/ 2 w 2" name="T8"/>
                      <a:gd fmla="*/ 0 h 3" name="T9"/>
                      <a:gd fmla="*/ 2 w 2" name="T10"/>
                      <a:gd fmla="*/ 0 h 3" name="T11"/>
                      <a:gd fmla="*/ 0 w 2" name="T12"/>
                      <a:gd fmla="*/ 3 h 3" name="T13"/>
                      <a:gd fmla="*/ 0 w 2" name="T14"/>
                      <a:gd fmla="*/ 3 h 3" name="T15"/>
                      <a:gd fmla="*/ 2 w 2" name="T16"/>
                      <a:gd fmla="*/ 1 h 3" name="T17"/>
                      <a:gd fmla="*/ 0 w 2" name="T18"/>
                      <a:gd fmla="*/ 3 h 3" name="T19"/>
                      <a:gd fmla="*/ 0 w 2" name="T20"/>
                      <a:gd fmla="*/ 3 h 3" name="T21"/>
                      <a:gd fmla="*/ 0 w 2" name="T22"/>
                      <a:gd fmla="*/ 3 h 3" name="T23"/>
                      <a:gd fmla="*/ 2 w 2" name="T24"/>
                      <a:gd fmla="*/ 1 h 3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3" w="2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  <a:moveTo>
                          <a:pt x="2" y="1"/>
                        </a:moveTo>
                        <a:cubicBezTo>
                          <a:pt x="1" y="1"/>
                          <a:pt x="0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1" y="2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2" name="Freeform 792"/>
                  <p:cNvSpPr/>
                  <p:nvPr/>
                </p:nvSpPr>
                <p:spPr bwMode="auto">
                  <a:xfrm>
                    <a:off x="6650" y="2785"/>
                    <a:ext cx="5" cy="5"/>
                  </a:xfrm>
                  <a:custGeom>
                    <a:gdLst>
                      <a:gd fmla="*/ 2 w 2" name="T0"/>
                      <a:gd fmla="*/ 0 h 2" name="T1"/>
                      <a:gd fmla="*/ 2 w 2" name="T2"/>
                      <a:gd fmla="*/ 0 h 2" name="T3"/>
                      <a:gd fmla="*/ 2 w 2" name="T4"/>
                      <a:gd fmla="*/ 0 h 2" name="T5"/>
                      <a:gd fmla="*/ 0 w 2" name="T6"/>
                      <a:gd fmla="*/ 2 h 2" name="T7"/>
                      <a:gd fmla="*/ 0 w 2" name="T8"/>
                      <a:gd fmla="*/ 2 h 2" name="T9"/>
                      <a:gd fmla="*/ 0 w 2" name="T10"/>
                      <a:gd fmla="*/ 2 h 2" name="T11"/>
                      <a:gd fmla="*/ 0 w 2" name="T12"/>
                      <a:gd fmla="*/ 2 h 2" name="T13"/>
                      <a:gd fmla="*/ 2 w 2" name="T14"/>
                      <a:gd fmla="*/ 0 h 2" name="T15"/>
                      <a:gd fmla="*/ 2 w 2" name="T16"/>
                      <a:gd fmla="*/ 0 h 2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2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3" name="Freeform 793"/>
                  <p:cNvSpPr>
                    <a:spLocks noEditPoints="1"/>
                  </p:cNvSpPr>
                  <p:nvPr/>
                </p:nvSpPr>
                <p:spPr bwMode="auto">
                  <a:xfrm>
                    <a:off x="6650" y="2785"/>
                    <a:ext cx="5" cy="5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2 h 2" name="T5"/>
                      <a:gd fmla="*/ 1 w 2" name="T6"/>
                      <a:gd fmla="*/ 0 h 2" name="T7"/>
                      <a:gd fmla="*/ 2 w 2" name="T8"/>
                      <a:gd fmla="*/ 0 h 2" name="T9"/>
                      <a:gd fmla="*/ 2 w 2" name="T10"/>
                      <a:gd fmla="*/ 0 h 2" name="T11"/>
                      <a:gd fmla="*/ 0 w 2" name="T12"/>
                      <a:gd fmla="*/ 2 h 2" name="T13"/>
                      <a:gd fmla="*/ 0 w 2" name="T14"/>
                      <a:gd fmla="*/ 2 h 2" name="T15"/>
                      <a:gd fmla="*/ 2 w 2" name="T16"/>
                      <a:gd fmla="*/ 0 h 2" name="T17"/>
                      <a:gd fmla="*/ 0 w 2" name="T18"/>
                      <a:gd fmla="*/ 2 h 2" name="T19"/>
                      <a:gd fmla="*/ 0 w 2" name="T20"/>
                      <a:gd fmla="*/ 2 h 2" name="T21"/>
                      <a:gd fmla="*/ 0 w 2" name="T22"/>
                      <a:gd fmla="*/ 2 h 2" name="T23"/>
                      <a:gd fmla="*/ 2 w 2" name="T24"/>
                      <a:gd fmla="*/ 0 h 2" name="T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  <a:moveTo>
                          <a:pt x="2" y="0"/>
                        </a:move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4" name="Freeform 794"/>
                  <p:cNvSpPr/>
                  <p:nvPr/>
                </p:nvSpPr>
                <p:spPr bwMode="auto">
                  <a:xfrm>
                    <a:off x="6652" y="2785"/>
                    <a:ext cx="3" cy="7"/>
                  </a:xfrm>
                  <a:custGeom>
                    <a:gdLst>
                      <a:gd fmla="*/ 1 w 1" name="T0"/>
                      <a:gd fmla="*/ 0 h 3" name="T1"/>
                      <a:gd fmla="*/ 1 w 1" name="T2"/>
                      <a:gd fmla="*/ 0 h 3" name="T3"/>
                      <a:gd fmla="*/ 1 w 1" name="T4"/>
                      <a:gd fmla="*/ 1 h 3" name="T5"/>
                      <a:gd fmla="*/ 0 w 1" name="T6"/>
                      <a:gd fmla="*/ 3 h 3" name="T7"/>
                      <a:gd fmla="*/ 0 w 1" name="T8"/>
                      <a:gd fmla="*/ 3 h 3" name="T9"/>
                      <a:gd fmla="*/ 0 w 1" name="T10"/>
                      <a:gd fmla="*/ 3 h 3" name="T11"/>
                      <a:gd fmla="*/ 1 w 1" name="T12"/>
                      <a:gd fmla="*/ 0 h 3" name="T13"/>
                      <a:gd fmla="*/ 1 w 1" name="T14"/>
                      <a:gd fmla="*/ 0 h 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" w="1">
                        <a:moveTo>
                          <a:pt x="1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1"/>
                        </a:cubicBezTo>
                        <a:cubicBezTo>
                          <a:pt x="1" y="1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5" name="Freeform 795"/>
                  <p:cNvSpPr/>
                  <p:nvPr/>
                </p:nvSpPr>
                <p:spPr bwMode="auto">
                  <a:xfrm>
                    <a:off x="6652" y="2785"/>
                    <a:ext cx="5" cy="7"/>
                  </a:xfrm>
                  <a:custGeom>
                    <a:gdLst>
                      <a:gd fmla="*/ 0 w 2" name="T0"/>
                      <a:gd fmla="*/ 3 h 3" name="T1"/>
                      <a:gd fmla="*/ 0 w 2" name="T2"/>
                      <a:gd fmla="*/ 3 h 3" name="T3"/>
                      <a:gd fmla="*/ 0 w 2" name="T4"/>
                      <a:gd fmla="*/ 3 h 3" name="T5"/>
                      <a:gd fmla="*/ 0 w 2" name="T6"/>
                      <a:gd fmla="*/ 3 h 3" name="T7"/>
                      <a:gd fmla="*/ 0 w 2" name="T8"/>
                      <a:gd fmla="*/ 3 h 3" name="T9"/>
                      <a:gd fmla="*/ 1 w 2" name="T10"/>
                      <a:gd fmla="*/ 1 h 3" name="T11"/>
                      <a:gd fmla="*/ 0 w 2" name="T12"/>
                      <a:gd fmla="*/ 2 h 3" name="T13"/>
                      <a:gd fmla="*/ 1 w 2" name="T14"/>
                      <a:gd fmla="*/ 0 h 3" name="T15"/>
                      <a:gd fmla="*/ 1 w 2" name="T16"/>
                      <a:gd fmla="*/ 0 h 3" name="T17"/>
                      <a:gd fmla="*/ 2 w 2" name="T18"/>
                      <a:gd fmla="*/ 0 h 3" name="T19"/>
                      <a:gd fmla="*/ 0 w 2" name="T20"/>
                      <a:gd fmla="*/ 3 h 3" name="T21"/>
                      <a:gd fmla="*/ 0 w 2" name="T22"/>
                      <a:gd fmla="*/ 3 h 3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3" w="2">
                        <a:moveTo>
                          <a:pt x="0" y="3"/>
                        </a:move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1" y="2"/>
                          <a:pt x="1" y="1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6" name="Freeform 796"/>
                  <p:cNvSpPr/>
                  <p:nvPr/>
                </p:nvSpPr>
                <p:spPr bwMode="auto">
                  <a:xfrm>
                    <a:off x="6650" y="2785"/>
                    <a:ext cx="5" cy="5"/>
                  </a:xfrm>
                  <a:custGeom>
                    <a:gdLst>
                      <a:gd fmla="*/ 2 w 2" name="T0"/>
                      <a:gd fmla="*/ 0 h 2" name="T1"/>
                      <a:gd fmla="*/ 2 w 2" name="T2"/>
                      <a:gd fmla="*/ 0 h 2" name="T3"/>
                      <a:gd fmla="*/ 2 w 2" name="T4"/>
                      <a:gd fmla="*/ 0 h 2" name="T5"/>
                      <a:gd fmla="*/ 1 w 2" name="T6"/>
                      <a:gd fmla="*/ 1 h 2" name="T7"/>
                      <a:gd fmla="*/ 0 w 2" name="T8"/>
                      <a:gd fmla="*/ 2 h 2" name="T9"/>
                      <a:gd fmla="*/ 0 w 2" name="T10"/>
                      <a:gd fmla="*/ 2 h 2" name="T11"/>
                      <a:gd fmla="*/ 0 w 2" name="T12"/>
                      <a:gd fmla="*/ 2 h 2" name="T13"/>
                      <a:gd fmla="*/ 0 w 2" name="T14"/>
                      <a:gd fmla="*/ 1 h 2" name="T15"/>
                      <a:gd fmla="*/ 1 w 2" name="T16"/>
                      <a:gd fmla="*/ 1 h 2" name="T17"/>
                      <a:gd fmla="*/ 2 w 2" name="T18"/>
                      <a:gd fmla="*/ 0 h 2" name="T19"/>
                      <a:gd fmla="*/ 2 w 2" name="T20"/>
                      <a:gd fmla="*/ 0 h 2" name="T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b="b" l="0" r="r" t="0"/>
                    <a:pathLst>
                      <a:path h="2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1" y="2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ubicBezTo>
                          <a:pt x="1" y="1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7" name="Freeform 797"/>
                  <p:cNvSpPr>
                    <a:spLocks noEditPoints="1"/>
                  </p:cNvSpPr>
                  <p:nvPr/>
                </p:nvSpPr>
                <p:spPr bwMode="auto">
                  <a:xfrm>
                    <a:off x="6650" y="2785"/>
                    <a:ext cx="5" cy="5"/>
                  </a:xfrm>
                  <a:custGeom>
                    <a:gdLst>
                      <a:gd fmla="*/ 1 w 2" name="T0"/>
                      <a:gd fmla="*/ 2 h 2" name="T1"/>
                      <a:gd fmla="*/ 0 w 2" name="T2"/>
                      <a:gd fmla="*/ 2 h 2" name="T3"/>
                      <a:gd fmla="*/ 0 w 2" name="T4"/>
                      <a:gd fmla="*/ 2 h 2" name="T5"/>
                      <a:gd fmla="*/ 1 w 2" name="T6"/>
                      <a:gd fmla="*/ 1 h 2" name="T7"/>
                      <a:gd fmla="*/ 1 w 2" name="T8"/>
                      <a:gd fmla="*/ 1 h 2" name="T9"/>
                      <a:gd fmla="*/ 2 w 2" name="T10"/>
                      <a:gd fmla="*/ 0 h 2" name="T11"/>
                      <a:gd fmla="*/ 2 w 2" name="T12"/>
                      <a:gd fmla="*/ 0 h 2" name="T13"/>
                      <a:gd fmla="*/ 2 w 2" name="T14"/>
                      <a:gd fmla="*/ 0 h 2" name="T15"/>
                      <a:gd fmla="*/ 2 w 2" name="T16"/>
                      <a:gd fmla="*/ 1 h 2" name="T17"/>
                      <a:gd fmla="*/ 1 w 2" name="T18"/>
                      <a:gd fmla="*/ 2 h 2" name="T19"/>
                      <a:gd fmla="*/ 1 w 2" name="T20"/>
                      <a:gd fmla="*/ 2 h 2" name="T21"/>
                      <a:gd fmla="*/ 1 w 2" name="T22"/>
                      <a:gd fmla="*/ 2 h 2" name="T23"/>
                      <a:gd fmla="*/ 1 w 2" name="T24"/>
                      <a:gd fmla="*/ 1 h 2" name="T25"/>
                      <a:gd fmla="*/ 2 w 2" name="T26"/>
                      <a:gd fmla="*/ 0 h 2" name="T27"/>
                      <a:gd fmla="*/ 1 w 2" name="T28"/>
                      <a:gd fmla="*/ 1 h 2" name="T29"/>
                      <a:gd fmla="*/ 1 w 2" name="T30"/>
                      <a:gd fmla="*/ 2 h 2" name="T31"/>
                      <a:gd fmla="*/ 1 w 2" name="T32"/>
                      <a:gd fmla="*/ 2 h 2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2" w="2">
                        <a:moveTo>
                          <a:pt x="1" y="2"/>
                        </a:moveTo>
                        <a:cubicBezTo>
                          <a:pt x="1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  <a:moveTo>
                          <a:pt x="1" y="2"/>
                        </a:move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1"/>
                        </a:cubicBezTo>
                        <a:cubicBezTo>
                          <a:pt x="2" y="1"/>
                          <a:pt x="2" y="1"/>
                          <a:pt x="2" y="0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1" y="2"/>
                          <a:pt x="1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8" name="Freeform 798"/>
                  <p:cNvSpPr/>
                  <p:nvPr/>
                </p:nvSpPr>
                <p:spPr bwMode="auto">
                  <a:xfrm>
                    <a:off x="6652" y="2788"/>
                    <a:ext cx="5" cy="4"/>
                  </a:xfrm>
                  <a:custGeom>
                    <a:gdLst>
                      <a:gd fmla="*/ 2 w 2" name="T0"/>
                      <a:gd fmla="*/ 0 h 2" name="T1"/>
                      <a:gd fmla="*/ 2 w 2" name="T2"/>
                      <a:gd fmla="*/ 0 h 2" name="T3"/>
                      <a:gd fmla="*/ 2 w 2" name="T4"/>
                      <a:gd fmla="*/ 0 h 2" name="T5"/>
                      <a:gd fmla="*/ 0 w 2" name="T6"/>
                      <a:gd fmla="*/ 2 h 2" name="T7"/>
                      <a:gd fmla="*/ 0 w 2" name="T8"/>
                      <a:gd fmla="*/ 2 h 2" name="T9"/>
                      <a:gd fmla="*/ 0 w 2" name="T10"/>
                      <a:gd fmla="*/ 2 h 2" name="T11"/>
                      <a:gd fmla="*/ 1 w 2" name="T12"/>
                      <a:gd fmla="*/ 0 h 2" name="T13"/>
                      <a:gd fmla="*/ 2 w 2" name="T14"/>
                      <a:gd fmla="*/ 0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59" name="Freeform 799"/>
                  <p:cNvSpPr/>
                  <p:nvPr/>
                </p:nvSpPr>
                <p:spPr bwMode="auto">
                  <a:xfrm>
                    <a:off x="6652" y="2788"/>
                    <a:ext cx="5" cy="4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2 h 2" name="T5"/>
                      <a:gd fmla="*/ 0 w 2" name="T6"/>
                      <a:gd fmla="*/ 2 h 2" name="T7"/>
                      <a:gd fmla="*/ 0 w 2" name="T8"/>
                      <a:gd fmla="*/ 2 h 2" name="T9"/>
                      <a:gd fmla="*/ 2 w 2" name="T10"/>
                      <a:gd fmla="*/ 0 h 2" name="T11"/>
                      <a:gd fmla="*/ 0 w 2" name="T12"/>
                      <a:gd fmla="*/ 1 h 2" name="T13"/>
                      <a:gd fmla="*/ 1 w 2" name="T14"/>
                      <a:gd fmla="*/ 0 h 2" name="T15"/>
                      <a:gd fmla="*/ 2 w 2" name="T16"/>
                      <a:gd fmla="*/ 0 h 2" name="T17"/>
                      <a:gd fmla="*/ 2 w 2" name="T18"/>
                      <a:gd fmla="*/ 0 h 2" name="T19"/>
                      <a:gd fmla="*/ 0 w 2" name="T20"/>
                      <a:gd fmla="*/ 2 h 2" name="T21"/>
                      <a:gd fmla="*/ 0 w 2" name="T22"/>
                      <a:gd fmla="*/ 2 h 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0" name="Freeform 800"/>
                  <p:cNvSpPr/>
                  <p:nvPr/>
                </p:nvSpPr>
                <p:spPr bwMode="auto">
                  <a:xfrm>
                    <a:off x="6652" y="2788"/>
                    <a:ext cx="5" cy="4"/>
                  </a:xfrm>
                  <a:custGeom>
                    <a:gdLst>
                      <a:gd fmla="*/ 2 w 2" name="T0"/>
                      <a:gd fmla="*/ 0 h 2" name="T1"/>
                      <a:gd fmla="*/ 2 w 2" name="T2"/>
                      <a:gd fmla="*/ 0 h 2" name="T3"/>
                      <a:gd fmla="*/ 2 w 2" name="T4"/>
                      <a:gd fmla="*/ 0 h 2" name="T5"/>
                      <a:gd fmla="*/ 0 w 2" name="T6"/>
                      <a:gd fmla="*/ 2 h 2" name="T7"/>
                      <a:gd fmla="*/ 0 w 2" name="T8"/>
                      <a:gd fmla="*/ 2 h 2" name="T9"/>
                      <a:gd fmla="*/ 0 w 2" name="T10"/>
                      <a:gd fmla="*/ 2 h 2" name="T11"/>
                      <a:gd fmla="*/ 2 w 2" name="T12"/>
                      <a:gd fmla="*/ 0 h 2" name="T13"/>
                      <a:gd fmla="*/ 2 w 2" name="T14"/>
                      <a:gd fmla="*/ 0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1" name="Freeform 801"/>
                  <p:cNvSpPr/>
                  <p:nvPr/>
                </p:nvSpPr>
                <p:spPr bwMode="auto">
                  <a:xfrm>
                    <a:off x="6652" y="2788"/>
                    <a:ext cx="5" cy="4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2 h 2" name="T5"/>
                      <a:gd fmla="*/ 0 w 2" name="T6"/>
                      <a:gd fmla="*/ 2 h 2" name="T7"/>
                      <a:gd fmla="*/ 0 w 2" name="T8"/>
                      <a:gd fmla="*/ 2 h 2" name="T9"/>
                      <a:gd fmla="*/ 2 w 2" name="T10"/>
                      <a:gd fmla="*/ 0 h 2" name="T11"/>
                      <a:gd fmla="*/ 0 w 2" name="T12"/>
                      <a:gd fmla="*/ 2 h 2" name="T13"/>
                      <a:gd fmla="*/ 2 w 2" name="T14"/>
                      <a:gd fmla="*/ 0 h 2" name="T15"/>
                      <a:gd fmla="*/ 2 w 2" name="T16"/>
                      <a:gd fmla="*/ 0 h 2" name="T17"/>
                      <a:gd fmla="*/ 2 w 2" name="T18"/>
                      <a:gd fmla="*/ 0 h 2" name="T19"/>
                      <a:gd fmla="*/ 0 w 2" name="T20"/>
                      <a:gd fmla="*/ 2 h 2" name="T21"/>
                      <a:gd fmla="*/ 0 w 2" name="T22"/>
                      <a:gd fmla="*/ 2 h 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2" name="Freeform 802"/>
                  <p:cNvSpPr/>
                  <p:nvPr/>
                </p:nvSpPr>
                <p:spPr bwMode="auto">
                  <a:xfrm>
                    <a:off x="6652" y="2788"/>
                    <a:ext cx="5" cy="4"/>
                  </a:xfrm>
                  <a:custGeom>
                    <a:gdLst>
                      <a:gd fmla="*/ 2 w 2" name="T0"/>
                      <a:gd fmla="*/ 0 h 2" name="T1"/>
                      <a:gd fmla="*/ 2 w 2" name="T2"/>
                      <a:gd fmla="*/ 0 h 2" name="T3"/>
                      <a:gd fmla="*/ 2 w 2" name="T4"/>
                      <a:gd fmla="*/ 0 h 2" name="T5"/>
                      <a:gd fmla="*/ 0 w 2" name="T6"/>
                      <a:gd fmla="*/ 2 h 2" name="T7"/>
                      <a:gd fmla="*/ 0 w 2" name="T8"/>
                      <a:gd fmla="*/ 2 h 2" name="T9"/>
                      <a:gd fmla="*/ 0 w 2" name="T10"/>
                      <a:gd fmla="*/ 2 h 2" name="T11"/>
                      <a:gd fmla="*/ 2 w 2" name="T12"/>
                      <a:gd fmla="*/ 0 h 2" name="T13"/>
                      <a:gd fmla="*/ 2 w 2" name="T14"/>
                      <a:gd fmla="*/ 0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3" name="Freeform 803"/>
                  <p:cNvSpPr/>
                  <p:nvPr/>
                </p:nvSpPr>
                <p:spPr bwMode="auto">
                  <a:xfrm>
                    <a:off x="6652" y="2788"/>
                    <a:ext cx="5" cy="7"/>
                  </a:xfrm>
                  <a:custGeom>
                    <a:gdLst>
                      <a:gd fmla="*/ 0 w 2" name="T0"/>
                      <a:gd fmla="*/ 3 h 3" name="T1"/>
                      <a:gd fmla="*/ 0 w 2" name="T2"/>
                      <a:gd fmla="*/ 2 h 3" name="T3"/>
                      <a:gd fmla="*/ 0 w 2" name="T4"/>
                      <a:gd fmla="*/ 2 h 3" name="T5"/>
                      <a:gd fmla="*/ 0 w 2" name="T6"/>
                      <a:gd fmla="*/ 2 h 3" name="T7"/>
                      <a:gd fmla="*/ 0 w 2" name="T8"/>
                      <a:gd fmla="*/ 2 h 3" name="T9"/>
                      <a:gd fmla="*/ 2 w 2" name="T10"/>
                      <a:gd fmla="*/ 0 h 3" name="T11"/>
                      <a:gd fmla="*/ 1 w 2" name="T12"/>
                      <a:gd fmla="*/ 2 h 3" name="T13"/>
                      <a:gd fmla="*/ 2 w 2" name="T14"/>
                      <a:gd fmla="*/ 0 h 3" name="T15"/>
                      <a:gd fmla="*/ 2 w 2" name="T16"/>
                      <a:gd fmla="*/ 0 h 3" name="T17"/>
                      <a:gd fmla="*/ 2 w 2" name="T18"/>
                      <a:gd fmla="*/ 0 h 3" name="T19"/>
                      <a:gd fmla="*/ 0 w 2" name="T20"/>
                      <a:gd fmla="*/ 2 h 3" name="T21"/>
                      <a:gd fmla="*/ 0 w 2" name="T22"/>
                      <a:gd fmla="*/ 3 h 3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3" w="2">
                        <a:moveTo>
                          <a:pt x="0" y="3"/>
                        </a:moveTo>
                        <a:cubicBezTo>
                          <a:pt x="0" y="3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2"/>
                          <a:pt x="2" y="1"/>
                          <a:pt x="2" y="0"/>
                        </a:cubicBezTo>
                        <a:cubicBezTo>
                          <a:pt x="2" y="1"/>
                          <a:pt x="1" y="2"/>
                          <a:pt x="1" y="2"/>
                        </a:cubicBezTo>
                        <a:cubicBezTo>
                          <a:pt x="1" y="1"/>
                          <a:pt x="2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4" name="Freeform 804"/>
                  <p:cNvSpPr/>
                  <p:nvPr/>
                </p:nvSpPr>
                <p:spPr bwMode="auto">
                  <a:xfrm>
                    <a:off x="6655" y="2788"/>
                    <a:ext cx="4" cy="7"/>
                  </a:xfrm>
                  <a:custGeom>
                    <a:gdLst>
                      <a:gd fmla="*/ 1 w 2" name="T0"/>
                      <a:gd fmla="*/ 0 h 3" name="T1"/>
                      <a:gd fmla="*/ 2 w 2" name="T2"/>
                      <a:gd fmla="*/ 1 h 3" name="T3"/>
                      <a:gd fmla="*/ 2 w 2" name="T4"/>
                      <a:gd fmla="*/ 1 h 3" name="T5"/>
                      <a:gd fmla="*/ 0 w 2" name="T6"/>
                      <a:gd fmla="*/ 3 h 3" name="T7"/>
                      <a:gd fmla="*/ 0 w 2" name="T8"/>
                      <a:gd fmla="*/ 3 h 3" name="T9"/>
                      <a:gd fmla="*/ 0 w 2" name="T10"/>
                      <a:gd fmla="*/ 2 h 3" name="T11"/>
                      <a:gd fmla="*/ 1 w 2" name="T12"/>
                      <a:gd fmla="*/ 1 h 3" name="T13"/>
                      <a:gd fmla="*/ 1 w 2" name="T14"/>
                      <a:gd fmla="*/ 0 h 3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3" w="2">
                        <a:moveTo>
                          <a:pt x="1" y="0"/>
                        </a:move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2" y="1"/>
                        </a:cubicBezTo>
                        <a:cubicBezTo>
                          <a:pt x="1" y="2"/>
                          <a:pt x="1" y="2"/>
                          <a:pt x="0" y="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5" name="Freeform 805"/>
                  <p:cNvSpPr/>
                  <p:nvPr/>
                </p:nvSpPr>
                <p:spPr bwMode="auto">
                  <a:xfrm>
                    <a:off x="6655" y="2790"/>
                    <a:ext cx="4" cy="5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1 h 2" name="T5"/>
                      <a:gd fmla="*/ 0 w 2" name="T6"/>
                      <a:gd fmla="*/ 2 h 2" name="T7"/>
                      <a:gd fmla="*/ 0 w 2" name="T8"/>
                      <a:gd fmla="*/ 2 h 2" name="T9"/>
                      <a:gd fmla="*/ 2 w 2" name="T10"/>
                      <a:gd fmla="*/ 0 h 2" name="T11"/>
                      <a:gd fmla="*/ 0 w 2" name="T12"/>
                      <a:gd fmla="*/ 1 h 2" name="T13"/>
                      <a:gd fmla="*/ 1 w 2" name="T14"/>
                      <a:gd fmla="*/ 0 h 2" name="T15"/>
                      <a:gd fmla="*/ 1 w 2" name="T16"/>
                      <a:gd fmla="*/ 0 h 2" name="T17"/>
                      <a:gd fmla="*/ 2 w 2" name="T18"/>
                      <a:gd fmla="*/ 0 h 2" name="T19"/>
                      <a:gd fmla="*/ 0 w 2" name="T20"/>
                      <a:gd fmla="*/ 2 h 2" name="T21"/>
                      <a:gd fmla="*/ 0 w 2" name="T22"/>
                      <a:gd fmla="*/ 2 h 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1" y="0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1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6" name="Freeform 806"/>
                  <p:cNvSpPr/>
                  <p:nvPr/>
                </p:nvSpPr>
                <p:spPr bwMode="auto">
                  <a:xfrm>
                    <a:off x="6655" y="2790"/>
                    <a:ext cx="4" cy="5"/>
                  </a:xfrm>
                  <a:custGeom>
                    <a:gdLst>
                      <a:gd fmla="*/ 2 w 2" name="T0"/>
                      <a:gd fmla="*/ 0 h 2" name="T1"/>
                      <a:gd fmla="*/ 2 w 2" name="T2"/>
                      <a:gd fmla="*/ 0 h 2" name="T3"/>
                      <a:gd fmla="*/ 2 w 2" name="T4"/>
                      <a:gd fmla="*/ 0 h 2" name="T5"/>
                      <a:gd fmla="*/ 0 w 2" name="T6"/>
                      <a:gd fmla="*/ 2 h 2" name="T7"/>
                      <a:gd fmla="*/ 0 w 2" name="T8"/>
                      <a:gd fmla="*/ 2 h 2" name="T9"/>
                      <a:gd fmla="*/ 0 w 2" name="T10"/>
                      <a:gd fmla="*/ 1 h 2" name="T11"/>
                      <a:gd fmla="*/ 2 w 2" name="T12"/>
                      <a:gd fmla="*/ 0 h 2" name="T13"/>
                      <a:gd fmla="*/ 2 w 2" name="T14"/>
                      <a:gd fmla="*/ 0 h 2" name="T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b="b" l="0" r="r" t="0"/>
                    <a:pathLst>
                      <a:path h="2" w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1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F3BB27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767" name="Freeform 807"/>
                  <p:cNvSpPr/>
                  <p:nvPr/>
                </p:nvSpPr>
                <p:spPr bwMode="auto">
                  <a:xfrm>
                    <a:off x="6655" y="2790"/>
                    <a:ext cx="4" cy="5"/>
                  </a:xfrm>
                  <a:custGeom>
                    <a:gdLst>
                      <a:gd fmla="*/ 0 w 2" name="T0"/>
                      <a:gd fmla="*/ 2 h 2" name="T1"/>
                      <a:gd fmla="*/ 0 w 2" name="T2"/>
                      <a:gd fmla="*/ 2 h 2" name="T3"/>
                      <a:gd fmla="*/ 0 w 2" name="T4"/>
                      <a:gd fmla="*/ 2 h 2" name="T5"/>
                      <a:gd fmla="*/ 0 w 2" name="T6"/>
                      <a:gd fmla="*/ 2 h 2" name="T7"/>
                      <a:gd fmla="*/ 0 w 2" name="T8"/>
                      <a:gd fmla="*/ 2 h 2" name="T9"/>
                      <a:gd fmla="*/ 2 w 2" name="T10"/>
                      <a:gd fmla="*/ 0 h 2" name="T11"/>
                      <a:gd fmla="*/ 0 w 2" name="T12"/>
                      <a:gd fmla="*/ 1 h 2" name="T13"/>
                      <a:gd fmla="*/ 1 w 2" name="T14"/>
                      <a:gd fmla="*/ 0 h 2" name="T15"/>
                      <a:gd fmla="*/ 2 w 2" name="T16"/>
                      <a:gd fmla="*/ 0 h 2" name="T17"/>
                      <a:gd fmla="*/ 2 w 2" name="T18"/>
                      <a:gd fmla="*/ 0 h 2" name="T19"/>
                      <a:gd fmla="*/ 0 w 2" name="T20"/>
                      <a:gd fmla="*/ 2 h 2" name="T21"/>
                      <a:gd fmla="*/ 0 w 2" name="T22"/>
                      <a:gd fmla="*/ 2 h 2" name="T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b="b" l="0" r="r" t="0"/>
                    <a:pathLst>
                      <a:path h="2" w="2">
                        <a:moveTo>
                          <a:pt x="0" y="2"/>
                        </a:move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2" y="0"/>
                        </a:cubicBez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1"/>
                          <a:pt x="1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sp>
              <p:nvSpPr>
                <p:cNvPr id="471" name="Freeform 809"/>
                <p:cNvSpPr/>
                <p:nvPr/>
              </p:nvSpPr>
              <p:spPr bwMode="auto">
                <a:xfrm>
                  <a:off x="6655" y="2790"/>
                  <a:ext cx="4" cy="5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0 h 2" name="T3"/>
                    <a:gd fmla="*/ 2 w 2" name="T4"/>
                    <a:gd fmla="*/ 0 h 2" name="T5"/>
                    <a:gd fmla="*/ 1 w 2" name="T6"/>
                    <a:gd fmla="*/ 2 h 2" name="T7"/>
                    <a:gd fmla="*/ 0 w 2" name="T8"/>
                    <a:gd fmla="*/ 2 h 2" name="T9"/>
                    <a:gd fmla="*/ 0 w 2" name="T10"/>
                    <a:gd fmla="*/ 2 h 2" name="T11"/>
                    <a:gd fmla="*/ 2 w 2" name="T12"/>
                    <a:gd fmla="*/ 0 h 2" name="T13"/>
                    <a:gd fmla="*/ 2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2" name="Freeform 810"/>
                <p:cNvSpPr/>
                <p:nvPr/>
              </p:nvSpPr>
              <p:spPr bwMode="auto">
                <a:xfrm>
                  <a:off x="6655" y="2790"/>
                  <a:ext cx="4" cy="7"/>
                </a:xfrm>
                <a:custGeom>
                  <a:gdLst>
                    <a:gd fmla="*/ 0 w 2" name="T0"/>
                    <a:gd fmla="*/ 3 h 3" name="T1"/>
                    <a:gd fmla="*/ 0 w 2" name="T2"/>
                    <a:gd fmla="*/ 2 h 3" name="T3"/>
                    <a:gd fmla="*/ 0 w 2" name="T4"/>
                    <a:gd fmla="*/ 2 h 3" name="T5"/>
                    <a:gd fmla="*/ 0 w 2" name="T6"/>
                    <a:gd fmla="*/ 2 h 3" name="T7"/>
                    <a:gd fmla="*/ 1 w 2" name="T8"/>
                    <a:gd fmla="*/ 2 h 3" name="T9"/>
                    <a:gd fmla="*/ 2 w 2" name="T10"/>
                    <a:gd fmla="*/ 0 h 3" name="T11"/>
                    <a:gd fmla="*/ 1 w 2" name="T12"/>
                    <a:gd fmla="*/ 2 h 3" name="T13"/>
                    <a:gd fmla="*/ 2 w 2" name="T14"/>
                    <a:gd fmla="*/ 0 h 3" name="T15"/>
                    <a:gd fmla="*/ 2 w 2" name="T16"/>
                    <a:gd fmla="*/ 0 h 3" name="T17"/>
                    <a:gd fmla="*/ 2 w 2" name="T18"/>
                    <a:gd fmla="*/ 0 h 3" name="T19"/>
                    <a:gd fmla="*/ 2 w 2" name="T20"/>
                    <a:gd fmla="*/ 0 h 3" name="T21"/>
                    <a:gd fmla="*/ 1 w 2" name="T22"/>
                    <a:gd fmla="*/ 2 h 3" name="T23"/>
                    <a:gd fmla="*/ 0 w 2" name="T24"/>
                    <a:gd fmla="*/ 3 h 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" w="2">
                      <a:moveTo>
                        <a:pt x="0" y="3"/>
                      </a:move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3" name="Freeform 811"/>
                <p:cNvSpPr/>
                <p:nvPr/>
              </p:nvSpPr>
              <p:spPr bwMode="auto">
                <a:xfrm>
                  <a:off x="6655" y="2790"/>
                  <a:ext cx="4" cy="7"/>
                </a:xfrm>
                <a:custGeom>
                  <a:gdLst>
                    <a:gd fmla="*/ 2 w 2" name="T0"/>
                    <a:gd fmla="*/ 0 h 3" name="T1"/>
                    <a:gd fmla="*/ 2 w 2" name="T2"/>
                    <a:gd fmla="*/ 0 h 3" name="T3"/>
                    <a:gd fmla="*/ 2 w 2" name="T4"/>
                    <a:gd fmla="*/ 1 h 3" name="T5"/>
                    <a:gd fmla="*/ 1 w 2" name="T6"/>
                    <a:gd fmla="*/ 3 h 3" name="T7"/>
                    <a:gd fmla="*/ 1 w 2" name="T8"/>
                    <a:gd fmla="*/ 3 h 3" name="T9"/>
                    <a:gd fmla="*/ 0 w 2" name="T10"/>
                    <a:gd fmla="*/ 3 h 3" name="T11"/>
                    <a:gd fmla="*/ 1 w 2" name="T12"/>
                    <a:gd fmla="*/ 2 h 3" name="T13"/>
                    <a:gd fmla="*/ 2 w 2" name="T14"/>
                    <a:gd fmla="*/ 0 h 3" name="T15"/>
                    <a:gd fmla="*/ 2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4" name="Freeform 812"/>
                <p:cNvSpPr>
                  <a:spLocks noEditPoints="1"/>
                </p:cNvSpPr>
                <p:nvPr/>
              </p:nvSpPr>
              <p:spPr bwMode="auto">
                <a:xfrm>
                  <a:off x="6657" y="2790"/>
                  <a:ext cx="5" cy="7"/>
                </a:xfrm>
                <a:custGeom>
                  <a:gdLst>
                    <a:gd fmla="*/ 0 w 2" name="T0"/>
                    <a:gd fmla="*/ 3 h 3" name="T1"/>
                    <a:gd fmla="*/ 0 w 2" name="T2"/>
                    <a:gd fmla="*/ 3 h 3" name="T3"/>
                    <a:gd fmla="*/ 0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2 w 2" name="T10"/>
                    <a:gd fmla="*/ 0 h 3" name="T11"/>
                    <a:gd fmla="*/ 0 w 2" name="T12"/>
                    <a:gd fmla="*/ 3 h 3" name="T13"/>
                    <a:gd fmla="*/ 0 w 2" name="T14"/>
                    <a:gd fmla="*/ 3 h 3" name="T15"/>
                    <a:gd fmla="*/ 1 w 2" name="T16"/>
                    <a:gd fmla="*/ 1 h 3" name="T17"/>
                    <a:gd fmla="*/ 0 w 2" name="T18"/>
                    <a:gd fmla="*/ 2 h 3" name="T19"/>
                    <a:gd fmla="*/ 0 w 2" name="T20"/>
                    <a:gd fmla="*/ 3 h 3" name="T21"/>
                    <a:gd fmla="*/ 0 w 2" name="T22"/>
                    <a:gd fmla="*/ 3 h 3" name="T23"/>
                    <a:gd fmla="*/ 1 w 2" name="T24"/>
                    <a:gd fmla="*/ 1 h 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" w="2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5" name="Freeform 813"/>
                <p:cNvSpPr/>
                <p:nvPr/>
              </p:nvSpPr>
              <p:spPr bwMode="auto">
                <a:xfrm>
                  <a:off x="6657" y="2792"/>
                  <a:ext cx="5" cy="5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0 h 2" name="T3"/>
                    <a:gd fmla="*/ 2 w 2" name="T4"/>
                    <a:gd fmla="*/ 0 h 2" name="T5"/>
                    <a:gd fmla="*/ 0 w 2" name="T6"/>
                    <a:gd fmla="*/ 2 h 2" name="T7"/>
                    <a:gd fmla="*/ 0 w 2" name="T8"/>
                    <a:gd fmla="*/ 2 h 2" name="T9"/>
                    <a:gd fmla="*/ 0 w 2" name="T10"/>
                    <a:gd fmla="*/ 2 h 2" name="T11"/>
                    <a:gd fmla="*/ 1 w 2" name="T12"/>
                    <a:gd fmla="*/ 0 h 2" name="T13"/>
                    <a:gd fmla="*/ 2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6" name="Freeform 814"/>
                <p:cNvSpPr/>
                <p:nvPr/>
              </p:nvSpPr>
              <p:spPr bwMode="auto">
                <a:xfrm>
                  <a:off x="6657" y="2792"/>
                  <a:ext cx="5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2 h 2" name="T3"/>
                    <a:gd fmla="*/ 0 w 2" name="T4"/>
                    <a:gd fmla="*/ 2 h 2" name="T5"/>
                    <a:gd fmla="*/ 0 w 2" name="T6"/>
                    <a:gd fmla="*/ 2 h 2" name="T7"/>
                    <a:gd fmla="*/ 0 w 2" name="T8"/>
                    <a:gd fmla="*/ 2 h 2" name="T9"/>
                    <a:gd fmla="*/ 2 w 2" name="T10"/>
                    <a:gd fmla="*/ 0 h 2" name="T11"/>
                    <a:gd fmla="*/ 0 w 2" name="T12"/>
                    <a:gd fmla="*/ 1 h 2" name="T13"/>
                    <a:gd fmla="*/ 1 w 2" name="T14"/>
                    <a:gd fmla="*/ 0 h 2" name="T15"/>
                    <a:gd fmla="*/ 2 w 2" name="T16"/>
                    <a:gd fmla="*/ 0 h 2" name="T17"/>
                    <a:gd fmla="*/ 2 w 2" name="T18"/>
                    <a:gd fmla="*/ 0 h 2" name="T19"/>
                    <a:gd fmla="*/ 0 w 2" name="T20"/>
                    <a:gd fmla="*/ 2 h 2" name="T21"/>
                    <a:gd fmla="*/ 0 w 2" name="T22"/>
                    <a:gd fmla="*/ 2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7" name="Freeform 815"/>
                <p:cNvSpPr/>
                <p:nvPr/>
              </p:nvSpPr>
              <p:spPr bwMode="auto">
                <a:xfrm>
                  <a:off x="6657" y="2792"/>
                  <a:ext cx="5" cy="5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0 h 2" name="T3"/>
                    <a:gd fmla="*/ 2 w 2" name="T4"/>
                    <a:gd fmla="*/ 0 h 2" name="T5"/>
                    <a:gd fmla="*/ 0 w 2" name="T6"/>
                    <a:gd fmla="*/ 2 h 2" name="T7"/>
                    <a:gd fmla="*/ 0 w 2" name="T8"/>
                    <a:gd fmla="*/ 2 h 2" name="T9"/>
                    <a:gd fmla="*/ 0 w 2" name="T10"/>
                    <a:gd fmla="*/ 2 h 2" name="T11"/>
                    <a:gd fmla="*/ 0 w 2" name="T12"/>
                    <a:gd fmla="*/ 2 h 2" name="T13"/>
                    <a:gd fmla="*/ 2 w 2" name="T14"/>
                    <a:gd fmla="*/ 0 h 2" name="T15"/>
                    <a:gd fmla="*/ 2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8" name="Freeform 816"/>
                <p:cNvSpPr>
                  <a:spLocks noEditPoints="1"/>
                </p:cNvSpPr>
                <p:nvPr/>
              </p:nvSpPr>
              <p:spPr bwMode="auto">
                <a:xfrm>
                  <a:off x="6657" y="2792"/>
                  <a:ext cx="5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2 h 2" name="T3"/>
                    <a:gd fmla="*/ 0 w 2" name="T4"/>
                    <a:gd fmla="*/ 2 h 2" name="T5"/>
                    <a:gd fmla="*/ 2 w 2" name="T6"/>
                    <a:gd fmla="*/ 0 h 2" name="T7"/>
                    <a:gd fmla="*/ 2 w 2" name="T8"/>
                    <a:gd fmla="*/ 0 h 2" name="T9"/>
                    <a:gd fmla="*/ 2 w 2" name="T10"/>
                    <a:gd fmla="*/ 0 h 2" name="T11"/>
                    <a:gd fmla="*/ 0 w 2" name="T12"/>
                    <a:gd fmla="*/ 2 h 2" name="T13"/>
                    <a:gd fmla="*/ 0 w 2" name="T14"/>
                    <a:gd fmla="*/ 2 h 2" name="T15"/>
                    <a:gd fmla="*/ 2 w 2" name="T16"/>
                    <a:gd fmla="*/ 0 h 2" name="T17"/>
                    <a:gd fmla="*/ 0 w 2" name="T18"/>
                    <a:gd fmla="*/ 2 h 2" name="T19"/>
                    <a:gd fmla="*/ 0 w 2" name="T20"/>
                    <a:gd fmla="*/ 2 h 2" name="T21"/>
                    <a:gd fmla="*/ 0 w 2" name="T22"/>
                    <a:gd fmla="*/ 2 h 2" name="T23"/>
                    <a:gd fmla="*/ 2 w 2" name="T24"/>
                    <a:gd fmla="*/ 0 h 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  <a:moveTo>
                        <a:pt x="2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79" name="Freeform 817"/>
                <p:cNvSpPr/>
                <p:nvPr/>
              </p:nvSpPr>
              <p:spPr bwMode="auto">
                <a:xfrm>
                  <a:off x="6657" y="2792"/>
                  <a:ext cx="5" cy="8"/>
                </a:xfrm>
                <a:custGeom>
                  <a:gdLst>
                    <a:gd fmla="*/ 2 w 2" name="T0"/>
                    <a:gd fmla="*/ 0 h 3" name="T1"/>
                    <a:gd fmla="*/ 2 w 2" name="T2"/>
                    <a:gd fmla="*/ 0 h 3" name="T3"/>
                    <a:gd fmla="*/ 2 w 2" name="T4"/>
                    <a:gd fmla="*/ 0 h 3" name="T5"/>
                    <a:gd fmla="*/ 1 w 2" name="T6"/>
                    <a:gd fmla="*/ 3 h 3" name="T7"/>
                    <a:gd fmla="*/ 1 w 2" name="T8"/>
                    <a:gd fmla="*/ 3 h 3" name="T9"/>
                    <a:gd fmla="*/ 0 w 2" name="T10"/>
                    <a:gd fmla="*/ 2 h 3" name="T11"/>
                    <a:gd fmla="*/ 0 w 2" name="T12"/>
                    <a:gd fmla="*/ 2 h 3" name="T13"/>
                    <a:gd fmla="*/ 2 w 2" name="T14"/>
                    <a:gd fmla="*/ 0 h 3" name="T15"/>
                    <a:gd fmla="*/ 2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0" name="Freeform 818"/>
                <p:cNvSpPr>
                  <a:spLocks noEditPoints="1"/>
                </p:cNvSpPr>
                <p:nvPr/>
              </p:nvSpPr>
              <p:spPr bwMode="auto">
                <a:xfrm>
                  <a:off x="6657" y="2792"/>
                  <a:ext cx="5" cy="8"/>
                </a:xfrm>
                <a:custGeom>
                  <a:gdLst>
                    <a:gd fmla="*/ 1 w 2" name="T0"/>
                    <a:gd fmla="*/ 3 h 3" name="T1"/>
                    <a:gd fmla="*/ 1 w 2" name="T2"/>
                    <a:gd fmla="*/ 3 h 3" name="T3"/>
                    <a:gd fmla="*/ 0 w 2" name="T4"/>
                    <a:gd fmla="*/ 2 h 3" name="T5"/>
                    <a:gd fmla="*/ 2 w 2" name="T6"/>
                    <a:gd fmla="*/ 0 h 3" name="T7"/>
                    <a:gd fmla="*/ 2 w 2" name="T8"/>
                    <a:gd fmla="*/ 0 h 3" name="T9"/>
                    <a:gd fmla="*/ 2 w 2" name="T10"/>
                    <a:gd fmla="*/ 0 h 3" name="T11"/>
                    <a:gd fmla="*/ 1 w 2" name="T12"/>
                    <a:gd fmla="*/ 3 h 3" name="T13"/>
                    <a:gd fmla="*/ 1 w 2" name="T14"/>
                    <a:gd fmla="*/ 3 h 3" name="T15"/>
                    <a:gd fmla="*/ 2 w 2" name="T16"/>
                    <a:gd fmla="*/ 0 h 3" name="T17"/>
                    <a:gd fmla="*/ 1 w 2" name="T18"/>
                    <a:gd fmla="*/ 2 h 3" name="T19"/>
                    <a:gd fmla="*/ 1 w 2" name="T20"/>
                    <a:gd fmla="*/ 3 h 3" name="T21"/>
                    <a:gd fmla="*/ 1 w 2" name="T22"/>
                    <a:gd fmla="*/ 2 h 3" name="T23"/>
                    <a:gd fmla="*/ 2 w 2" name="T24"/>
                    <a:gd fmla="*/ 0 h 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1" name="Freeform 819"/>
                <p:cNvSpPr/>
                <p:nvPr/>
              </p:nvSpPr>
              <p:spPr bwMode="auto">
                <a:xfrm>
                  <a:off x="6659" y="2792"/>
                  <a:ext cx="5" cy="8"/>
                </a:xfrm>
                <a:custGeom>
                  <a:gdLst>
                    <a:gd fmla="*/ 1 w 2" name="T0"/>
                    <a:gd fmla="*/ 0 h 3" name="T1"/>
                    <a:gd fmla="*/ 2 w 2" name="T2"/>
                    <a:gd fmla="*/ 1 h 3" name="T3"/>
                    <a:gd fmla="*/ 2 w 2" name="T4"/>
                    <a:gd fmla="*/ 1 h 3" name="T5"/>
                    <a:gd fmla="*/ 0 w 2" name="T6"/>
                    <a:gd fmla="*/ 3 h 3" name="T7"/>
                    <a:gd fmla="*/ 0 w 2" name="T8"/>
                    <a:gd fmla="*/ 3 h 3" name="T9"/>
                    <a:gd fmla="*/ 0 w 2" name="T10"/>
                    <a:gd fmla="*/ 3 h 3" name="T11"/>
                    <a:gd fmla="*/ 0 w 2" name="T12"/>
                    <a:gd fmla="*/ 3 h 3" name="T13"/>
                    <a:gd fmla="*/ 1 w 2" name="T14"/>
                    <a:gd fmla="*/ 1 h 3" name="T15"/>
                    <a:gd fmla="*/ 1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2" name="Freeform 820"/>
                <p:cNvSpPr>
                  <a:spLocks noEditPoints="1"/>
                </p:cNvSpPr>
                <p:nvPr/>
              </p:nvSpPr>
              <p:spPr bwMode="auto">
                <a:xfrm>
                  <a:off x="6659" y="2792"/>
                  <a:ext cx="5" cy="8"/>
                </a:xfrm>
                <a:custGeom>
                  <a:gdLst>
                    <a:gd fmla="*/ 0 w 2" name="T0"/>
                    <a:gd fmla="*/ 3 h 3" name="T1"/>
                    <a:gd fmla="*/ 0 w 2" name="T2"/>
                    <a:gd fmla="*/ 3 h 3" name="T3"/>
                    <a:gd fmla="*/ 0 w 2" name="T4"/>
                    <a:gd fmla="*/ 3 h 3" name="T5"/>
                    <a:gd fmla="*/ 1 w 2" name="T6"/>
                    <a:gd fmla="*/ 0 h 3" name="T7"/>
                    <a:gd fmla="*/ 2 w 2" name="T8"/>
                    <a:gd fmla="*/ 0 h 3" name="T9"/>
                    <a:gd fmla="*/ 2 w 2" name="T10"/>
                    <a:gd fmla="*/ 0 h 3" name="T11"/>
                    <a:gd fmla="*/ 0 w 2" name="T12"/>
                    <a:gd fmla="*/ 3 h 3" name="T13"/>
                    <a:gd fmla="*/ 0 w 2" name="T14"/>
                    <a:gd fmla="*/ 3 h 3" name="T15"/>
                    <a:gd fmla="*/ 2 w 2" name="T16"/>
                    <a:gd fmla="*/ 1 h 3" name="T17"/>
                    <a:gd fmla="*/ 0 w 2" name="T18"/>
                    <a:gd fmla="*/ 3 h 3" name="T19"/>
                    <a:gd fmla="*/ 0 w 2" name="T20"/>
                    <a:gd fmla="*/ 3 h 3" name="T21"/>
                    <a:gd fmla="*/ 0 w 2" name="T22"/>
                    <a:gd fmla="*/ 3 h 3" name="T23"/>
                    <a:gd fmla="*/ 2 w 2" name="T24"/>
                    <a:gd fmla="*/ 1 h 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" w="2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3" name="Freeform 821"/>
                <p:cNvSpPr/>
                <p:nvPr/>
              </p:nvSpPr>
              <p:spPr bwMode="auto">
                <a:xfrm>
                  <a:off x="6659" y="2795"/>
                  <a:ext cx="5" cy="7"/>
                </a:xfrm>
                <a:custGeom>
                  <a:gdLst>
                    <a:gd fmla="*/ 2 w 2" name="T0"/>
                    <a:gd fmla="*/ 0 h 3" name="T1"/>
                    <a:gd fmla="*/ 2 w 2" name="T2"/>
                    <a:gd fmla="*/ 0 h 3" name="T3"/>
                    <a:gd fmla="*/ 2 w 2" name="T4"/>
                    <a:gd fmla="*/ 0 h 3" name="T5"/>
                    <a:gd fmla="*/ 1 w 2" name="T6"/>
                    <a:gd fmla="*/ 3 h 3" name="T7"/>
                    <a:gd fmla="*/ 0 w 2" name="T8"/>
                    <a:gd fmla="*/ 3 h 3" name="T9"/>
                    <a:gd fmla="*/ 0 w 2" name="T10"/>
                    <a:gd fmla="*/ 2 h 3" name="T11"/>
                    <a:gd fmla="*/ 2 w 2" name="T12"/>
                    <a:gd fmla="*/ 0 h 3" name="T13"/>
                    <a:gd fmla="*/ 2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4" name="Freeform 822"/>
                <p:cNvSpPr/>
                <p:nvPr/>
              </p:nvSpPr>
              <p:spPr bwMode="auto">
                <a:xfrm>
                  <a:off x="6659" y="2795"/>
                  <a:ext cx="5" cy="7"/>
                </a:xfrm>
                <a:custGeom>
                  <a:gdLst>
                    <a:gd fmla="*/ 1 w 2" name="T0"/>
                    <a:gd fmla="*/ 3 h 3" name="T1"/>
                    <a:gd fmla="*/ 0 w 2" name="T2"/>
                    <a:gd fmla="*/ 3 h 3" name="T3"/>
                    <a:gd fmla="*/ 0 w 2" name="T4"/>
                    <a:gd fmla="*/ 2 h 3" name="T5"/>
                    <a:gd fmla="*/ 1 w 2" name="T6"/>
                    <a:gd fmla="*/ 3 h 3" name="T7"/>
                    <a:gd fmla="*/ 1 w 2" name="T8"/>
                    <a:gd fmla="*/ 3 h 3" name="T9"/>
                    <a:gd fmla="*/ 2 w 2" name="T10"/>
                    <a:gd fmla="*/ 0 h 3" name="T11"/>
                    <a:gd fmla="*/ 1 w 2" name="T12"/>
                    <a:gd fmla="*/ 2 h 3" name="T13"/>
                    <a:gd fmla="*/ 2 w 2" name="T14"/>
                    <a:gd fmla="*/ 0 h 3" name="T15"/>
                    <a:gd fmla="*/ 2 w 2" name="T16"/>
                    <a:gd fmla="*/ 0 h 3" name="T17"/>
                    <a:gd fmla="*/ 2 w 2" name="T18"/>
                    <a:gd fmla="*/ 0 h 3" name="T19"/>
                    <a:gd fmla="*/ 1 w 2" name="T20"/>
                    <a:gd fmla="*/ 3 h 3" name="T21"/>
                    <a:gd fmla="*/ 1 w 2" name="T22"/>
                    <a:gd fmla="*/ 3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5" name="Freeform 823"/>
                <p:cNvSpPr/>
                <p:nvPr/>
              </p:nvSpPr>
              <p:spPr bwMode="auto">
                <a:xfrm>
                  <a:off x="6659" y="2795"/>
                  <a:ext cx="5" cy="5"/>
                </a:xfrm>
                <a:custGeom>
                  <a:gdLst>
                    <a:gd fmla="*/ 2 w 2" name="T0"/>
                    <a:gd fmla="*/ 0 h 2" name="T1"/>
                    <a:gd fmla="*/ 2 w 2" name="T2"/>
                    <a:gd fmla="*/ 0 h 2" name="T3"/>
                    <a:gd fmla="*/ 2 w 2" name="T4"/>
                    <a:gd fmla="*/ 0 h 2" name="T5"/>
                    <a:gd fmla="*/ 1 w 2" name="T6"/>
                    <a:gd fmla="*/ 1 h 2" name="T7"/>
                    <a:gd fmla="*/ 0 w 2" name="T8"/>
                    <a:gd fmla="*/ 2 h 2" name="T9"/>
                    <a:gd fmla="*/ 0 w 2" name="T10"/>
                    <a:gd fmla="*/ 1 h 2" name="T11"/>
                    <a:gd fmla="*/ 0 w 2" name="T12"/>
                    <a:gd fmla="*/ 1 h 2" name="T13"/>
                    <a:gd fmla="*/ 0 w 2" name="T14"/>
                    <a:gd fmla="*/ 1 h 2" name="T15"/>
                    <a:gd fmla="*/ 1 w 2" name="T16"/>
                    <a:gd fmla="*/ 1 h 2" name="T17"/>
                    <a:gd fmla="*/ 2 w 2" name="T18"/>
                    <a:gd fmla="*/ 0 h 2" name="T19"/>
                    <a:gd fmla="*/ 2 w 2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6" name="Freeform 824"/>
                <p:cNvSpPr>
                  <a:spLocks noEditPoints="1"/>
                </p:cNvSpPr>
                <p:nvPr/>
              </p:nvSpPr>
              <p:spPr bwMode="auto">
                <a:xfrm>
                  <a:off x="6659" y="2795"/>
                  <a:ext cx="5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2 h 2" name="T3"/>
                    <a:gd fmla="*/ 0 w 2" name="T4"/>
                    <a:gd fmla="*/ 1 h 2" name="T5"/>
                    <a:gd fmla="*/ 0 w 2" name="T6"/>
                    <a:gd fmla="*/ 1 h 2" name="T7"/>
                    <a:gd fmla="*/ 1 w 2" name="T8"/>
                    <a:gd fmla="*/ 1 h 2" name="T9"/>
                    <a:gd fmla="*/ 2 w 2" name="T10"/>
                    <a:gd fmla="*/ 0 h 2" name="T11"/>
                    <a:gd fmla="*/ 2 w 2" name="T12"/>
                    <a:gd fmla="*/ 0 h 2" name="T13"/>
                    <a:gd fmla="*/ 2 w 2" name="T14"/>
                    <a:gd fmla="*/ 0 h 2" name="T15"/>
                    <a:gd fmla="*/ 1 w 2" name="T16"/>
                    <a:gd fmla="*/ 1 h 2" name="T17"/>
                    <a:gd fmla="*/ 0 w 2" name="T18"/>
                    <a:gd fmla="*/ 2 h 2" name="T19"/>
                    <a:gd fmla="*/ 0 w 2" name="T20"/>
                    <a:gd fmla="*/ 1 h 2" name="T21"/>
                    <a:gd fmla="*/ 0 w 2" name="T22"/>
                    <a:gd fmla="*/ 1 h 2" name="T23"/>
                    <a:gd fmla="*/ 1 w 2" name="T24"/>
                    <a:gd fmla="*/ 1 h 2" name="T25"/>
                    <a:gd fmla="*/ 2 w 2" name="T26"/>
                    <a:gd fmla="*/ 0 h 2" name="T27"/>
                    <a:gd fmla="*/ 1 w 2" name="T28"/>
                    <a:gd fmla="*/ 1 h 2" name="T29"/>
                    <a:gd fmla="*/ 0 w 2" name="T30"/>
                    <a:gd fmla="*/ 1 h 2" name="T31"/>
                    <a:gd fmla="*/ 0 w 2" name="T32"/>
                    <a:gd fmla="*/ 1 h 2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7" name="Freeform 825"/>
                <p:cNvSpPr/>
                <p:nvPr/>
              </p:nvSpPr>
              <p:spPr bwMode="auto">
                <a:xfrm>
                  <a:off x="6669" y="2773"/>
                  <a:ext cx="28" cy="101"/>
                </a:xfrm>
                <a:custGeom>
                  <a:gdLst>
                    <a:gd fmla="*/ 6 w 12" name="T0"/>
                    <a:gd fmla="*/ 5 h 42" name="T1"/>
                    <a:gd fmla="*/ 1 w 12" name="T2"/>
                    <a:gd fmla="*/ 0 h 42" name="T3"/>
                    <a:gd fmla="*/ 2 w 12" name="T4"/>
                    <a:gd fmla="*/ 1 h 42" name="T5"/>
                    <a:gd fmla="*/ 7 w 12" name="T6"/>
                    <a:gd fmla="*/ 37 h 42" name="T7"/>
                    <a:gd fmla="*/ 12 w 12" name="T8"/>
                    <a:gd fmla="*/ 42 h 42" name="T9"/>
                    <a:gd fmla="*/ 7 w 12" name="T10"/>
                    <a:gd fmla="*/ 6 h 42" name="T11"/>
                    <a:gd fmla="*/ 6 w 12" name="T12"/>
                    <a:gd fmla="*/ 5 h 4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2" w="12">
                      <a:moveTo>
                        <a:pt x="6" y="5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6" y="9"/>
                        <a:pt x="0" y="32"/>
                        <a:pt x="7" y="37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5" y="37"/>
                        <a:pt x="11" y="14"/>
                        <a:pt x="7" y="6"/>
                      </a:cubicBezTo>
                      <a:cubicBezTo>
                        <a:pt x="7" y="6"/>
                        <a:pt x="7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8" name="Freeform 826"/>
                <p:cNvSpPr>
                  <a:spLocks noEditPoints="1"/>
                </p:cNvSpPr>
                <p:nvPr/>
              </p:nvSpPr>
              <p:spPr bwMode="auto">
                <a:xfrm>
                  <a:off x="6671" y="2773"/>
                  <a:ext cx="26" cy="101"/>
                </a:xfrm>
                <a:custGeom>
                  <a:gdLst>
                    <a:gd fmla="*/ 11 w 11" name="T0"/>
                    <a:gd fmla="*/ 42 h 42" name="T1"/>
                    <a:gd fmla="*/ 11 w 11" name="T2"/>
                    <a:gd fmla="*/ 42 h 42" name="T3"/>
                    <a:gd fmla="*/ 10 w 11" name="T4"/>
                    <a:gd fmla="*/ 42 h 42" name="T5"/>
                    <a:gd fmla="*/ 6 w 11" name="T6"/>
                    <a:gd fmla="*/ 37 h 42" name="T7"/>
                    <a:gd fmla="*/ 3 w 11" name="T8"/>
                    <a:gd fmla="*/ 17 h 42" name="T9"/>
                    <a:gd fmla="*/ 1 w 11" name="T10"/>
                    <a:gd fmla="*/ 1 h 42" name="T11"/>
                    <a:gd fmla="*/ 0 w 11" name="T12"/>
                    <a:gd fmla="*/ 0 h 42" name="T13"/>
                    <a:gd fmla="*/ 0 w 11" name="T14"/>
                    <a:gd fmla="*/ 0 h 42" name="T15"/>
                    <a:gd fmla="*/ 0 w 11" name="T16"/>
                    <a:gd fmla="*/ 0 h 42" name="T17"/>
                    <a:gd fmla="*/ 0 w 11" name="T18"/>
                    <a:gd fmla="*/ 0 h 42" name="T19"/>
                    <a:gd fmla="*/ 1 w 11" name="T20"/>
                    <a:gd fmla="*/ 1 h 42" name="T21"/>
                    <a:gd fmla="*/ 5 w 11" name="T22"/>
                    <a:gd fmla="*/ 5 h 42" name="T23"/>
                    <a:gd fmla="*/ 6 w 11" name="T24"/>
                    <a:gd fmla="*/ 6 h 42" name="T25"/>
                    <a:gd fmla="*/ 8 w 11" name="T26"/>
                    <a:gd fmla="*/ 22 h 42" name="T27"/>
                    <a:gd fmla="*/ 10 w 11" name="T28"/>
                    <a:gd fmla="*/ 42 h 42" name="T29"/>
                    <a:gd fmla="*/ 10 w 11" name="T30"/>
                    <a:gd fmla="*/ 42 h 42" name="T31"/>
                    <a:gd fmla="*/ 10 w 11" name="T32"/>
                    <a:gd fmla="*/ 42 h 42" name="T33"/>
                    <a:gd fmla="*/ 11 w 11" name="T34"/>
                    <a:gd fmla="*/ 42 h 42" name="T35"/>
                    <a:gd fmla="*/ 11 w 11" name="T36"/>
                    <a:gd fmla="*/ 42 h 42" name="T37"/>
                    <a:gd fmla="*/ 11 w 11" name="T38"/>
                    <a:gd fmla="*/ 42 h 42" name="T39"/>
                    <a:gd fmla="*/ 11 w 11" name="T40"/>
                    <a:gd fmla="*/ 42 h 42" name="T41"/>
                    <a:gd fmla="*/ 1 w 11" name="T42"/>
                    <a:gd fmla="*/ 1 h 42" name="T43"/>
                    <a:gd fmla="*/ 1 w 11" name="T44"/>
                    <a:gd fmla="*/ 1 h 42" name="T45"/>
                    <a:gd fmla="*/ 3 w 11" name="T46"/>
                    <a:gd fmla="*/ 17 h 42" name="T47"/>
                    <a:gd fmla="*/ 6 w 11" name="T48"/>
                    <a:gd fmla="*/ 37 h 42" name="T49"/>
                    <a:gd fmla="*/ 10 w 11" name="T50"/>
                    <a:gd fmla="*/ 41 h 42" name="T51"/>
                    <a:gd fmla="*/ 8 w 11" name="T52"/>
                    <a:gd fmla="*/ 22 h 42" name="T53"/>
                    <a:gd fmla="*/ 6 w 11" name="T54"/>
                    <a:gd fmla="*/ 6 h 42" name="T55"/>
                    <a:gd fmla="*/ 5 w 11" name="T56"/>
                    <a:gd fmla="*/ 5 h 42" name="T57"/>
                    <a:gd fmla="*/ 1 w 11" name="T58"/>
                    <a:gd fmla="*/ 1 h 42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42" w="11">
                      <a:moveTo>
                        <a:pt x="11" y="42"/>
                      </a:move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2" y="34"/>
                        <a:pt x="2" y="26"/>
                        <a:pt x="3" y="17"/>
                      </a:cubicBezTo>
                      <a:cubicBezTo>
                        <a:pt x="3" y="11"/>
                        <a:pt x="3" y="5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8" y="10"/>
                        <a:pt x="8" y="16"/>
                        <a:pt x="8" y="22"/>
                      </a:cubicBezTo>
                      <a:cubicBezTo>
                        <a:pt x="8" y="30"/>
                        <a:pt x="7" y="38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5"/>
                        <a:pt x="3" y="11"/>
                        <a:pt x="3" y="17"/>
                      </a:cubicBezTo>
                      <a:cubicBezTo>
                        <a:pt x="2" y="26"/>
                        <a:pt x="2" y="34"/>
                        <a:pt x="6" y="37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7" y="37"/>
                        <a:pt x="7" y="30"/>
                        <a:pt x="8" y="22"/>
                      </a:cubicBezTo>
                      <a:cubicBezTo>
                        <a:pt x="8" y="16"/>
                        <a:pt x="8" y="10"/>
                        <a:pt x="6" y="6"/>
                      </a:cubicBezTo>
                      <a:cubicBezTo>
                        <a:pt x="6" y="6"/>
                        <a:pt x="6" y="5"/>
                        <a:pt x="5" y="5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89" name="Freeform 827"/>
                <p:cNvSpPr/>
                <p:nvPr/>
              </p:nvSpPr>
              <p:spPr bwMode="auto">
                <a:xfrm>
                  <a:off x="6669" y="2773"/>
                  <a:ext cx="16" cy="89"/>
                </a:xfrm>
                <a:custGeom>
                  <a:gdLst>
                    <a:gd fmla="*/ 2 w 7" name="T0"/>
                    <a:gd fmla="*/ 0 h 37" name="T1"/>
                    <a:gd fmla="*/ 2 w 7" name="T2"/>
                    <a:gd fmla="*/ 1 h 37" name="T3"/>
                    <a:gd fmla="*/ 7 w 7" name="T4"/>
                    <a:gd fmla="*/ 37 h 37" name="T5"/>
                    <a:gd fmla="*/ 3 w 7" name="T6"/>
                    <a:gd fmla="*/ 2 h 37" name="T7"/>
                    <a:gd fmla="*/ 2 w 7" name="T8"/>
                    <a:gd fmla="*/ 1 h 37" name="T9"/>
                    <a:gd fmla="*/ 2 w 7" name="T10"/>
                    <a:gd fmla="*/ 0 h 3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7" w="7"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6" y="9"/>
                        <a:pt x="0" y="32"/>
                        <a:pt x="7" y="37"/>
                      </a:cubicBezTo>
                      <a:cubicBezTo>
                        <a:pt x="1" y="31"/>
                        <a:pt x="7" y="9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0" name="Freeform 828"/>
                <p:cNvSpPr>
                  <a:spLocks noEditPoints="1"/>
                </p:cNvSpPr>
                <p:nvPr/>
              </p:nvSpPr>
              <p:spPr bwMode="auto">
                <a:xfrm>
                  <a:off x="6674" y="2773"/>
                  <a:ext cx="11" cy="89"/>
                </a:xfrm>
                <a:custGeom>
                  <a:gdLst>
                    <a:gd fmla="*/ 5 w 5" name="T0"/>
                    <a:gd fmla="*/ 37 h 37" name="T1"/>
                    <a:gd fmla="*/ 5 w 5" name="T2"/>
                    <a:gd fmla="*/ 37 h 37" name="T3"/>
                    <a:gd fmla="*/ 2 w 5" name="T4"/>
                    <a:gd fmla="*/ 17 h 37" name="T5"/>
                    <a:gd fmla="*/ 0 w 5" name="T6"/>
                    <a:gd fmla="*/ 1 h 37" name="T7"/>
                    <a:gd fmla="*/ 0 w 5" name="T8"/>
                    <a:gd fmla="*/ 0 h 37" name="T9"/>
                    <a:gd fmla="*/ 1 w 5" name="T10"/>
                    <a:gd fmla="*/ 2 h 37" name="T11"/>
                    <a:gd fmla="*/ 2 w 5" name="T12"/>
                    <a:gd fmla="*/ 18 h 37" name="T13"/>
                    <a:gd fmla="*/ 5 w 5" name="T14"/>
                    <a:gd fmla="*/ 37 h 37" name="T15"/>
                    <a:gd fmla="*/ 5 w 5" name="T16"/>
                    <a:gd fmla="*/ 37 h 37" name="T17"/>
                    <a:gd fmla="*/ 5 w 5" name="T18"/>
                    <a:gd fmla="*/ 37 h 37" name="T19"/>
                    <a:gd fmla="*/ 0 w 5" name="T20"/>
                    <a:gd fmla="*/ 1 h 37" name="T21"/>
                    <a:gd fmla="*/ 0 w 5" name="T22"/>
                    <a:gd fmla="*/ 1 h 37" name="T23"/>
                    <a:gd fmla="*/ 2 w 5" name="T24"/>
                    <a:gd fmla="*/ 17 h 37" name="T25"/>
                    <a:gd fmla="*/ 4 w 5" name="T26"/>
                    <a:gd fmla="*/ 37 h 37" name="T27"/>
                    <a:gd fmla="*/ 2 w 5" name="T28"/>
                    <a:gd fmla="*/ 18 h 37" name="T29"/>
                    <a:gd fmla="*/ 1 w 5" name="T30"/>
                    <a:gd fmla="*/ 2 h 37" name="T31"/>
                    <a:gd fmla="*/ 0 w 5" name="T32"/>
                    <a:gd fmla="*/ 1 h 37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37" w="5">
                      <a:moveTo>
                        <a:pt x="5" y="37"/>
                      </a:move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1" y="34"/>
                        <a:pt x="1" y="26"/>
                        <a:pt x="2" y="17"/>
                      </a:cubicBezTo>
                      <a:cubicBezTo>
                        <a:pt x="2" y="11"/>
                        <a:pt x="2" y="5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3" y="5"/>
                        <a:pt x="2" y="11"/>
                        <a:pt x="2" y="18"/>
                      </a:cubicBezTo>
                      <a:cubicBezTo>
                        <a:pt x="2" y="26"/>
                        <a:pt x="2" y="34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5"/>
                        <a:pt x="2" y="11"/>
                        <a:pt x="2" y="17"/>
                      </a:cubicBezTo>
                      <a:cubicBezTo>
                        <a:pt x="1" y="25"/>
                        <a:pt x="1" y="33"/>
                        <a:pt x="4" y="37"/>
                      </a:cubicBezTo>
                      <a:cubicBezTo>
                        <a:pt x="2" y="33"/>
                        <a:pt x="2" y="25"/>
                        <a:pt x="2" y="18"/>
                      </a:cubicBezTo>
                      <a:cubicBezTo>
                        <a:pt x="2" y="11"/>
                        <a:pt x="3" y="5"/>
                        <a:pt x="1" y="2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1" name="Freeform 829"/>
                <p:cNvSpPr/>
                <p:nvPr/>
              </p:nvSpPr>
              <p:spPr bwMode="auto">
                <a:xfrm>
                  <a:off x="6681" y="2812"/>
                  <a:ext cx="7" cy="24"/>
                </a:xfrm>
                <a:custGeom>
                  <a:gdLst>
                    <a:gd fmla="*/ 1 w 3" name="T0"/>
                    <a:gd fmla="*/ 0 h 10" name="T1"/>
                    <a:gd fmla="*/ 1 w 3" name="T2"/>
                    <a:gd fmla="*/ 3 h 10" name="T3"/>
                    <a:gd fmla="*/ 0 w 3" name="T4"/>
                    <a:gd fmla="*/ 2 h 10" name="T5"/>
                    <a:gd fmla="*/ 0 w 3" name="T6"/>
                    <a:gd fmla="*/ 4 h 10" name="T7"/>
                    <a:gd fmla="*/ 1 w 3" name="T8"/>
                    <a:gd fmla="*/ 5 h 10" name="T9"/>
                    <a:gd fmla="*/ 0 w 3" name="T10"/>
                    <a:gd fmla="*/ 9 h 10" name="T11"/>
                    <a:gd fmla="*/ 2 w 3" name="T12"/>
                    <a:gd fmla="*/ 10 h 10" name="T13"/>
                    <a:gd fmla="*/ 1 w 3" name="T14"/>
                    <a:gd fmla="*/ 6 h 10" name="T15"/>
                    <a:gd fmla="*/ 3 w 3" name="T16"/>
                    <a:gd fmla="*/ 7 h 10" name="T17"/>
                    <a:gd fmla="*/ 3 w 3" name="T18"/>
                    <a:gd fmla="*/ 4 h 10" name="T19"/>
                    <a:gd fmla="*/ 2 w 3" name="T20"/>
                    <a:gd fmla="*/ 4 h 10" name="T21"/>
                    <a:gd fmla="*/ 2 w 3" name="T22"/>
                    <a:gd fmla="*/ 1 h 10" name="T23"/>
                    <a:gd fmla="*/ 1 w 3" name="T24"/>
                    <a:gd fmla="*/ 0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3">
                      <a:moveTo>
                        <a:pt x="1" y="0"/>
                      </a:move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0" y="8"/>
                        <a:pt x="0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9"/>
                        <a:pt x="1" y="7"/>
                        <a:pt x="1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2"/>
                        <a:pt x="2" y="1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2" name="Freeform 830"/>
                <p:cNvSpPr>
                  <a:spLocks noEditPoints="1"/>
                </p:cNvSpPr>
                <p:nvPr/>
              </p:nvSpPr>
              <p:spPr bwMode="auto">
                <a:xfrm>
                  <a:off x="6678" y="2812"/>
                  <a:ext cx="10" cy="24"/>
                </a:xfrm>
                <a:custGeom>
                  <a:gdLst>
                    <a:gd fmla="*/ 3 w 4" name="T0"/>
                    <a:gd fmla="*/ 10 h 10" name="T1"/>
                    <a:gd fmla="*/ 1 w 4" name="T2"/>
                    <a:gd fmla="*/ 9 h 10" name="T3"/>
                    <a:gd fmla="*/ 1 w 4" name="T4"/>
                    <a:gd fmla="*/ 7 h 10" name="T5"/>
                    <a:gd fmla="*/ 1 w 4" name="T6"/>
                    <a:gd fmla="*/ 5 h 10" name="T7"/>
                    <a:gd fmla="*/ 0 w 4" name="T8"/>
                    <a:gd fmla="*/ 4 h 10" name="T9"/>
                    <a:gd fmla="*/ 1 w 4" name="T10"/>
                    <a:gd fmla="*/ 2 h 10" name="T11"/>
                    <a:gd fmla="*/ 2 w 4" name="T12"/>
                    <a:gd fmla="*/ 3 h 10" name="T13"/>
                    <a:gd fmla="*/ 2 w 4" name="T14"/>
                    <a:gd fmla="*/ 0 h 10" name="T15"/>
                    <a:gd fmla="*/ 3 w 4" name="T16"/>
                    <a:gd fmla="*/ 1 h 10" name="T17"/>
                    <a:gd fmla="*/ 3 w 4" name="T18"/>
                    <a:gd fmla="*/ 4 h 10" name="T19"/>
                    <a:gd fmla="*/ 4 w 4" name="T20"/>
                    <a:gd fmla="*/ 4 h 10" name="T21"/>
                    <a:gd fmla="*/ 4 w 4" name="T22"/>
                    <a:gd fmla="*/ 7 h 10" name="T23"/>
                    <a:gd fmla="*/ 2 w 4" name="T24"/>
                    <a:gd fmla="*/ 6 h 10" name="T25"/>
                    <a:gd fmla="*/ 3 w 4" name="T26"/>
                    <a:gd fmla="*/ 9 h 10" name="T27"/>
                    <a:gd fmla="*/ 3 w 4" name="T28"/>
                    <a:gd fmla="*/ 10 h 10" name="T29"/>
                    <a:gd fmla="*/ 1 w 4" name="T30"/>
                    <a:gd fmla="*/ 2 h 10" name="T31"/>
                    <a:gd fmla="*/ 1 w 4" name="T32"/>
                    <a:gd fmla="*/ 4 h 10" name="T33"/>
                    <a:gd fmla="*/ 2 w 4" name="T34"/>
                    <a:gd fmla="*/ 5 h 10" name="T35"/>
                    <a:gd fmla="*/ 1 w 4" name="T36"/>
                    <a:gd fmla="*/ 7 h 10" name="T37"/>
                    <a:gd fmla="*/ 1 w 4" name="T38"/>
                    <a:gd fmla="*/ 9 h 10" name="T39"/>
                    <a:gd fmla="*/ 2 w 4" name="T40"/>
                    <a:gd fmla="*/ 10 h 10" name="T41"/>
                    <a:gd fmla="*/ 2 w 4" name="T42"/>
                    <a:gd fmla="*/ 10 h 10" name="T43"/>
                    <a:gd fmla="*/ 2 w 4" name="T44"/>
                    <a:gd fmla="*/ 6 h 10" name="T45"/>
                    <a:gd fmla="*/ 4 w 4" name="T46"/>
                    <a:gd fmla="*/ 7 h 10" name="T47"/>
                    <a:gd fmla="*/ 4 w 4" name="T48"/>
                    <a:gd fmla="*/ 4 h 10" name="T49"/>
                    <a:gd fmla="*/ 3 w 4" name="T50"/>
                    <a:gd fmla="*/ 4 h 10" name="T51"/>
                    <a:gd fmla="*/ 3 w 4" name="T52"/>
                    <a:gd fmla="*/ 1 h 10" name="T53"/>
                    <a:gd fmla="*/ 2 w 4" name="T54"/>
                    <a:gd fmla="*/ 0 h 10" name="T55"/>
                    <a:gd fmla="*/ 2 w 4" name="T56"/>
                    <a:gd fmla="*/ 3 h 10" name="T57"/>
                    <a:gd fmla="*/ 1 w 4" name="T58"/>
                    <a:gd fmla="*/ 2 h 10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0" w="4">
                      <a:moveTo>
                        <a:pt x="3" y="10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3" y="8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lose/>
                      <a:moveTo>
                        <a:pt x="1" y="2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7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7"/>
                        <a:pt x="2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3" y="2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3" name="Freeform 831"/>
                <p:cNvSpPr>
                  <a:spLocks noEditPoints="1"/>
                </p:cNvSpPr>
                <p:nvPr/>
              </p:nvSpPr>
              <p:spPr bwMode="auto">
                <a:xfrm>
                  <a:off x="6681" y="2783"/>
                  <a:ext cx="14" cy="91"/>
                </a:xfrm>
                <a:custGeom>
                  <a:gdLst>
                    <a:gd fmla="*/ 2 w 6" name="T0"/>
                    <a:gd fmla="*/ 2 h 38" name="T1"/>
                    <a:gd fmla="*/ 6 w 6" name="T2"/>
                    <a:gd fmla="*/ 37 h 38" name="T3"/>
                    <a:gd fmla="*/ 6 w 6" name="T4"/>
                    <a:gd fmla="*/ 38 h 38" name="T5"/>
                    <a:gd fmla="*/ 2 w 6" name="T6"/>
                    <a:gd fmla="*/ 2 h 38" name="T7"/>
                    <a:gd fmla="*/ 1 w 6" name="T8"/>
                    <a:gd fmla="*/ 1 h 38" name="T9"/>
                    <a:gd fmla="*/ 2 w 6" name="T10"/>
                    <a:gd fmla="*/ 2 h 38" name="T11"/>
                    <a:gd fmla="*/ 6 w 6" name="T12"/>
                    <a:gd fmla="*/ 38 h 38" name="T13"/>
                    <a:gd fmla="*/ 6 w 6" name="T14"/>
                    <a:gd fmla="*/ 38 h 38" name="T15"/>
                    <a:gd fmla="*/ 6 w 6" name="T16"/>
                    <a:gd fmla="*/ 38 h 38" name="T17"/>
                    <a:gd fmla="*/ 6 w 6" name="T18"/>
                    <a:gd fmla="*/ 38 h 3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8" w="6">
                      <a:moveTo>
                        <a:pt x="2" y="2"/>
                      </a:moveTo>
                      <a:cubicBezTo>
                        <a:pt x="6" y="9"/>
                        <a:pt x="0" y="30"/>
                        <a:pt x="6" y="37"/>
                      </a:cubicBezTo>
                      <a:cubicBezTo>
                        <a:pt x="6" y="37"/>
                        <a:pt x="6" y="38"/>
                        <a:pt x="6" y="38"/>
                      </a:cubicBezTo>
                      <a:cubicBezTo>
                        <a:pt x="1" y="31"/>
                        <a:pt x="6" y="10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0" y="0"/>
                        <a:pt x="1" y="1"/>
                        <a:pt x="2" y="2"/>
                      </a:cubicBezTo>
                      <a:close/>
                      <a:moveTo>
                        <a:pt x="6" y="38"/>
                      </a:move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4" name="Freeform 832"/>
                <p:cNvSpPr>
                  <a:spLocks noEditPoints="1"/>
                </p:cNvSpPr>
                <p:nvPr/>
              </p:nvSpPr>
              <p:spPr bwMode="auto">
                <a:xfrm>
                  <a:off x="6683" y="2783"/>
                  <a:ext cx="12" cy="91"/>
                </a:xfrm>
                <a:custGeom>
                  <a:gdLst>
                    <a:gd fmla="*/ 5 w 5" name="T0"/>
                    <a:gd fmla="*/ 38 h 38" name="T1"/>
                    <a:gd fmla="*/ 5 w 5" name="T2"/>
                    <a:gd fmla="*/ 38 h 38" name="T3"/>
                    <a:gd fmla="*/ 5 w 5" name="T4"/>
                    <a:gd fmla="*/ 38 h 38" name="T5"/>
                    <a:gd fmla="*/ 5 w 5" name="T6"/>
                    <a:gd fmla="*/ 38 h 38" name="T7"/>
                    <a:gd fmla="*/ 5 w 5" name="T8"/>
                    <a:gd fmla="*/ 37 h 38" name="T9"/>
                    <a:gd fmla="*/ 2 w 5" name="T10"/>
                    <a:gd fmla="*/ 18 h 38" name="T11"/>
                    <a:gd fmla="*/ 1 w 5" name="T12"/>
                    <a:gd fmla="*/ 2 h 38" name="T13"/>
                    <a:gd fmla="*/ 0 w 5" name="T14"/>
                    <a:gd fmla="*/ 1 h 38" name="T15"/>
                    <a:gd fmla="*/ 0 w 5" name="T16"/>
                    <a:gd fmla="*/ 0 h 38" name="T17"/>
                    <a:gd fmla="*/ 0 w 5" name="T18"/>
                    <a:gd fmla="*/ 1 h 38" name="T19"/>
                    <a:gd fmla="*/ 1 w 5" name="T20"/>
                    <a:gd fmla="*/ 2 h 38" name="T21"/>
                    <a:gd fmla="*/ 3 w 5" name="T22"/>
                    <a:gd fmla="*/ 18 h 38" name="T23"/>
                    <a:gd fmla="*/ 5 w 5" name="T24"/>
                    <a:gd fmla="*/ 38 h 38" name="T25"/>
                    <a:gd fmla="*/ 5 w 5" name="T26"/>
                    <a:gd fmla="*/ 38 h 38" name="T27"/>
                    <a:gd fmla="*/ 5 w 5" name="T28"/>
                    <a:gd fmla="*/ 38 h 38" name="T29"/>
                    <a:gd fmla="*/ 5 w 5" name="T30"/>
                    <a:gd fmla="*/ 38 h 38" name="T31"/>
                    <a:gd fmla="*/ 5 w 5" name="T32"/>
                    <a:gd fmla="*/ 38 h 38" name="T33"/>
                    <a:gd fmla="*/ 5 w 5" name="T34"/>
                    <a:gd fmla="*/ 38 h 38" name="T35"/>
                    <a:gd fmla="*/ 5 w 5" name="T36"/>
                    <a:gd fmla="*/ 38 h 38" name="T37"/>
                    <a:gd fmla="*/ 5 w 5" name="T38"/>
                    <a:gd fmla="*/ 38 h 38" name="T39"/>
                    <a:gd fmla="*/ 0 w 5" name="T40"/>
                    <a:gd fmla="*/ 1 h 38" name="T41"/>
                    <a:gd fmla="*/ 1 w 5" name="T42"/>
                    <a:gd fmla="*/ 2 h 38" name="T43"/>
                    <a:gd fmla="*/ 2 w 5" name="T44"/>
                    <a:gd fmla="*/ 18 h 38" name="T45"/>
                    <a:gd fmla="*/ 5 w 5" name="T46"/>
                    <a:gd fmla="*/ 37 h 38" name="T47"/>
                    <a:gd fmla="*/ 5 w 5" name="T48"/>
                    <a:gd fmla="*/ 37 h 38" name="T49"/>
                    <a:gd fmla="*/ 3 w 5" name="T50"/>
                    <a:gd fmla="*/ 18 h 38" name="T51"/>
                    <a:gd fmla="*/ 1 w 5" name="T52"/>
                    <a:gd fmla="*/ 2 h 38" name="T53"/>
                    <a:gd fmla="*/ 0 w 5" name="T54"/>
                    <a:gd fmla="*/ 1 h 38" name="T55"/>
                    <a:gd fmla="*/ 0 w 5" name="T56"/>
                    <a:gd fmla="*/ 1 h 38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38" w="5">
                      <a:moveTo>
                        <a:pt x="5" y="38"/>
                      </a:move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2" y="34"/>
                        <a:pt x="2" y="26"/>
                        <a:pt x="2" y="18"/>
                      </a:cubicBezTo>
                      <a:cubicBezTo>
                        <a:pt x="2" y="11"/>
                        <a:pt x="2" y="5"/>
                        <a:pt x="1" y="2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3" y="6"/>
                        <a:pt x="3" y="12"/>
                        <a:pt x="3" y="18"/>
                      </a:cubicBezTo>
                      <a:cubicBezTo>
                        <a:pt x="3" y="26"/>
                        <a:pt x="2" y="34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3" y="5"/>
                        <a:pt x="2" y="11"/>
                        <a:pt x="2" y="18"/>
                      </a:cubicBezTo>
                      <a:cubicBezTo>
                        <a:pt x="2" y="26"/>
                        <a:pt x="2" y="33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2" y="33"/>
                        <a:pt x="2" y="26"/>
                        <a:pt x="3" y="18"/>
                      </a:cubicBezTo>
                      <a:cubicBezTo>
                        <a:pt x="3" y="12"/>
                        <a:pt x="3" y="6"/>
                        <a:pt x="1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5" name="Freeform 833"/>
                <p:cNvSpPr/>
                <p:nvPr/>
              </p:nvSpPr>
              <p:spPr bwMode="auto">
                <a:xfrm>
                  <a:off x="6652" y="2768"/>
                  <a:ext cx="31" cy="27"/>
                </a:xfrm>
                <a:custGeom>
                  <a:gdLst>
                    <a:gd fmla="*/ 13 w 13" name="T0"/>
                    <a:gd fmla="*/ 7 h 11" name="T1"/>
                    <a:gd fmla="*/ 8 w 13" name="T2"/>
                    <a:gd fmla="*/ 2 h 11" name="T3"/>
                    <a:gd fmla="*/ 0 w 13" name="T4"/>
                    <a:gd fmla="*/ 6 h 11" name="T5"/>
                    <a:gd fmla="*/ 5 w 13" name="T6"/>
                    <a:gd fmla="*/ 11 h 11" name="T7"/>
                    <a:gd fmla="*/ 13 w 13" name="T8"/>
                    <a:gd fmla="*/ 7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13">
                      <a:moveTo>
                        <a:pt x="13" y="7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6" y="0"/>
                        <a:pt x="2" y="2"/>
                        <a:pt x="0" y="6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7" y="7"/>
                        <a:pt x="11" y="5"/>
                        <a:pt x="13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6" name="Freeform 834"/>
                <p:cNvSpPr>
                  <a:spLocks noEditPoints="1"/>
                </p:cNvSpPr>
                <p:nvPr/>
              </p:nvSpPr>
              <p:spPr bwMode="auto">
                <a:xfrm>
                  <a:off x="6652" y="2768"/>
                  <a:ext cx="31" cy="27"/>
                </a:xfrm>
                <a:custGeom>
                  <a:gdLst>
                    <a:gd fmla="*/ 5 w 13" name="T0"/>
                    <a:gd fmla="*/ 11 h 11" name="T1"/>
                    <a:gd fmla="*/ 5 w 13" name="T2"/>
                    <a:gd fmla="*/ 11 h 11" name="T3"/>
                    <a:gd fmla="*/ 0 w 13" name="T4"/>
                    <a:gd fmla="*/ 6 h 11" name="T5"/>
                    <a:gd fmla="*/ 8 w 13" name="T6"/>
                    <a:gd fmla="*/ 2 h 11" name="T7"/>
                    <a:gd fmla="*/ 13 w 13" name="T8"/>
                    <a:gd fmla="*/ 7 h 11" name="T9"/>
                    <a:gd fmla="*/ 11 w 13" name="T10"/>
                    <a:gd fmla="*/ 6 h 11" name="T11"/>
                    <a:gd fmla="*/ 5 w 13" name="T12"/>
                    <a:gd fmla="*/ 11 h 11" name="T13"/>
                    <a:gd fmla="*/ 5 w 13" name="T14"/>
                    <a:gd fmla="*/ 11 h 11" name="T15"/>
                    <a:gd fmla="*/ 6 w 13" name="T16"/>
                    <a:gd fmla="*/ 1 h 11" name="T17"/>
                    <a:gd fmla="*/ 0 w 13" name="T18"/>
                    <a:gd fmla="*/ 6 h 11" name="T19"/>
                    <a:gd fmla="*/ 5 w 13" name="T20"/>
                    <a:gd fmla="*/ 11 h 11" name="T21"/>
                    <a:gd fmla="*/ 13 w 13" name="T22"/>
                    <a:gd fmla="*/ 7 h 11" name="T23"/>
                    <a:gd fmla="*/ 8 w 13" name="T24"/>
                    <a:gd fmla="*/ 2 h 11" name="T25"/>
                    <a:gd fmla="*/ 6 w 13" name="T26"/>
                    <a:gd fmla="*/ 1 h 1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1" w="13">
                      <a:moveTo>
                        <a:pt x="5" y="11"/>
                      </a:move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2"/>
                        <a:pt x="6" y="0"/>
                        <a:pt x="8" y="2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2" y="6"/>
                        <a:pt x="11" y="6"/>
                      </a:cubicBezTo>
                      <a:cubicBezTo>
                        <a:pt x="9" y="6"/>
                        <a:pt x="6" y="8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lose/>
                      <a:moveTo>
                        <a:pt x="6" y="1"/>
                      </a:moveTo>
                      <a:cubicBezTo>
                        <a:pt x="4" y="1"/>
                        <a:pt x="1" y="3"/>
                        <a:pt x="0" y="6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7" y="7"/>
                        <a:pt x="11" y="5"/>
                        <a:pt x="13" y="7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7" name="Freeform 835"/>
                <p:cNvSpPr/>
                <p:nvPr/>
              </p:nvSpPr>
              <p:spPr bwMode="auto">
                <a:xfrm>
                  <a:off x="6664" y="2780"/>
                  <a:ext cx="19" cy="15"/>
                </a:xfrm>
                <a:custGeom>
                  <a:gdLst>
                    <a:gd fmla="*/ 5 w 8" name="T0"/>
                    <a:gd fmla="*/ 0 h 6" name="T1"/>
                    <a:gd fmla="*/ 0 w 8" name="T2"/>
                    <a:gd fmla="*/ 6 h 6" name="T3"/>
                    <a:gd fmla="*/ 0 w 8" name="T4"/>
                    <a:gd fmla="*/ 6 h 6" name="T5"/>
                    <a:gd fmla="*/ 8 w 8" name="T6"/>
                    <a:gd fmla="*/ 2 h 6" name="T7"/>
                    <a:gd fmla="*/ 8 w 8" name="T8"/>
                    <a:gd fmla="*/ 1 h 6" name="T9"/>
                    <a:gd fmla="*/ 8 w 8" name="T10"/>
                    <a:gd fmla="*/ 1 h 6" name="T11"/>
                    <a:gd fmla="*/ 8 w 8" name="T12"/>
                    <a:gd fmla="*/ 1 h 6" name="T13"/>
                    <a:gd fmla="*/ 8 w 8" name="T14"/>
                    <a:gd fmla="*/ 1 h 6" name="T15"/>
                    <a:gd fmla="*/ 5 w 8" name="T16"/>
                    <a:gd fmla="*/ 0 h 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" w="8">
                      <a:moveTo>
                        <a:pt x="5" y="0"/>
                      </a:moveTo>
                      <a:cubicBezTo>
                        <a:pt x="3" y="0"/>
                        <a:pt x="1" y="2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2"/>
                        <a:pt x="6" y="0"/>
                        <a:pt x="8" y="2"/>
                      </a:cubicBezTo>
                      <a:cubicBezTo>
                        <a:pt x="8" y="2"/>
                        <a:pt x="8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8" name="Freeform 836"/>
                <p:cNvSpPr>
                  <a:spLocks noEditPoints="1"/>
                </p:cNvSpPr>
                <p:nvPr/>
              </p:nvSpPr>
              <p:spPr bwMode="auto">
                <a:xfrm>
                  <a:off x="6662" y="2780"/>
                  <a:ext cx="21" cy="15"/>
                </a:xfrm>
                <a:custGeom>
                  <a:gdLst>
                    <a:gd fmla="*/ 1 w 9" name="T0"/>
                    <a:gd fmla="*/ 6 h 6" name="T1"/>
                    <a:gd fmla="*/ 1 w 9" name="T2"/>
                    <a:gd fmla="*/ 6 h 6" name="T3"/>
                    <a:gd fmla="*/ 0 w 9" name="T4"/>
                    <a:gd fmla="*/ 6 h 6" name="T5"/>
                    <a:gd fmla="*/ 6 w 9" name="T6"/>
                    <a:gd fmla="*/ 0 h 6" name="T7"/>
                    <a:gd fmla="*/ 9 w 9" name="T8"/>
                    <a:gd fmla="*/ 1 h 6" name="T9"/>
                    <a:gd fmla="*/ 9 w 9" name="T10"/>
                    <a:gd fmla="*/ 2 h 6" name="T11"/>
                    <a:gd fmla="*/ 9 w 9" name="T12"/>
                    <a:gd fmla="*/ 2 h 6" name="T13"/>
                    <a:gd fmla="*/ 9 w 9" name="T14"/>
                    <a:gd fmla="*/ 2 h 6" name="T15"/>
                    <a:gd fmla="*/ 9 w 9" name="T16"/>
                    <a:gd fmla="*/ 2 h 6" name="T17"/>
                    <a:gd fmla="*/ 9 w 9" name="T18"/>
                    <a:gd fmla="*/ 2 h 6" name="T19"/>
                    <a:gd fmla="*/ 9 w 9" name="T20"/>
                    <a:gd fmla="*/ 2 h 6" name="T21"/>
                    <a:gd fmla="*/ 1 w 9" name="T22"/>
                    <a:gd fmla="*/ 6 h 6" name="T23"/>
                    <a:gd fmla="*/ 1 w 9" name="T24"/>
                    <a:gd fmla="*/ 6 h 6" name="T25"/>
                    <a:gd fmla="*/ 6 w 9" name="T26"/>
                    <a:gd fmla="*/ 0 h 6" name="T27"/>
                    <a:gd fmla="*/ 1 w 9" name="T28"/>
                    <a:gd fmla="*/ 6 h 6" name="T29"/>
                    <a:gd fmla="*/ 1 w 9" name="T30"/>
                    <a:gd fmla="*/ 6 h 6" name="T31"/>
                    <a:gd fmla="*/ 9 w 9" name="T32"/>
                    <a:gd fmla="*/ 1 h 6" name="T33"/>
                    <a:gd fmla="*/ 6 w 9" name="T34"/>
                    <a:gd fmla="*/ 0 h 6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6" w="9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" y="3"/>
                        <a:pt x="4" y="0"/>
                        <a:pt x="6" y="0"/>
                      </a:cubicBezTo>
                      <a:cubicBezTo>
                        <a:pt x="7" y="0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7" y="0"/>
                        <a:pt x="3" y="2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6" y="0"/>
                      </a:moveTo>
                      <a:cubicBezTo>
                        <a:pt x="4" y="0"/>
                        <a:pt x="2" y="3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3" y="2"/>
                        <a:pt x="6" y="0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99" name="Freeform 837"/>
                <p:cNvSpPr/>
                <p:nvPr/>
              </p:nvSpPr>
              <p:spPr bwMode="auto">
                <a:xfrm>
                  <a:off x="6652" y="2768"/>
                  <a:ext cx="22" cy="17"/>
                </a:xfrm>
                <a:custGeom>
                  <a:gdLst>
                    <a:gd fmla="*/ 6 w 9" name="T0"/>
                    <a:gd fmla="*/ 1 h 7" name="T1"/>
                    <a:gd fmla="*/ 0 w 9" name="T2"/>
                    <a:gd fmla="*/ 6 h 7" name="T3"/>
                    <a:gd fmla="*/ 1 w 9" name="T4"/>
                    <a:gd fmla="*/ 7 h 7" name="T5"/>
                    <a:gd fmla="*/ 9 w 9" name="T6"/>
                    <a:gd fmla="*/ 3 h 7" name="T7"/>
                    <a:gd fmla="*/ 8 w 9" name="T8"/>
                    <a:gd fmla="*/ 2 h 7" name="T9"/>
                    <a:gd fmla="*/ 6 w 9" name="T10"/>
                    <a:gd fmla="*/ 1 h 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" w="9">
                      <a:moveTo>
                        <a:pt x="6" y="1"/>
                      </a:moveTo>
                      <a:cubicBezTo>
                        <a:pt x="4" y="1"/>
                        <a:pt x="1" y="3"/>
                        <a:pt x="0" y="6"/>
                      </a:cubicBez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2"/>
                        <a:pt x="6" y="0"/>
                        <a:pt x="9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0" name="Freeform 838"/>
                <p:cNvSpPr>
                  <a:spLocks noEditPoints="1"/>
                </p:cNvSpPr>
                <p:nvPr/>
              </p:nvSpPr>
              <p:spPr bwMode="auto">
                <a:xfrm>
                  <a:off x="6652" y="2771"/>
                  <a:ext cx="22" cy="14"/>
                </a:xfrm>
                <a:custGeom>
                  <a:gdLst>
                    <a:gd fmla="*/ 1 w 9" name="T0"/>
                    <a:gd fmla="*/ 6 h 6" name="T1"/>
                    <a:gd fmla="*/ 1 w 9" name="T2"/>
                    <a:gd fmla="*/ 6 h 6" name="T3"/>
                    <a:gd fmla="*/ 0 w 9" name="T4"/>
                    <a:gd fmla="*/ 5 h 6" name="T5"/>
                    <a:gd fmla="*/ 6 w 9" name="T6"/>
                    <a:gd fmla="*/ 0 h 6" name="T7"/>
                    <a:gd fmla="*/ 6 w 9" name="T8"/>
                    <a:gd fmla="*/ 0 h 6" name="T9"/>
                    <a:gd fmla="*/ 8 w 9" name="T10"/>
                    <a:gd fmla="*/ 1 h 6" name="T11"/>
                    <a:gd fmla="*/ 9 w 9" name="T12"/>
                    <a:gd fmla="*/ 1 h 6" name="T13"/>
                    <a:gd fmla="*/ 9 w 9" name="T14"/>
                    <a:gd fmla="*/ 1 h 6" name="T15"/>
                    <a:gd fmla="*/ 9 w 9" name="T16"/>
                    <a:gd fmla="*/ 1 h 6" name="T17"/>
                    <a:gd fmla="*/ 9 w 9" name="T18"/>
                    <a:gd fmla="*/ 1 h 6" name="T19"/>
                    <a:gd fmla="*/ 7 w 9" name="T20"/>
                    <a:gd fmla="*/ 1 h 6" name="T21"/>
                    <a:gd fmla="*/ 1 w 9" name="T22"/>
                    <a:gd fmla="*/ 6 h 6" name="T23"/>
                    <a:gd fmla="*/ 1 w 9" name="T24"/>
                    <a:gd fmla="*/ 6 h 6" name="T25"/>
                    <a:gd fmla="*/ 6 w 9" name="T26"/>
                    <a:gd fmla="*/ 0 h 6" name="T27"/>
                    <a:gd fmla="*/ 0 w 9" name="T28"/>
                    <a:gd fmla="*/ 5 h 6" name="T29"/>
                    <a:gd fmla="*/ 1 w 9" name="T30"/>
                    <a:gd fmla="*/ 6 h 6" name="T31"/>
                    <a:gd fmla="*/ 8 w 9" name="T32"/>
                    <a:gd fmla="*/ 1 h 6" name="T33"/>
                    <a:gd fmla="*/ 8 w 9" name="T34"/>
                    <a:gd fmla="*/ 1 h 6" name="T35"/>
                    <a:gd fmla="*/ 6 w 9" name="T36"/>
                    <a:gd fmla="*/ 0 h 6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6" w="9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2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8" y="0"/>
                        <a:pt x="8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4" y="1"/>
                        <a:pt x="2" y="3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6" y="0"/>
                      </a:moveTo>
                      <a:cubicBezTo>
                        <a:pt x="4" y="0"/>
                        <a:pt x="1" y="2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2"/>
                        <a:pt x="6" y="0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7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1" name="Freeform 839"/>
                <p:cNvSpPr/>
                <p:nvPr/>
              </p:nvSpPr>
              <p:spPr bwMode="auto">
                <a:xfrm>
                  <a:off x="6815" y="2783"/>
                  <a:ext cx="5" cy="5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2 w 2" name="T12"/>
                    <a:gd fmla="*/ 2 h 2" name="T13"/>
                    <a:gd fmla="*/ 0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2" name="Freeform 840"/>
                <p:cNvSpPr>
                  <a:spLocks noEditPoints="1"/>
                </p:cNvSpPr>
                <p:nvPr/>
              </p:nvSpPr>
              <p:spPr bwMode="auto">
                <a:xfrm>
                  <a:off x="6815" y="2783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0 w 2" name="T4"/>
                    <a:gd fmla="*/ 0 h 2" name="T5"/>
                    <a:gd fmla="*/ 0 w 2" name="T6"/>
                    <a:gd fmla="*/ 0 h 2" name="T7"/>
                    <a:gd fmla="*/ 2 w 2" name="T8"/>
                    <a:gd fmla="*/ 2 h 2" name="T9"/>
                    <a:gd fmla="*/ 2 w 2" name="T10"/>
                    <a:gd fmla="*/ 2 h 2" name="T11"/>
                    <a:gd fmla="*/ 2 w 2" name="T12"/>
                    <a:gd fmla="*/ 2 h 2" name="T13"/>
                    <a:gd fmla="*/ 0 w 2" name="T14"/>
                    <a:gd fmla="*/ 0 h 2" name="T15"/>
                    <a:gd fmla="*/ 2 w 2" name="T16"/>
                    <a:gd fmla="*/ 2 h 2" name="T17"/>
                    <a:gd fmla="*/ 2 w 2" name="T18"/>
                    <a:gd fmla="*/ 2 h 2" name="T19"/>
                    <a:gd fmla="*/ 2 w 2" name="T20"/>
                    <a:gd fmla="*/ 2 h 2" name="T21"/>
                    <a:gd fmla="*/ 0 w 2" name="T22"/>
                    <a:gd fmla="*/ 0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0" y="0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3" name="Freeform 841"/>
                <p:cNvSpPr/>
                <p:nvPr/>
              </p:nvSpPr>
              <p:spPr bwMode="auto">
                <a:xfrm>
                  <a:off x="6815" y="2783"/>
                  <a:ext cx="5" cy="7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0 h 3" name="T3"/>
                    <a:gd fmla="*/ 0 w 2" name="T4"/>
                    <a:gd fmla="*/ 1 h 3" name="T5"/>
                    <a:gd fmla="*/ 1 w 2" name="T6"/>
                    <a:gd fmla="*/ 3 h 3" name="T7"/>
                    <a:gd fmla="*/ 1 w 2" name="T8"/>
                    <a:gd fmla="*/ 3 h 3" name="T9"/>
                    <a:gd fmla="*/ 2 w 2" name="T10"/>
                    <a:gd fmla="*/ 3 h 3" name="T11"/>
                    <a:gd fmla="*/ 2 w 2" name="T12"/>
                    <a:gd fmla="*/ 2 h 3" name="T13"/>
                    <a:gd fmla="*/ 0 w 2" name="T14"/>
                    <a:gd fmla="*/ 0 h 3" name="T15"/>
                    <a:gd fmla="*/ 0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4" name="Freeform 842"/>
                <p:cNvSpPr/>
                <p:nvPr/>
              </p:nvSpPr>
              <p:spPr bwMode="auto">
                <a:xfrm>
                  <a:off x="6815" y="2783"/>
                  <a:ext cx="5" cy="7"/>
                </a:xfrm>
                <a:custGeom>
                  <a:gdLst>
                    <a:gd fmla="*/ 1 w 2" name="T0"/>
                    <a:gd fmla="*/ 3 h 3" name="T1"/>
                    <a:gd fmla="*/ 1 w 2" name="T2"/>
                    <a:gd fmla="*/ 3 h 3" name="T3"/>
                    <a:gd fmla="*/ 0 w 2" name="T4"/>
                    <a:gd fmla="*/ 1 h 3" name="T5"/>
                    <a:gd fmla="*/ 0 w 2" name="T6"/>
                    <a:gd fmla="*/ 0 h 3" name="T7"/>
                    <a:gd fmla="*/ 0 w 2" name="T8"/>
                    <a:gd fmla="*/ 1 h 3" name="T9"/>
                    <a:gd fmla="*/ 1 w 2" name="T10"/>
                    <a:gd fmla="*/ 3 h 3" name="T11"/>
                    <a:gd fmla="*/ 1 w 2" name="T12"/>
                    <a:gd fmla="*/ 3 h 3" name="T13"/>
                    <a:gd fmla="*/ 1 w 2" name="T14"/>
                    <a:gd fmla="*/ 3 h 3" name="T15"/>
                    <a:gd fmla="*/ 0 w 2" name="T16"/>
                    <a:gd fmla="*/ 1 h 3" name="T17"/>
                    <a:gd fmla="*/ 2 w 2" name="T18"/>
                    <a:gd fmla="*/ 2 h 3" name="T19"/>
                    <a:gd fmla="*/ 2 w 2" name="T20"/>
                    <a:gd fmla="*/ 3 h 3" name="T21"/>
                    <a:gd fmla="*/ 1 w 2" name="T22"/>
                    <a:gd fmla="*/ 3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5" name="Freeform 843"/>
                <p:cNvSpPr/>
                <p:nvPr/>
              </p:nvSpPr>
              <p:spPr bwMode="auto">
                <a:xfrm>
                  <a:off x="6813" y="2785"/>
                  <a:ext cx="5" cy="5"/>
                </a:xfrm>
                <a:custGeom>
                  <a:gdLst>
                    <a:gd fmla="*/ 1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2 w 2" name="T12"/>
                    <a:gd fmla="*/ 2 h 2" name="T13"/>
                    <a:gd fmla="*/ 1 w 2" name="T14"/>
                    <a:gd fmla="*/ 0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6" name="Freeform 844"/>
                <p:cNvSpPr/>
                <p:nvPr/>
              </p:nvSpPr>
              <p:spPr bwMode="auto">
                <a:xfrm>
                  <a:off x="6813" y="2785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0 w 2" name="T4"/>
                    <a:gd fmla="*/ 0 h 2" name="T5"/>
                    <a:gd fmla="*/ 1 w 2" name="T6"/>
                    <a:gd fmla="*/ 0 h 2" name="T7"/>
                    <a:gd fmla="*/ 1 w 2" name="T8"/>
                    <a:gd fmla="*/ 0 h 2" name="T9"/>
                    <a:gd fmla="*/ 2 w 2" name="T10"/>
                    <a:gd fmla="*/ 2 h 2" name="T11"/>
                    <a:gd fmla="*/ 2 w 2" name="T12"/>
                    <a:gd fmla="*/ 2 h 2" name="T13"/>
                    <a:gd fmla="*/ 2 w 2" name="T14"/>
                    <a:gd fmla="*/ 2 h 2" name="T15"/>
                    <a:gd fmla="*/ 1 w 2" name="T16"/>
                    <a:gd fmla="*/ 0 h 2" name="T17"/>
                    <a:gd fmla="*/ 2 w 2" name="T18"/>
                    <a:gd fmla="*/ 2 h 2" name="T19"/>
                    <a:gd fmla="*/ 2 w 2" name="T20"/>
                    <a:gd fmla="*/ 2 h 2" name="T21"/>
                    <a:gd fmla="*/ 2 w 2" name="T22"/>
                    <a:gd fmla="*/ 2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7" name="Freeform 845"/>
                <p:cNvSpPr/>
                <p:nvPr/>
              </p:nvSpPr>
              <p:spPr bwMode="auto">
                <a:xfrm>
                  <a:off x="6813" y="2785"/>
                  <a:ext cx="5" cy="7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0 h 3" name="T3"/>
                    <a:gd fmla="*/ 0 w 2" name="T4"/>
                    <a:gd fmla="*/ 1 h 3" name="T5"/>
                    <a:gd fmla="*/ 1 w 2" name="T6"/>
                    <a:gd fmla="*/ 3 h 3" name="T7"/>
                    <a:gd fmla="*/ 2 w 2" name="T8"/>
                    <a:gd fmla="*/ 3 h 3" name="T9"/>
                    <a:gd fmla="*/ 2 w 2" name="T10"/>
                    <a:gd fmla="*/ 3 h 3" name="T11"/>
                    <a:gd fmla="*/ 0 w 2" name="T12"/>
                    <a:gd fmla="*/ 0 h 3" name="T13"/>
                    <a:gd fmla="*/ 0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8" name="Freeform 846"/>
                <p:cNvSpPr/>
                <p:nvPr/>
              </p:nvSpPr>
              <p:spPr bwMode="auto">
                <a:xfrm>
                  <a:off x="6813" y="2785"/>
                  <a:ext cx="5" cy="7"/>
                </a:xfrm>
                <a:custGeom>
                  <a:gdLst>
                    <a:gd fmla="*/ 1 w 2" name="T0"/>
                    <a:gd fmla="*/ 3 h 3" name="T1"/>
                    <a:gd fmla="*/ 1 w 2" name="T2"/>
                    <a:gd fmla="*/ 3 h 3" name="T3"/>
                    <a:gd fmla="*/ 0 w 2" name="T4"/>
                    <a:gd fmla="*/ 1 h 3" name="T5"/>
                    <a:gd fmla="*/ 0 w 2" name="T6"/>
                    <a:gd fmla="*/ 0 h 3" name="T7"/>
                    <a:gd fmla="*/ 2 w 2" name="T8"/>
                    <a:gd fmla="*/ 2 h 3" name="T9"/>
                    <a:gd fmla="*/ 2 w 2" name="T10"/>
                    <a:gd fmla="*/ 3 h 3" name="T11"/>
                    <a:gd fmla="*/ 0 w 2" name="T12"/>
                    <a:gd fmla="*/ 0 h 3" name="T13"/>
                    <a:gd fmla="*/ 1 w 2" name="T14"/>
                    <a:gd fmla="*/ 3 h 3" name="T15"/>
                    <a:gd fmla="*/ 1 w 2" name="T16"/>
                    <a:gd fmla="*/ 3 h 3" name="T17"/>
                    <a:gd fmla="*/ 2 w 2" name="T18"/>
                    <a:gd fmla="*/ 3 h 3" name="T19"/>
                    <a:gd fmla="*/ 1 w 2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09" name="Freeform 847"/>
                <p:cNvSpPr/>
                <p:nvPr/>
              </p:nvSpPr>
              <p:spPr bwMode="auto">
                <a:xfrm>
                  <a:off x="6813" y="2785"/>
                  <a:ext cx="5" cy="5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1 w 2" name="T6"/>
                    <a:gd fmla="*/ 1 h 2" name="T7"/>
                    <a:gd fmla="*/ 2 w 2" name="T8"/>
                    <a:gd fmla="*/ 2 h 2" name="T9"/>
                    <a:gd fmla="*/ 2 w 2" name="T10"/>
                    <a:gd fmla="*/ 2 h 2" name="T11"/>
                    <a:gd fmla="*/ 2 w 2" name="T12"/>
                    <a:gd fmla="*/ 2 h 2" name="T13"/>
                    <a:gd fmla="*/ 2 w 2" name="T14"/>
                    <a:gd fmla="*/ 1 h 2" name="T15"/>
                    <a:gd fmla="*/ 1 w 2" name="T16"/>
                    <a:gd fmla="*/ 1 h 2" name="T17"/>
                    <a:gd fmla="*/ 0 w 2" name="T18"/>
                    <a:gd fmla="*/ 0 h 2" name="T19"/>
                    <a:gd fmla="*/ 0 w 2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0" name="Freeform 848"/>
                <p:cNvSpPr>
                  <a:spLocks noEditPoints="1"/>
                </p:cNvSpPr>
                <p:nvPr/>
              </p:nvSpPr>
              <p:spPr bwMode="auto">
                <a:xfrm>
                  <a:off x="6813" y="2785"/>
                  <a:ext cx="5" cy="5"/>
                </a:xfrm>
                <a:custGeom>
                  <a:gdLst>
                    <a:gd fmla="*/ 2 w 2" name="T0"/>
                    <a:gd fmla="*/ 2 h 2" name="T1"/>
                    <a:gd fmla="*/ 1 w 2" name="T2"/>
                    <a:gd fmla="*/ 1 h 2" name="T3"/>
                    <a:gd fmla="*/ 0 w 2" name="T4"/>
                    <a:gd fmla="*/ 0 h 2" name="T5"/>
                    <a:gd fmla="*/ 0 w 2" name="T6"/>
                    <a:gd fmla="*/ 0 h 2" name="T7"/>
                    <a:gd fmla="*/ 1 w 2" name="T8"/>
                    <a:gd fmla="*/ 1 h 2" name="T9"/>
                    <a:gd fmla="*/ 2 w 2" name="T10"/>
                    <a:gd fmla="*/ 1 h 2" name="T11"/>
                    <a:gd fmla="*/ 2 w 2" name="T12"/>
                    <a:gd fmla="*/ 2 h 2" name="T13"/>
                    <a:gd fmla="*/ 2 w 2" name="T14"/>
                    <a:gd fmla="*/ 2 h 2" name="T15"/>
                    <a:gd fmla="*/ 2 w 2" name="T16"/>
                    <a:gd fmla="*/ 2 h 2" name="T17"/>
                    <a:gd fmla="*/ 0 w 2" name="T18"/>
                    <a:gd fmla="*/ 0 h 2" name="T19"/>
                    <a:gd fmla="*/ 1 w 2" name="T20"/>
                    <a:gd fmla="*/ 1 h 2" name="T21"/>
                    <a:gd fmla="*/ 2 w 2" name="T22"/>
                    <a:gd fmla="*/ 2 h 2" name="T23"/>
                    <a:gd fmla="*/ 2 w 2" name="T24"/>
                    <a:gd fmla="*/ 2 h 2" name="T25"/>
                    <a:gd fmla="*/ 2 w 2" name="T26"/>
                    <a:gd fmla="*/ 2 h 2" name="T27"/>
                    <a:gd fmla="*/ 1 w 2" name="T28"/>
                    <a:gd fmla="*/ 1 h 2" name="T29"/>
                    <a:gd fmla="*/ 0 w 2" name="T30"/>
                    <a:gd fmla="*/ 0 h 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0" y="0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1" name="Freeform 849"/>
                <p:cNvSpPr/>
                <p:nvPr/>
              </p:nvSpPr>
              <p:spPr bwMode="auto">
                <a:xfrm>
                  <a:off x="6813" y="2788"/>
                  <a:ext cx="5" cy="4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1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0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2" name="Freeform 850"/>
                <p:cNvSpPr>
                  <a:spLocks noEditPoints="1"/>
                </p:cNvSpPr>
                <p:nvPr/>
              </p:nvSpPr>
              <p:spPr bwMode="auto">
                <a:xfrm>
                  <a:off x="6813" y="2788"/>
                  <a:ext cx="5" cy="4"/>
                </a:xfrm>
                <a:custGeom>
                  <a:gdLst>
                    <a:gd fmla="*/ 1 w 2" name="T0"/>
                    <a:gd fmla="*/ 2 h 2" name="T1"/>
                    <a:gd fmla="*/ 1 w 2" name="T2"/>
                    <a:gd fmla="*/ 2 h 2" name="T3"/>
                    <a:gd fmla="*/ 1 w 2" name="T4"/>
                    <a:gd fmla="*/ 2 h 2" name="T5"/>
                    <a:gd fmla="*/ 0 w 2" name="T6"/>
                    <a:gd fmla="*/ 0 h 2" name="T7"/>
                    <a:gd fmla="*/ 0 w 2" name="T8"/>
                    <a:gd fmla="*/ 0 h 2" name="T9"/>
                    <a:gd fmla="*/ 0 w 2" name="T10"/>
                    <a:gd fmla="*/ 0 h 2" name="T11"/>
                    <a:gd fmla="*/ 1 w 2" name="T12"/>
                    <a:gd fmla="*/ 2 h 2" name="T13"/>
                    <a:gd fmla="*/ 1 w 2" name="T14"/>
                    <a:gd fmla="*/ 2 h 2" name="T15"/>
                    <a:gd fmla="*/ 1 w 2" name="T16"/>
                    <a:gd fmla="*/ 2 h 2" name="T17"/>
                    <a:gd fmla="*/ 1 w 2" name="T18"/>
                    <a:gd fmla="*/ 2 h 2" name="T19"/>
                    <a:gd fmla="*/ 1 w 2" name="T20"/>
                    <a:gd fmla="*/ 2 h 2" name="T21"/>
                    <a:gd fmla="*/ 0 w 2" name="T22"/>
                    <a:gd fmla="*/ 0 h 2" name="T23"/>
                    <a:gd fmla="*/ 2 w 2" name="T24"/>
                    <a:gd fmla="*/ 2 h 2" name="T25"/>
                    <a:gd fmla="*/ 1 w 2" name="T26"/>
                    <a:gd fmla="*/ 2 h 2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3" name="Freeform 851"/>
                <p:cNvSpPr/>
                <p:nvPr/>
              </p:nvSpPr>
              <p:spPr bwMode="auto">
                <a:xfrm>
                  <a:off x="6811" y="2788"/>
                  <a:ext cx="4" cy="4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1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4" name="Freeform 852"/>
                <p:cNvSpPr/>
                <p:nvPr/>
              </p:nvSpPr>
              <p:spPr bwMode="auto">
                <a:xfrm>
                  <a:off x="6811" y="2788"/>
                  <a:ext cx="4" cy="4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0 w 2" name="T4"/>
                    <a:gd fmla="*/ 0 h 2" name="T5"/>
                    <a:gd fmla="*/ 1 w 2" name="T6"/>
                    <a:gd fmla="*/ 0 h 2" name="T7"/>
                    <a:gd fmla="*/ 2 w 2" name="T8"/>
                    <a:gd fmla="*/ 2 h 2" name="T9"/>
                    <a:gd fmla="*/ 2 w 2" name="T10"/>
                    <a:gd fmla="*/ 2 h 2" name="T11"/>
                    <a:gd fmla="*/ 1 w 2" name="T12"/>
                    <a:gd fmla="*/ 0 h 2" name="T13"/>
                    <a:gd fmla="*/ 2 w 2" name="T14"/>
                    <a:gd fmla="*/ 2 h 2" name="T15"/>
                    <a:gd fmla="*/ 2 w 2" name="T16"/>
                    <a:gd fmla="*/ 2 h 2" name="T17"/>
                    <a:gd fmla="*/ 2 w 2" name="T18"/>
                    <a:gd fmla="*/ 2 h 2" name="T19"/>
                    <a:gd fmla="*/ 2 w 2" name="T20"/>
                    <a:gd fmla="*/ 2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5" name="Freeform 853"/>
                <p:cNvSpPr/>
                <p:nvPr/>
              </p:nvSpPr>
              <p:spPr bwMode="auto">
                <a:xfrm>
                  <a:off x="6811" y="2788"/>
                  <a:ext cx="4" cy="4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0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6" name="Freeform 854"/>
                <p:cNvSpPr/>
                <p:nvPr/>
              </p:nvSpPr>
              <p:spPr bwMode="auto">
                <a:xfrm>
                  <a:off x="6811" y="2788"/>
                  <a:ext cx="4" cy="7"/>
                </a:xfrm>
                <a:custGeom>
                  <a:gdLst>
                    <a:gd fmla="*/ 2 w 2" name="T0"/>
                    <a:gd fmla="*/ 3 h 3" name="T1"/>
                    <a:gd fmla="*/ 2 w 2" name="T2"/>
                    <a:gd fmla="*/ 2 h 3" name="T3"/>
                    <a:gd fmla="*/ 0 w 2" name="T4"/>
                    <a:gd fmla="*/ 0 h 3" name="T5"/>
                    <a:gd fmla="*/ 0 w 2" name="T6"/>
                    <a:gd fmla="*/ 0 h 3" name="T7"/>
                    <a:gd fmla="*/ 2 w 2" name="T8"/>
                    <a:gd fmla="*/ 2 h 3" name="T9"/>
                    <a:gd fmla="*/ 2 w 2" name="T10"/>
                    <a:gd fmla="*/ 2 h 3" name="T11"/>
                    <a:gd fmla="*/ 0 w 2" name="T12"/>
                    <a:gd fmla="*/ 0 h 3" name="T13"/>
                    <a:gd fmla="*/ 2 w 2" name="T14"/>
                    <a:gd fmla="*/ 2 h 3" name="T15"/>
                    <a:gd fmla="*/ 2 w 2" name="T16"/>
                    <a:gd fmla="*/ 2 h 3" name="T17"/>
                    <a:gd fmla="*/ 2 w 2" name="T18"/>
                    <a:gd fmla="*/ 2 h 3" name="T19"/>
                    <a:gd fmla="*/ 2 w 2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2" y="3"/>
                      </a:move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7" name="Freeform 855"/>
                <p:cNvSpPr/>
                <p:nvPr/>
              </p:nvSpPr>
              <p:spPr bwMode="auto">
                <a:xfrm>
                  <a:off x="6811" y="2788"/>
                  <a:ext cx="4" cy="7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1 h 3" name="T3"/>
                    <a:gd fmla="*/ 0 w 2" name="T4"/>
                    <a:gd fmla="*/ 1 h 3" name="T5"/>
                    <a:gd fmla="*/ 1 w 2" name="T6"/>
                    <a:gd fmla="*/ 3 h 3" name="T7"/>
                    <a:gd fmla="*/ 2 w 2" name="T8"/>
                    <a:gd fmla="*/ 3 h 3" name="T9"/>
                    <a:gd fmla="*/ 2 w 2" name="T10"/>
                    <a:gd fmla="*/ 2 h 3" name="T11"/>
                    <a:gd fmla="*/ 0 w 2" name="T12"/>
                    <a:gd fmla="*/ 1 h 3" name="T13"/>
                    <a:gd fmla="*/ 0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8" name="Freeform 856"/>
                <p:cNvSpPr/>
                <p:nvPr/>
              </p:nvSpPr>
              <p:spPr bwMode="auto">
                <a:xfrm>
                  <a:off x="6811" y="2788"/>
                  <a:ext cx="4" cy="7"/>
                </a:xfrm>
                <a:custGeom>
                  <a:gdLst>
                    <a:gd fmla="*/ 2 w 2" name="T0"/>
                    <a:gd fmla="*/ 3 h 3" name="T1"/>
                    <a:gd fmla="*/ 1 w 2" name="T2"/>
                    <a:gd fmla="*/ 3 h 3" name="T3"/>
                    <a:gd fmla="*/ 0 w 2" name="T4"/>
                    <a:gd fmla="*/ 1 h 3" name="T5"/>
                    <a:gd fmla="*/ 0 w 2" name="T6"/>
                    <a:gd fmla="*/ 0 h 3" name="T7"/>
                    <a:gd fmla="*/ 2 w 2" name="T8"/>
                    <a:gd fmla="*/ 2 h 3" name="T9"/>
                    <a:gd fmla="*/ 2 w 2" name="T10"/>
                    <a:gd fmla="*/ 2 h 3" name="T11"/>
                    <a:gd fmla="*/ 0 w 2" name="T12"/>
                    <a:gd fmla="*/ 1 h 3" name="T13"/>
                    <a:gd fmla="*/ 2 w 2" name="T14"/>
                    <a:gd fmla="*/ 3 h 3" name="T15"/>
                    <a:gd fmla="*/ 2 w 2" name="T16"/>
                    <a:gd fmla="*/ 3 h 3" name="T17"/>
                    <a:gd fmla="*/ 2 w 2" name="T18"/>
                    <a:gd fmla="*/ 3 h 3" name="T19"/>
                    <a:gd fmla="*/ 2 w 2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2" y="3"/>
                      </a:move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19" name="Freeform 857"/>
                <p:cNvSpPr/>
                <p:nvPr/>
              </p:nvSpPr>
              <p:spPr bwMode="auto">
                <a:xfrm>
                  <a:off x="6808" y="2790"/>
                  <a:ext cx="5" cy="5"/>
                </a:xfrm>
                <a:custGeom>
                  <a:gdLst>
                    <a:gd fmla="*/ 1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1 h 2" name="T11"/>
                    <a:gd fmla="*/ 1 w 2" name="T12"/>
                    <a:gd fmla="*/ 0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0" name="Freeform 858"/>
                <p:cNvSpPr/>
                <p:nvPr/>
              </p:nvSpPr>
              <p:spPr bwMode="auto">
                <a:xfrm>
                  <a:off x="6808" y="2790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0 w 2" name="T4"/>
                    <a:gd fmla="*/ 0 h 2" name="T5"/>
                    <a:gd fmla="*/ 1 w 2" name="T6"/>
                    <a:gd fmla="*/ 0 h 2" name="T7"/>
                    <a:gd fmla="*/ 2 w 2" name="T8"/>
                    <a:gd fmla="*/ 1 h 2" name="T9"/>
                    <a:gd fmla="*/ 2 w 2" name="T10"/>
                    <a:gd fmla="*/ 2 h 2" name="T11"/>
                    <a:gd fmla="*/ 1 w 2" name="T12"/>
                    <a:gd fmla="*/ 0 h 2" name="T13"/>
                    <a:gd fmla="*/ 2 w 2" name="T14"/>
                    <a:gd fmla="*/ 2 h 2" name="T15"/>
                    <a:gd fmla="*/ 2 w 2" name="T16"/>
                    <a:gd fmla="*/ 2 h 2" name="T17"/>
                    <a:gd fmla="*/ 2 w 2" name="T18"/>
                    <a:gd fmla="*/ 2 h 2" name="T19"/>
                    <a:gd fmla="*/ 2 w 2" name="T20"/>
                    <a:gd fmla="*/ 2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1" name="Freeform 859"/>
                <p:cNvSpPr/>
                <p:nvPr/>
              </p:nvSpPr>
              <p:spPr bwMode="auto">
                <a:xfrm>
                  <a:off x="6808" y="2790"/>
                  <a:ext cx="5" cy="5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1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2" name="Freeform 860"/>
                <p:cNvSpPr/>
                <p:nvPr/>
              </p:nvSpPr>
              <p:spPr bwMode="auto">
                <a:xfrm>
                  <a:off x="6808" y="2790"/>
                  <a:ext cx="5" cy="7"/>
                </a:xfrm>
                <a:custGeom>
                  <a:gdLst>
                    <a:gd fmla="*/ 2 w 2" name="T0"/>
                    <a:gd fmla="*/ 3 h 3" name="T1"/>
                    <a:gd fmla="*/ 2 w 2" name="T2"/>
                    <a:gd fmla="*/ 2 h 3" name="T3"/>
                    <a:gd fmla="*/ 0 w 2" name="T4"/>
                    <a:gd fmla="*/ 0 h 3" name="T5"/>
                    <a:gd fmla="*/ 0 w 2" name="T6"/>
                    <a:gd fmla="*/ 0 h 3" name="T7"/>
                    <a:gd fmla="*/ 1 w 2" name="T8"/>
                    <a:gd fmla="*/ 0 h 3" name="T9"/>
                    <a:gd fmla="*/ 2 w 2" name="T10"/>
                    <a:gd fmla="*/ 2 h 3" name="T11"/>
                    <a:gd fmla="*/ 2 w 2" name="T12"/>
                    <a:gd fmla="*/ 2 h 3" name="T13"/>
                    <a:gd fmla="*/ 0 w 2" name="T14"/>
                    <a:gd fmla="*/ 0 h 3" name="T15"/>
                    <a:gd fmla="*/ 2 w 2" name="T16"/>
                    <a:gd fmla="*/ 2 h 3" name="T17"/>
                    <a:gd fmla="*/ 2 w 2" name="T18"/>
                    <a:gd fmla="*/ 2 h 3" name="T19"/>
                    <a:gd fmla="*/ 2 w 2" name="T20"/>
                    <a:gd fmla="*/ 2 h 3" name="T21"/>
                    <a:gd fmla="*/ 2 w 2" name="T22"/>
                    <a:gd fmla="*/ 3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2">
                      <a:moveTo>
                        <a:pt x="2" y="3"/>
                      </a:move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3" name="Freeform 861"/>
                <p:cNvSpPr/>
                <p:nvPr/>
              </p:nvSpPr>
              <p:spPr bwMode="auto">
                <a:xfrm>
                  <a:off x="6808" y="2790"/>
                  <a:ext cx="5" cy="7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0 h 3" name="T3"/>
                    <a:gd fmla="*/ 0 w 2" name="T4"/>
                    <a:gd fmla="*/ 1 h 3" name="T5"/>
                    <a:gd fmla="*/ 1 w 2" name="T6"/>
                    <a:gd fmla="*/ 3 h 3" name="T7"/>
                    <a:gd fmla="*/ 2 w 2" name="T8"/>
                    <a:gd fmla="*/ 3 h 3" name="T9"/>
                    <a:gd fmla="*/ 2 w 2" name="T10"/>
                    <a:gd fmla="*/ 3 h 3" name="T11"/>
                    <a:gd fmla="*/ 2 w 2" name="T12"/>
                    <a:gd fmla="*/ 2 h 3" name="T13"/>
                    <a:gd fmla="*/ 0 w 2" name="T14"/>
                    <a:gd fmla="*/ 0 h 3" name="T15"/>
                    <a:gd fmla="*/ 0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4" name="Freeform 862"/>
                <p:cNvSpPr>
                  <a:spLocks noEditPoints="1"/>
                </p:cNvSpPr>
                <p:nvPr/>
              </p:nvSpPr>
              <p:spPr bwMode="auto">
                <a:xfrm>
                  <a:off x="6808" y="2790"/>
                  <a:ext cx="5" cy="7"/>
                </a:xfrm>
                <a:custGeom>
                  <a:gdLst>
                    <a:gd fmla="*/ 2 w 2" name="T0"/>
                    <a:gd fmla="*/ 3 h 3" name="T1"/>
                    <a:gd fmla="*/ 1 w 2" name="T2"/>
                    <a:gd fmla="*/ 3 h 3" name="T3"/>
                    <a:gd fmla="*/ 0 w 2" name="T4"/>
                    <a:gd fmla="*/ 1 h 3" name="T5"/>
                    <a:gd fmla="*/ 0 w 2" name="T6"/>
                    <a:gd fmla="*/ 0 h 3" name="T7"/>
                    <a:gd fmla="*/ 2 w 2" name="T8"/>
                    <a:gd fmla="*/ 2 h 3" name="T9"/>
                    <a:gd fmla="*/ 2 w 2" name="T10"/>
                    <a:gd fmla="*/ 3 h 3" name="T11"/>
                    <a:gd fmla="*/ 2 w 2" name="T12"/>
                    <a:gd fmla="*/ 3 h 3" name="T13"/>
                    <a:gd fmla="*/ 0 w 2" name="T14"/>
                    <a:gd fmla="*/ 0 h 3" name="T15"/>
                    <a:gd fmla="*/ 2 w 2" name="T16"/>
                    <a:gd fmla="*/ 3 h 3" name="T17"/>
                    <a:gd fmla="*/ 2 w 2" name="T18"/>
                    <a:gd fmla="*/ 3 h 3" name="T19"/>
                    <a:gd fmla="*/ 2 w 2" name="T20"/>
                    <a:gd fmla="*/ 3 h 3" name="T21"/>
                    <a:gd fmla="*/ 0 w 2" name="T22"/>
                    <a:gd fmla="*/ 0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2">
                      <a:moveTo>
                        <a:pt x="2" y="3"/>
                      </a:move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5" name="Freeform 863"/>
                <p:cNvSpPr/>
                <p:nvPr/>
              </p:nvSpPr>
              <p:spPr bwMode="auto">
                <a:xfrm>
                  <a:off x="6808" y="2792"/>
                  <a:ext cx="5" cy="5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1 w 2" name="T6"/>
                    <a:gd fmla="*/ 2 h 2" name="T7"/>
                    <a:gd fmla="*/ 2 w 2" name="T8"/>
                    <a:gd fmla="*/ 2 h 2" name="T9"/>
                    <a:gd fmla="*/ 1 w 2" name="T10"/>
                    <a:gd fmla="*/ 2 h 2" name="T11"/>
                    <a:gd fmla="*/ 0 w 2" name="T12"/>
                    <a:gd fmla="*/ 0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6" name="Freeform 864"/>
                <p:cNvSpPr/>
                <p:nvPr/>
              </p:nvSpPr>
              <p:spPr bwMode="auto">
                <a:xfrm>
                  <a:off x="6806" y="2790"/>
                  <a:ext cx="7" cy="7"/>
                </a:xfrm>
                <a:custGeom>
                  <a:gdLst>
                    <a:gd fmla="*/ 2 w 3" name="T0"/>
                    <a:gd fmla="*/ 3 h 3" name="T1"/>
                    <a:gd fmla="*/ 2 w 3" name="T2"/>
                    <a:gd fmla="*/ 3 h 3" name="T3"/>
                    <a:gd fmla="*/ 0 w 3" name="T4"/>
                    <a:gd fmla="*/ 1 h 3" name="T5"/>
                    <a:gd fmla="*/ 1 w 3" name="T6"/>
                    <a:gd fmla="*/ 0 h 3" name="T7"/>
                    <a:gd fmla="*/ 3 w 3" name="T8"/>
                    <a:gd fmla="*/ 2 h 3" name="T9"/>
                    <a:gd fmla="*/ 2 w 3" name="T10"/>
                    <a:gd fmla="*/ 3 h 3" name="T11"/>
                    <a:gd fmla="*/ 1 w 3" name="T12"/>
                    <a:gd fmla="*/ 1 h 3" name="T13"/>
                    <a:gd fmla="*/ 2 w 3" name="T14"/>
                    <a:gd fmla="*/ 3 h 3" name="T15"/>
                    <a:gd fmla="*/ 2 w 3" name="T16"/>
                    <a:gd fmla="*/ 3 h 3" name="T17"/>
                    <a:gd fmla="*/ 2 w 3" name="T18"/>
                    <a:gd fmla="*/ 3 h 3" name="T19"/>
                    <a:gd fmla="*/ 2 w 3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7" name="Freeform 865"/>
                <p:cNvSpPr/>
                <p:nvPr/>
              </p:nvSpPr>
              <p:spPr bwMode="auto">
                <a:xfrm>
                  <a:off x="6806" y="2792"/>
                  <a:ext cx="5" cy="5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2 w 2" name="T12"/>
                    <a:gd fmla="*/ 2 h 2" name="T13"/>
                    <a:gd fmla="*/ 1 w 2" name="T14"/>
                    <a:gd fmla="*/ 0 h 2" name="T15"/>
                    <a:gd fmla="*/ 0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8" name="Freeform 866"/>
                <p:cNvSpPr>
                  <a:spLocks noEditPoints="1"/>
                </p:cNvSpPr>
                <p:nvPr/>
              </p:nvSpPr>
              <p:spPr bwMode="auto">
                <a:xfrm>
                  <a:off x="6806" y="2792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0 w 2" name="T4"/>
                    <a:gd fmla="*/ 0 h 2" name="T5"/>
                    <a:gd fmla="*/ 0 w 2" name="T6"/>
                    <a:gd fmla="*/ 0 h 2" name="T7"/>
                    <a:gd fmla="*/ 2 w 2" name="T8"/>
                    <a:gd fmla="*/ 2 h 2" name="T9"/>
                    <a:gd fmla="*/ 2 w 2" name="T10"/>
                    <a:gd fmla="*/ 2 h 2" name="T11"/>
                    <a:gd fmla="*/ 2 w 2" name="T12"/>
                    <a:gd fmla="*/ 2 h 2" name="T13"/>
                    <a:gd fmla="*/ 1 w 2" name="T14"/>
                    <a:gd fmla="*/ 0 h 2" name="T15"/>
                    <a:gd fmla="*/ 2 w 2" name="T16"/>
                    <a:gd fmla="*/ 2 h 2" name="T17"/>
                    <a:gd fmla="*/ 2 w 2" name="T18"/>
                    <a:gd fmla="*/ 2 h 2" name="T19"/>
                    <a:gd fmla="*/ 2 w 2" name="T20"/>
                    <a:gd fmla="*/ 2 h 2" name="T21"/>
                    <a:gd fmla="*/ 1 w 2" name="T22"/>
                    <a:gd fmla="*/ 0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1" y="0"/>
                      </a:move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29" name="Freeform 867"/>
                <p:cNvSpPr/>
                <p:nvPr/>
              </p:nvSpPr>
              <p:spPr bwMode="auto">
                <a:xfrm>
                  <a:off x="6806" y="2792"/>
                  <a:ext cx="5" cy="8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0 h 3" name="T3"/>
                    <a:gd fmla="*/ 0 w 2" name="T4"/>
                    <a:gd fmla="*/ 0 h 3" name="T5"/>
                    <a:gd fmla="*/ 2 w 2" name="T6"/>
                    <a:gd fmla="*/ 3 h 3" name="T7"/>
                    <a:gd fmla="*/ 2 w 2" name="T8"/>
                    <a:gd fmla="*/ 3 h 3" name="T9"/>
                    <a:gd fmla="*/ 2 w 2" name="T10"/>
                    <a:gd fmla="*/ 2 h 3" name="T11"/>
                    <a:gd fmla="*/ 2 w 2" name="T12"/>
                    <a:gd fmla="*/ 2 h 3" name="T13"/>
                    <a:gd fmla="*/ 0 w 2" name="T14"/>
                    <a:gd fmla="*/ 0 h 3" name="T15"/>
                    <a:gd fmla="*/ 0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0" name="Freeform 868"/>
                <p:cNvSpPr/>
                <p:nvPr/>
              </p:nvSpPr>
              <p:spPr bwMode="auto">
                <a:xfrm>
                  <a:off x="6806" y="2792"/>
                  <a:ext cx="5" cy="8"/>
                </a:xfrm>
                <a:custGeom>
                  <a:gdLst>
                    <a:gd fmla="*/ 2 w 2" name="T0"/>
                    <a:gd fmla="*/ 3 h 3" name="T1"/>
                    <a:gd fmla="*/ 2 w 2" name="T2"/>
                    <a:gd fmla="*/ 3 h 3" name="T3"/>
                    <a:gd fmla="*/ 0 w 2" name="T4"/>
                    <a:gd fmla="*/ 0 h 3" name="T5"/>
                    <a:gd fmla="*/ 0 w 2" name="T6"/>
                    <a:gd fmla="*/ 0 h 3" name="T7"/>
                    <a:gd fmla="*/ 0 w 2" name="T8"/>
                    <a:gd fmla="*/ 0 h 3" name="T9"/>
                    <a:gd fmla="*/ 2 w 2" name="T10"/>
                    <a:gd fmla="*/ 2 h 3" name="T11"/>
                    <a:gd fmla="*/ 2 w 2" name="T12"/>
                    <a:gd fmla="*/ 3 h 3" name="T13"/>
                    <a:gd fmla="*/ 2 w 2" name="T14"/>
                    <a:gd fmla="*/ 2 h 3" name="T15"/>
                    <a:gd fmla="*/ 0 w 2" name="T16"/>
                    <a:gd fmla="*/ 0 h 3" name="T17"/>
                    <a:gd fmla="*/ 2 w 2" name="T18"/>
                    <a:gd fmla="*/ 2 h 3" name="T19"/>
                    <a:gd fmla="*/ 2 w 2" name="T20"/>
                    <a:gd fmla="*/ 3 h 3" name="T21"/>
                    <a:gd fmla="*/ 2 w 2" name="T22"/>
                    <a:gd fmla="*/ 3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2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1" name="Freeform 869"/>
                <p:cNvSpPr/>
                <p:nvPr/>
              </p:nvSpPr>
              <p:spPr bwMode="auto">
                <a:xfrm>
                  <a:off x="6806" y="2792"/>
                  <a:ext cx="5" cy="8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1 h 3" name="T3"/>
                    <a:gd fmla="*/ 0 w 2" name="T4"/>
                    <a:gd fmla="*/ 1 h 3" name="T5"/>
                    <a:gd fmla="*/ 1 w 2" name="T6"/>
                    <a:gd fmla="*/ 3 h 3" name="T7"/>
                    <a:gd fmla="*/ 1 w 2" name="T8"/>
                    <a:gd fmla="*/ 3 h 3" name="T9"/>
                    <a:gd fmla="*/ 2 w 2" name="T10"/>
                    <a:gd fmla="*/ 3 h 3" name="T11"/>
                    <a:gd fmla="*/ 1 w 2" name="T12"/>
                    <a:gd fmla="*/ 3 h 3" name="T13"/>
                    <a:gd fmla="*/ 0 w 2" name="T14"/>
                    <a:gd fmla="*/ 1 h 3" name="T15"/>
                    <a:gd fmla="*/ 0 w 2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2" name="Freeform 870"/>
                <p:cNvSpPr/>
                <p:nvPr/>
              </p:nvSpPr>
              <p:spPr bwMode="auto">
                <a:xfrm>
                  <a:off x="6806" y="2792"/>
                  <a:ext cx="5" cy="8"/>
                </a:xfrm>
                <a:custGeom>
                  <a:gdLst>
                    <a:gd fmla="*/ 1 w 2" name="T0"/>
                    <a:gd fmla="*/ 3 h 3" name="T1"/>
                    <a:gd fmla="*/ 1 w 2" name="T2"/>
                    <a:gd fmla="*/ 3 h 3" name="T3"/>
                    <a:gd fmla="*/ 0 w 2" name="T4"/>
                    <a:gd fmla="*/ 1 h 3" name="T5"/>
                    <a:gd fmla="*/ 0 w 2" name="T6"/>
                    <a:gd fmla="*/ 0 h 3" name="T7"/>
                    <a:gd fmla="*/ 0 w 2" name="T8"/>
                    <a:gd fmla="*/ 1 h 3" name="T9"/>
                    <a:gd fmla="*/ 1 w 2" name="T10"/>
                    <a:gd fmla="*/ 3 h 3" name="T11"/>
                    <a:gd fmla="*/ 1 w 2" name="T12"/>
                    <a:gd fmla="*/ 3 h 3" name="T13"/>
                    <a:gd fmla="*/ 1 w 2" name="T14"/>
                    <a:gd fmla="*/ 3 h 3" name="T15"/>
                    <a:gd fmla="*/ 0 w 2" name="T16"/>
                    <a:gd fmla="*/ 1 h 3" name="T17"/>
                    <a:gd fmla="*/ 2 w 2" name="T18"/>
                    <a:gd fmla="*/ 3 h 3" name="T19"/>
                    <a:gd fmla="*/ 1 w 2" name="T20"/>
                    <a:gd fmla="*/ 3 h 3" name="T21"/>
                    <a:gd fmla="*/ 1 w 2" name="T22"/>
                    <a:gd fmla="*/ 3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3" name="Freeform 871"/>
                <p:cNvSpPr/>
                <p:nvPr/>
              </p:nvSpPr>
              <p:spPr bwMode="auto">
                <a:xfrm>
                  <a:off x="6804" y="2795"/>
                  <a:ext cx="4" cy="7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0 h 3" name="T3"/>
                    <a:gd fmla="*/ 0 w 2" name="T4"/>
                    <a:gd fmla="*/ 0 h 3" name="T5"/>
                    <a:gd fmla="*/ 2 w 2" name="T6"/>
                    <a:gd fmla="*/ 3 h 3" name="T7"/>
                    <a:gd fmla="*/ 2 w 2" name="T8"/>
                    <a:gd fmla="*/ 3 h 3" name="T9"/>
                    <a:gd fmla="*/ 2 w 2" name="T10"/>
                    <a:gd fmla="*/ 2 h 3" name="T11"/>
                    <a:gd fmla="*/ 1 w 2" name="T12"/>
                    <a:gd fmla="*/ 0 h 3" name="T13"/>
                    <a:gd fmla="*/ 0 w 2" name="T14"/>
                    <a:gd fmla="*/ 0 h 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4" name="Freeform 872"/>
                <p:cNvSpPr/>
                <p:nvPr/>
              </p:nvSpPr>
              <p:spPr bwMode="auto">
                <a:xfrm>
                  <a:off x="6804" y="2795"/>
                  <a:ext cx="4" cy="7"/>
                </a:xfrm>
                <a:custGeom>
                  <a:gdLst>
                    <a:gd fmla="*/ 2 w 2" name="T0"/>
                    <a:gd fmla="*/ 3 h 3" name="T1"/>
                    <a:gd fmla="*/ 2 w 2" name="T2"/>
                    <a:gd fmla="*/ 3 h 3" name="T3"/>
                    <a:gd fmla="*/ 0 w 2" name="T4"/>
                    <a:gd fmla="*/ 0 h 3" name="T5"/>
                    <a:gd fmla="*/ 0 w 2" name="T6"/>
                    <a:gd fmla="*/ 0 h 3" name="T7"/>
                    <a:gd fmla="*/ 2 w 2" name="T8"/>
                    <a:gd fmla="*/ 2 h 3" name="T9"/>
                    <a:gd fmla="*/ 2 w 2" name="T10"/>
                    <a:gd fmla="*/ 2 h 3" name="T11"/>
                    <a:gd fmla="*/ 0 w 2" name="T12"/>
                    <a:gd fmla="*/ 0 h 3" name="T13"/>
                    <a:gd fmla="*/ 2 w 2" name="T14"/>
                    <a:gd fmla="*/ 3 h 3" name="T15"/>
                    <a:gd fmla="*/ 2 w 2" name="T16"/>
                    <a:gd fmla="*/ 3 h 3" name="T17"/>
                    <a:gd fmla="*/ 2 w 2" name="T18"/>
                    <a:gd fmla="*/ 3 h 3" name="T19"/>
                    <a:gd fmla="*/ 2 w 2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5" name="Freeform 873"/>
                <p:cNvSpPr/>
                <p:nvPr/>
              </p:nvSpPr>
              <p:spPr bwMode="auto">
                <a:xfrm>
                  <a:off x="6804" y="2795"/>
                  <a:ext cx="4" cy="5"/>
                </a:xfrm>
                <a:custGeom>
                  <a:gdLst>
                    <a:gd fmla="*/ 1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1 w 2" name="T6"/>
                    <a:gd fmla="*/ 1 h 2" name="T7"/>
                    <a:gd fmla="*/ 2 w 2" name="T8"/>
                    <a:gd fmla="*/ 2 h 2" name="T9"/>
                    <a:gd fmla="*/ 2 w 2" name="T10"/>
                    <a:gd fmla="*/ 1 h 2" name="T11"/>
                    <a:gd fmla="*/ 2 w 2" name="T12"/>
                    <a:gd fmla="*/ 1 h 2" name="T13"/>
                    <a:gd fmla="*/ 2 w 2" name="T14"/>
                    <a:gd fmla="*/ 1 h 2" name="T15"/>
                    <a:gd fmla="*/ 1 w 2" name="T16"/>
                    <a:gd fmla="*/ 1 h 2" name="T17"/>
                    <a:gd fmla="*/ 1 w 2" name="T18"/>
                    <a:gd fmla="*/ 0 h 2" name="T19"/>
                    <a:gd fmla="*/ 1 w 2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6" name="Freeform 874"/>
                <p:cNvSpPr/>
                <p:nvPr/>
              </p:nvSpPr>
              <p:spPr bwMode="auto">
                <a:xfrm>
                  <a:off x="6804" y="2795"/>
                  <a:ext cx="4" cy="5"/>
                </a:xfrm>
                <a:custGeom>
                  <a:gdLst>
                    <a:gd fmla="*/ 2 w 2" name="T0"/>
                    <a:gd fmla="*/ 2 h 2" name="T1"/>
                    <a:gd fmla="*/ 1 w 2" name="T2"/>
                    <a:gd fmla="*/ 1 h 2" name="T3"/>
                    <a:gd fmla="*/ 0 w 2" name="T4"/>
                    <a:gd fmla="*/ 0 h 2" name="T5"/>
                    <a:gd fmla="*/ 1 w 2" name="T6"/>
                    <a:gd fmla="*/ 0 h 2" name="T7"/>
                    <a:gd fmla="*/ 1 w 2" name="T8"/>
                    <a:gd fmla="*/ 0 h 2" name="T9"/>
                    <a:gd fmla="*/ 1 w 2" name="T10"/>
                    <a:gd fmla="*/ 1 h 2" name="T11"/>
                    <a:gd fmla="*/ 2 w 2" name="T12"/>
                    <a:gd fmla="*/ 1 h 2" name="T13"/>
                    <a:gd fmla="*/ 2 w 2" name="T14"/>
                    <a:gd fmla="*/ 2 h 2" name="T15"/>
                    <a:gd fmla="*/ 2 w 2" name="T16"/>
                    <a:gd fmla="*/ 1 h 2" name="T17"/>
                    <a:gd fmla="*/ 1 w 2" name="T18"/>
                    <a:gd fmla="*/ 1 h 2" name="T19"/>
                    <a:gd fmla="*/ 1 w 2" name="T20"/>
                    <a:gd fmla="*/ 0 h 2" name="T21"/>
                    <a:gd fmla="*/ 1 w 2" name="T22"/>
                    <a:gd fmla="*/ 1 h 2" name="T23"/>
                    <a:gd fmla="*/ 2 w 2" name="T24"/>
                    <a:gd fmla="*/ 1 h 2" name="T25"/>
                    <a:gd fmla="*/ 2 w 2" name="T26"/>
                    <a:gd fmla="*/ 1 h 2" name="T27"/>
                    <a:gd fmla="*/ 2 w 2" name="T28"/>
                    <a:gd fmla="*/ 2 h 2" name="T29"/>
                    <a:gd fmla="*/ 2 w 2" name="T30"/>
                    <a:gd fmla="*/ 2 h 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7" name="Freeform 875"/>
                <p:cNvSpPr/>
                <p:nvPr/>
              </p:nvSpPr>
              <p:spPr bwMode="auto">
                <a:xfrm>
                  <a:off x="6771" y="2773"/>
                  <a:ext cx="28" cy="101"/>
                </a:xfrm>
                <a:custGeom>
                  <a:gdLst>
                    <a:gd fmla="*/ 6 w 12" name="T0"/>
                    <a:gd fmla="*/ 5 h 42" name="T1"/>
                    <a:gd fmla="*/ 11 w 12" name="T2"/>
                    <a:gd fmla="*/ 0 h 42" name="T3"/>
                    <a:gd fmla="*/ 10 w 12" name="T4"/>
                    <a:gd fmla="*/ 1 h 42" name="T5"/>
                    <a:gd fmla="*/ 5 w 12" name="T6"/>
                    <a:gd fmla="*/ 37 h 42" name="T7"/>
                    <a:gd fmla="*/ 0 w 12" name="T8"/>
                    <a:gd fmla="*/ 42 h 42" name="T9"/>
                    <a:gd fmla="*/ 5 w 12" name="T10"/>
                    <a:gd fmla="*/ 6 h 42" name="T11"/>
                    <a:gd fmla="*/ 6 w 12" name="T12"/>
                    <a:gd fmla="*/ 5 h 4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2" w="12">
                      <a:moveTo>
                        <a:pt x="6" y="5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1"/>
                        <a:pt x="10" y="1"/>
                      </a:cubicBezTo>
                      <a:cubicBezTo>
                        <a:pt x="6" y="9"/>
                        <a:pt x="12" y="32"/>
                        <a:pt x="5" y="37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7" y="37"/>
                        <a:pt x="1" y="14"/>
                        <a:pt x="5" y="6"/>
                      </a:cubicBezTo>
                      <a:cubicBezTo>
                        <a:pt x="5" y="6"/>
                        <a:pt x="6" y="5"/>
                        <a:pt x="6" y="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8" name="Freeform 876"/>
                <p:cNvSpPr>
                  <a:spLocks noEditPoints="1"/>
                </p:cNvSpPr>
                <p:nvPr/>
              </p:nvSpPr>
              <p:spPr bwMode="auto">
                <a:xfrm>
                  <a:off x="6771" y="2773"/>
                  <a:ext cx="26" cy="101"/>
                </a:xfrm>
                <a:custGeom>
                  <a:gdLst>
                    <a:gd fmla="*/ 0 w 11" name="T0"/>
                    <a:gd fmla="*/ 42 h 42" name="T1"/>
                    <a:gd fmla="*/ 0 w 11" name="T2"/>
                    <a:gd fmla="*/ 42 h 42" name="T3"/>
                    <a:gd fmla="*/ 0 w 11" name="T4"/>
                    <a:gd fmla="*/ 42 h 42" name="T5"/>
                    <a:gd fmla="*/ 1 w 11" name="T6"/>
                    <a:gd fmla="*/ 42 h 42" name="T7"/>
                    <a:gd fmla="*/ 4 w 11" name="T8"/>
                    <a:gd fmla="*/ 22 h 42" name="T9"/>
                    <a:gd fmla="*/ 5 w 11" name="T10"/>
                    <a:gd fmla="*/ 6 h 42" name="T11"/>
                    <a:gd fmla="*/ 6 w 11" name="T12"/>
                    <a:gd fmla="*/ 5 h 42" name="T13"/>
                    <a:gd fmla="*/ 11 w 11" name="T14"/>
                    <a:gd fmla="*/ 0 h 42" name="T15"/>
                    <a:gd fmla="*/ 11 w 11" name="T16"/>
                    <a:gd fmla="*/ 0 h 42" name="T17"/>
                    <a:gd fmla="*/ 11 w 11" name="T18"/>
                    <a:gd fmla="*/ 0 h 42" name="T19"/>
                    <a:gd fmla="*/ 11 w 11" name="T20"/>
                    <a:gd fmla="*/ 0 h 42" name="T21"/>
                    <a:gd fmla="*/ 11 w 11" name="T22"/>
                    <a:gd fmla="*/ 0 h 42" name="T23"/>
                    <a:gd fmla="*/ 10 w 11" name="T24"/>
                    <a:gd fmla="*/ 1 h 42" name="T25"/>
                    <a:gd fmla="*/ 9 w 11" name="T26"/>
                    <a:gd fmla="*/ 17 h 42" name="T27"/>
                    <a:gd fmla="*/ 5 w 11" name="T28"/>
                    <a:gd fmla="*/ 37 h 42" name="T29"/>
                    <a:gd fmla="*/ 1 w 11" name="T30"/>
                    <a:gd fmla="*/ 42 h 42" name="T31"/>
                    <a:gd fmla="*/ 1 w 11" name="T32"/>
                    <a:gd fmla="*/ 42 h 42" name="T33"/>
                    <a:gd fmla="*/ 1 w 11" name="T34"/>
                    <a:gd fmla="*/ 42 h 42" name="T35"/>
                    <a:gd fmla="*/ 0 w 11" name="T36"/>
                    <a:gd fmla="*/ 42 h 42" name="T37"/>
                    <a:gd fmla="*/ 0 w 11" name="T38"/>
                    <a:gd fmla="*/ 42 h 42" name="T39"/>
                    <a:gd fmla="*/ 11 w 11" name="T40"/>
                    <a:gd fmla="*/ 0 h 42" name="T41"/>
                    <a:gd fmla="*/ 6 w 11" name="T42"/>
                    <a:gd fmla="*/ 5 h 42" name="T43"/>
                    <a:gd fmla="*/ 5 w 11" name="T44"/>
                    <a:gd fmla="*/ 6 h 42" name="T45"/>
                    <a:gd fmla="*/ 4 w 11" name="T46"/>
                    <a:gd fmla="*/ 22 h 42" name="T47"/>
                    <a:gd fmla="*/ 1 w 11" name="T48"/>
                    <a:gd fmla="*/ 41 h 42" name="T49"/>
                    <a:gd fmla="*/ 5 w 11" name="T50"/>
                    <a:gd fmla="*/ 37 h 42" name="T51"/>
                    <a:gd fmla="*/ 9 w 11" name="T52"/>
                    <a:gd fmla="*/ 17 h 42" name="T53"/>
                    <a:gd fmla="*/ 10 w 11" name="T54"/>
                    <a:gd fmla="*/ 1 h 42" name="T55"/>
                    <a:gd fmla="*/ 11 w 11" name="T56"/>
                    <a:gd fmla="*/ 0 h 42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42" w="11">
                      <a:moveTo>
                        <a:pt x="0" y="42"/>
                      </a:move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4" y="38"/>
                        <a:pt x="4" y="30"/>
                        <a:pt x="4" y="22"/>
                      </a:cubicBezTo>
                      <a:cubicBezTo>
                        <a:pt x="3" y="16"/>
                        <a:pt x="3" y="10"/>
                        <a:pt x="5" y="6"/>
                      </a:cubicBezTo>
                      <a:cubicBezTo>
                        <a:pt x="5" y="6"/>
                        <a:pt x="5" y="5"/>
                        <a:pt x="6" y="5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1"/>
                        <a:pt x="10" y="1"/>
                      </a:cubicBezTo>
                      <a:cubicBezTo>
                        <a:pt x="8" y="5"/>
                        <a:pt x="9" y="11"/>
                        <a:pt x="9" y="17"/>
                      </a:cubicBezTo>
                      <a:cubicBezTo>
                        <a:pt x="9" y="26"/>
                        <a:pt x="9" y="34"/>
                        <a:pt x="5" y="37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0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lose/>
                      <a:moveTo>
                        <a:pt x="11" y="0"/>
                      </a:move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6"/>
                        <a:pt x="5" y="6"/>
                      </a:cubicBezTo>
                      <a:cubicBezTo>
                        <a:pt x="3" y="10"/>
                        <a:pt x="3" y="16"/>
                        <a:pt x="4" y="22"/>
                      </a:cubicBezTo>
                      <a:cubicBezTo>
                        <a:pt x="4" y="30"/>
                        <a:pt x="4" y="37"/>
                        <a:pt x="1" y="41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4"/>
                        <a:pt x="9" y="26"/>
                        <a:pt x="9" y="17"/>
                      </a:cubicBezTo>
                      <a:cubicBezTo>
                        <a:pt x="8" y="11"/>
                        <a:pt x="8" y="5"/>
                        <a:pt x="10" y="1"/>
                      </a:cubicBezTo>
                      <a:cubicBezTo>
                        <a:pt x="10" y="1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39" name="Freeform 877"/>
                <p:cNvSpPr/>
                <p:nvPr/>
              </p:nvSpPr>
              <p:spPr bwMode="auto">
                <a:xfrm>
                  <a:off x="6782" y="2812"/>
                  <a:ext cx="7" cy="24"/>
                </a:xfrm>
                <a:custGeom>
                  <a:gdLst>
                    <a:gd fmla="*/ 2 w 3" name="T0"/>
                    <a:gd fmla="*/ 0 h 10" name="T1"/>
                    <a:gd fmla="*/ 2 w 3" name="T2"/>
                    <a:gd fmla="*/ 3 h 10" name="T3"/>
                    <a:gd fmla="*/ 3 w 3" name="T4"/>
                    <a:gd fmla="*/ 2 h 10" name="T5"/>
                    <a:gd fmla="*/ 3 w 3" name="T6"/>
                    <a:gd fmla="*/ 4 h 10" name="T7"/>
                    <a:gd fmla="*/ 2 w 3" name="T8"/>
                    <a:gd fmla="*/ 5 h 10" name="T9"/>
                    <a:gd fmla="*/ 2 w 3" name="T10"/>
                    <a:gd fmla="*/ 9 h 10" name="T11"/>
                    <a:gd fmla="*/ 1 w 3" name="T12"/>
                    <a:gd fmla="*/ 10 h 10" name="T13"/>
                    <a:gd fmla="*/ 1 w 3" name="T14"/>
                    <a:gd fmla="*/ 6 h 10" name="T15"/>
                    <a:gd fmla="*/ 0 w 3" name="T16"/>
                    <a:gd fmla="*/ 7 h 10" name="T17"/>
                    <a:gd fmla="*/ 0 w 3" name="T18"/>
                    <a:gd fmla="*/ 4 h 10" name="T19"/>
                    <a:gd fmla="*/ 1 w 3" name="T20"/>
                    <a:gd fmla="*/ 4 h 10" name="T21"/>
                    <a:gd fmla="*/ 0 w 3" name="T22"/>
                    <a:gd fmla="*/ 1 h 10" name="T23"/>
                    <a:gd fmla="*/ 2 w 3" name="T24"/>
                    <a:gd fmla="*/ 0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3">
                      <a:moveTo>
                        <a:pt x="2" y="0"/>
                      </a:move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8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9"/>
                        <a:pt x="1" y="7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2"/>
                        <a:pt x="0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0" name="Freeform 878"/>
                <p:cNvSpPr>
                  <a:spLocks noEditPoints="1"/>
                </p:cNvSpPr>
                <p:nvPr/>
              </p:nvSpPr>
              <p:spPr bwMode="auto">
                <a:xfrm>
                  <a:off x="6782" y="2812"/>
                  <a:ext cx="7" cy="24"/>
                </a:xfrm>
                <a:custGeom>
                  <a:gdLst>
                    <a:gd fmla="*/ 1 w 3" name="T0"/>
                    <a:gd fmla="*/ 10 h 10" name="T1"/>
                    <a:gd fmla="*/ 1 w 3" name="T2"/>
                    <a:gd fmla="*/ 9 h 10" name="T3"/>
                    <a:gd fmla="*/ 1 w 3" name="T4"/>
                    <a:gd fmla="*/ 6 h 10" name="T5"/>
                    <a:gd fmla="*/ 0 w 3" name="T6"/>
                    <a:gd fmla="*/ 7 h 10" name="T7"/>
                    <a:gd fmla="*/ 0 w 3" name="T8"/>
                    <a:gd fmla="*/ 4 h 10" name="T9"/>
                    <a:gd fmla="*/ 1 w 3" name="T10"/>
                    <a:gd fmla="*/ 4 h 10" name="T11"/>
                    <a:gd fmla="*/ 0 w 3" name="T12"/>
                    <a:gd fmla="*/ 1 h 10" name="T13"/>
                    <a:gd fmla="*/ 2 w 3" name="T14"/>
                    <a:gd fmla="*/ 0 h 10" name="T15"/>
                    <a:gd fmla="*/ 2 w 3" name="T16"/>
                    <a:gd fmla="*/ 3 h 10" name="T17"/>
                    <a:gd fmla="*/ 3 w 3" name="T18"/>
                    <a:gd fmla="*/ 2 h 10" name="T19"/>
                    <a:gd fmla="*/ 3 w 3" name="T20"/>
                    <a:gd fmla="*/ 4 h 10" name="T21"/>
                    <a:gd fmla="*/ 2 w 3" name="T22"/>
                    <a:gd fmla="*/ 5 h 10" name="T23"/>
                    <a:gd fmla="*/ 2 w 3" name="T24"/>
                    <a:gd fmla="*/ 7 h 10" name="T25"/>
                    <a:gd fmla="*/ 2 w 3" name="T26"/>
                    <a:gd fmla="*/ 9 h 10" name="T27"/>
                    <a:gd fmla="*/ 1 w 3" name="T28"/>
                    <a:gd fmla="*/ 10 h 10" name="T29"/>
                    <a:gd fmla="*/ 1 w 3" name="T30"/>
                    <a:gd fmla="*/ 5 h 10" name="T31"/>
                    <a:gd fmla="*/ 1 w 3" name="T32"/>
                    <a:gd fmla="*/ 9 h 10" name="T33"/>
                    <a:gd fmla="*/ 1 w 3" name="T34"/>
                    <a:gd fmla="*/ 10 h 10" name="T35"/>
                    <a:gd fmla="*/ 2 w 3" name="T36"/>
                    <a:gd fmla="*/ 9 h 10" name="T37"/>
                    <a:gd fmla="*/ 2 w 3" name="T38"/>
                    <a:gd fmla="*/ 7 h 10" name="T39"/>
                    <a:gd fmla="*/ 2 w 3" name="T40"/>
                    <a:gd fmla="*/ 5 h 10" name="T41"/>
                    <a:gd fmla="*/ 3 w 3" name="T42"/>
                    <a:gd fmla="*/ 4 h 10" name="T43"/>
                    <a:gd fmla="*/ 3 w 3" name="T44"/>
                    <a:gd fmla="*/ 2 h 10" name="T45"/>
                    <a:gd fmla="*/ 2 w 3" name="T46"/>
                    <a:gd fmla="*/ 3 h 10" name="T47"/>
                    <a:gd fmla="*/ 2 w 3" name="T48"/>
                    <a:gd fmla="*/ 0 h 10" name="T49"/>
                    <a:gd fmla="*/ 1 w 3" name="T50"/>
                    <a:gd fmla="*/ 1 h 10" name="T51"/>
                    <a:gd fmla="*/ 1 w 3" name="T52"/>
                    <a:gd fmla="*/ 4 h 10" name="T53"/>
                    <a:gd fmla="*/ 0 w 3" name="T54"/>
                    <a:gd fmla="*/ 4 h 10" name="T55"/>
                    <a:gd fmla="*/ 0 w 3" name="T56"/>
                    <a:gd fmla="*/ 7 h 10" name="T57"/>
                    <a:gd fmla="*/ 1 w 3" name="T58"/>
                    <a:gd fmla="*/ 5 h 10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10" w="3">
                      <a:moveTo>
                        <a:pt x="1" y="10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2"/>
                        <a:pt x="0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2" y="7"/>
                      </a:cubicBezTo>
                      <a:cubicBezTo>
                        <a:pt x="2" y="7"/>
                        <a:pt x="2" y="8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lose/>
                      <a:moveTo>
                        <a:pt x="1" y="5"/>
                      </a:moveTo>
                      <a:cubicBezTo>
                        <a:pt x="1" y="7"/>
                        <a:pt x="1" y="8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2" y="6"/>
                        <a:pt x="2" y="5"/>
                        <a:pt x="2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5"/>
                        <a:pt x="1" y="5"/>
                        <a:pt x="1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1" name="Freeform 879"/>
                <p:cNvSpPr/>
                <p:nvPr/>
              </p:nvSpPr>
              <p:spPr bwMode="auto">
                <a:xfrm>
                  <a:off x="6785" y="2773"/>
                  <a:ext cx="14" cy="89"/>
                </a:xfrm>
                <a:custGeom>
                  <a:gdLst>
                    <a:gd fmla="*/ 5 w 6" name="T0"/>
                    <a:gd fmla="*/ 0 h 37" name="T1"/>
                    <a:gd fmla="*/ 4 w 6" name="T2"/>
                    <a:gd fmla="*/ 1 h 37" name="T3"/>
                    <a:gd fmla="*/ 0 w 6" name="T4"/>
                    <a:gd fmla="*/ 37 h 37" name="T5"/>
                    <a:gd fmla="*/ 4 w 6" name="T6"/>
                    <a:gd fmla="*/ 2 h 37" name="T7"/>
                    <a:gd fmla="*/ 4 w 6" name="T8"/>
                    <a:gd fmla="*/ 1 h 37" name="T9"/>
                    <a:gd fmla="*/ 5 w 6" name="T10"/>
                    <a:gd fmla="*/ 0 h 3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7" w="6">
                      <a:moveTo>
                        <a:pt x="5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0" y="9"/>
                        <a:pt x="6" y="32"/>
                        <a:pt x="0" y="37"/>
                      </a:cubicBezTo>
                      <a:cubicBezTo>
                        <a:pt x="5" y="31"/>
                        <a:pt x="0" y="9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2" name="Freeform 880"/>
                <p:cNvSpPr/>
                <p:nvPr/>
              </p:nvSpPr>
              <p:spPr bwMode="auto">
                <a:xfrm>
                  <a:off x="6782" y="2773"/>
                  <a:ext cx="12" cy="89"/>
                </a:xfrm>
                <a:custGeom>
                  <a:gdLst>
                    <a:gd fmla="*/ 1 w 5" name="T0"/>
                    <a:gd fmla="*/ 37 h 37" name="T1"/>
                    <a:gd fmla="*/ 0 w 5" name="T2"/>
                    <a:gd fmla="*/ 37 h 37" name="T3"/>
                    <a:gd fmla="*/ 0 w 5" name="T4"/>
                    <a:gd fmla="*/ 37 h 37" name="T5"/>
                    <a:gd fmla="*/ 3 w 5" name="T6"/>
                    <a:gd fmla="*/ 18 h 37" name="T7"/>
                    <a:gd fmla="*/ 4 w 5" name="T8"/>
                    <a:gd fmla="*/ 2 h 37" name="T9"/>
                    <a:gd fmla="*/ 5 w 5" name="T10"/>
                    <a:gd fmla="*/ 0 h 37" name="T11"/>
                    <a:gd fmla="*/ 5 w 5" name="T12"/>
                    <a:gd fmla="*/ 1 h 37" name="T13"/>
                    <a:gd fmla="*/ 5 w 5" name="T14"/>
                    <a:gd fmla="*/ 2 h 37" name="T15"/>
                    <a:gd fmla="*/ 3 w 5" name="T16"/>
                    <a:gd fmla="*/ 18 h 37" name="T17"/>
                    <a:gd fmla="*/ 1 w 5" name="T18"/>
                    <a:gd fmla="*/ 37 h 37" name="T19"/>
                    <a:gd fmla="*/ 4 w 5" name="T20"/>
                    <a:gd fmla="*/ 17 h 37" name="T21"/>
                    <a:gd fmla="*/ 5 w 5" name="T22"/>
                    <a:gd fmla="*/ 1 h 37" name="T23"/>
                    <a:gd fmla="*/ 5 w 5" name="T24"/>
                    <a:gd fmla="*/ 1 h 37" name="T25"/>
                    <a:gd fmla="*/ 5 w 5" name="T26"/>
                    <a:gd fmla="*/ 1 h 37" name="T27"/>
                    <a:gd fmla="*/ 4 w 5" name="T28"/>
                    <a:gd fmla="*/ 17 h 37" name="T29"/>
                    <a:gd fmla="*/ 1 w 5" name="T30"/>
                    <a:gd fmla="*/ 37 h 37" name="T31"/>
                    <a:gd fmla="*/ 1 w 5" name="T32"/>
                    <a:gd fmla="*/ 37 h 37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37" w="5">
                      <a:moveTo>
                        <a:pt x="1" y="37"/>
                      </a:moveTo>
                      <a:cubicBezTo>
                        <a:pt x="1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4" y="34"/>
                        <a:pt x="3" y="26"/>
                        <a:pt x="3" y="18"/>
                      </a:cubicBezTo>
                      <a:cubicBezTo>
                        <a:pt x="3" y="11"/>
                        <a:pt x="3" y="5"/>
                        <a:pt x="4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3" y="5"/>
                        <a:pt x="3" y="12"/>
                        <a:pt x="3" y="18"/>
                      </a:cubicBezTo>
                      <a:cubicBezTo>
                        <a:pt x="3" y="25"/>
                        <a:pt x="4" y="33"/>
                        <a:pt x="1" y="37"/>
                      </a:cubicBezTo>
                      <a:cubicBezTo>
                        <a:pt x="4" y="33"/>
                        <a:pt x="4" y="25"/>
                        <a:pt x="4" y="17"/>
                      </a:cubicBezTo>
                      <a:cubicBezTo>
                        <a:pt x="3" y="11"/>
                        <a:pt x="3" y="5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5"/>
                        <a:pt x="4" y="11"/>
                        <a:pt x="4" y="17"/>
                      </a:cubicBezTo>
                      <a:cubicBezTo>
                        <a:pt x="4" y="26"/>
                        <a:pt x="4" y="34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3" name="Freeform 881"/>
                <p:cNvSpPr>
                  <a:spLocks noEditPoints="1"/>
                </p:cNvSpPr>
                <p:nvPr/>
              </p:nvSpPr>
              <p:spPr bwMode="auto">
                <a:xfrm>
                  <a:off x="6773" y="2783"/>
                  <a:ext cx="14" cy="91"/>
                </a:xfrm>
                <a:custGeom>
                  <a:gdLst>
                    <a:gd fmla="*/ 5 w 6" name="T0"/>
                    <a:gd fmla="*/ 2 h 38" name="T1"/>
                    <a:gd fmla="*/ 1 w 6" name="T2"/>
                    <a:gd fmla="*/ 37 h 38" name="T3"/>
                    <a:gd fmla="*/ 0 w 6" name="T4"/>
                    <a:gd fmla="*/ 38 h 38" name="T5"/>
                    <a:gd fmla="*/ 4 w 6" name="T6"/>
                    <a:gd fmla="*/ 2 h 38" name="T7"/>
                    <a:gd fmla="*/ 5 w 6" name="T8"/>
                    <a:gd fmla="*/ 1 h 38" name="T9"/>
                    <a:gd fmla="*/ 5 w 6" name="T10"/>
                    <a:gd fmla="*/ 2 h 38" name="T11"/>
                    <a:gd fmla="*/ 0 w 6" name="T12"/>
                    <a:gd fmla="*/ 38 h 38" name="T13"/>
                    <a:gd fmla="*/ 0 w 6" name="T14"/>
                    <a:gd fmla="*/ 38 h 38" name="T15"/>
                    <a:gd fmla="*/ 0 w 6" name="T16"/>
                    <a:gd fmla="*/ 38 h 38" name="T17"/>
                    <a:gd fmla="*/ 0 w 6" name="T18"/>
                    <a:gd fmla="*/ 38 h 38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8" w="6">
                      <a:moveTo>
                        <a:pt x="5" y="2"/>
                      </a:moveTo>
                      <a:cubicBezTo>
                        <a:pt x="1" y="9"/>
                        <a:pt x="6" y="30"/>
                        <a:pt x="1" y="37"/>
                      </a:cubicBezTo>
                      <a:cubicBezTo>
                        <a:pt x="0" y="37"/>
                        <a:pt x="0" y="38"/>
                        <a:pt x="0" y="38"/>
                      </a:cubicBezTo>
                      <a:cubicBezTo>
                        <a:pt x="6" y="31"/>
                        <a:pt x="0" y="10"/>
                        <a:pt x="4" y="2"/>
                      </a:cubicBez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6" y="0"/>
                        <a:pt x="5" y="1"/>
                        <a:pt x="5" y="2"/>
                      </a:cubicBezTo>
                      <a:close/>
                      <a:moveTo>
                        <a:pt x="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4" name="Freeform 882"/>
                <p:cNvSpPr>
                  <a:spLocks noEditPoints="1"/>
                </p:cNvSpPr>
                <p:nvPr/>
              </p:nvSpPr>
              <p:spPr bwMode="auto">
                <a:xfrm>
                  <a:off x="6773" y="2783"/>
                  <a:ext cx="12" cy="91"/>
                </a:xfrm>
                <a:custGeom>
                  <a:gdLst>
                    <a:gd fmla="*/ 0 w 5" name="T0"/>
                    <a:gd fmla="*/ 38 h 38" name="T1"/>
                    <a:gd fmla="*/ 0 w 5" name="T2"/>
                    <a:gd fmla="*/ 38 h 38" name="T3"/>
                    <a:gd fmla="*/ 0 w 5" name="T4"/>
                    <a:gd fmla="*/ 38 h 38" name="T5"/>
                    <a:gd fmla="*/ 3 w 5" name="T6"/>
                    <a:gd fmla="*/ 18 h 38" name="T7"/>
                    <a:gd fmla="*/ 4 w 5" name="T8"/>
                    <a:gd fmla="*/ 2 h 38" name="T9"/>
                    <a:gd fmla="*/ 5 w 5" name="T10"/>
                    <a:gd fmla="*/ 1 h 38" name="T11"/>
                    <a:gd fmla="*/ 5 w 5" name="T12"/>
                    <a:gd fmla="*/ 0 h 38" name="T13"/>
                    <a:gd fmla="*/ 5 w 5" name="T14"/>
                    <a:gd fmla="*/ 1 h 38" name="T15"/>
                    <a:gd fmla="*/ 5 w 5" name="T16"/>
                    <a:gd fmla="*/ 2 h 38" name="T17"/>
                    <a:gd fmla="*/ 3 w 5" name="T18"/>
                    <a:gd fmla="*/ 18 h 38" name="T19"/>
                    <a:gd fmla="*/ 1 w 5" name="T20"/>
                    <a:gd fmla="*/ 37 h 38" name="T21"/>
                    <a:gd fmla="*/ 0 w 5" name="T22"/>
                    <a:gd fmla="*/ 38 h 38" name="T23"/>
                    <a:gd fmla="*/ 0 w 5" name="T24"/>
                    <a:gd fmla="*/ 38 h 38" name="T25"/>
                    <a:gd fmla="*/ 5 w 5" name="T26"/>
                    <a:gd fmla="*/ 1 h 38" name="T27"/>
                    <a:gd fmla="*/ 5 w 5" name="T28"/>
                    <a:gd fmla="*/ 1 h 38" name="T29"/>
                    <a:gd fmla="*/ 4 w 5" name="T30"/>
                    <a:gd fmla="*/ 2 h 38" name="T31"/>
                    <a:gd fmla="*/ 3 w 5" name="T32"/>
                    <a:gd fmla="*/ 18 h 38" name="T33"/>
                    <a:gd fmla="*/ 0 w 5" name="T34"/>
                    <a:gd fmla="*/ 37 h 38" name="T35"/>
                    <a:gd fmla="*/ 1 w 5" name="T36"/>
                    <a:gd fmla="*/ 37 h 38" name="T37"/>
                    <a:gd fmla="*/ 3 w 5" name="T38"/>
                    <a:gd fmla="*/ 18 h 38" name="T39"/>
                    <a:gd fmla="*/ 5 w 5" name="T40"/>
                    <a:gd fmla="*/ 2 h 38" name="T41"/>
                    <a:gd fmla="*/ 5 w 5" name="T42"/>
                    <a:gd fmla="*/ 1 h 3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8" w="5">
                      <a:moveTo>
                        <a:pt x="0" y="38"/>
                      </a:move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3" y="34"/>
                        <a:pt x="3" y="26"/>
                        <a:pt x="3" y="18"/>
                      </a:cubicBezTo>
                      <a:cubicBezTo>
                        <a:pt x="2" y="12"/>
                        <a:pt x="2" y="6"/>
                        <a:pt x="4" y="2"/>
                      </a:cubicBezTo>
                      <a:cubicBezTo>
                        <a:pt x="4" y="2"/>
                        <a:pt x="4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3" y="5"/>
                        <a:pt x="3" y="11"/>
                        <a:pt x="3" y="18"/>
                      </a:cubicBezTo>
                      <a:cubicBezTo>
                        <a:pt x="4" y="26"/>
                        <a:pt x="4" y="34"/>
                        <a:pt x="1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lose/>
                      <a:moveTo>
                        <a:pt x="5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2" y="6"/>
                        <a:pt x="2" y="12"/>
                        <a:pt x="3" y="18"/>
                      </a:cubicBezTo>
                      <a:cubicBezTo>
                        <a:pt x="3" y="26"/>
                        <a:pt x="3" y="33"/>
                        <a:pt x="0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4" y="33"/>
                        <a:pt x="3" y="26"/>
                        <a:pt x="3" y="18"/>
                      </a:cubicBezTo>
                      <a:cubicBezTo>
                        <a:pt x="3" y="11"/>
                        <a:pt x="3" y="5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5" name="Freeform 883"/>
                <p:cNvSpPr/>
                <p:nvPr/>
              </p:nvSpPr>
              <p:spPr bwMode="auto">
                <a:xfrm>
                  <a:off x="6785" y="2768"/>
                  <a:ext cx="30" cy="27"/>
                </a:xfrm>
                <a:custGeom>
                  <a:gdLst>
                    <a:gd fmla="*/ 0 w 13" name="T0"/>
                    <a:gd fmla="*/ 7 h 11" name="T1"/>
                    <a:gd fmla="*/ 5 w 13" name="T2"/>
                    <a:gd fmla="*/ 2 h 11" name="T3"/>
                    <a:gd fmla="*/ 13 w 13" name="T4"/>
                    <a:gd fmla="*/ 6 h 11" name="T5"/>
                    <a:gd fmla="*/ 8 w 13" name="T6"/>
                    <a:gd fmla="*/ 11 h 11" name="T7"/>
                    <a:gd fmla="*/ 0 w 13" name="T8"/>
                    <a:gd fmla="*/ 7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13">
                      <a:moveTo>
                        <a:pt x="0" y="7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7" y="0"/>
                        <a:pt x="12" y="2"/>
                        <a:pt x="13" y="6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6" y="7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6" name="Freeform 884"/>
                <p:cNvSpPr>
                  <a:spLocks noEditPoints="1"/>
                </p:cNvSpPr>
                <p:nvPr/>
              </p:nvSpPr>
              <p:spPr bwMode="auto">
                <a:xfrm>
                  <a:off x="6785" y="2768"/>
                  <a:ext cx="30" cy="27"/>
                </a:xfrm>
                <a:custGeom>
                  <a:gdLst>
                    <a:gd fmla="*/ 8 w 13" name="T0"/>
                    <a:gd fmla="*/ 11 h 11" name="T1"/>
                    <a:gd fmla="*/ 8 w 13" name="T2"/>
                    <a:gd fmla="*/ 11 h 11" name="T3"/>
                    <a:gd fmla="*/ 0 w 13" name="T4"/>
                    <a:gd fmla="*/ 7 h 11" name="T5"/>
                    <a:gd fmla="*/ 0 w 13" name="T6"/>
                    <a:gd fmla="*/ 7 h 11" name="T7"/>
                    <a:gd fmla="*/ 0 w 13" name="T8"/>
                    <a:gd fmla="*/ 7 h 11" name="T9"/>
                    <a:gd fmla="*/ 0 w 13" name="T10"/>
                    <a:gd fmla="*/ 7 h 11" name="T11"/>
                    <a:gd fmla="*/ 0 w 13" name="T12"/>
                    <a:gd fmla="*/ 7 h 11" name="T13"/>
                    <a:gd fmla="*/ 0 w 13" name="T14"/>
                    <a:gd fmla="*/ 7 h 11" name="T15"/>
                    <a:gd fmla="*/ 5 w 13" name="T16"/>
                    <a:gd fmla="*/ 2 h 11" name="T17"/>
                    <a:gd fmla="*/ 13 w 13" name="T18"/>
                    <a:gd fmla="*/ 6 h 11" name="T19"/>
                    <a:gd fmla="*/ 8 w 13" name="T20"/>
                    <a:gd fmla="*/ 11 h 11" name="T21"/>
                    <a:gd fmla="*/ 8 w 13" name="T22"/>
                    <a:gd fmla="*/ 11 h 11" name="T23"/>
                    <a:gd fmla="*/ 2 w 13" name="T24"/>
                    <a:gd fmla="*/ 6 h 11" name="T25"/>
                    <a:gd fmla="*/ 8 w 13" name="T26"/>
                    <a:gd fmla="*/ 11 h 11" name="T27"/>
                    <a:gd fmla="*/ 13 w 13" name="T28"/>
                    <a:gd fmla="*/ 6 h 11" name="T29"/>
                    <a:gd fmla="*/ 5 w 13" name="T30"/>
                    <a:gd fmla="*/ 2 h 11" name="T31"/>
                    <a:gd fmla="*/ 0 w 13" name="T32"/>
                    <a:gd fmla="*/ 7 h 11" name="T33"/>
                    <a:gd fmla="*/ 2 w 13" name="T34"/>
                    <a:gd fmla="*/ 6 h 11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1" w="13">
                      <a:moveTo>
                        <a:pt x="8" y="11"/>
                      </a:move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6" y="7"/>
                        <a:pt x="2" y="5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7" y="0"/>
                        <a:pt x="12" y="2"/>
                        <a:pt x="13" y="6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lose/>
                      <a:moveTo>
                        <a:pt x="2" y="6"/>
                      </a:moveTo>
                      <a:cubicBezTo>
                        <a:pt x="4" y="6"/>
                        <a:pt x="7" y="8"/>
                        <a:pt x="8" y="11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2"/>
                        <a:pt x="7" y="0"/>
                        <a:pt x="5" y="2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6"/>
                        <a:pt x="1" y="6"/>
                        <a:pt x="2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7" name="Freeform 885"/>
                <p:cNvSpPr/>
                <p:nvPr/>
              </p:nvSpPr>
              <p:spPr bwMode="auto">
                <a:xfrm>
                  <a:off x="6785" y="2780"/>
                  <a:ext cx="21" cy="15"/>
                </a:xfrm>
                <a:custGeom>
                  <a:gdLst>
                    <a:gd fmla="*/ 3 w 9" name="T0"/>
                    <a:gd fmla="*/ 0 h 6" name="T1"/>
                    <a:gd fmla="*/ 9 w 9" name="T2"/>
                    <a:gd fmla="*/ 6 h 6" name="T3"/>
                    <a:gd fmla="*/ 8 w 9" name="T4"/>
                    <a:gd fmla="*/ 6 h 6" name="T5"/>
                    <a:gd fmla="*/ 0 w 9" name="T6"/>
                    <a:gd fmla="*/ 2 h 6" name="T7"/>
                    <a:gd fmla="*/ 0 w 9" name="T8"/>
                    <a:gd fmla="*/ 1 h 6" name="T9"/>
                    <a:gd fmla="*/ 0 w 9" name="T10"/>
                    <a:gd fmla="*/ 1 h 6" name="T11"/>
                    <a:gd fmla="*/ 1 w 9" name="T12"/>
                    <a:gd fmla="*/ 1 h 6" name="T13"/>
                    <a:gd fmla="*/ 1 w 9" name="T14"/>
                    <a:gd fmla="*/ 1 h 6" name="T15"/>
                    <a:gd fmla="*/ 3 w 9" name="T16"/>
                    <a:gd fmla="*/ 0 h 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" w="9">
                      <a:moveTo>
                        <a:pt x="3" y="0"/>
                      </a:moveTo>
                      <a:cubicBezTo>
                        <a:pt x="5" y="0"/>
                        <a:pt x="7" y="2"/>
                        <a:pt x="9" y="6"/>
                      </a:cubicBezTo>
                      <a:cubicBezTo>
                        <a:pt x="9" y="6"/>
                        <a:pt x="8" y="6"/>
                        <a:pt x="8" y="6"/>
                      </a:cubicBezTo>
                      <a:cubicBezTo>
                        <a:pt x="6" y="2"/>
                        <a:pt x="3" y="0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8" name="Freeform 886"/>
                <p:cNvSpPr>
                  <a:spLocks noEditPoints="1"/>
                </p:cNvSpPr>
                <p:nvPr/>
              </p:nvSpPr>
              <p:spPr bwMode="auto">
                <a:xfrm>
                  <a:off x="6785" y="2780"/>
                  <a:ext cx="21" cy="15"/>
                </a:xfrm>
                <a:custGeom>
                  <a:gdLst>
                    <a:gd fmla="*/ 8 w 9" name="T0"/>
                    <a:gd fmla="*/ 6 h 6" name="T1"/>
                    <a:gd fmla="*/ 8 w 9" name="T2"/>
                    <a:gd fmla="*/ 6 h 6" name="T3"/>
                    <a:gd fmla="*/ 0 w 9" name="T4"/>
                    <a:gd fmla="*/ 2 h 6" name="T5"/>
                    <a:gd fmla="*/ 0 w 9" name="T6"/>
                    <a:gd fmla="*/ 2 h 6" name="T7"/>
                    <a:gd fmla="*/ 0 w 9" name="T8"/>
                    <a:gd fmla="*/ 2 h 6" name="T9"/>
                    <a:gd fmla="*/ 0 w 9" name="T10"/>
                    <a:gd fmla="*/ 2 h 6" name="T11"/>
                    <a:gd fmla="*/ 0 w 9" name="T12"/>
                    <a:gd fmla="*/ 2 h 6" name="T13"/>
                    <a:gd fmla="*/ 0 w 9" name="T14"/>
                    <a:gd fmla="*/ 1 h 6" name="T15"/>
                    <a:gd fmla="*/ 3 w 9" name="T16"/>
                    <a:gd fmla="*/ 0 h 6" name="T17"/>
                    <a:gd fmla="*/ 9 w 9" name="T18"/>
                    <a:gd fmla="*/ 6 h 6" name="T19"/>
                    <a:gd fmla="*/ 8 w 9" name="T20"/>
                    <a:gd fmla="*/ 6 h 6" name="T21"/>
                    <a:gd fmla="*/ 8 w 9" name="T22"/>
                    <a:gd fmla="*/ 6 h 6" name="T23"/>
                    <a:gd fmla="*/ 2 w 9" name="T24"/>
                    <a:gd fmla="*/ 1 h 6" name="T25"/>
                    <a:gd fmla="*/ 8 w 9" name="T26"/>
                    <a:gd fmla="*/ 6 h 6" name="T27"/>
                    <a:gd fmla="*/ 9 w 9" name="T28"/>
                    <a:gd fmla="*/ 6 h 6" name="T29"/>
                    <a:gd fmla="*/ 3 w 9" name="T30"/>
                    <a:gd fmla="*/ 0 h 6" name="T31"/>
                    <a:gd fmla="*/ 3 w 9" name="T32"/>
                    <a:gd fmla="*/ 0 h 6" name="T33"/>
                    <a:gd fmla="*/ 1 w 9" name="T34"/>
                    <a:gd fmla="*/ 1 h 6" name="T35"/>
                    <a:gd fmla="*/ 0 w 9" name="T36"/>
                    <a:gd fmla="*/ 1 h 6" name="T37"/>
                    <a:gd fmla="*/ 2 w 9" name="T38"/>
                    <a:gd fmla="*/ 1 h 6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6" w="9">
                      <a:moveTo>
                        <a:pt x="8" y="6"/>
                      </a:move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6" y="2"/>
                        <a:pt x="3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5" y="0"/>
                        <a:pt x="8" y="3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lose/>
                      <a:moveTo>
                        <a:pt x="2" y="1"/>
                      </a:moveTo>
                      <a:cubicBezTo>
                        <a:pt x="4" y="1"/>
                        <a:pt x="7" y="3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7" y="3"/>
                        <a:pt x="5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49" name="Freeform 887"/>
                <p:cNvSpPr/>
                <p:nvPr/>
              </p:nvSpPr>
              <p:spPr bwMode="auto">
                <a:xfrm>
                  <a:off x="6794" y="2768"/>
                  <a:ext cx="21" cy="17"/>
                </a:xfrm>
                <a:custGeom>
                  <a:gdLst>
                    <a:gd fmla="*/ 3 w 9" name="T0"/>
                    <a:gd fmla="*/ 1 h 7" name="T1"/>
                    <a:gd fmla="*/ 9 w 9" name="T2"/>
                    <a:gd fmla="*/ 6 h 7" name="T3"/>
                    <a:gd fmla="*/ 9 w 9" name="T4"/>
                    <a:gd fmla="*/ 7 h 7" name="T5"/>
                    <a:gd fmla="*/ 0 w 9" name="T6"/>
                    <a:gd fmla="*/ 3 h 7" name="T7"/>
                    <a:gd fmla="*/ 1 w 9" name="T8"/>
                    <a:gd fmla="*/ 2 h 7" name="T9"/>
                    <a:gd fmla="*/ 3 w 9" name="T10"/>
                    <a:gd fmla="*/ 1 h 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" w="9">
                      <a:moveTo>
                        <a:pt x="3" y="1"/>
                      </a:moveTo>
                      <a:cubicBezTo>
                        <a:pt x="6" y="1"/>
                        <a:pt x="8" y="3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7" y="2"/>
                        <a:pt x="3" y="0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0" name="Freeform 888"/>
                <p:cNvSpPr>
                  <a:spLocks noEditPoints="1"/>
                </p:cNvSpPr>
                <p:nvPr/>
              </p:nvSpPr>
              <p:spPr bwMode="auto">
                <a:xfrm>
                  <a:off x="6794" y="2768"/>
                  <a:ext cx="21" cy="17"/>
                </a:xfrm>
                <a:custGeom>
                  <a:gdLst>
                    <a:gd fmla="*/ 9 w 9" name="T0"/>
                    <a:gd fmla="*/ 7 h 7" name="T1"/>
                    <a:gd fmla="*/ 9 w 9" name="T2"/>
                    <a:gd fmla="*/ 7 h 7" name="T3"/>
                    <a:gd fmla="*/ 0 w 9" name="T4"/>
                    <a:gd fmla="*/ 3 h 7" name="T5"/>
                    <a:gd fmla="*/ 0 w 9" name="T6"/>
                    <a:gd fmla="*/ 3 h 7" name="T7"/>
                    <a:gd fmla="*/ 0 w 9" name="T8"/>
                    <a:gd fmla="*/ 3 h 7" name="T9"/>
                    <a:gd fmla="*/ 1 w 9" name="T10"/>
                    <a:gd fmla="*/ 2 h 7" name="T11"/>
                    <a:gd fmla="*/ 3 w 9" name="T12"/>
                    <a:gd fmla="*/ 1 h 7" name="T13"/>
                    <a:gd fmla="*/ 9 w 9" name="T14"/>
                    <a:gd fmla="*/ 6 h 7" name="T15"/>
                    <a:gd fmla="*/ 9 w 9" name="T16"/>
                    <a:gd fmla="*/ 7 h 7" name="T17"/>
                    <a:gd fmla="*/ 9 w 9" name="T18"/>
                    <a:gd fmla="*/ 7 h 7" name="T19"/>
                    <a:gd fmla="*/ 3 w 9" name="T20"/>
                    <a:gd fmla="*/ 2 h 7" name="T21"/>
                    <a:gd fmla="*/ 9 w 9" name="T22"/>
                    <a:gd fmla="*/ 7 h 7" name="T23"/>
                    <a:gd fmla="*/ 9 w 9" name="T24"/>
                    <a:gd fmla="*/ 6 h 7" name="T25"/>
                    <a:gd fmla="*/ 3 w 9" name="T26"/>
                    <a:gd fmla="*/ 1 h 7" name="T27"/>
                    <a:gd fmla="*/ 3 w 9" name="T28"/>
                    <a:gd fmla="*/ 1 h 7" name="T29"/>
                    <a:gd fmla="*/ 1 w 9" name="T30"/>
                    <a:gd fmla="*/ 2 h 7" name="T31"/>
                    <a:gd fmla="*/ 1 w 9" name="T32"/>
                    <a:gd fmla="*/ 2 h 7" name="T33"/>
                    <a:gd fmla="*/ 3 w 9" name="T34"/>
                    <a:gd fmla="*/ 2 h 7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7" w="9"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7" y="3"/>
                        <a:pt x="3" y="0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6" y="1"/>
                        <a:pt x="8" y="3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lose/>
                      <a:moveTo>
                        <a:pt x="3" y="2"/>
                      </a:moveTo>
                      <a:cubicBezTo>
                        <a:pt x="5" y="2"/>
                        <a:pt x="7" y="4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3"/>
                        <a:pt x="6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1" name="Freeform 889"/>
                <p:cNvSpPr/>
                <p:nvPr/>
              </p:nvSpPr>
              <p:spPr bwMode="auto">
                <a:xfrm>
                  <a:off x="6657" y="2773"/>
                  <a:ext cx="19" cy="15"/>
                </a:xfrm>
                <a:custGeom>
                  <a:gdLst>
                    <a:gd fmla="*/ 7 w 8" name="T0"/>
                    <a:gd fmla="*/ 1 h 6" name="T1"/>
                    <a:gd fmla="*/ 5 w 8" name="T2"/>
                    <a:gd fmla="*/ 1 h 6" name="T3"/>
                    <a:gd fmla="*/ 4 w 8" name="T4"/>
                    <a:gd fmla="*/ 0 h 6" name="T5"/>
                    <a:gd fmla="*/ 2 w 8" name="T6"/>
                    <a:gd fmla="*/ 1 h 6" name="T7"/>
                    <a:gd fmla="*/ 3 w 8" name="T8"/>
                    <a:gd fmla="*/ 2 h 6" name="T9"/>
                    <a:gd fmla="*/ 0 w 8" name="T10"/>
                    <a:gd fmla="*/ 5 h 6" name="T11"/>
                    <a:gd fmla="*/ 2 w 8" name="T12"/>
                    <a:gd fmla="*/ 6 h 6" name="T13"/>
                    <a:gd fmla="*/ 4 w 8" name="T14"/>
                    <a:gd fmla="*/ 3 h 6" name="T15"/>
                    <a:gd fmla="*/ 5 w 8" name="T16"/>
                    <a:gd fmla="*/ 4 h 6" name="T17"/>
                    <a:gd fmla="*/ 8 w 8" name="T18"/>
                    <a:gd fmla="*/ 3 h 6" name="T19"/>
                    <a:gd fmla="*/ 6 w 8" name="T20"/>
                    <a:gd fmla="*/ 2 h 6" name="T21"/>
                    <a:gd fmla="*/ 8 w 8" name="T22"/>
                    <a:gd fmla="*/ 2 h 6" name="T23"/>
                    <a:gd fmla="*/ 7 w 8" name="T24"/>
                    <a:gd fmla="*/ 1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8">
                      <a:moveTo>
                        <a:pt x="7" y="1"/>
                      </a:move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2" y="1"/>
                        <a:pt x="2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2" y="3"/>
                        <a:pt x="1" y="4"/>
                        <a:pt x="0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3" y="4"/>
                        <a:pt x="4" y="3"/>
                      </a:cubicBezTo>
                      <a:cubicBezTo>
                        <a:pt x="5" y="3"/>
                        <a:pt x="5" y="4"/>
                        <a:pt x="5" y="4"/>
                      </a:cubicBezTo>
                      <a:cubicBezTo>
                        <a:pt x="6" y="3"/>
                        <a:pt x="7" y="3"/>
                        <a:pt x="8" y="3"/>
                      </a:cubicBezTo>
                      <a:cubicBezTo>
                        <a:pt x="7" y="3"/>
                        <a:pt x="6" y="2"/>
                        <a:pt x="6" y="2"/>
                      </a:cubicBezTo>
                      <a:cubicBezTo>
                        <a:pt x="6" y="2"/>
                        <a:pt x="7" y="2"/>
                        <a:pt x="8" y="2"/>
                      </a:cubicBez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2" name="Freeform 890"/>
                <p:cNvSpPr>
                  <a:spLocks noEditPoints="1"/>
                </p:cNvSpPr>
                <p:nvPr/>
              </p:nvSpPr>
              <p:spPr bwMode="auto">
                <a:xfrm>
                  <a:off x="6657" y="2773"/>
                  <a:ext cx="19" cy="17"/>
                </a:xfrm>
                <a:custGeom>
                  <a:gdLst>
                    <a:gd fmla="*/ 2 w 8" name="T0"/>
                    <a:gd fmla="*/ 7 h 7" name="T1"/>
                    <a:gd fmla="*/ 0 w 8" name="T2"/>
                    <a:gd fmla="*/ 5 h 7" name="T3"/>
                    <a:gd fmla="*/ 3 w 8" name="T4"/>
                    <a:gd fmla="*/ 2 h 7" name="T5"/>
                    <a:gd fmla="*/ 2 w 8" name="T6"/>
                    <a:gd fmla="*/ 1 h 7" name="T7"/>
                    <a:gd fmla="*/ 2 w 8" name="T8"/>
                    <a:gd fmla="*/ 1 h 7" name="T9"/>
                    <a:gd fmla="*/ 4 w 8" name="T10"/>
                    <a:gd fmla="*/ 2 h 7" name="T11"/>
                    <a:gd fmla="*/ 0 w 8" name="T12"/>
                    <a:gd fmla="*/ 5 h 7" name="T13"/>
                    <a:gd fmla="*/ 2 w 8" name="T14"/>
                    <a:gd fmla="*/ 6 h 7" name="T15"/>
                    <a:gd fmla="*/ 4 w 8" name="T16"/>
                    <a:gd fmla="*/ 3 h 7" name="T17"/>
                    <a:gd fmla="*/ 5 w 8" name="T18"/>
                    <a:gd fmla="*/ 4 h 7" name="T19"/>
                    <a:gd fmla="*/ 8 w 8" name="T20"/>
                    <a:gd fmla="*/ 3 h 7" name="T21"/>
                    <a:gd fmla="*/ 6 w 8" name="T22"/>
                    <a:gd fmla="*/ 2 h 7" name="T23"/>
                    <a:gd fmla="*/ 8 w 8" name="T24"/>
                    <a:gd fmla="*/ 2 h 7" name="T25"/>
                    <a:gd fmla="*/ 8 w 8" name="T26"/>
                    <a:gd fmla="*/ 2 h 7" name="T27"/>
                    <a:gd fmla="*/ 8 w 8" name="T28"/>
                    <a:gd fmla="*/ 2 h 7" name="T29"/>
                    <a:gd fmla="*/ 6 w 8" name="T30"/>
                    <a:gd fmla="*/ 2 h 7" name="T31"/>
                    <a:gd fmla="*/ 8 w 8" name="T32"/>
                    <a:gd fmla="*/ 3 h 7" name="T33"/>
                    <a:gd fmla="*/ 5 w 8" name="T34"/>
                    <a:gd fmla="*/ 4 h 7" name="T35"/>
                    <a:gd fmla="*/ 5 w 8" name="T36"/>
                    <a:gd fmla="*/ 4 h 7" name="T37"/>
                    <a:gd fmla="*/ 5 w 8" name="T38"/>
                    <a:gd fmla="*/ 4 h 7" name="T39"/>
                    <a:gd fmla="*/ 4 w 8" name="T40"/>
                    <a:gd fmla="*/ 3 h 7" name="T41"/>
                    <a:gd fmla="*/ 2 w 8" name="T42"/>
                    <a:gd fmla="*/ 7 h 7" name="T43"/>
                    <a:gd fmla="*/ 2 w 8" name="T44"/>
                    <a:gd fmla="*/ 7 h 7" name="T45"/>
                    <a:gd fmla="*/ 3 w 8" name="T46"/>
                    <a:gd fmla="*/ 1 h 7" name="T47"/>
                    <a:gd fmla="*/ 4 w 8" name="T48"/>
                    <a:gd fmla="*/ 0 h 7" name="T49"/>
                    <a:gd fmla="*/ 4 w 8" name="T50"/>
                    <a:gd fmla="*/ 0 h 7" name="T51"/>
                    <a:gd fmla="*/ 4 w 8" name="T52"/>
                    <a:gd fmla="*/ 0 h 7" name="T53"/>
                    <a:gd fmla="*/ 3 w 8" name="T54"/>
                    <a:gd fmla="*/ 1 h 7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7" w="8">
                      <a:moveTo>
                        <a:pt x="2" y="7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2" y="3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2" y="3"/>
                        <a:pt x="1" y="4"/>
                        <a:pt x="0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4"/>
                        <a:pt x="4" y="3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6" y="3"/>
                        <a:pt x="7" y="3"/>
                        <a:pt x="8" y="3"/>
                      </a:cubicBezTo>
                      <a:cubicBezTo>
                        <a:pt x="7" y="3"/>
                        <a:pt x="6" y="2"/>
                        <a:pt x="6" y="2"/>
                      </a:cubicBezTo>
                      <a:cubicBezTo>
                        <a:pt x="6" y="2"/>
                        <a:pt x="7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7" y="3"/>
                        <a:pt x="8" y="3"/>
                      </a:cubicBezTo>
                      <a:cubicBezTo>
                        <a:pt x="7" y="3"/>
                        <a:pt x="6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3" y="4"/>
                        <a:pt x="3" y="5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lose/>
                      <a:moveTo>
                        <a:pt x="3" y="1"/>
                      </a:move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3" name="Freeform 891"/>
                <p:cNvSpPr/>
                <p:nvPr/>
              </p:nvSpPr>
              <p:spPr bwMode="auto">
                <a:xfrm>
                  <a:off x="6792" y="2773"/>
                  <a:ext cx="19" cy="15"/>
                </a:xfrm>
                <a:custGeom>
                  <a:gdLst>
                    <a:gd fmla="*/ 2 w 8" name="T0"/>
                    <a:gd fmla="*/ 1 h 6" name="T1"/>
                    <a:gd fmla="*/ 3 w 8" name="T2"/>
                    <a:gd fmla="*/ 1 h 6" name="T3"/>
                    <a:gd fmla="*/ 4 w 8" name="T4"/>
                    <a:gd fmla="*/ 0 h 6" name="T5"/>
                    <a:gd fmla="*/ 6 w 8" name="T6"/>
                    <a:gd fmla="*/ 1 h 6" name="T7"/>
                    <a:gd fmla="*/ 5 w 8" name="T8"/>
                    <a:gd fmla="*/ 2 h 6" name="T9"/>
                    <a:gd fmla="*/ 8 w 8" name="T10"/>
                    <a:gd fmla="*/ 5 h 6" name="T11"/>
                    <a:gd fmla="*/ 7 w 8" name="T12"/>
                    <a:gd fmla="*/ 6 h 6" name="T13"/>
                    <a:gd fmla="*/ 4 w 8" name="T14"/>
                    <a:gd fmla="*/ 3 h 6" name="T15"/>
                    <a:gd fmla="*/ 3 w 8" name="T16"/>
                    <a:gd fmla="*/ 4 h 6" name="T17"/>
                    <a:gd fmla="*/ 1 w 8" name="T18"/>
                    <a:gd fmla="*/ 3 h 6" name="T19"/>
                    <a:gd fmla="*/ 2 w 8" name="T20"/>
                    <a:gd fmla="*/ 2 h 6" name="T21"/>
                    <a:gd fmla="*/ 0 w 8" name="T22"/>
                    <a:gd fmla="*/ 2 h 6" name="T23"/>
                    <a:gd fmla="*/ 2 w 8" name="T24"/>
                    <a:gd fmla="*/ 1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8">
                      <a:moveTo>
                        <a:pt x="2" y="1"/>
                      </a:move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6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6" y="3"/>
                        <a:pt x="7" y="4"/>
                        <a:pt x="8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5"/>
                        <a:pt x="5" y="4"/>
                        <a:pt x="4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3BB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4" name="Freeform 892"/>
                <p:cNvSpPr>
                  <a:spLocks noEditPoints="1"/>
                </p:cNvSpPr>
                <p:nvPr/>
              </p:nvSpPr>
              <p:spPr bwMode="auto">
                <a:xfrm>
                  <a:off x="6792" y="2773"/>
                  <a:ext cx="19" cy="17"/>
                </a:xfrm>
                <a:custGeom>
                  <a:gdLst>
                    <a:gd fmla="*/ 7 w 8" name="T0"/>
                    <a:gd fmla="*/ 7 h 7" name="T1"/>
                    <a:gd fmla="*/ 6 w 8" name="T2"/>
                    <a:gd fmla="*/ 7 h 7" name="T3"/>
                    <a:gd fmla="*/ 4 w 8" name="T4"/>
                    <a:gd fmla="*/ 3 h 7" name="T5"/>
                    <a:gd fmla="*/ 3 w 8" name="T6"/>
                    <a:gd fmla="*/ 4 h 7" name="T7"/>
                    <a:gd fmla="*/ 3 w 8" name="T8"/>
                    <a:gd fmla="*/ 4 h 7" name="T9"/>
                    <a:gd fmla="*/ 1 w 8" name="T10"/>
                    <a:gd fmla="*/ 3 h 7" name="T11"/>
                    <a:gd fmla="*/ 2 w 8" name="T12"/>
                    <a:gd fmla="*/ 2 h 7" name="T13"/>
                    <a:gd fmla="*/ 1 w 8" name="T14"/>
                    <a:gd fmla="*/ 2 h 7" name="T15"/>
                    <a:gd fmla="*/ 0 w 8" name="T16"/>
                    <a:gd fmla="*/ 2 h 7" name="T17"/>
                    <a:gd fmla="*/ 2 w 8" name="T18"/>
                    <a:gd fmla="*/ 1 h 7" name="T19"/>
                    <a:gd fmla="*/ 3 w 8" name="T20"/>
                    <a:gd fmla="*/ 1 h 7" name="T21"/>
                    <a:gd fmla="*/ 4 w 8" name="T22"/>
                    <a:gd fmla="*/ 0 h 7" name="T23"/>
                    <a:gd fmla="*/ 6 w 8" name="T24"/>
                    <a:gd fmla="*/ 1 h 7" name="T25"/>
                    <a:gd fmla="*/ 5 w 8" name="T26"/>
                    <a:gd fmla="*/ 2 h 7" name="T27"/>
                    <a:gd fmla="*/ 8 w 8" name="T28"/>
                    <a:gd fmla="*/ 5 h 7" name="T29"/>
                    <a:gd fmla="*/ 7 w 8" name="T30"/>
                    <a:gd fmla="*/ 7 h 7" name="T31"/>
                    <a:gd fmla="*/ 4 w 8" name="T32"/>
                    <a:gd fmla="*/ 3 h 7" name="T33"/>
                    <a:gd fmla="*/ 7 w 8" name="T34"/>
                    <a:gd fmla="*/ 6 h 7" name="T35"/>
                    <a:gd fmla="*/ 8 w 8" name="T36"/>
                    <a:gd fmla="*/ 5 h 7" name="T37"/>
                    <a:gd fmla="*/ 5 w 8" name="T38"/>
                    <a:gd fmla="*/ 2 h 7" name="T39"/>
                    <a:gd fmla="*/ 6 w 8" name="T40"/>
                    <a:gd fmla="*/ 1 h 7" name="T41"/>
                    <a:gd fmla="*/ 4 w 8" name="T42"/>
                    <a:gd fmla="*/ 0 h 7" name="T43"/>
                    <a:gd fmla="*/ 4 w 8" name="T44"/>
                    <a:gd fmla="*/ 1 h 7" name="T45"/>
                    <a:gd fmla="*/ 2 w 8" name="T46"/>
                    <a:gd fmla="*/ 1 h 7" name="T47"/>
                    <a:gd fmla="*/ 0 w 8" name="T48"/>
                    <a:gd fmla="*/ 2 h 7" name="T49"/>
                    <a:gd fmla="*/ 2 w 8" name="T50"/>
                    <a:gd fmla="*/ 2 h 7" name="T51"/>
                    <a:gd fmla="*/ 1 w 8" name="T52"/>
                    <a:gd fmla="*/ 3 h 7" name="T53"/>
                    <a:gd fmla="*/ 3 w 8" name="T54"/>
                    <a:gd fmla="*/ 4 h 7" name="T55"/>
                    <a:gd fmla="*/ 4 w 8" name="T56"/>
                    <a:gd fmla="*/ 3 h 7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7" w="8">
                      <a:moveTo>
                        <a:pt x="7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5"/>
                        <a:pt x="5" y="4"/>
                        <a:pt x="4" y="3"/>
                      </a:cubicBezTo>
                      <a:cubicBezTo>
                        <a:pt x="4" y="3"/>
                        <a:pt x="3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6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6" y="3"/>
                        <a:pt x="7" y="4"/>
                        <a:pt x="8" y="5"/>
                      </a:cubicBezTo>
                      <a:cubicBezTo>
                        <a:pt x="7" y="7"/>
                        <a:pt x="7" y="7"/>
                        <a:pt x="7" y="7"/>
                      </a:cubicBezTo>
                      <a:close/>
                      <a:moveTo>
                        <a:pt x="4" y="3"/>
                      </a:moveTo>
                      <a:cubicBezTo>
                        <a:pt x="5" y="4"/>
                        <a:pt x="6" y="5"/>
                        <a:pt x="7" y="6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4"/>
                        <a:pt x="6" y="3"/>
                        <a:pt x="5" y="2"/>
                      </a:cubicBezTo>
                      <a:cubicBezTo>
                        <a:pt x="5" y="2"/>
                        <a:pt x="6" y="1"/>
                        <a:pt x="6" y="1"/>
                      </a:cubicBezTo>
                      <a:cubicBezTo>
                        <a:pt x="6" y="1"/>
                        <a:pt x="5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3"/>
                        <a:pt x="4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5" name="Rectangle 893"/>
                <p:cNvSpPr>
                  <a:spLocks noChangeArrowheads="1"/>
                </p:cNvSpPr>
                <p:nvPr/>
              </p:nvSpPr>
              <p:spPr bwMode="auto">
                <a:xfrm>
                  <a:off x="7087" y="2646"/>
                  <a:ext cx="788" cy="156"/>
                </a:xfrm>
                <a:prstGeom prst="rect">
                  <a:avLst/>
                </a:prstGeom>
                <a:solidFill>
                  <a:srgbClr val="EED12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6" name="Rectangle 894"/>
                <p:cNvSpPr>
                  <a:spLocks noChangeArrowheads="1"/>
                </p:cNvSpPr>
                <p:nvPr/>
              </p:nvSpPr>
              <p:spPr bwMode="auto">
                <a:xfrm>
                  <a:off x="7087" y="2802"/>
                  <a:ext cx="788" cy="156"/>
                </a:xfrm>
                <a:prstGeom prst="rect">
                  <a:avLst/>
                </a:prstGeom>
                <a:solidFill>
                  <a:srgbClr val="242EA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7" name="Rectangle 895"/>
                <p:cNvSpPr>
                  <a:spLocks noChangeArrowheads="1"/>
                </p:cNvSpPr>
                <p:nvPr/>
              </p:nvSpPr>
              <p:spPr bwMode="auto">
                <a:xfrm>
                  <a:off x="7087" y="2958"/>
                  <a:ext cx="788" cy="154"/>
                </a:xfrm>
                <a:prstGeom prst="rect">
                  <a:avLst/>
                </a:prstGeom>
                <a:solidFill>
                  <a:srgbClr val="BD003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8" name="Freeform 896"/>
                <p:cNvSpPr/>
                <p:nvPr/>
              </p:nvSpPr>
              <p:spPr bwMode="auto">
                <a:xfrm>
                  <a:off x="7435" y="2814"/>
                  <a:ext cx="43" cy="43"/>
                </a:xfrm>
                <a:custGeom>
                  <a:gdLst>
                    <a:gd fmla="*/ 12 w 43" name="T0"/>
                    <a:gd fmla="*/ 43 h 43" name="T1"/>
                    <a:gd fmla="*/ 19 w 43" name="T2"/>
                    <a:gd fmla="*/ 0 h 43" name="T3"/>
                    <a:gd fmla="*/ 40 w 43" name="T4"/>
                    <a:gd fmla="*/ 38 h 43" name="T5"/>
                    <a:gd fmla="*/ 0 w 43" name="T6"/>
                    <a:gd fmla="*/ 19 h 43" name="T7"/>
                    <a:gd fmla="*/ 43 w 43" name="T8"/>
                    <a:gd fmla="*/ 12 h 43" name="T9"/>
                    <a:gd fmla="*/ 12 w 43" name="T10"/>
                    <a:gd fmla="*/ 43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43">
                      <a:moveTo>
                        <a:pt x="12" y="43"/>
                      </a:moveTo>
                      <a:lnTo>
                        <a:pt x="19" y="0"/>
                      </a:lnTo>
                      <a:lnTo>
                        <a:pt x="40" y="38"/>
                      </a:lnTo>
                      <a:lnTo>
                        <a:pt x="0" y="19"/>
                      </a:lnTo>
                      <a:lnTo>
                        <a:pt x="43" y="12"/>
                      </a:lnTo>
                      <a:lnTo>
                        <a:pt x="12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59" name="Freeform 897"/>
                <p:cNvSpPr/>
                <p:nvPr/>
              </p:nvSpPr>
              <p:spPr bwMode="auto">
                <a:xfrm>
                  <a:off x="7485" y="2814"/>
                  <a:ext cx="45" cy="43"/>
                </a:xfrm>
                <a:custGeom>
                  <a:gdLst>
                    <a:gd fmla="*/ 4 w 45" name="T0"/>
                    <a:gd fmla="*/ 38 h 43" name="T1"/>
                    <a:gd fmla="*/ 26 w 45" name="T2"/>
                    <a:gd fmla="*/ 0 h 43" name="T3"/>
                    <a:gd fmla="*/ 30 w 45" name="T4"/>
                    <a:gd fmla="*/ 43 h 43" name="T5"/>
                    <a:gd fmla="*/ 0 w 45" name="T6"/>
                    <a:gd fmla="*/ 12 h 43" name="T7"/>
                    <a:gd fmla="*/ 45 w 45" name="T8"/>
                    <a:gd fmla="*/ 19 h 43" name="T9"/>
                    <a:gd fmla="*/ 4 w 45" name="T10"/>
                    <a:gd fmla="*/ 38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45">
                      <a:moveTo>
                        <a:pt x="4" y="38"/>
                      </a:moveTo>
                      <a:lnTo>
                        <a:pt x="26" y="0"/>
                      </a:lnTo>
                      <a:lnTo>
                        <a:pt x="30" y="43"/>
                      </a:lnTo>
                      <a:lnTo>
                        <a:pt x="0" y="12"/>
                      </a:lnTo>
                      <a:lnTo>
                        <a:pt x="45" y="19"/>
                      </a:lnTo>
                      <a:lnTo>
                        <a:pt x="4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0" name="Freeform 898"/>
                <p:cNvSpPr/>
                <p:nvPr/>
              </p:nvSpPr>
              <p:spPr bwMode="auto">
                <a:xfrm>
                  <a:off x="7390" y="2833"/>
                  <a:ext cx="43" cy="43"/>
                </a:xfrm>
                <a:custGeom>
                  <a:gdLst>
                    <a:gd fmla="*/ 19 w 43" name="T0"/>
                    <a:gd fmla="*/ 43 h 43" name="T1"/>
                    <a:gd fmla="*/ 10 w 43" name="T2"/>
                    <a:gd fmla="*/ 0 h 43" name="T3"/>
                    <a:gd fmla="*/ 43 w 43" name="T4"/>
                    <a:gd fmla="*/ 29 h 43" name="T5"/>
                    <a:gd fmla="*/ 0 w 43" name="T6"/>
                    <a:gd fmla="*/ 24 h 43" name="T7"/>
                    <a:gd fmla="*/ 38 w 43" name="T8"/>
                    <a:gd fmla="*/ 3 h 43" name="T9"/>
                    <a:gd fmla="*/ 19 w 43" name="T10"/>
                    <a:gd fmla="*/ 43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43">
                      <a:moveTo>
                        <a:pt x="19" y="43"/>
                      </a:moveTo>
                      <a:lnTo>
                        <a:pt x="10" y="0"/>
                      </a:lnTo>
                      <a:lnTo>
                        <a:pt x="43" y="29"/>
                      </a:lnTo>
                      <a:lnTo>
                        <a:pt x="0" y="24"/>
                      </a:lnTo>
                      <a:lnTo>
                        <a:pt x="38" y="3"/>
                      </a:lnTo>
                      <a:lnTo>
                        <a:pt x="19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1" name="Freeform 899"/>
                <p:cNvSpPr/>
                <p:nvPr/>
              </p:nvSpPr>
              <p:spPr bwMode="auto">
                <a:xfrm>
                  <a:off x="7530" y="2833"/>
                  <a:ext cx="44" cy="43"/>
                </a:xfrm>
                <a:custGeom>
                  <a:gdLst>
                    <a:gd fmla="*/ 0 w 44" name="T0"/>
                    <a:gd fmla="*/ 29 h 43" name="T1"/>
                    <a:gd fmla="*/ 33 w 44" name="T2"/>
                    <a:gd fmla="*/ 0 h 43" name="T3"/>
                    <a:gd fmla="*/ 23 w 44" name="T4"/>
                    <a:gd fmla="*/ 43 h 43" name="T5"/>
                    <a:gd fmla="*/ 7 w 44" name="T6"/>
                    <a:gd fmla="*/ 3 h 43" name="T7"/>
                    <a:gd fmla="*/ 44 w 44" name="T8"/>
                    <a:gd fmla="*/ 24 h 43" name="T9"/>
                    <a:gd fmla="*/ 0 w 44" name="T10"/>
                    <a:gd fmla="*/ 29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44">
                      <a:moveTo>
                        <a:pt x="0" y="29"/>
                      </a:moveTo>
                      <a:lnTo>
                        <a:pt x="33" y="0"/>
                      </a:lnTo>
                      <a:lnTo>
                        <a:pt x="23" y="43"/>
                      </a:lnTo>
                      <a:lnTo>
                        <a:pt x="7" y="3"/>
                      </a:lnTo>
                      <a:lnTo>
                        <a:pt x="44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2" name="Freeform 900"/>
                <p:cNvSpPr/>
                <p:nvPr/>
              </p:nvSpPr>
              <p:spPr bwMode="auto">
                <a:xfrm>
                  <a:off x="7355" y="2862"/>
                  <a:ext cx="45" cy="46"/>
                </a:xfrm>
                <a:custGeom>
                  <a:gdLst>
                    <a:gd fmla="*/ 26 w 45" name="T0"/>
                    <a:gd fmla="*/ 46 h 46" name="T1"/>
                    <a:gd fmla="*/ 2 w 45" name="T2"/>
                    <a:gd fmla="*/ 7 h 46" name="T3"/>
                    <a:gd fmla="*/ 45 w 45" name="T4"/>
                    <a:gd fmla="*/ 24 h 46" name="T5"/>
                    <a:gd fmla="*/ 0 w 45" name="T6"/>
                    <a:gd fmla="*/ 36 h 46" name="T7"/>
                    <a:gd fmla="*/ 28 w 45" name="T8"/>
                    <a:gd fmla="*/ 0 h 46" name="T9"/>
                    <a:gd fmla="*/ 26 w 45" name="T10"/>
                    <a:gd fmla="*/ 46 h 4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6" w="45">
                      <a:moveTo>
                        <a:pt x="26" y="46"/>
                      </a:moveTo>
                      <a:lnTo>
                        <a:pt x="2" y="7"/>
                      </a:lnTo>
                      <a:lnTo>
                        <a:pt x="45" y="24"/>
                      </a:lnTo>
                      <a:lnTo>
                        <a:pt x="0" y="36"/>
                      </a:lnTo>
                      <a:lnTo>
                        <a:pt x="28" y="0"/>
                      </a:lnTo>
                      <a:lnTo>
                        <a:pt x="26" y="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3" name="Freeform 901"/>
                <p:cNvSpPr/>
                <p:nvPr/>
              </p:nvSpPr>
              <p:spPr bwMode="auto">
                <a:xfrm>
                  <a:off x="7565" y="2862"/>
                  <a:ext cx="43" cy="46"/>
                </a:xfrm>
                <a:custGeom>
                  <a:gdLst>
                    <a:gd fmla="*/ 0 w 43" name="T0"/>
                    <a:gd fmla="*/ 24 h 46" name="T1"/>
                    <a:gd fmla="*/ 40 w 43" name="T2"/>
                    <a:gd fmla="*/ 7 h 46" name="T3"/>
                    <a:gd fmla="*/ 17 w 43" name="T4"/>
                    <a:gd fmla="*/ 46 h 46" name="T5"/>
                    <a:gd fmla="*/ 14 w 43" name="T6"/>
                    <a:gd fmla="*/ 0 h 46" name="T7"/>
                    <a:gd fmla="*/ 43 w 43" name="T8"/>
                    <a:gd fmla="*/ 36 h 46" name="T9"/>
                    <a:gd fmla="*/ 0 w 43" name="T10"/>
                    <a:gd fmla="*/ 24 h 4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6" w="43">
                      <a:moveTo>
                        <a:pt x="0" y="24"/>
                      </a:moveTo>
                      <a:lnTo>
                        <a:pt x="40" y="7"/>
                      </a:lnTo>
                      <a:lnTo>
                        <a:pt x="17" y="46"/>
                      </a:lnTo>
                      <a:lnTo>
                        <a:pt x="14" y="0"/>
                      </a:lnTo>
                      <a:lnTo>
                        <a:pt x="43" y="36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4" name="Freeform 902"/>
                <p:cNvSpPr/>
                <p:nvPr/>
              </p:nvSpPr>
              <p:spPr bwMode="auto">
                <a:xfrm>
                  <a:off x="7329" y="2903"/>
                  <a:ext cx="44" cy="43"/>
                </a:xfrm>
                <a:custGeom>
                  <a:gdLst>
                    <a:gd fmla="*/ 35 w 44" name="T0"/>
                    <a:gd fmla="*/ 43 h 43" name="T1"/>
                    <a:gd fmla="*/ 0 w 44" name="T2"/>
                    <a:gd fmla="*/ 17 h 43" name="T3"/>
                    <a:gd fmla="*/ 44 w 44" name="T4"/>
                    <a:gd fmla="*/ 17 h 43" name="T5"/>
                    <a:gd fmla="*/ 9 w 44" name="T6"/>
                    <a:gd fmla="*/ 43 h 43" name="T7"/>
                    <a:gd fmla="*/ 23 w 44" name="T8"/>
                    <a:gd fmla="*/ 0 h 43" name="T9"/>
                    <a:gd fmla="*/ 35 w 44" name="T10"/>
                    <a:gd fmla="*/ 43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44">
                      <a:moveTo>
                        <a:pt x="35" y="43"/>
                      </a:moveTo>
                      <a:lnTo>
                        <a:pt x="0" y="17"/>
                      </a:lnTo>
                      <a:lnTo>
                        <a:pt x="44" y="17"/>
                      </a:lnTo>
                      <a:lnTo>
                        <a:pt x="9" y="43"/>
                      </a:lnTo>
                      <a:lnTo>
                        <a:pt x="23" y="0"/>
                      </a:lnTo>
                      <a:lnTo>
                        <a:pt x="35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5" name="Freeform 903"/>
                <p:cNvSpPr/>
                <p:nvPr/>
              </p:nvSpPr>
              <p:spPr bwMode="auto">
                <a:xfrm>
                  <a:off x="7589" y="2903"/>
                  <a:ext cx="45" cy="43"/>
                </a:xfrm>
                <a:custGeom>
                  <a:gdLst>
                    <a:gd fmla="*/ 0 w 45" name="T0"/>
                    <a:gd fmla="*/ 17 h 43" name="T1"/>
                    <a:gd fmla="*/ 45 w 45" name="T2"/>
                    <a:gd fmla="*/ 17 h 43" name="T3"/>
                    <a:gd fmla="*/ 9 w 45" name="T4"/>
                    <a:gd fmla="*/ 43 h 43" name="T5"/>
                    <a:gd fmla="*/ 23 w 45" name="T6"/>
                    <a:gd fmla="*/ 0 h 43" name="T7"/>
                    <a:gd fmla="*/ 38 w 45" name="T8"/>
                    <a:gd fmla="*/ 43 h 43" name="T9"/>
                    <a:gd fmla="*/ 0 w 45" name="T10"/>
                    <a:gd fmla="*/ 17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45">
                      <a:moveTo>
                        <a:pt x="0" y="17"/>
                      </a:moveTo>
                      <a:lnTo>
                        <a:pt x="45" y="17"/>
                      </a:lnTo>
                      <a:lnTo>
                        <a:pt x="9" y="43"/>
                      </a:lnTo>
                      <a:lnTo>
                        <a:pt x="23" y="0"/>
                      </a:lnTo>
                      <a:lnTo>
                        <a:pt x="38" y="43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6" name="Rectangle 904"/>
                <p:cNvSpPr>
                  <a:spLocks noChangeArrowheads="1"/>
                </p:cNvSpPr>
                <p:nvPr/>
              </p:nvSpPr>
              <p:spPr bwMode="auto">
                <a:xfrm>
                  <a:off x="8033" y="2646"/>
                  <a:ext cx="785" cy="466"/>
                </a:xfrm>
                <a:prstGeom prst="rect">
                  <a:avLst/>
                </a:prstGeom>
                <a:solidFill>
                  <a:srgbClr val="C6001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567" name="Freeform 905"/>
                <p:cNvSpPr/>
                <p:nvPr/>
              </p:nvSpPr>
              <p:spPr bwMode="auto">
                <a:xfrm>
                  <a:off x="8095" y="2716"/>
                  <a:ext cx="136" cy="130"/>
                </a:xfrm>
                <a:custGeom>
                  <a:gdLst>
                    <a:gd fmla="*/ 201 w 291" name="T0"/>
                    <a:gd fmla="*/ 172 h 280" name="T1"/>
                    <a:gd fmla="*/ 237 w 291" name="T2"/>
                    <a:gd fmla="*/ 280 h 280" name="T3"/>
                    <a:gd fmla="*/ 147 w 291" name="T4"/>
                    <a:gd fmla="*/ 213 h 280" name="T5"/>
                    <a:gd fmla="*/ 57 w 291" name="T6"/>
                    <a:gd fmla="*/ 280 h 280" name="T7"/>
                    <a:gd fmla="*/ 90 w 291" name="T8"/>
                    <a:gd fmla="*/ 172 h 280" name="T9"/>
                    <a:gd fmla="*/ 0 w 291" name="T10"/>
                    <a:gd fmla="*/ 108 h 280" name="T11"/>
                    <a:gd fmla="*/ 111 w 291" name="T12"/>
                    <a:gd fmla="*/ 108 h 280" name="T13"/>
                    <a:gd fmla="*/ 147 w 291" name="T14"/>
                    <a:gd fmla="*/ 0 h 280" name="T15"/>
                    <a:gd fmla="*/ 180 w 291" name="T16"/>
                    <a:gd fmla="*/ 108 h 280" name="T17"/>
                    <a:gd fmla="*/ 291 w 291" name="T18"/>
                    <a:gd fmla="*/ 108 h 280" name="T19"/>
                    <a:gd fmla="*/ 201 w 291" name="T20"/>
                    <a:gd fmla="*/ 172 h 28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80" w="291">
                      <a:moveTo>
                        <a:pt x="201" y="172"/>
                      </a:moveTo>
                      <a:lnTo>
                        <a:pt x="237" y="280"/>
                      </a:lnTo>
                      <a:lnTo>
                        <a:pt x="147" y="213"/>
                      </a:lnTo>
                      <a:lnTo>
                        <a:pt x="57" y="280"/>
                      </a:lnTo>
                      <a:lnTo>
                        <a:pt x="90" y="172"/>
                      </a:lnTo>
                      <a:lnTo>
                        <a:pt x="0" y="108"/>
                      </a:lnTo>
                      <a:lnTo>
                        <a:pt x="111" y="108"/>
                      </a:lnTo>
                      <a:lnTo>
                        <a:pt x="147" y="0"/>
                      </a:lnTo>
                      <a:lnTo>
                        <a:pt x="180" y="108"/>
                      </a:lnTo>
                      <a:lnTo>
                        <a:pt x="291" y="108"/>
                      </a:lnTo>
                      <a:lnTo>
                        <a:pt x="201" y="172"/>
                      </a:lnTo>
                      <a:close/>
                    </a:path>
                  </a:pathLst>
                </a:custGeom>
                <a:solidFill>
                  <a:srgbClr val="FCFF2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462" name="Freeform 905"/>
              <p:cNvSpPr/>
              <p:nvPr/>
            </p:nvSpPr>
            <p:spPr bwMode="auto">
              <a:xfrm rot="1634633">
                <a:off x="13064342" y="3040207"/>
                <a:ext cx="86400" cy="86400"/>
              </a:xfrm>
              <a:custGeom>
                <a:gdLst>
                  <a:gd fmla="*/ 201 w 291" name="T0"/>
                  <a:gd fmla="*/ 172 h 280" name="T1"/>
                  <a:gd fmla="*/ 237 w 291" name="T2"/>
                  <a:gd fmla="*/ 280 h 280" name="T3"/>
                  <a:gd fmla="*/ 147 w 291" name="T4"/>
                  <a:gd fmla="*/ 213 h 280" name="T5"/>
                  <a:gd fmla="*/ 57 w 291" name="T6"/>
                  <a:gd fmla="*/ 280 h 280" name="T7"/>
                  <a:gd fmla="*/ 90 w 291" name="T8"/>
                  <a:gd fmla="*/ 172 h 280" name="T9"/>
                  <a:gd fmla="*/ 0 w 291" name="T10"/>
                  <a:gd fmla="*/ 108 h 280" name="T11"/>
                  <a:gd fmla="*/ 111 w 291" name="T12"/>
                  <a:gd fmla="*/ 108 h 280" name="T13"/>
                  <a:gd fmla="*/ 147 w 291" name="T14"/>
                  <a:gd fmla="*/ 0 h 280" name="T15"/>
                  <a:gd fmla="*/ 180 w 291" name="T16"/>
                  <a:gd fmla="*/ 108 h 280" name="T17"/>
                  <a:gd fmla="*/ 291 w 291" name="T18"/>
                  <a:gd fmla="*/ 108 h 280" name="T19"/>
                  <a:gd fmla="*/ 201 w 291" name="T20"/>
                  <a:gd fmla="*/ 172 h 28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0" w="291">
                    <a:moveTo>
                      <a:pt x="201" y="172"/>
                    </a:moveTo>
                    <a:lnTo>
                      <a:pt x="237" y="280"/>
                    </a:lnTo>
                    <a:lnTo>
                      <a:pt x="147" y="213"/>
                    </a:lnTo>
                    <a:lnTo>
                      <a:pt x="57" y="280"/>
                    </a:lnTo>
                    <a:lnTo>
                      <a:pt x="90" y="172"/>
                    </a:lnTo>
                    <a:lnTo>
                      <a:pt x="0" y="108"/>
                    </a:lnTo>
                    <a:lnTo>
                      <a:pt x="111" y="108"/>
                    </a:lnTo>
                    <a:lnTo>
                      <a:pt x="147" y="0"/>
                    </a:lnTo>
                    <a:lnTo>
                      <a:pt x="180" y="108"/>
                    </a:lnTo>
                    <a:lnTo>
                      <a:pt x="291" y="108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rgbClr val="FCFF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3" name="Freeform 905"/>
              <p:cNvSpPr/>
              <p:nvPr/>
            </p:nvSpPr>
            <p:spPr bwMode="auto">
              <a:xfrm rot="20739424">
                <a:off x="13165649" y="3128113"/>
                <a:ext cx="86400" cy="86400"/>
              </a:xfrm>
              <a:custGeom>
                <a:gdLst>
                  <a:gd fmla="*/ 201 w 291" name="T0"/>
                  <a:gd fmla="*/ 172 h 280" name="T1"/>
                  <a:gd fmla="*/ 237 w 291" name="T2"/>
                  <a:gd fmla="*/ 280 h 280" name="T3"/>
                  <a:gd fmla="*/ 147 w 291" name="T4"/>
                  <a:gd fmla="*/ 213 h 280" name="T5"/>
                  <a:gd fmla="*/ 57 w 291" name="T6"/>
                  <a:gd fmla="*/ 280 h 280" name="T7"/>
                  <a:gd fmla="*/ 90 w 291" name="T8"/>
                  <a:gd fmla="*/ 172 h 280" name="T9"/>
                  <a:gd fmla="*/ 0 w 291" name="T10"/>
                  <a:gd fmla="*/ 108 h 280" name="T11"/>
                  <a:gd fmla="*/ 111 w 291" name="T12"/>
                  <a:gd fmla="*/ 108 h 280" name="T13"/>
                  <a:gd fmla="*/ 147 w 291" name="T14"/>
                  <a:gd fmla="*/ 0 h 280" name="T15"/>
                  <a:gd fmla="*/ 180 w 291" name="T16"/>
                  <a:gd fmla="*/ 108 h 280" name="T17"/>
                  <a:gd fmla="*/ 291 w 291" name="T18"/>
                  <a:gd fmla="*/ 108 h 280" name="T19"/>
                  <a:gd fmla="*/ 201 w 291" name="T20"/>
                  <a:gd fmla="*/ 172 h 28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0" w="291">
                    <a:moveTo>
                      <a:pt x="201" y="172"/>
                    </a:moveTo>
                    <a:lnTo>
                      <a:pt x="237" y="280"/>
                    </a:lnTo>
                    <a:lnTo>
                      <a:pt x="147" y="213"/>
                    </a:lnTo>
                    <a:lnTo>
                      <a:pt x="57" y="280"/>
                    </a:lnTo>
                    <a:lnTo>
                      <a:pt x="90" y="172"/>
                    </a:lnTo>
                    <a:lnTo>
                      <a:pt x="0" y="108"/>
                    </a:lnTo>
                    <a:lnTo>
                      <a:pt x="111" y="108"/>
                    </a:lnTo>
                    <a:lnTo>
                      <a:pt x="147" y="0"/>
                    </a:lnTo>
                    <a:lnTo>
                      <a:pt x="180" y="108"/>
                    </a:lnTo>
                    <a:lnTo>
                      <a:pt x="291" y="108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rgbClr val="FCFF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4" name="Freeform 905"/>
              <p:cNvSpPr/>
              <p:nvPr/>
            </p:nvSpPr>
            <p:spPr bwMode="auto">
              <a:xfrm>
                <a:off x="13165649" y="3286013"/>
                <a:ext cx="86400" cy="86400"/>
              </a:xfrm>
              <a:custGeom>
                <a:gdLst>
                  <a:gd fmla="*/ 201 w 291" name="T0"/>
                  <a:gd fmla="*/ 172 h 280" name="T1"/>
                  <a:gd fmla="*/ 237 w 291" name="T2"/>
                  <a:gd fmla="*/ 280 h 280" name="T3"/>
                  <a:gd fmla="*/ 147 w 291" name="T4"/>
                  <a:gd fmla="*/ 213 h 280" name="T5"/>
                  <a:gd fmla="*/ 57 w 291" name="T6"/>
                  <a:gd fmla="*/ 280 h 280" name="T7"/>
                  <a:gd fmla="*/ 90 w 291" name="T8"/>
                  <a:gd fmla="*/ 172 h 280" name="T9"/>
                  <a:gd fmla="*/ 0 w 291" name="T10"/>
                  <a:gd fmla="*/ 108 h 280" name="T11"/>
                  <a:gd fmla="*/ 111 w 291" name="T12"/>
                  <a:gd fmla="*/ 108 h 280" name="T13"/>
                  <a:gd fmla="*/ 147 w 291" name="T14"/>
                  <a:gd fmla="*/ 0 h 280" name="T15"/>
                  <a:gd fmla="*/ 180 w 291" name="T16"/>
                  <a:gd fmla="*/ 108 h 280" name="T17"/>
                  <a:gd fmla="*/ 291 w 291" name="T18"/>
                  <a:gd fmla="*/ 108 h 280" name="T19"/>
                  <a:gd fmla="*/ 201 w 291" name="T20"/>
                  <a:gd fmla="*/ 172 h 28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0" w="291">
                    <a:moveTo>
                      <a:pt x="201" y="172"/>
                    </a:moveTo>
                    <a:lnTo>
                      <a:pt x="237" y="280"/>
                    </a:lnTo>
                    <a:lnTo>
                      <a:pt x="147" y="213"/>
                    </a:lnTo>
                    <a:lnTo>
                      <a:pt x="57" y="280"/>
                    </a:lnTo>
                    <a:lnTo>
                      <a:pt x="90" y="172"/>
                    </a:lnTo>
                    <a:lnTo>
                      <a:pt x="0" y="108"/>
                    </a:lnTo>
                    <a:lnTo>
                      <a:pt x="111" y="108"/>
                    </a:lnTo>
                    <a:lnTo>
                      <a:pt x="147" y="0"/>
                    </a:lnTo>
                    <a:lnTo>
                      <a:pt x="180" y="108"/>
                    </a:lnTo>
                    <a:lnTo>
                      <a:pt x="291" y="108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rgbClr val="FCFF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5" name="Freeform 905"/>
              <p:cNvSpPr/>
              <p:nvPr/>
            </p:nvSpPr>
            <p:spPr bwMode="auto">
              <a:xfrm rot="1400921">
                <a:off x="13071083" y="3375338"/>
                <a:ext cx="86400" cy="86400"/>
              </a:xfrm>
              <a:custGeom>
                <a:gdLst>
                  <a:gd fmla="*/ 201 w 291" name="T0"/>
                  <a:gd fmla="*/ 172 h 280" name="T1"/>
                  <a:gd fmla="*/ 237 w 291" name="T2"/>
                  <a:gd fmla="*/ 280 h 280" name="T3"/>
                  <a:gd fmla="*/ 147 w 291" name="T4"/>
                  <a:gd fmla="*/ 213 h 280" name="T5"/>
                  <a:gd fmla="*/ 57 w 291" name="T6"/>
                  <a:gd fmla="*/ 280 h 280" name="T7"/>
                  <a:gd fmla="*/ 90 w 291" name="T8"/>
                  <a:gd fmla="*/ 172 h 280" name="T9"/>
                  <a:gd fmla="*/ 0 w 291" name="T10"/>
                  <a:gd fmla="*/ 108 h 280" name="T11"/>
                  <a:gd fmla="*/ 111 w 291" name="T12"/>
                  <a:gd fmla="*/ 108 h 280" name="T13"/>
                  <a:gd fmla="*/ 147 w 291" name="T14"/>
                  <a:gd fmla="*/ 0 h 280" name="T15"/>
                  <a:gd fmla="*/ 180 w 291" name="T16"/>
                  <a:gd fmla="*/ 108 h 280" name="T17"/>
                  <a:gd fmla="*/ 291 w 291" name="T18"/>
                  <a:gd fmla="*/ 108 h 280" name="T19"/>
                  <a:gd fmla="*/ 201 w 291" name="T20"/>
                  <a:gd fmla="*/ 172 h 28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0" w="291">
                    <a:moveTo>
                      <a:pt x="201" y="172"/>
                    </a:moveTo>
                    <a:lnTo>
                      <a:pt x="237" y="280"/>
                    </a:lnTo>
                    <a:lnTo>
                      <a:pt x="147" y="213"/>
                    </a:lnTo>
                    <a:lnTo>
                      <a:pt x="57" y="280"/>
                    </a:lnTo>
                    <a:lnTo>
                      <a:pt x="90" y="172"/>
                    </a:lnTo>
                    <a:lnTo>
                      <a:pt x="0" y="108"/>
                    </a:lnTo>
                    <a:lnTo>
                      <a:pt x="111" y="108"/>
                    </a:lnTo>
                    <a:lnTo>
                      <a:pt x="147" y="0"/>
                    </a:lnTo>
                    <a:lnTo>
                      <a:pt x="180" y="108"/>
                    </a:lnTo>
                    <a:lnTo>
                      <a:pt x="291" y="108"/>
                    </a:lnTo>
                    <a:lnTo>
                      <a:pt x="201" y="172"/>
                    </a:lnTo>
                    <a:close/>
                  </a:path>
                </a:pathLst>
              </a:custGeom>
              <a:solidFill>
                <a:srgbClr val="FCFF2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368" name="Group 908"/>
            <p:cNvGrpSpPr>
              <a:grpSpLocks noChangeAspect="1"/>
            </p:cNvGrpSpPr>
            <p:nvPr/>
          </p:nvGrpSpPr>
          <p:grpSpPr>
            <a:xfrm>
              <a:off x="2157416" y="4240742"/>
              <a:ext cx="11362905" cy="719404"/>
              <a:chOff x="1424" y="2646"/>
              <a:chExt cx="7392" cy="468"/>
            </a:xfrm>
          </p:grpSpPr>
          <p:sp>
            <p:nvSpPr>
              <p:cNvPr id="1369" name="AutoShape 907"/>
              <p:cNvSpPr>
                <a:spLocks noChangeArrowheads="1" noChangeAspect="1" noTextEdit="1"/>
              </p:cNvSpPr>
              <p:nvPr/>
            </p:nvSpPr>
            <p:spPr bwMode="auto">
              <a:xfrm>
                <a:off x="1424" y="2646"/>
                <a:ext cx="739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1370" name="Group 1109"/>
              <p:cNvGrpSpPr/>
              <p:nvPr/>
            </p:nvGrpSpPr>
            <p:grpSpPr>
              <a:xfrm>
                <a:off x="1424" y="2646"/>
                <a:ext cx="4564" cy="466"/>
                <a:chOff x="1424" y="2646"/>
                <a:chExt cx="4564" cy="466"/>
              </a:xfrm>
            </p:grpSpPr>
            <p:sp>
              <p:nvSpPr>
                <p:cNvPr id="1540" name="Rectangle 909"/>
                <p:cNvSpPr>
                  <a:spLocks noChangeArrowheads="1"/>
                </p:cNvSpPr>
                <p:nvPr/>
              </p:nvSpPr>
              <p:spPr bwMode="auto">
                <a:xfrm>
                  <a:off x="1424" y="2646"/>
                  <a:ext cx="787" cy="466"/>
                </a:xfrm>
                <a:prstGeom prst="rect">
                  <a:avLst/>
                </a:prstGeom>
                <a:solidFill>
                  <a:srgbClr val="13006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1" name="Freeform 910"/>
                <p:cNvSpPr/>
                <p:nvPr/>
              </p:nvSpPr>
              <p:spPr bwMode="auto">
                <a:xfrm>
                  <a:off x="1519" y="2675"/>
                  <a:ext cx="42" cy="38"/>
                </a:xfrm>
                <a:custGeom>
                  <a:gdLst>
                    <a:gd fmla="*/ 0 w 42" name="T0"/>
                    <a:gd fmla="*/ 14 h 38" name="T1"/>
                    <a:gd fmla="*/ 16 w 42" name="T2"/>
                    <a:gd fmla="*/ 14 h 38" name="T3"/>
                    <a:gd fmla="*/ 21 w 42" name="T4"/>
                    <a:gd fmla="*/ 0 h 38" name="T5"/>
                    <a:gd fmla="*/ 26 w 42" name="T6"/>
                    <a:gd fmla="*/ 14 h 38" name="T7"/>
                    <a:gd fmla="*/ 42 w 42" name="T8"/>
                    <a:gd fmla="*/ 14 h 38" name="T9"/>
                    <a:gd fmla="*/ 28 w 42" name="T10"/>
                    <a:gd fmla="*/ 24 h 38" name="T11"/>
                    <a:gd fmla="*/ 33 w 42" name="T12"/>
                    <a:gd fmla="*/ 38 h 38" name="T13"/>
                    <a:gd fmla="*/ 21 w 42" name="T14"/>
                    <a:gd fmla="*/ 29 h 38" name="T15"/>
                    <a:gd fmla="*/ 7 w 42" name="T16"/>
                    <a:gd fmla="*/ 38 h 38" name="T17"/>
                    <a:gd fmla="*/ 11 w 42" name="T18"/>
                    <a:gd fmla="*/ 24 h 38" name="T19"/>
                    <a:gd fmla="*/ 0 w 42" name="T20"/>
                    <a:gd fmla="*/ 14 h 3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8" w="42">
                      <a:moveTo>
                        <a:pt x="0" y="14"/>
                      </a:moveTo>
                      <a:lnTo>
                        <a:pt x="16" y="14"/>
                      </a:lnTo>
                      <a:lnTo>
                        <a:pt x="21" y="0"/>
                      </a:lnTo>
                      <a:lnTo>
                        <a:pt x="26" y="14"/>
                      </a:lnTo>
                      <a:lnTo>
                        <a:pt x="42" y="14"/>
                      </a:lnTo>
                      <a:lnTo>
                        <a:pt x="28" y="24"/>
                      </a:lnTo>
                      <a:lnTo>
                        <a:pt x="33" y="38"/>
                      </a:lnTo>
                      <a:lnTo>
                        <a:pt x="21" y="29"/>
                      </a:lnTo>
                      <a:lnTo>
                        <a:pt x="7" y="38"/>
                      </a:lnTo>
                      <a:lnTo>
                        <a:pt x="11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2" name="Freeform 911"/>
                <p:cNvSpPr/>
                <p:nvPr/>
              </p:nvSpPr>
              <p:spPr bwMode="auto">
                <a:xfrm>
                  <a:off x="1455" y="2740"/>
                  <a:ext cx="40" cy="41"/>
                </a:xfrm>
                <a:custGeom>
                  <a:gdLst>
                    <a:gd fmla="*/ 0 w 40" name="T0"/>
                    <a:gd fmla="*/ 14 h 41" name="T1"/>
                    <a:gd fmla="*/ 14 w 40" name="T2"/>
                    <a:gd fmla="*/ 14 h 41" name="T3"/>
                    <a:gd fmla="*/ 19 w 40" name="T4"/>
                    <a:gd fmla="*/ 0 h 41" name="T5"/>
                    <a:gd fmla="*/ 26 w 40" name="T6"/>
                    <a:gd fmla="*/ 14 h 41" name="T7"/>
                    <a:gd fmla="*/ 40 w 40" name="T8"/>
                    <a:gd fmla="*/ 14 h 41" name="T9"/>
                    <a:gd fmla="*/ 28 w 40" name="T10"/>
                    <a:gd fmla="*/ 24 h 41" name="T11"/>
                    <a:gd fmla="*/ 33 w 40" name="T12"/>
                    <a:gd fmla="*/ 41 h 41" name="T13"/>
                    <a:gd fmla="*/ 19 w 40" name="T14"/>
                    <a:gd fmla="*/ 31 h 41" name="T15"/>
                    <a:gd fmla="*/ 7 w 40" name="T16"/>
                    <a:gd fmla="*/ 41 h 41" name="T17"/>
                    <a:gd fmla="*/ 12 w 40" name="T18"/>
                    <a:gd fmla="*/ 24 h 41" name="T19"/>
                    <a:gd fmla="*/ 0 w 40" name="T20"/>
                    <a:gd fmla="*/ 14 h 4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1" w="40">
                      <a:moveTo>
                        <a:pt x="0" y="14"/>
                      </a:moveTo>
                      <a:lnTo>
                        <a:pt x="14" y="14"/>
                      </a:lnTo>
                      <a:lnTo>
                        <a:pt x="19" y="0"/>
                      </a:lnTo>
                      <a:lnTo>
                        <a:pt x="26" y="14"/>
                      </a:lnTo>
                      <a:lnTo>
                        <a:pt x="40" y="14"/>
                      </a:lnTo>
                      <a:lnTo>
                        <a:pt x="28" y="24"/>
                      </a:lnTo>
                      <a:lnTo>
                        <a:pt x="33" y="41"/>
                      </a:lnTo>
                      <a:lnTo>
                        <a:pt x="19" y="31"/>
                      </a:lnTo>
                      <a:lnTo>
                        <a:pt x="7" y="41"/>
                      </a:lnTo>
                      <a:lnTo>
                        <a:pt x="12" y="2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3" name="Freeform 912"/>
                <p:cNvSpPr/>
                <p:nvPr/>
              </p:nvSpPr>
              <p:spPr bwMode="auto">
                <a:xfrm>
                  <a:off x="1575" y="2725"/>
                  <a:ext cx="38" cy="36"/>
                </a:xfrm>
                <a:custGeom>
                  <a:gdLst>
                    <a:gd fmla="*/ 0 w 38" name="T0"/>
                    <a:gd fmla="*/ 15 h 36" name="T1"/>
                    <a:gd fmla="*/ 15 w 38" name="T2"/>
                    <a:gd fmla="*/ 15 h 36" name="T3"/>
                    <a:gd fmla="*/ 19 w 38" name="T4"/>
                    <a:gd fmla="*/ 0 h 36" name="T5"/>
                    <a:gd fmla="*/ 24 w 38" name="T6"/>
                    <a:gd fmla="*/ 15 h 36" name="T7"/>
                    <a:gd fmla="*/ 38 w 38" name="T8"/>
                    <a:gd fmla="*/ 15 h 36" name="T9"/>
                    <a:gd fmla="*/ 26 w 38" name="T10"/>
                    <a:gd fmla="*/ 22 h 36" name="T11"/>
                    <a:gd fmla="*/ 31 w 38" name="T12"/>
                    <a:gd fmla="*/ 36 h 36" name="T13"/>
                    <a:gd fmla="*/ 19 w 38" name="T14"/>
                    <a:gd fmla="*/ 27 h 36" name="T15"/>
                    <a:gd fmla="*/ 7 w 38" name="T16"/>
                    <a:gd fmla="*/ 36 h 36" name="T17"/>
                    <a:gd fmla="*/ 12 w 38" name="T18"/>
                    <a:gd fmla="*/ 22 h 36" name="T19"/>
                    <a:gd fmla="*/ 0 w 38" name="T20"/>
                    <a:gd fmla="*/ 15 h 3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6" w="38">
                      <a:moveTo>
                        <a:pt x="0" y="15"/>
                      </a:moveTo>
                      <a:lnTo>
                        <a:pt x="15" y="15"/>
                      </a:lnTo>
                      <a:lnTo>
                        <a:pt x="19" y="0"/>
                      </a:lnTo>
                      <a:lnTo>
                        <a:pt x="24" y="15"/>
                      </a:lnTo>
                      <a:lnTo>
                        <a:pt x="38" y="15"/>
                      </a:lnTo>
                      <a:lnTo>
                        <a:pt x="26" y="22"/>
                      </a:lnTo>
                      <a:lnTo>
                        <a:pt x="31" y="36"/>
                      </a:lnTo>
                      <a:lnTo>
                        <a:pt x="19" y="27"/>
                      </a:lnTo>
                      <a:lnTo>
                        <a:pt x="7" y="36"/>
                      </a:lnTo>
                      <a:lnTo>
                        <a:pt x="12" y="22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4" name="Freeform 913"/>
                <p:cNvSpPr/>
                <p:nvPr/>
              </p:nvSpPr>
              <p:spPr bwMode="auto">
                <a:xfrm>
                  <a:off x="1516" y="2841"/>
                  <a:ext cx="48" cy="45"/>
                </a:xfrm>
                <a:custGeom>
                  <a:gdLst>
                    <a:gd fmla="*/ 0 w 48" name="T0"/>
                    <a:gd fmla="*/ 16 h 45" name="T1"/>
                    <a:gd fmla="*/ 17 w 48" name="T2"/>
                    <a:gd fmla="*/ 16 h 45" name="T3"/>
                    <a:gd fmla="*/ 24 w 48" name="T4"/>
                    <a:gd fmla="*/ 0 h 45" name="T5"/>
                    <a:gd fmla="*/ 29 w 48" name="T6"/>
                    <a:gd fmla="*/ 16 h 45" name="T7"/>
                    <a:gd fmla="*/ 48 w 48" name="T8"/>
                    <a:gd fmla="*/ 16 h 45" name="T9"/>
                    <a:gd fmla="*/ 31 w 48" name="T10"/>
                    <a:gd fmla="*/ 28 h 45" name="T11"/>
                    <a:gd fmla="*/ 38 w 48" name="T12"/>
                    <a:gd fmla="*/ 45 h 45" name="T13"/>
                    <a:gd fmla="*/ 24 w 48" name="T14"/>
                    <a:gd fmla="*/ 36 h 45" name="T15"/>
                    <a:gd fmla="*/ 10 w 48" name="T16"/>
                    <a:gd fmla="*/ 45 h 45" name="T17"/>
                    <a:gd fmla="*/ 14 w 48" name="T18"/>
                    <a:gd fmla="*/ 28 h 45" name="T19"/>
                    <a:gd fmla="*/ 0 w 48" name="T20"/>
                    <a:gd fmla="*/ 16 h 4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5" w="48">
                      <a:moveTo>
                        <a:pt x="0" y="16"/>
                      </a:moveTo>
                      <a:lnTo>
                        <a:pt x="17" y="16"/>
                      </a:lnTo>
                      <a:lnTo>
                        <a:pt x="24" y="0"/>
                      </a:lnTo>
                      <a:lnTo>
                        <a:pt x="29" y="16"/>
                      </a:lnTo>
                      <a:lnTo>
                        <a:pt x="48" y="16"/>
                      </a:lnTo>
                      <a:lnTo>
                        <a:pt x="31" y="28"/>
                      </a:lnTo>
                      <a:lnTo>
                        <a:pt x="38" y="45"/>
                      </a:lnTo>
                      <a:lnTo>
                        <a:pt x="24" y="36"/>
                      </a:lnTo>
                      <a:lnTo>
                        <a:pt x="10" y="45"/>
                      </a:lnTo>
                      <a:lnTo>
                        <a:pt x="14" y="28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5" name="Freeform 914"/>
                <p:cNvSpPr/>
                <p:nvPr/>
              </p:nvSpPr>
              <p:spPr bwMode="auto">
                <a:xfrm>
                  <a:off x="1424" y="2646"/>
                  <a:ext cx="787" cy="466"/>
                </a:xfrm>
                <a:custGeom>
                  <a:gdLst>
                    <a:gd fmla="*/ 0 w 333" name="T0"/>
                    <a:gd fmla="*/ 194 h 194" name="T1"/>
                    <a:gd fmla="*/ 267 w 333" name="T2"/>
                    <a:gd fmla="*/ 0 h 194" name="T3"/>
                    <a:gd fmla="*/ 333 w 333" name="T4"/>
                    <a:gd fmla="*/ 194 h 194" name="T5"/>
                    <a:gd fmla="*/ 0 w 333" name="T6"/>
                    <a:gd fmla="*/ 194 h 19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94" w="333">
                      <a:moveTo>
                        <a:pt x="0" y="194"/>
                      </a:moveTo>
                      <a:cubicBezTo>
                        <a:pt x="107" y="132"/>
                        <a:pt x="152" y="55"/>
                        <a:pt x="267" y="0"/>
                      </a:cubicBezTo>
                      <a:cubicBezTo>
                        <a:pt x="236" y="46"/>
                        <a:pt x="242" y="150"/>
                        <a:pt x="333" y="194"/>
                      </a:cubicBez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F5CB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6" name="Rectangle 915"/>
                <p:cNvSpPr>
                  <a:spLocks noChangeArrowheads="1"/>
                </p:cNvSpPr>
                <p:nvPr/>
              </p:nvSpPr>
              <p:spPr bwMode="auto">
                <a:xfrm>
                  <a:off x="1424" y="3066"/>
                  <a:ext cx="787" cy="22"/>
                </a:xfrm>
                <a:prstGeom prst="rect">
                  <a:avLst/>
                </a:prstGeom>
                <a:solidFill>
                  <a:srgbClr val="13006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7" name="Rectangle 916"/>
                <p:cNvSpPr>
                  <a:spLocks noChangeArrowheads="1"/>
                </p:cNvSpPr>
                <p:nvPr/>
              </p:nvSpPr>
              <p:spPr bwMode="auto">
                <a:xfrm>
                  <a:off x="2368" y="2646"/>
                  <a:ext cx="787" cy="466"/>
                </a:xfrm>
                <a:prstGeom prst="rect">
                  <a:avLst/>
                </a:prstGeom>
                <a:solidFill>
                  <a:srgbClr val="B0001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8" name="Rectangle 917"/>
                <p:cNvSpPr>
                  <a:spLocks noChangeArrowheads="1"/>
                </p:cNvSpPr>
                <p:nvPr/>
              </p:nvSpPr>
              <p:spPr bwMode="auto">
                <a:xfrm>
                  <a:off x="2368" y="2646"/>
                  <a:ext cx="383" cy="2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49" name="Rectangle 918"/>
                <p:cNvSpPr>
                  <a:spLocks noChangeArrowheads="1"/>
                </p:cNvSpPr>
                <p:nvPr/>
              </p:nvSpPr>
              <p:spPr bwMode="auto">
                <a:xfrm>
                  <a:off x="2531" y="2675"/>
                  <a:ext cx="56" cy="175"/>
                </a:xfrm>
                <a:prstGeom prst="rect">
                  <a:avLst/>
                </a:prstGeom>
                <a:solidFill>
                  <a:srgbClr val="B0001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0" name="Rectangle 919"/>
                <p:cNvSpPr>
                  <a:spLocks noChangeArrowheads="1"/>
                </p:cNvSpPr>
                <p:nvPr/>
              </p:nvSpPr>
              <p:spPr bwMode="auto">
                <a:xfrm>
                  <a:off x="2474" y="2733"/>
                  <a:ext cx="173" cy="60"/>
                </a:xfrm>
                <a:prstGeom prst="rect">
                  <a:avLst/>
                </a:prstGeom>
                <a:solidFill>
                  <a:srgbClr val="B0001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1" name="Rectangle 920"/>
                <p:cNvSpPr>
                  <a:spLocks noChangeArrowheads="1"/>
                </p:cNvSpPr>
                <p:nvPr/>
              </p:nvSpPr>
              <p:spPr bwMode="auto">
                <a:xfrm>
                  <a:off x="3313" y="2646"/>
                  <a:ext cx="785" cy="466"/>
                </a:xfrm>
                <a:prstGeom prst="rect">
                  <a:avLst/>
                </a:prstGeom>
                <a:solidFill>
                  <a:srgbClr val="DE002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2" name="Rectangle 921"/>
                <p:cNvSpPr>
                  <a:spLocks noChangeArrowheads="1"/>
                </p:cNvSpPr>
                <p:nvPr/>
              </p:nvSpPr>
              <p:spPr bwMode="auto">
                <a:xfrm>
                  <a:off x="3313" y="2821"/>
                  <a:ext cx="785" cy="116"/>
                </a:xfrm>
                <a:prstGeom prst="rect">
                  <a:avLst/>
                </a:prstGeom>
                <a:solidFill>
                  <a:srgbClr val="3F9A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3" name="Freeform 922"/>
                <p:cNvSpPr/>
                <p:nvPr/>
              </p:nvSpPr>
              <p:spPr bwMode="auto">
                <a:xfrm>
                  <a:off x="3401" y="2663"/>
                  <a:ext cx="50" cy="48"/>
                </a:xfrm>
                <a:custGeom>
                  <a:gdLst>
                    <a:gd fmla="*/ 0 w 50" name="T0"/>
                    <a:gd fmla="*/ 19 h 48" name="T1"/>
                    <a:gd fmla="*/ 19 w 50" name="T2"/>
                    <a:gd fmla="*/ 19 h 48" name="T3"/>
                    <a:gd fmla="*/ 24 w 50" name="T4"/>
                    <a:gd fmla="*/ 0 h 48" name="T5"/>
                    <a:gd fmla="*/ 31 w 50" name="T6"/>
                    <a:gd fmla="*/ 19 h 48" name="T7"/>
                    <a:gd fmla="*/ 50 w 50" name="T8"/>
                    <a:gd fmla="*/ 19 h 48" name="T9"/>
                    <a:gd fmla="*/ 33 w 50" name="T10"/>
                    <a:gd fmla="*/ 29 h 48" name="T11"/>
                    <a:gd fmla="*/ 40 w 50" name="T12"/>
                    <a:gd fmla="*/ 48 h 48" name="T13"/>
                    <a:gd fmla="*/ 24 w 50" name="T14"/>
                    <a:gd fmla="*/ 36 h 48" name="T15"/>
                    <a:gd fmla="*/ 9 w 50" name="T16"/>
                    <a:gd fmla="*/ 48 h 48" name="T17"/>
                    <a:gd fmla="*/ 16 w 50" name="T18"/>
                    <a:gd fmla="*/ 29 h 48" name="T19"/>
                    <a:gd fmla="*/ 0 w 50" name="T20"/>
                    <a:gd fmla="*/ 19 h 48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8" w="50">
                      <a:moveTo>
                        <a:pt x="0" y="19"/>
                      </a:move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31" y="19"/>
                      </a:lnTo>
                      <a:lnTo>
                        <a:pt x="50" y="19"/>
                      </a:lnTo>
                      <a:lnTo>
                        <a:pt x="33" y="29"/>
                      </a:lnTo>
                      <a:lnTo>
                        <a:pt x="40" y="48"/>
                      </a:lnTo>
                      <a:lnTo>
                        <a:pt x="24" y="36"/>
                      </a:lnTo>
                      <a:lnTo>
                        <a:pt x="9" y="48"/>
                      </a:lnTo>
                      <a:lnTo>
                        <a:pt x="16" y="2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F5D0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4" name="Freeform 923"/>
                <p:cNvSpPr/>
                <p:nvPr/>
              </p:nvSpPr>
              <p:spPr bwMode="auto">
                <a:xfrm>
                  <a:off x="3410" y="2673"/>
                  <a:ext cx="31" cy="31"/>
                </a:xfrm>
                <a:custGeom>
                  <a:gdLst>
                    <a:gd fmla="*/ 0 w 31" name="T0"/>
                    <a:gd fmla="*/ 12 h 31" name="T1"/>
                    <a:gd fmla="*/ 12 w 31" name="T2"/>
                    <a:gd fmla="*/ 12 h 31" name="T3"/>
                    <a:gd fmla="*/ 15 w 31" name="T4"/>
                    <a:gd fmla="*/ 0 h 31" name="T5"/>
                    <a:gd fmla="*/ 19 w 31" name="T6"/>
                    <a:gd fmla="*/ 12 h 31" name="T7"/>
                    <a:gd fmla="*/ 31 w 31" name="T8"/>
                    <a:gd fmla="*/ 12 h 31" name="T9"/>
                    <a:gd fmla="*/ 22 w 31" name="T10"/>
                    <a:gd fmla="*/ 19 h 31" name="T11"/>
                    <a:gd fmla="*/ 24 w 31" name="T12"/>
                    <a:gd fmla="*/ 31 h 31" name="T13"/>
                    <a:gd fmla="*/ 15 w 31" name="T14"/>
                    <a:gd fmla="*/ 24 h 31" name="T15"/>
                    <a:gd fmla="*/ 5 w 31" name="T16"/>
                    <a:gd fmla="*/ 31 h 31" name="T17"/>
                    <a:gd fmla="*/ 10 w 31" name="T18"/>
                    <a:gd fmla="*/ 19 h 31" name="T19"/>
                    <a:gd fmla="*/ 0 w 31" name="T20"/>
                    <a:gd fmla="*/ 12 h 3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1" w="31">
                      <a:moveTo>
                        <a:pt x="0" y="12"/>
                      </a:moveTo>
                      <a:lnTo>
                        <a:pt x="12" y="12"/>
                      </a:lnTo>
                      <a:lnTo>
                        <a:pt x="15" y="0"/>
                      </a:lnTo>
                      <a:lnTo>
                        <a:pt x="19" y="12"/>
                      </a:lnTo>
                      <a:lnTo>
                        <a:pt x="31" y="12"/>
                      </a:lnTo>
                      <a:lnTo>
                        <a:pt x="22" y="19"/>
                      </a:lnTo>
                      <a:lnTo>
                        <a:pt x="24" y="31"/>
                      </a:lnTo>
                      <a:lnTo>
                        <a:pt x="15" y="24"/>
                      </a:lnTo>
                      <a:lnTo>
                        <a:pt x="5" y="31"/>
                      </a:lnTo>
                      <a:lnTo>
                        <a:pt x="10" y="1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DE002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5" name="Freeform 924"/>
                <p:cNvSpPr/>
                <p:nvPr/>
              </p:nvSpPr>
              <p:spPr bwMode="auto">
                <a:xfrm>
                  <a:off x="3380" y="2711"/>
                  <a:ext cx="97" cy="98"/>
                </a:xfrm>
                <a:custGeom>
                  <a:gdLst>
                    <a:gd fmla="*/ 20 w 41" name="T0"/>
                    <a:gd fmla="*/ 0 h 41" name="T1"/>
                    <a:gd fmla="*/ 40 w 41" name="T2"/>
                    <a:gd fmla="*/ 23 h 41" name="T3"/>
                    <a:gd fmla="*/ 10 w 41" name="T4"/>
                    <a:gd fmla="*/ 29 h 41" name="T5"/>
                    <a:gd fmla="*/ 10 w 41" name="T6"/>
                    <a:gd fmla="*/ 30 h 41" name="T7"/>
                    <a:gd fmla="*/ 10 w 41" name="T8"/>
                    <a:gd fmla="*/ 32 h 41" name="T9"/>
                    <a:gd fmla="*/ 8 w 41" name="T10"/>
                    <a:gd fmla="*/ 32 h 41" name="T11"/>
                    <a:gd fmla="*/ 7 w 41" name="T12"/>
                    <a:gd fmla="*/ 34 h 41" name="T13"/>
                    <a:gd fmla="*/ 1 w 41" name="T14"/>
                    <a:gd fmla="*/ 38 h 41" name="T15"/>
                    <a:gd fmla="*/ 4 w 41" name="T16"/>
                    <a:gd fmla="*/ 32 h 41" name="T17"/>
                    <a:gd fmla="*/ 7 w 41" name="T18"/>
                    <a:gd fmla="*/ 31 h 41" name="T19"/>
                    <a:gd fmla="*/ 7 w 41" name="T20"/>
                    <a:gd fmla="*/ 29 h 41" name="T21"/>
                    <a:gd fmla="*/ 8 w 41" name="T22"/>
                    <a:gd fmla="*/ 29 h 41" name="T23"/>
                    <a:gd fmla="*/ 10 w 41" name="T24"/>
                    <a:gd fmla="*/ 27 h 41" name="T25"/>
                    <a:gd fmla="*/ 33 w 41" name="T26"/>
                    <a:gd fmla="*/ 24 h 41" name="T27"/>
                    <a:gd fmla="*/ 20 w 41" name="T28"/>
                    <a:gd fmla="*/ 0 h 4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1" w="41">
                      <a:moveTo>
                        <a:pt x="20" y="0"/>
                      </a:moveTo>
                      <a:cubicBezTo>
                        <a:pt x="30" y="3"/>
                        <a:pt x="41" y="10"/>
                        <a:pt x="40" y="23"/>
                      </a:cubicBezTo>
                      <a:cubicBezTo>
                        <a:pt x="38" y="36"/>
                        <a:pt x="24" y="41"/>
                        <a:pt x="10" y="29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0"/>
                        <a:pt x="10" y="31"/>
                        <a:pt x="10" y="32"/>
                      </a:cubicBezTo>
                      <a:cubicBezTo>
                        <a:pt x="9" y="32"/>
                        <a:pt x="8" y="32"/>
                        <a:pt x="8" y="32"/>
                      </a:cubicBezTo>
                      <a:cubicBezTo>
                        <a:pt x="7" y="33"/>
                        <a:pt x="8" y="32"/>
                        <a:pt x="7" y="34"/>
                      </a:cubicBezTo>
                      <a:cubicBezTo>
                        <a:pt x="5" y="38"/>
                        <a:pt x="2" y="39"/>
                        <a:pt x="1" y="38"/>
                      </a:cubicBezTo>
                      <a:cubicBezTo>
                        <a:pt x="0" y="37"/>
                        <a:pt x="1" y="34"/>
                        <a:pt x="4" y="32"/>
                      </a:cubicBezTo>
                      <a:cubicBezTo>
                        <a:pt x="6" y="31"/>
                        <a:pt x="6" y="31"/>
                        <a:pt x="7" y="31"/>
                      </a:cubicBezTo>
                      <a:cubicBezTo>
                        <a:pt x="7" y="30"/>
                        <a:pt x="6" y="29"/>
                        <a:pt x="7" y="29"/>
                      </a:cubicBezTo>
                      <a:cubicBezTo>
                        <a:pt x="7" y="28"/>
                        <a:pt x="8" y="28"/>
                        <a:pt x="8" y="29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23" y="34"/>
                        <a:pt x="32" y="31"/>
                        <a:pt x="33" y="24"/>
                      </a:cubicBezTo>
                      <a:cubicBezTo>
                        <a:pt x="35" y="17"/>
                        <a:pt x="35" y="9"/>
                        <a:pt x="20" y="0"/>
                      </a:cubicBezTo>
                    </a:path>
                  </a:pathLst>
                </a:custGeom>
                <a:solidFill>
                  <a:srgbClr val="F5D0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6" name="Freeform 925"/>
                <p:cNvSpPr/>
                <p:nvPr/>
              </p:nvSpPr>
              <p:spPr bwMode="auto">
                <a:xfrm>
                  <a:off x="3403" y="2735"/>
                  <a:ext cx="71" cy="70"/>
                </a:xfrm>
                <a:custGeom>
                  <a:gdLst>
                    <a:gd fmla="*/ 1 w 30" name="T0"/>
                    <a:gd fmla="*/ 1 h 29" name="T1"/>
                    <a:gd fmla="*/ 1 w 30" name="T2"/>
                    <a:gd fmla="*/ 2 h 29" name="T3"/>
                    <a:gd fmla="*/ 26 w 30" name="T4"/>
                    <a:gd fmla="*/ 28 h 29" name="T5"/>
                    <a:gd fmla="*/ 29 w 30" name="T6"/>
                    <a:gd fmla="*/ 28 h 29" name="T7"/>
                    <a:gd fmla="*/ 29 w 30" name="T8"/>
                    <a:gd fmla="*/ 25 h 29" name="T9"/>
                    <a:gd fmla="*/ 3 w 30" name="T10"/>
                    <a:gd fmla="*/ 0 h 29" name="T11"/>
                    <a:gd fmla="*/ 1 w 30" name="T12"/>
                    <a:gd fmla="*/ 1 h 2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8" w="30">
                      <a:moveTo>
                        <a:pt x="1" y="1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9"/>
                        <a:pt x="28" y="28"/>
                        <a:pt x="29" y="28"/>
                      </a:cubicBezTo>
                      <a:cubicBezTo>
                        <a:pt x="29" y="27"/>
                        <a:pt x="30" y="26"/>
                        <a:pt x="29" y="25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</a:path>
                  </a:pathLst>
                </a:custGeom>
                <a:solidFill>
                  <a:srgbClr val="F5D0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7" name="Freeform 926"/>
                <p:cNvSpPr/>
                <p:nvPr/>
              </p:nvSpPr>
              <p:spPr bwMode="auto">
                <a:xfrm>
                  <a:off x="3394" y="2728"/>
                  <a:ext cx="35" cy="29"/>
                </a:xfrm>
                <a:custGeom>
                  <a:gdLst>
                    <a:gd fmla="*/ 9 w 35" name="T0"/>
                    <a:gd fmla="*/ 29 h 29" name="T1"/>
                    <a:gd fmla="*/ 35 w 35" name="T2"/>
                    <a:gd fmla="*/ 2 h 29" name="T3"/>
                    <a:gd fmla="*/ 21 w 35" name="T4"/>
                    <a:gd fmla="*/ 0 h 29" name="T5"/>
                    <a:gd fmla="*/ 0 w 35" name="T6"/>
                    <a:gd fmla="*/ 19 h 29" name="T7"/>
                    <a:gd fmla="*/ 9 w 35" name="T8"/>
                    <a:gd fmla="*/ 29 h 2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8" w="35">
                      <a:moveTo>
                        <a:pt x="9" y="29"/>
                      </a:moveTo>
                      <a:lnTo>
                        <a:pt x="35" y="2"/>
                      </a:lnTo>
                      <a:lnTo>
                        <a:pt x="21" y="0"/>
                      </a:lnTo>
                      <a:lnTo>
                        <a:pt x="0" y="19"/>
                      </a:lnTo>
                      <a:lnTo>
                        <a:pt x="9" y="29"/>
                      </a:lnTo>
                      <a:close/>
                    </a:path>
                  </a:pathLst>
                </a:custGeom>
                <a:solidFill>
                  <a:srgbClr val="F5D0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8" name="Rectangle 927"/>
                <p:cNvSpPr>
                  <a:spLocks noChangeArrowheads="1"/>
                </p:cNvSpPr>
                <p:nvPr/>
              </p:nvSpPr>
              <p:spPr bwMode="auto">
                <a:xfrm>
                  <a:off x="4257" y="2646"/>
                  <a:ext cx="787" cy="466"/>
                </a:xfrm>
                <a:prstGeom prst="rect">
                  <a:avLst/>
                </a:prstGeom>
                <a:solidFill>
                  <a:srgbClr val="BC003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59" name="Freeform 928"/>
                <p:cNvSpPr/>
                <p:nvPr/>
              </p:nvSpPr>
              <p:spPr bwMode="auto">
                <a:xfrm>
                  <a:off x="4257" y="2646"/>
                  <a:ext cx="787" cy="466"/>
                </a:xfrm>
                <a:custGeom>
                  <a:gdLst>
                    <a:gd fmla="*/ 0 w 787" name="T0"/>
                    <a:gd fmla="*/ 0 h 466" name="T1"/>
                    <a:gd fmla="*/ 546 w 787" name="T2"/>
                    <a:gd fmla="*/ 466 h 466" name="T3"/>
                    <a:gd fmla="*/ 787 w 787" name="T4"/>
                    <a:gd fmla="*/ 466 h 466" name="T5"/>
                    <a:gd fmla="*/ 241 w 787" name="T6"/>
                    <a:gd fmla="*/ 0 h 466" name="T7"/>
                    <a:gd fmla="*/ 0 w 787" name="T8"/>
                    <a:gd fmla="*/ 0 h 4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6" w="787">
                      <a:moveTo>
                        <a:pt x="0" y="0"/>
                      </a:moveTo>
                      <a:lnTo>
                        <a:pt x="546" y="466"/>
                      </a:lnTo>
                      <a:lnTo>
                        <a:pt x="787" y="466"/>
                      </a:lnTo>
                      <a:lnTo>
                        <a:pt x="2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0" name="Freeform 929"/>
                <p:cNvSpPr/>
                <p:nvPr/>
              </p:nvSpPr>
              <p:spPr bwMode="auto">
                <a:xfrm>
                  <a:off x="4297" y="2646"/>
                  <a:ext cx="707" cy="466"/>
                </a:xfrm>
                <a:custGeom>
                  <a:gdLst>
                    <a:gd fmla="*/ 0 w 707" name="T0"/>
                    <a:gd fmla="*/ 0 h 466" name="T1"/>
                    <a:gd fmla="*/ 546 w 707" name="T2"/>
                    <a:gd fmla="*/ 466 h 466" name="T3"/>
                    <a:gd fmla="*/ 707 w 707" name="T4"/>
                    <a:gd fmla="*/ 466 h 466" name="T5"/>
                    <a:gd fmla="*/ 161 w 707" name="T6"/>
                    <a:gd fmla="*/ 0 h 466" name="T7"/>
                    <a:gd fmla="*/ 0 w 707" name="T8"/>
                    <a:gd fmla="*/ 0 h 46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66" w="707">
                      <a:moveTo>
                        <a:pt x="0" y="0"/>
                      </a:moveTo>
                      <a:lnTo>
                        <a:pt x="546" y="466"/>
                      </a:lnTo>
                      <a:lnTo>
                        <a:pt x="707" y="466"/>
                      </a:lnTo>
                      <a:lnTo>
                        <a:pt x="16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1" name="Rectangle 930"/>
                <p:cNvSpPr>
                  <a:spLocks noChangeArrowheads="1"/>
                </p:cNvSpPr>
                <p:nvPr/>
              </p:nvSpPr>
              <p:spPr bwMode="auto">
                <a:xfrm>
                  <a:off x="5200" y="2646"/>
                  <a:ext cx="788" cy="466"/>
                </a:xfrm>
                <a:prstGeom prst="rect">
                  <a:avLst/>
                </a:prstGeom>
                <a:solidFill>
                  <a:srgbClr val="12006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2" name="Rectangle 931"/>
                <p:cNvSpPr>
                  <a:spLocks noChangeArrowheads="1"/>
                </p:cNvSpPr>
                <p:nvPr/>
              </p:nvSpPr>
              <p:spPr bwMode="auto">
                <a:xfrm>
                  <a:off x="5200" y="2646"/>
                  <a:ext cx="393" cy="199"/>
                </a:xfrm>
                <a:prstGeom prst="rect">
                  <a:avLst/>
                </a:prstGeom>
                <a:solidFill>
                  <a:srgbClr val="12006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3" name="Freeform 932"/>
                <p:cNvSpPr>
                  <a:spLocks noEditPoints="1"/>
                </p:cNvSpPr>
                <p:nvPr/>
              </p:nvSpPr>
              <p:spPr bwMode="auto">
                <a:xfrm>
                  <a:off x="5200" y="2646"/>
                  <a:ext cx="393" cy="199"/>
                </a:xfrm>
                <a:custGeom>
                  <a:gdLst>
                    <a:gd fmla="*/ 197 w 393" name="T0"/>
                    <a:gd fmla="*/ 123 h 199" name="T1"/>
                    <a:gd fmla="*/ 350 w 393" name="T2"/>
                    <a:gd fmla="*/ 199 h 199" name="T3"/>
                    <a:gd fmla="*/ 393 w 393" name="T4"/>
                    <a:gd fmla="*/ 199 h 199" name="T5"/>
                    <a:gd fmla="*/ 393 w 393" name="T6"/>
                    <a:gd fmla="*/ 178 h 199" name="T7"/>
                    <a:gd fmla="*/ 242 w 393" name="T8"/>
                    <a:gd fmla="*/ 101 h 199" name="T9"/>
                    <a:gd fmla="*/ 197 w 393" name="T10"/>
                    <a:gd fmla="*/ 123 h 199" name="T11"/>
                    <a:gd fmla="*/ 0 w 393" name="T12"/>
                    <a:gd fmla="*/ 178 h 199" name="T13"/>
                    <a:gd fmla="*/ 0 w 393" name="T14"/>
                    <a:gd fmla="*/ 199 h 199" name="T15"/>
                    <a:gd fmla="*/ 45 w 393" name="T16"/>
                    <a:gd fmla="*/ 199 h 199" name="T17"/>
                    <a:gd fmla="*/ 197 w 393" name="T18"/>
                    <a:gd fmla="*/ 123 h 199" name="T19"/>
                    <a:gd fmla="*/ 154 w 393" name="T20"/>
                    <a:gd fmla="*/ 101 h 199" name="T21"/>
                    <a:gd fmla="*/ 0 w 393" name="T22"/>
                    <a:gd fmla="*/ 178 h 199" name="T23"/>
                    <a:gd fmla="*/ 0 w 393" name="T24"/>
                    <a:gd fmla="*/ 0 h 199" name="T25"/>
                    <a:gd fmla="*/ 0 w 393" name="T26"/>
                    <a:gd fmla="*/ 22 h 199" name="T27"/>
                    <a:gd fmla="*/ 154 w 393" name="T28"/>
                    <a:gd fmla="*/ 101 h 199" name="T29"/>
                    <a:gd fmla="*/ 197 w 393" name="T30"/>
                    <a:gd fmla="*/ 77 h 199" name="T31"/>
                    <a:gd fmla="*/ 45 w 393" name="T32"/>
                    <a:gd fmla="*/ 0 h 199" name="T33"/>
                    <a:gd fmla="*/ 0 w 393" name="T34"/>
                    <a:gd fmla="*/ 0 h 199" name="T35"/>
                    <a:gd fmla="*/ 350 w 393" name="T36"/>
                    <a:gd fmla="*/ 0 h 199" name="T37"/>
                    <a:gd fmla="*/ 197 w 393" name="T38"/>
                    <a:gd fmla="*/ 77 h 199" name="T39"/>
                    <a:gd fmla="*/ 242 w 393" name="T40"/>
                    <a:gd fmla="*/ 101 h 199" name="T41"/>
                    <a:gd fmla="*/ 393 w 393" name="T42"/>
                    <a:gd fmla="*/ 22 h 199" name="T43"/>
                    <a:gd fmla="*/ 393 w 393" name="T44"/>
                    <a:gd fmla="*/ 0 h 199" name="T45"/>
                    <a:gd fmla="*/ 350 w 393" name="T46"/>
                    <a:gd fmla="*/ 0 h 199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99" w="393">
                      <a:moveTo>
                        <a:pt x="197" y="123"/>
                      </a:moveTo>
                      <a:lnTo>
                        <a:pt x="350" y="199"/>
                      </a:lnTo>
                      <a:lnTo>
                        <a:pt x="393" y="199"/>
                      </a:lnTo>
                      <a:lnTo>
                        <a:pt x="393" y="178"/>
                      </a:lnTo>
                      <a:lnTo>
                        <a:pt x="242" y="101"/>
                      </a:lnTo>
                      <a:lnTo>
                        <a:pt x="197" y="123"/>
                      </a:lnTo>
                      <a:close/>
                      <a:moveTo>
                        <a:pt x="0" y="178"/>
                      </a:moveTo>
                      <a:lnTo>
                        <a:pt x="0" y="199"/>
                      </a:lnTo>
                      <a:lnTo>
                        <a:pt x="45" y="199"/>
                      </a:lnTo>
                      <a:lnTo>
                        <a:pt x="197" y="123"/>
                      </a:lnTo>
                      <a:lnTo>
                        <a:pt x="154" y="101"/>
                      </a:lnTo>
                      <a:lnTo>
                        <a:pt x="0" y="178"/>
                      </a:lnTo>
                      <a:close/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154" y="101"/>
                      </a:lnTo>
                      <a:lnTo>
                        <a:pt x="197" y="77"/>
                      </a:lnTo>
                      <a:lnTo>
                        <a:pt x="45" y="0"/>
                      </a:lnTo>
                      <a:lnTo>
                        <a:pt x="0" y="0"/>
                      </a:lnTo>
                      <a:close/>
                      <a:moveTo>
                        <a:pt x="350" y="0"/>
                      </a:moveTo>
                      <a:lnTo>
                        <a:pt x="197" y="77"/>
                      </a:lnTo>
                      <a:lnTo>
                        <a:pt x="242" y="101"/>
                      </a:lnTo>
                      <a:lnTo>
                        <a:pt x="393" y="22"/>
                      </a:lnTo>
                      <a:lnTo>
                        <a:pt x="393" y="0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4" name="Freeform 933"/>
                <p:cNvSpPr/>
                <p:nvPr/>
              </p:nvSpPr>
              <p:spPr bwMode="auto">
                <a:xfrm>
                  <a:off x="5200" y="2646"/>
                  <a:ext cx="393" cy="199"/>
                </a:xfrm>
                <a:custGeom>
                  <a:gdLst>
                    <a:gd fmla="*/ 164 w 393" name="T0"/>
                    <a:gd fmla="*/ 0 h 199" name="T1"/>
                    <a:gd fmla="*/ 164 w 393" name="T2"/>
                    <a:gd fmla="*/ 67 h 199" name="T3"/>
                    <a:gd fmla="*/ 0 w 393" name="T4"/>
                    <a:gd fmla="*/ 67 h 199" name="T5"/>
                    <a:gd fmla="*/ 0 w 393" name="T6"/>
                    <a:gd fmla="*/ 132 h 199" name="T7"/>
                    <a:gd fmla="*/ 164 w 393" name="T8"/>
                    <a:gd fmla="*/ 132 h 199" name="T9"/>
                    <a:gd fmla="*/ 164 w 393" name="T10"/>
                    <a:gd fmla="*/ 199 h 199" name="T11"/>
                    <a:gd fmla="*/ 230 w 393" name="T12"/>
                    <a:gd fmla="*/ 199 h 199" name="T13"/>
                    <a:gd fmla="*/ 230 w 393" name="T14"/>
                    <a:gd fmla="*/ 132 h 199" name="T15"/>
                    <a:gd fmla="*/ 393 w 393" name="T16"/>
                    <a:gd fmla="*/ 132 h 199" name="T17"/>
                    <a:gd fmla="*/ 393 w 393" name="T18"/>
                    <a:gd fmla="*/ 67 h 199" name="T19"/>
                    <a:gd fmla="*/ 230 w 393" name="T20"/>
                    <a:gd fmla="*/ 67 h 199" name="T21"/>
                    <a:gd fmla="*/ 230 w 393" name="T22"/>
                    <a:gd fmla="*/ 0 h 199" name="T23"/>
                    <a:gd fmla="*/ 164 w 393" name="T24"/>
                    <a:gd fmla="*/ 0 h 19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99" w="393">
                      <a:moveTo>
                        <a:pt x="164" y="0"/>
                      </a:moveTo>
                      <a:lnTo>
                        <a:pt x="164" y="67"/>
                      </a:lnTo>
                      <a:lnTo>
                        <a:pt x="0" y="67"/>
                      </a:lnTo>
                      <a:lnTo>
                        <a:pt x="0" y="132"/>
                      </a:lnTo>
                      <a:lnTo>
                        <a:pt x="164" y="132"/>
                      </a:lnTo>
                      <a:lnTo>
                        <a:pt x="164" y="199"/>
                      </a:lnTo>
                      <a:lnTo>
                        <a:pt x="230" y="199"/>
                      </a:lnTo>
                      <a:lnTo>
                        <a:pt x="230" y="132"/>
                      </a:lnTo>
                      <a:lnTo>
                        <a:pt x="393" y="132"/>
                      </a:lnTo>
                      <a:lnTo>
                        <a:pt x="393" y="67"/>
                      </a:lnTo>
                      <a:lnTo>
                        <a:pt x="230" y="67"/>
                      </a:lnTo>
                      <a:lnTo>
                        <a:pt x="230" y="0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5" name="Freeform 934"/>
                <p:cNvSpPr/>
                <p:nvPr/>
              </p:nvSpPr>
              <p:spPr bwMode="auto">
                <a:xfrm>
                  <a:off x="5200" y="2646"/>
                  <a:ext cx="393" cy="199"/>
                </a:xfrm>
                <a:custGeom>
                  <a:gdLst>
                    <a:gd fmla="*/ 178 w 393" name="T0"/>
                    <a:gd fmla="*/ 0 h 199" name="T1"/>
                    <a:gd fmla="*/ 178 w 393" name="T2"/>
                    <a:gd fmla="*/ 79 h 199" name="T3"/>
                    <a:gd fmla="*/ 0 w 393" name="T4"/>
                    <a:gd fmla="*/ 79 h 199" name="T5"/>
                    <a:gd fmla="*/ 0 w 393" name="T6"/>
                    <a:gd fmla="*/ 120 h 199" name="T7"/>
                    <a:gd fmla="*/ 178 w 393" name="T8"/>
                    <a:gd fmla="*/ 120 h 199" name="T9"/>
                    <a:gd fmla="*/ 178 w 393" name="T10"/>
                    <a:gd fmla="*/ 199 h 199" name="T11"/>
                    <a:gd fmla="*/ 218 w 393" name="T12"/>
                    <a:gd fmla="*/ 199 h 199" name="T13"/>
                    <a:gd fmla="*/ 218 w 393" name="T14"/>
                    <a:gd fmla="*/ 120 h 199" name="T15"/>
                    <a:gd fmla="*/ 393 w 393" name="T16"/>
                    <a:gd fmla="*/ 120 h 199" name="T17"/>
                    <a:gd fmla="*/ 393 w 393" name="T18"/>
                    <a:gd fmla="*/ 79 h 199" name="T19"/>
                    <a:gd fmla="*/ 218 w 393" name="T20"/>
                    <a:gd fmla="*/ 79 h 199" name="T21"/>
                    <a:gd fmla="*/ 218 w 393" name="T22"/>
                    <a:gd fmla="*/ 0 h 199" name="T23"/>
                    <a:gd fmla="*/ 178 w 393" name="T24"/>
                    <a:gd fmla="*/ 0 h 19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99" w="393">
                      <a:moveTo>
                        <a:pt x="178" y="0"/>
                      </a:moveTo>
                      <a:lnTo>
                        <a:pt x="178" y="79"/>
                      </a:lnTo>
                      <a:lnTo>
                        <a:pt x="0" y="79"/>
                      </a:lnTo>
                      <a:lnTo>
                        <a:pt x="0" y="120"/>
                      </a:lnTo>
                      <a:lnTo>
                        <a:pt x="178" y="120"/>
                      </a:lnTo>
                      <a:lnTo>
                        <a:pt x="178" y="199"/>
                      </a:lnTo>
                      <a:lnTo>
                        <a:pt x="218" y="199"/>
                      </a:lnTo>
                      <a:lnTo>
                        <a:pt x="218" y="120"/>
                      </a:lnTo>
                      <a:lnTo>
                        <a:pt x="393" y="120"/>
                      </a:lnTo>
                      <a:lnTo>
                        <a:pt x="393" y="79"/>
                      </a:lnTo>
                      <a:lnTo>
                        <a:pt x="218" y="79"/>
                      </a:lnTo>
                      <a:lnTo>
                        <a:pt x="218" y="0"/>
                      </a:lnTo>
                      <a:lnTo>
                        <a:pt x="178" y="0"/>
                      </a:lnTo>
                      <a:close/>
                    </a:path>
                  </a:pathLst>
                </a:custGeom>
                <a:solidFill>
                  <a:srgbClr val="BA001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6" name="Freeform 935"/>
                <p:cNvSpPr>
                  <a:spLocks noEditPoints="1"/>
                </p:cNvSpPr>
                <p:nvPr/>
              </p:nvSpPr>
              <p:spPr bwMode="auto">
                <a:xfrm>
                  <a:off x="5200" y="2646"/>
                  <a:ext cx="393" cy="199"/>
                </a:xfrm>
                <a:custGeom>
                  <a:gdLst>
                    <a:gd fmla="*/ 130 w 393" name="T0"/>
                    <a:gd fmla="*/ 132 h 199" name="T1"/>
                    <a:gd fmla="*/ 0 w 393" name="T2"/>
                    <a:gd fmla="*/ 199 h 199" name="T3"/>
                    <a:gd fmla="*/ 29 w 393" name="T4"/>
                    <a:gd fmla="*/ 199 h 199" name="T5"/>
                    <a:gd fmla="*/ 161 w 393" name="T6"/>
                    <a:gd fmla="*/ 132 h 199" name="T7"/>
                    <a:gd fmla="*/ 130 w 393" name="T8"/>
                    <a:gd fmla="*/ 132 h 199" name="T9"/>
                    <a:gd fmla="*/ 263 w 393" name="T10"/>
                    <a:gd fmla="*/ 132 h 199" name="T11"/>
                    <a:gd fmla="*/ 393 w 393" name="T12"/>
                    <a:gd fmla="*/ 199 h 199" name="T13"/>
                    <a:gd fmla="*/ 393 w 393" name="T14"/>
                    <a:gd fmla="*/ 185 h 199" name="T15"/>
                    <a:gd fmla="*/ 291 w 393" name="T16"/>
                    <a:gd fmla="*/ 132 h 199" name="T17"/>
                    <a:gd fmla="*/ 263 w 393" name="T18"/>
                    <a:gd fmla="*/ 132 h 199" name="T19"/>
                    <a:gd fmla="*/ 0 w 393" name="T20"/>
                    <a:gd fmla="*/ 15 h 199" name="T21"/>
                    <a:gd fmla="*/ 102 w 393" name="T22"/>
                    <a:gd fmla="*/ 67 h 199" name="T23"/>
                    <a:gd fmla="*/ 130 w 393" name="T24"/>
                    <a:gd fmla="*/ 67 h 199" name="T25"/>
                    <a:gd fmla="*/ 0 w 393" name="T26"/>
                    <a:gd fmla="*/ 0 h 199" name="T27"/>
                    <a:gd fmla="*/ 0 w 393" name="T28"/>
                    <a:gd fmla="*/ 15 h 199" name="T29"/>
                    <a:gd fmla="*/ 365 w 393" name="T30"/>
                    <a:gd fmla="*/ 0 h 199" name="T31"/>
                    <a:gd fmla="*/ 234 w 393" name="T32"/>
                    <a:gd fmla="*/ 67 h 199" name="T33"/>
                    <a:gd fmla="*/ 263 w 393" name="T34"/>
                    <a:gd fmla="*/ 67 h 199" name="T35"/>
                    <a:gd fmla="*/ 393 w 393" name="T36"/>
                    <a:gd fmla="*/ 0 h 199" name="T37"/>
                    <a:gd fmla="*/ 365 w 393" name="T38"/>
                    <a:gd fmla="*/ 0 h 199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99" w="393">
                      <a:moveTo>
                        <a:pt x="130" y="132"/>
                      </a:moveTo>
                      <a:lnTo>
                        <a:pt x="0" y="199"/>
                      </a:lnTo>
                      <a:lnTo>
                        <a:pt x="29" y="199"/>
                      </a:lnTo>
                      <a:lnTo>
                        <a:pt x="161" y="132"/>
                      </a:lnTo>
                      <a:lnTo>
                        <a:pt x="130" y="132"/>
                      </a:lnTo>
                      <a:close/>
                      <a:moveTo>
                        <a:pt x="263" y="132"/>
                      </a:moveTo>
                      <a:lnTo>
                        <a:pt x="393" y="199"/>
                      </a:lnTo>
                      <a:lnTo>
                        <a:pt x="393" y="185"/>
                      </a:lnTo>
                      <a:lnTo>
                        <a:pt x="291" y="132"/>
                      </a:lnTo>
                      <a:lnTo>
                        <a:pt x="263" y="132"/>
                      </a:lnTo>
                      <a:close/>
                      <a:moveTo>
                        <a:pt x="0" y="15"/>
                      </a:moveTo>
                      <a:lnTo>
                        <a:pt x="102" y="67"/>
                      </a:lnTo>
                      <a:lnTo>
                        <a:pt x="130" y="67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  <a:moveTo>
                        <a:pt x="365" y="0"/>
                      </a:moveTo>
                      <a:lnTo>
                        <a:pt x="234" y="67"/>
                      </a:lnTo>
                      <a:lnTo>
                        <a:pt x="263" y="67"/>
                      </a:lnTo>
                      <a:lnTo>
                        <a:pt x="393" y="0"/>
                      </a:ln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rgbClr val="BA001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7" name="Freeform 936"/>
                <p:cNvSpPr/>
                <p:nvPr/>
              </p:nvSpPr>
              <p:spPr bwMode="auto">
                <a:xfrm>
                  <a:off x="5711" y="2997"/>
                  <a:ext cx="159" cy="50"/>
                </a:xfrm>
                <a:custGeom>
                  <a:gdLst>
                    <a:gd fmla="*/ 95 w 159" name="T0"/>
                    <a:gd fmla="*/ 48 h 50" name="T1"/>
                    <a:gd fmla="*/ 109 w 159" name="T2"/>
                    <a:gd fmla="*/ 43 h 50" name="T3"/>
                    <a:gd fmla="*/ 125 w 159" name="T4"/>
                    <a:gd fmla="*/ 33 h 50" name="T5"/>
                    <a:gd fmla="*/ 135 w 159" name="T6"/>
                    <a:gd fmla="*/ 31 h 50" name="T7"/>
                    <a:gd fmla="*/ 144 w 159" name="T8"/>
                    <a:gd fmla="*/ 33 h 50" name="T9"/>
                    <a:gd fmla="*/ 151 w 159" name="T10"/>
                    <a:gd fmla="*/ 31 h 50" name="T11"/>
                    <a:gd fmla="*/ 156 w 159" name="T12"/>
                    <a:gd fmla="*/ 24 h 50" name="T13"/>
                    <a:gd fmla="*/ 154 w 159" name="T14"/>
                    <a:gd fmla="*/ 16 h 50" name="T15"/>
                    <a:gd fmla="*/ 154 w 159" name="T16"/>
                    <a:gd fmla="*/ 12 h 50" name="T17"/>
                    <a:gd fmla="*/ 156 w 159" name="T18"/>
                    <a:gd fmla="*/ 9 h 50" name="T19"/>
                    <a:gd fmla="*/ 154 w 159" name="T20"/>
                    <a:gd fmla="*/ 4 h 50" name="T21"/>
                    <a:gd fmla="*/ 149 w 159" name="T22"/>
                    <a:gd fmla="*/ 2 h 50" name="T23"/>
                    <a:gd fmla="*/ 142 w 159" name="T24"/>
                    <a:gd fmla="*/ 2 h 50" name="T25"/>
                    <a:gd fmla="*/ 135 w 159" name="T26"/>
                    <a:gd fmla="*/ 4 h 50" name="T27"/>
                    <a:gd fmla="*/ 128 w 159" name="T28"/>
                    <a:gd fmla="*/ 2 h 50" name="T29"/>
                    <a:gd fmla="*/ 121 w 159" name="T30"/>
                    <a:gd fmla="*/ 0 h 50" name="T31"/>
                    <a:gd fmla="*/ 111 w 159" name="T32"/>
                    <a:gd fmla="*/ 2 h 50" name="T33"/>
                    <a:gd fmla="*/ 107 w 159" name="T34"/>
                    <a:gd fmla="*/ 7 h 50" name="T35"/>
                    <a:gd fmla="*/ 102 w 159" name="T36"/>
                    <a:gd fmla="*/ 9 h 50" name="T37"/>
                    <a:gd fmla="*/ 99 w 159" name="T38"/>
                    <a:gd fmla="*/ 12 h 50" name="T39"/>
                    <a:gd fmla="*/ 97 w 159" name="T40"/>
                    <a:gd fmla="*/ 14 h 50" name="T41"/>
                    <a:gd fmla="*/ 95 w 159" name="T42"/>
                    <a:gd fmla="*/ 16 h 50" name="T43"/>
                    <a:gd fmla="*/ 95 w 159" name="T44"/>
                    <a:gd fmla="*/ 21 h 50" name="T45"/>
                    <a:gd fmla="*/ 95 w 159" name="T46"/>
                    <a:gd fmla="*/ 24 h 50" name="T47"/>
                    <a:gd fmla="*/ 99 w 159" name="T48"/>
                    <a:gd fmla="*/ 24 h 50" name="T49"/>
                    <a:gd fmla="*/ 104 w 159" name="T50"/>
                    <a:gd fmla="*/ 24 h 50" name="T51"/>
                    <a:gd fmla="*/ 109 w 159" name="T52"/>
                    <a:gd fmla="*/ 21 h 50" name="T53"/>
                    <a:gd fmla="*/ 109 w 159" name="T54"/>
                    <a:gd fmla="*/ 24 h 50" name="T55"/>
                    <a:gd fmla="*/ 99 w 159" name="T56"/>
                    <a:gd fmla="*/ 28 h 50" name="T57"/>
                    <a:gd fmla="*/ 90 w 159" name="T58"/>
                    <a:gd fmla="*/ 31 h 50" name="T59"/>
                    <a:gd fmla="*/ 78 w 159" name="T60"/>
                    <a:gd fmla="*/ 31 h 50" name="T61"/>
                    <a:gd fmla="*/ 69 w 159" name="T62"/>
                    <a:gd fmla="*/ 31 h 50" name="T63"/>
                    <a:gd fmla="*/ 59 w 159" name="T64"/>
                    <a:gd fmla="*/ 28 h 50" name="T65"/>
                    <a:gd fmla="*/ 50 w 159" name="T66"/>
                    <a:gd fmla="*/ 24 h 50" name="T67"/>
                    <a:gd fmla="*/ 50 w 159" name="T68"/>
                    <a:gd fmla="*/ 21 h 50" name="T69"/>
                    <a:gd fmla="*/ 55 w 159" name="T70"/>
                    <a:gd fmla="*/ 24 h 50" name="T71"/>
                    <a:gd fmla="*/ 57 w 159" name="T72"/>
                    <a:gd fmla="*/ 24 h 50" name="T73"/>
                    <a:gd fmla="*/ 62 w 159" name="T74"/>
                    <a:gd fmla="*/ 24 h 50" name="T75"/>
                    <a:gd fmla="*/ 64 w 159" name="T76"/>
                    <a:gd fmla="*/ 21 h 50" name="T77"/>
                    <a:gd fmla="*/ 64 w 159" name="T78"/>
                    <a:gd fmla="*/ 16 h 50" name="T79"/>
                    <a:gd fmla="*/ 62 w 159" name="T80"/>
                    <a:gd fmla="*/ 14 h 50" name="T81"/>
                    <a:gd fmla="*/ 59 w 159" name="T82"/>
                    <a:gd fmla="*/ 12 h 50" name="T83"/>
                    <a:gd fmla="*/ 55 w 159" name="T84"/>
                    <a:gd fmla="*/ 9 h 50" name="T85"/>
                    <a:gd fmla="*/ 52 w 159" name="T86"/>
                    <a:gd fmla="*/ 7 h 50" name="T87"/>
                    <a:gd fmla="*/ 45 w 159" name="T88"/>
                    <a:gd fmla="*/ 2 h 50" name="T89"/>
                    <a:gd fmla="*/ 38 w 159" name="T90"/>
                    <a:gd fmla="*/ 0 h 50" name="T91"/>
                    <a:gd fmla="*/ 31 w 159" name="T92"/>
                    <a:gd fmla="*/ 2 h 50" name="T93"/>
                    <a:gd fmla="*/ 24 w 159" name="T94"/>
                    <a:gd fmla="*/ 4 h 50" name="T95"/>
                    <a:gd fmla="*/ 17 w 159" name="T96"/>
                    <a:gd fmla="*/ 2 h 50" name="T97"/>
                    <a:gd fmla="*/ 10 w 159" name="T98"/>
                    <a:gd fmla="*/ 2 h 50" name="T99"/>
                    <a:gd fmla="*/ 5 w 159" name="T100"/>
                    <a:gd fmla="*/ 4 h 50" name="T101"/>
                    <a:gd fmla="*/ 0 w 159" name="T102"/>
                    <a:gd fmla="*/ 9 h 50" name="T103"/>
                    <a:gd fmla="*/ 3 w 159" name="T104"/>
                    <a:gd fmla="*/ 12 h 50" name="T105"/>
                    <a:gd fmla="*/ 3 w 159" name="T106"/>
                    <a:gd fmla="*/ 16 h 50" name="T107"/>
                    <a:gd fmla="*/ 3 w 159" name="T108"/>
                    <a:gd fmla="*/ 24 h 50" name="T109"/>
                    <a:gd fmla="*/ 7 w 159" name="T110"/>
                    <a:gd fmla="*/ 31 h 50" name="T111"/>
                    <a:gd fmla="*/ 14 w 159" name="T112"/>
                    <a:gd fmla="*/ 33 h 50" name="T113"/>
                    <a:gd fmla="*/ 24 w 159" name="T114"/>
                    <a:gd fmla="*/ 31 h 50" name="T115"/>
                    <a:gd fmla="*/ 33 w 159" name="T116"/>
                    <a:gd fmla="*/ 33 h 50" name="T117"/>
                    <a:gd fmla="*/ 47 w 159" name="T118"/>
                    <a:gd fmla="*/ 43 h 50" name="T119"/>
                    <a:gd fmla="*/ 64 w 159" name="T120"/>
                    <a:gd fmla="*/ 48 h 50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50" w="159">
                      <a:moveTo>
                        <a:pt x="78" y="50"/>
                      </a:moveTo>
                      <a:lnTo>
                        <a:pt x="81" y="50"/>
                      </a:lnTo>
                      <a:lnTo>
                        <a:pt x="83" y="50"/>
                      </a:lnTo>
                      <a:lnTo>
                        <a:pt x="85" y="50"/>
                      </a:lnTo>
                      <a:lnTo>
                        <a:pt x="85" y="50"/>
                      </a:lnTo>
                      <a:lnTo>
                        <a:pt x="88" y="48"/>
                      </a:lnTo>
                      <a:lnTo>
                        <a:pt x="90" y="48"/>
                      </a:lnTo>
                      <a:lnTo>
                        <a:pt x="92" y="48"/>
                      </a:lnTo>
                      <a:lnTo>
                        <a:pt x="95" y="48"/>
                      </a:lnTo>
                      <a:lnTo>
                        <a:pt x="95" y="48"/>
                      </a:lnTo>
                      <a:lnTo>
                        <a:pt x="97" y="48"/>
                      </a:lnTo>
                      <a:lnTo>
                        <a:pt x="99" y="45"/>
                      </a:lnTo>
                      <a:lnTo>
                        <a:pt x="102" y="45"/>
                      </a:lnTo>
                      <a:lnTo>
                        <a:pt x="102" y="45"/>
                      </a:lnTo>
                      <a:lnTo>
                        <a:pt x="104" y="45"/>
                      </a:lnTo>
                      <a:lnTo>
                        <a:pt x="107" y="43"/>
                      </a:lnTo>
                      <a:lnTo>
                        <a:pt x="109" y="43"/>
                      </a:lnTo>
                      <a:lnTo>
                        <a:pt x="109" y="43"/>
                      </a:lnTo>
                      <a:lnTo>
                        <a:pt x="111" y="40"/>
                      </a:lnTo>
                      <a:lnTo>
                        <a:pt x="114" y="40"/>
                      </a:lnTo>
                      <a:lnTo>
                        <a:pt x="116" y="38"/>
                      </a:lnTo>
                      <a:lnTo>
                        <a:pt x="116" y="38"/>
                      </a:lnTo>
                      <a:lnTo>
                        <a:pt x="118" y="38"/>
                      </a:lnTo>
                      <a:lnTo>
                        <a:pt x="121" y="36"/>
                      </a:lnTo>
                      <a:lnTo>
                        <a:pt x="121" y="36"/>
                      </a:lnTo>
                      <a:lnTo>
                        <a:pt x="123" y="33"/>
                      </a:lnTo>
                      <a:lnTo>
                        <a:pt x="125" y="33"/>
                      </a:lnTo>
                      <a:lnTo>
                        <a:pt x="125" y="31"/>
                      </a:lnTo>
                      <a:lnTo>
                        <a:pt x="128" y="31"/>
                      </a:lnTo>
                      <a:lnTo>
                        <a:pt x="130" y="28"/>
                      </a:lnTo>
                      <a:lnTo>
                        <a:pt x="130" y="28"/>
                      </a:lnTo>
                      <a:lnTo>
                        <a:pt x="130" y="28"/>
                      </a:lnTo>
                      <a:lnTo>
                        <a:pt x="133" y="31"/>
                      </a:lnTo>
                      <a:lnTo>
                        <a:pt x="133" y="31"/>
                      </a:lnTo>
                      <a:lnTo>
                        <a:pt x="135" y="31"/>
                      </a:lnTo>
                      <a:lnTo>
                        <a:pt x="135" y="31"/>
                      </a:lnTo>
                      <a:lnTo>
                        <a:pt x="137" y="33"/>
                      </a:lnTo>
                      <a:lnTo>
                        <a:pt x="137" y="33"/>
                      </a:lnTo>
                      <a:lnTo>
                        <a:pt x="137" y="33"/>
                      </a:lnTo>
                      <a:lnTo>
                        <a:pt x="140" y="33"/>
                      </a:lnTo>
                      <a:lnTo>
                        <a:pt x="140" y="33"/>
                      </a:lnTo>
                      <a:lnTo>
                        <a:pt x="142" y="33"/>
                      </a:lnTo>
                      <a:lnTo>
                        <a:pt x="142" y="33"/>
                      </a:lnTo>
                      <a:lnTo>
                        <a:pt x="142" y="33"/>
                      </a:lnTo>
                      <a:lnTo>
                        <a:pt x="144" y="33"/>
                      </a:lnTo>
                      <a:lnTo>
                        <a:pt x="144" y="33"/>
                      </a:lnTo>
                      <a:lnTo>
                        <a:pt x="147" y="33"/>
                      </a:lnTo>
                      <a:lnTo>
                        <a:pt x="147" y="33"/>
                      </a:lnTo>
                      <a:lnTo>
                        <a:pt x="147" y="33"/>
                      </a:lnTo>
                      <a:lnTo>
                        <a:pt x="149" y="33"/>
                      </a:lnTo>
                      <a:lnTo>
                        <a:pt x="149" y="33"/>
                      </a:lnTo>
                      <a:lnTo>
                        <a:pt x="149" y="31"/>
                      </a:lnTo>
                      <a:lnTo>
                        <a:pt x="151" y="31"/>
                      </a:lnTo>
                      <a:lnTo>
                        <a:pt x="151" y="31"/>
                      </a:lnTo>
                      <a:lnTo>
                        <a:pt x="151" y="31"/>
                      </a:lnTo>
                      <a:lnTo>
                        <a:pt x="151" y="31"/>
                      </a:lnTo>
                      <a:lnTo>
                        <a:pt x="154" y="28"/>
                      </a:lnTo>
                      <a:lnTo>
                        <a:pt x="154" y="28"/>
                      </a:lnTo>
                      <a:lnTo>
                        <a:pt x="154" y="28"/>
                      </a:lnTo>
                      <a:lnTo>
                        <a:pt x="154" y="26"/>
                      </a:lnTo>
                      <a:lnTo>
                        <a:pt x="154" y="26"/>
                      </a:lnTo>
                      <a:lnTo>
                        <a:pt x="154" y="26"/>
                      </a:lnTo>
                      <a:lnTo>
                        <a:pt x="156" y="24"/>
                      </a:lnTo>
                      <a:lnTo>
                        <a:pt x="156" y="21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4" y="21"/>
                      </a:lnTo>
                      <a:lnTo>
                        <a:pt x="154" y="19"/>
                      </a:lnTo>
                      <a:lnTo>
                        <a:pt x="154" y="19"/>
                      </a:lnTo>
                      <a:lnTo>
                        <a:pt x="154" y="16"/>
                      </a:lnTo>
                      <a:lnTo>
                        <a:pt x="154" y="16"/>
                      </a:lnTo>
                      <a:lnTo>
                        <a:pt x="154" y="16"/>
                      </a:lnTo>
                      <a:lnTo>
                        <a:pt x="154" y="16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14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12"/>
                      </a:lnTo>
                      <a:lnTo>
                        <a:pt x="156" y="9"/>
                      </a:lnTo>
                      <a:lnTo>
                        <a:pt x="156" y="9"/>
                      </a:lnTo>
                      <a:lnTo>
                        <a:pt x="159" y="9"/>
                      </a:lnTo>
                      <a:lnTo>
                        <a:pt x="156" y="7"/>
                      </a:lnTo>
                      <a:lnTo>
                        <a:pt x="156" y="7"/>
                      </a:lnTo>
                      <a:lnTo>
                        <a:pt x="156" y="7"/>
                      </a:lnTo>
                      <a:lnTo>
                        <a:pt x="156" y="7"/>
                      </a:lnTo>
                      <a:lnTo>
                        <a:pt x="156" y="4"/>
                      </a:lnTo>
                      <a:lnTo>
                        <a:pt x="154" y="4"/>
                      </a:lnTo>
                      <a:lnTo>
                        <a:pt x="154" y="4"/>
                      </a:lnTo>
                      <a:lnTo>
                        <a:pt x="154" y="4"/>
                      </a:lnTo>
                      <a:lnTo>
                        <a:pt x="154" y="4"/>
                      </a:lnTo>
                      <a:lnTo>
                        <a:pt x="154" y="2"/>
                      </a:lnTo>
                      <a:lnTo>
                        <a:pt x="151" y="2"/>
                      </a:lnTo>
                      <a:lnTo>
                        <a:pt x="151" y="2"/>
                      </a:lnTo>
                      <a:lnTo>
                        <a:pt x="151" y="2"/>
                      </a:lnTo>
                      <a:lnTo>
                        <a:pt x="149" y="2"/>
                      </a:lnTo>
                      <a:lnTo>
                        <a:pt x="149" y="2"/>
                      </a:lnTo>
                      <a:lnTo>
                        <a:pt x="149" y="2"/>
                      </a:lnTo>
                      <a:lnTo>
                        <a:pt x="149" y="2"/>
                      </a:lnTo>
                      <a:lnTo>
                        <a:pt x="147" y="2"/>
                      </a:lnTo>
                      <a:lnTo>
                        <a:pt x="147" y="2"/>
                      </a:lnTo>
                      <a:lnTo>
                        <a:pt x="147" y="2"/>
                      </a:lnTo>
                      <a:lnTo>
                        <a:pt x="144" y="2"/>
                      </a:lnTo>
                      <a:lnTo>
                        <a:pt x="144" y="2"/>
                      </a:lnTo>
                      <a:lnTo>
                        <a:pt x="144" y="2"/>
                      </a:lnTo>
                      <a:lnTo>
                        <a:pt x="142" y="2"/>
                      </a:lnTo>
                      <a:lnTo>
                        <a:pt x="142" y="2"/>
                      </a:lnTo>
                      <a:lnTo>
                        <a:pt x="142" y="2"/>
                      </a:lnTo>
                      <a:lnTo>
                        <a:pt x="140" y="2"/>
                      </a:lnTo>
                      <a:lnTo>
                        <a:pt x="140" y="2"/>
                      </a:lnTo>
                      <a:lnTo>
                        <a:pt x="140" y="2"/>
                      </a:lnTo>
                      <a:lnTo>
                        <a:pt x="137" y="2"/>
                      </a:lnTo>
                      <a:lnTo>
                        <a:pt x="137" y="2"/>
                      </a:lnTo>
                      <a:lnTo>
                        <a:pt x="137" y="4"/>
                      </a:lnTo>
                      <a:lnTo>
                        <a:pt x="137" y="4"/>
                      </a:lnTo>
                      <a:lnTo>
                        <a:pt x="135" y="4"/>
                      </a:lnTo>
                      <a:lnTo>
                        <a:pt x="135" y="4"/>
                      </a:lnTo>
                      <a:lnTo>
                        <a:pt x="135" y="4"/>
                      </a:lnTo>
                      <a:lnTo>
                        <a:pt x="135" y="4"/>
                      </a:lnTo>
                      <a:lnTo>
                        <a:pt x="133" y="4"/>
                      </a:lnTo>
                      <a:lnTo>
                        <a:pt x="133" y="2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30" y="2"/>
                      </a:lnTo>
                      <a:lnTo>
                        <a:pt x="128" y="2"/>
                      </a:lnTo>
                      <a:lnTo>
                        <a:pt x="128" y="2"/>
                      </a:lnTo>
                      <a:lnTo>
                        <a:pt x="128" y="2"/>
                      </a:lnTo>
                      <a:lnTo>
                        <a:pt x="125" y="0"/>
                      </a:lnTo>
                      <a:lnTo>
                        <a:pt x="125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3" y="0"/>
                      </a:lnTo>
                      <a:lnTo>
                        <a:pt x="121" y="0"/>
                      </a:lnTo>
                      <a:lnTo>
                        <a:pt x="121" y="0"/>
                      </a:lnTo>
                      <a:lnTo>
                        <a:pt x="121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114" y="2"/>
                      </a:lnTo>
                      <a:lnTo>
                        <a:pt x="114" y="2"/>
                      </a:lnTo>
                      <a:lnTo>
                        <a:pt x="114" y="2"/>
                      </a:lnTo>
                      <a:lnTo>
                        <a:pt x="111" y="2"/>
                      </a:lnTo>
                      <a:lnTo>
                        <a:pt x="111" y="2"/>
                      </a:lnTo>
                      <a:lnTo>
                        <a:pt x="111" y="4"/>
                      </a:lnTo>
                      <a:lnTo>
                        <a:pt x="109" y="4"/>
                      </a:lnTo>
                      <a:lnTo>
                        <a:pt x="109" y="4"/>
                      </a:lnTo>
                      <a:lnTo>
                        <a:pt x="109" y="4"/>
                      </a:lnTo>
                      <a:lnTo>
                        <a:pt x="107" y="7"/>
                      </a:lnTo>
                      <a:lnTo>
                        <a:pt x="107" y="7"/>
                      </a:lnTo>
                      <a:lnTo>
                        <a:pt x="107" y="7"/>
                      </a:lnTo>
                      <a:lnTo>
                        <a:pt x="107" y="7"/>
                      </a:lnTo>
                      <a:lnTo>
                        <a:pt x="104" y="9"/>
                      </a:lnTo>
                      <a:lnTo>
                        <a:pt x="104" y="9"/>
                      </a:lnTo>
                      <a:lnTo>
                        <a:pt x="104" y="9"/>
                      </a:lnTo>
                      <a:lnTo>
                        <a:pt x="104" y="9"/>
                      </a:lnTo>
                      <a:lnTo>
                        <a:pt x="104" y="9"/>
                      </a:lnTo>
                      <a:lnTo>
                        <a:pt x="104" y="9"/>
                      </a:lnTo>
                      <a:lnTo>
                        <a:pt x="102" y="9"/>
                      </a:lnTo>
                      <a:lnTo>
                        <a:pt x="102" y="9"/>
                      </a:lnTo>
                      <a:lnTo>
                        <a:pt x="102" y="9"/>
                      </a:lnTo>
                      <a:lnTo>
                        <a:pt x="102" y="12"/>
                      </a:lnTo>
                      <a:lnTo>
                        <a:pt x="102" y="12"/>
                      </a:lnTo>
                      <a:lnTo>
                        <a:pt x="102" y="12"/>
                      </a:lnTo>
                      <a:lnTo>
                        <a:pt x="102" y="12"/>
                      </a:lnTo>
                      <a:lnTo>
                        <a:pt x="99" y="12"/>
                      </a:lnTo>
                      <a:lnTo>
                        <a:pt x="99" y="12"/>
                      </a:lnTo>
                      <a:lnTo>
                        <a:pt x="99" y="12"/>
                      </a:lnTo>
                      <a:lnTo>
                        <a:pt x="99" y="12"/>
                      </a:lnTo>
                      <a:lnTo>
                        <a:pt x="99" y="12"/>
                      </a:lnTo>
                      <a:lnTo>
                        <a:pt x="99" y="12"/>
                      </a:lnTo>
                      <a:lnTo>
                        <a:pt x="99" y="14"/>
                      </a:lnTo>
                      <a:lnTo>
                        <a:pt x="97" y="14"/>
                      </a:lnTo>
                      <a:lnTo>
                        <a:pt x="97" y="14"/>
                      </a:lnTo>
                      <a:lnTo>
                        <a:pt x="97" y="14"/>
                      </a:lnTo>
                      <a:lnTo>
                        <a:pt x="97" y="14"/>
                      </a:lnTo>
                      <a:lnTo>
                        <a:pt x="97" y="14"/>
                      </a:lnTo>
                      <a:lnTo>
                        <a:pt x="97" y="14"/>
                      </a:lnTo>
                      <a:lnTo>
                        <a:pt x="97" y="14"/>
                      </a:lnTo>
                      <a:lnTo>
                        <a:pt x="95" y="14"/>
                      </a:lnTo>
                      <a:lnTo>
                        <a:pt x="95" y="14"/>
                      </a:lnTo>
                      <a:lnTo>
                        <a:pt x="95" y="14"/>
                      </a:lnTo>
                      <a:lnTo>
                        <a:pt x="95" y="14"/>
                      </a:lnTo>
                      <a:lnTo>
                        <a:pt x="95" y="16"/>
                      </a:lnTo>
                      <a:lnTo>
                        <a:pt x="95" y="16"/>
                      </a:lnTo>
                      <a:lnTo>
                        <a:pt x="95" y="16"/>
                      </a:lnTo>
                      <a:lnTo>
                        <a:pt x="95" y="16"/>
                      </a:lnTo>
                      <a:lnTo>
                        <a:pt x="95" y="16"/>
                      </a:lnTo>
                      <a:lnTo>
                        <a:pt x="92" y="16"/>
                      </a:lnTo>
                      <a:lnTo>
                        <a:pt x="92" y="19"/>
                      </a:lnTo>
                      <a:lnTo>
                        <a:pt x="92" y="19"/>
                      </a:lnTo>
                      <a:lnTo>
                        <a:pt x="92" y="19"/>
                      </a:lnTo>
                      <a:lnTo>
                        <a:pt x="92" y="19"/>
                      </a:lnTo>
                      <a:lnTo>
                        <a:pt x="92" y="19"/>
                      </a:lnTo>
                      <a:lnTo>
                        <a:pt x="92" y="19"/>
                      </a:lnTo>
                      <a:lnTo>
                        <a:pt x="92" y="21"/>
                      </a:lnTo>
                      <a:lnTo>
                        <a:pt x="95" y="21"/>
                      </a:lnTo>
                      <a:lnTo>
                        <a:pt x="95" y="21"/>
                      </a:lnTo>
                      <a:lnTo>
                        <a:pt x="95" y="21"/>
                      </a:lnTo>
                      <a:lnTo>
                        <a:pt x="95" y="21"/>
                      </a:lnTo>
                      <a:lnTo>
                        <a:pt x="95" y="21"/>
                      </a:lnTo>
                      <a:lnTo>
                        <a:pt x="95" y="24"/>
                      </a:lnTo>
                      <a:lnTo>
                        <a:pt x="95" y="24"/>
                      </a:lnTo>
                      <a:lnTo>
                        <a:pt x="95" y="24"/>
                      </a:lnTo>
                      <a:lnTo>
                        <a:pt x="95" y="24"/>
                      </a:lnTo>
                      <a:lnTo>
                        <a:pt x="95" y="24"/>
                      </a:lnTo>
                      <a:lnTo>
                        <a:pt x="95" y="24"/>
                      </a:lnTo>
                      <a:lnTo>
                        <a:pt x="97" y="24"/>
                      </a:lnTo>
                      <a:lnTo>
                        <a:pt x="97" y="24"/>
                      </a:lnTo>
                      <a:lnTo>
                        <a:pt x="97" y="24"/>
                      </a:lnTo>
                      <a:lnTo>
                        <a:pt x="97" y="26"/>
                      </a:lnTo>
                      <a:lnTo>
                        <a:pt x="97" y="26"/>
                      </a:lnTo>
                      <a:lnTo>
                        <a:pt x="97" y="26"/>
                      </a:lnTo>
                      <a:lnTo>
                        <a:pt x="99" y="26"/>
                      </a:lnTo>
                      <a:lnTo>
                        <a:pt x="99" y="24"/>
                      </a:lnTo>
                      <a:lnTo>
                        <a:pt x="99" y="24"/>
                      </a:lnTo>
                      <a:lnTo>
                        <a:pt x="102" y="24"/>
                      </a:lnTo>
                      <a:lnTo>
                        <a:pt x="102" y="24"/>
                      </a:lnTo>
                      <a:lnTo>
                        <a:pt x="102" y="24"/>
                      </a:lnTo>
                      <a:lnTo>
                        <a:pt x="102" y="24"/>
                      </a:lnTo>
                      <a:lnTo>
                        <a:pt x="102" y="24"/>
                      </a:lnTo>
                      <a:lnTo>
                        <a:pt x="102" y="24"/>
                      </a:lnTo>
                      <a:lnTo>
                        <a:pt x="104" y="24"/>
                      </a:lnTo>
                      <a:lnTo>
                        <a:pt x="104" y="24"/>
                      </a:lnTo>
                      <a:lnTo>
                        <a:pt x="104" y="24"/>
                      </a:lnTo>
                      <a:lnTo>
                        <a:pt x="104" y="24"/>
                      </a:lnTo>
                      <a:lnTo>
                        <a:pt x="104" y="24"/>
                      </a:lnTo>
                      <a:lnTo>
                        <a:pt x="107" y="21"/>
                      </a:lnTo>
                      <a:lnTo>
                        <a:pt x="107" y="21"/>
                      </a:lnTo>
                      <a:lnTo>
                        <a:pt x="107" y="21"/>
                      </a:lnTo>
                      <a:lnTo>
                        <a:pt x="107" y="21"/>
                      </a:lnTo>
                      <a:lnTo>
                        <a:pt x="107" y="21"/>
                      </a:lnTo>
                      <a:lnTo>
                        <a:pt x="109" y="21"/>
                      </a:lnTo>
                      <a:lnTo>
                        <a:pt x="109" y="21"/>
                      </a:lnTo>
                      <a:lnTo>
                        <a:pt x="109" y="21"/>
                      </a:lnTo>
                      <a:lnTo>
                        <a:pt x="109" y="21"/>
                      </a:lnTo>
                      <a:lnTo>
                        <a:pt x="109" y="21"/>
                      </a:lnTo>
                      <a:lnTo>
                        <a:pt x="111" y="21"/>
                      </a:lnTo>
                      <a:lnTo>
                        <a:pt x="111" y="21"/>
                      </a:lnTo>
                      <a:lnTo>
                        <a:pt x="111" y="21"/>
                      </a:lnTo>
                      <a:lnTo>
                        <a:pt x="109" y="21"/>
                      </a:lnTo>
                      <a:lnTo>
                        <a:pt x="109" y="24"/>
                      </a:lnTo>
                      <a:lnTo>
                        <a:pt x="107" y="24"/>
                      </a:lnTo>
                      <a:lnTo>
                        <a:pt x="107" y="24"/>
                      </a:lnTo>
                      <a:lnTo>
                        <a:pt x="104" y="26"/>
                      </a:lnTo>
                      <a:lnTo>
                        <a:pt x="104" y="26"/>
                      </a:lnTo>
                      <a:lnTo>
                        <a:pt x="104" y="26"/>
                      </a:lnTo>
                      <a:lnTo>
                        <a:pt x="102" y="26"/>
                      </a:lnTo>
                      <a:lnTo>
                        <a:pt x="102" y="26"/>
                      </a:lnTo>
                      <a:lnTo>
                        <a:pt x="99" y="28"/>
                      </a:lnTo>
                      <a:lnTo>
                        <a:pt x="99" y="28"/>
                      </a:lnTo>
                      <a:lnTo>
                        <a:pt x="97" y="28"/>
                      </a:lnTo>
                      <a:lnTo>
                        <a:pt x="97" y="28"/>
                      </a:lnTo>
                      <a:lnTo>
                        <a:pt x="95" y="28"/>
                      </a:lnTo>
                      <a:lnTo>
                        <a:pt x="95" y="28"/>
                      </a:lnTo>
                      <a:lnTo>
                        <a:pt x="92" y="31"/>
                      </a:lnTo>
                      <a:lnTo>
                        <a:pt x="92" y="31"/>
                      </a:lnTo>
                      <a:lnTo>
                        <a:pt x="90" y="31"/>
                      </a:lnTo>
                      <a:lnTo>
                        <a:pt x="90" y="31"/>
                      </a:lnTo>
                      <a:lnTo>
                        <a:pt x="90" y="31"/>
                      </a:lnTo>
                      <a:lnTo>
                        <a:pt x="88" y="31"/>
                      </a:lnTo>
                      <a:lnTo>
                        <a:pt x="88" y="31"/>
                      </a:lnTo>
                      <a:lnTo>
                        <a:pt x="85" y="31"/>
                      </a:lnTo>
                      <a:lnTo>
                        <a:pt x="85" y="31"/>
                      </a:lnTo>
                      <a:lnTo>
                        <a:pt x="83" y="31"/>
                      </a:lnTo>
                      <a:lnTo>
                        <a:pt x="83" y="31"/>
                      </a:lnTo>
                      <a:lnTo>
                        <a:pt x="81" y="31"/>
                      </a:lnTo>
                      <a:lnTo>
                        <a:pt x="81" y="31"/>
                      </a:lnTo>
                      <a:lnTo>
                        <a:pt x="78" y="31"/>
                      </a:lnTo>
                      <a:lnTo>
                        <a:pt x="78" y="31"/>
                      </a:lnTo>
                      <a:lnTo>
                        <a:pt x="76" y="31"/>
                      </a:lnTo>
                      <a:lnTo>
                        <a:pt x="76" y="31"/>
                      </a:lnTo>
                      <a:lnTo>
                        <a:pt x="76" y="31"/>
                      </a:lnTo>
                      <a:lnTo>
                        <a:pt x="73" y="31"/>
                      </a:lnTo>
                      <a:lnTo>
                        <a:pt x="73" y="31"/>
                      </a:lnTo>
                      <a:lnTo>
                        <a:pt x="71" y="31"/>
                      </a:lnTo>
                      <a:lnTo>
                        <a:pt x="71" y="31"/>
                      </a:lnTo>
                      <a:lnTo>
                        <a:pt x="69" y="31"/>
                      </a:lnTo>
                      <a:lnTo>
                        <a:pt x="69" y="31"/>
                      </a:lnTo>
                      <a:lnTo>
                        <a:pt x="66" y="31"/>
                      </a:lnTo>
                      <a:lnTo>
                        <a:pt x="66" y="31"/>
                      </a:lnTo>
                      <a:lnTo>
                        <a:pt x="64" y="31"/>
                      </a:lnTo>
                      <a:lnTo>
                        <a:pt x="64" y="28"/>
                      </a:lnTo>
                      <a:lnTo>
                        <a:pt x="62" y="28"/>
                      </a:lnTo>
                      <a:lnTo>
                        <a:pt x="62" y="28"/>
                      </a:lnTo>
                      <a:lnTo>
                        <a:pt x="59" y="28"/>
                      </a:lnTo>
                      <a:lnTo>
                        <a:pt x="59" y="28"/>
                      </a:lnTo>
                      <a:lnTo>
                        <a:pt x="59" y="28"/>
                      </a:lnTo>
                      <a:lnTo>
                        <a:pt x="57" y="26"/>
                      </a:lnTo>
                      <a:lnTo>
                        <a:pt x="57" y="26"/>
                      </a:lnTo>
                      <a:lnTo>
                        <a:pt x="55" y="26"/>
                      </a:lnTo>
                      <a:lnTo>
                        <a:pt x="55" y="26"/>
                      </a:lnTo>
                      <a:lnTo>
                        <a:pt x="52" y="26"/>
                      </a:lnTo>
                      <a:lnTo>
                        <a:pt x="52" y="24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1"/>
                      </a:lnTo>
                      <a:lnTo>
                        <a:pt x="47" y="21"/>
                      </a:lnTo>
                      <a:lnTo>
                        <a:pt x="47" y="21"/>
                      </a:lnTo>
                      <a:lnTo>
                        <a:pt x="47" y="21"/>
                      </a:lnTo>
                      <a:lnTo>
                        <a:pt x="47" y="21"/>
                      </a:lnTo>
                      <a:lnTo>
                        <a:pt x="47" y="21"/>
                      </a:lnTo>
                      <a:lnTo>
                        <a:pt x="50" y="21"/>
                      </a:lnTo>
                      <a:lnTo>
                        <a:pt x="50" y="21"/>
                      </a:lnTo>
                      <a:lnTo>
                        <a:pt x="50" y="21"/>
                      </a:lnTo>
                      <a:lnTo>
                        <a:pt x="50" y="21"/>
                      </a:lnTo>
                      <a:lnTo>
                        <a:pt x="50" y="21"/>
                      </a:lnTo>
                      <a:lnTo>
                        <a:pt x="52" y="21"/>
                      </a:lnTo>
                      <a:lnTo>
                        <a:pt x="52" y="21"/>
                      </a:lnTo>
                      <a:lnTo>
                        <a:pt x="52" y="21"/>
                      </a:lnTo>
                      <a:lnTo>
                        <a:pt x="52" y="24"/>
                      </a:lnTo>
                      <a:lnTo>
                        <a:pt x="52" y="24"/>
                      </a:lnTo>
                      <a:lnTo>
                        <a:pt x="55" y="24"/>
                      </a:lnTo>
                      <a:lnTo>
                        <a:pt x="55" y="24"/>
                      </a:lnTo>
                      <a:lnTo>
                        <a:pt x="55" y="24"/>
                      </a:lnTo>
                      <a:lnTo>
                        <a:pt x="55" y="24"/>
                      </a:lnTo>
                      <a:lnTo>
                        <a:pt x="55" y="24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7" y="24"/>
                      </a:lnTo>
                      <a:lnTo>
                        <a:pt x="59" y="26"/>
                      </a:lnTo>
                      <a:lnTo>
                        <a:pt x="59" y="26"/>
                      </a:lnTo>
                      <a:lnTo>
                        <a:pt x="59" y="26"/>
                      </a:lnTo>
                      <a:lnTo>
                        <a:pt x="62" y="26"/>
                      </a:lnTo>
                      <a:lnTo>
                        <a:pt x="62" y="24"/>
                      </a:lnTo>
                      <a:lnTo>
                        <a:pt x="62" y="24"/>
                      </a:lnTo>
                      <a:lnTo>
                        <a:pt x="62" y="24"/>
                      </a:lnTo>
                      <a:lnTo>
                        <a:pt x="62" y="24"/>
                      </a:lnTo>
                      <a:lnTo>
                        <a:pt x="62" y="24"/>
                      </a:ln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64" y="24"/>
                      </a:lnTo>
                      <a:lnTo>
                        <a:pt x="64" y="21"/>
                      </a:lnTo>
                      <a:lnTo>
                        <a:pt x="64" y="21"/>
                      </a:lnTo>
                      <a:lnTo>
                        <a:pt x="64" y="21"/>
                      </a:lnTo>
                      <a:lnTo>
                        <a:pt x="64" y="21"/>
                      </a:lnTo>
                      <a:lnTo>
                        <a:pt x="64" y="21"/>
                      </a:lnTo>
                      <a:lnTo>
                        <a:pt x="64" y="21"/>
                      </a:lnTo>
                      <a:lnTo>
                        <a:pt x="64" y="19"/>
                      </a:lnTo>
                      <a:lnTo>
                        <a:pt x="64" y="19"/>
                      </a:lnTo>
                      <a:lnTo>
                        <a:pt x="64" y="19"/>
                      </a:lnTo>
                      <a:lnTo>
                        <a:pt x="64" y="19"/>
                      </a:lnTo>
                      <a:lnTo>
                        <a:pt x="64" y="19"/>
                      </a:lnTo>
                      <a:lnTo>
                        <a:pt x="64" y="19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6"/>
                      </a:lnTo>
                      <a:lnTo>
                        <a:pt x="64" y="14"/>
                      </a:lnTo>
                      <a:lnTo>
                        <a:pt x="64" y="14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59" y="14"/>
                      </a:lnTo>
                      <a:lnTo>
                        <a:pt x="59" y="14"/>
                      </a:lnTo>
                      <a:lnTo>
                        <a:pt x="59" y="14"/>
                      </a:lnTo>
                      <a:lnTo>
                        <a:pt x="59" y="14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9" y="12"/>
                      </a:lnTo>
                      <a:lnTo>
                        <a:pt x="57" y="12"/>
                      </a:lnTo>
                      <a:lnTo>
                        <a:pt x="57" y="12"/>
                      </a:lnTo>
                      <a:lnTo>
                        <a:pt x="57" y="12"/>
                      </a:lnTo>
                      <a:lnTo>
                        <a:pt x="57" y="12"/>
                      </a:lnTo>
                      <a:lnTo>
                        <a:pt x="57" y="12"/>
                      </a:lnTo>
                      <a:lnTo>
                        <a:pt x="57" y="12"/>
                      </a:lnTo>
                      <a:lnTo>
                        <a:pt x="57" y="12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2" y="9"/>
                      </a:lnTo>
                      <a:lnTo>
                        <a:pt x="52" y="9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52" y="7"/>
                      </a:lnTo>
                      <a:lnTo>
                        <a:pt x="50" y="4"/>
                      </a:lnTo>
                      <a:lnTo>
                        <a:pt x="50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lnTo>
                        <a:pt x="47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5" y="2"/>
                      </a:lnTo>
                      <a:lnTo>
                        <a:pt x="43" y="2"/>
                      </a:lnTo>
                      <a:lnTo>
                        <a:pt x="43" y="2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4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" y="9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3" y="24"/>
                      </a:lnTo>
                      <a:lnTo>
                        <a:pt x="3" y="26"/>
                      </a:lnTo>
                      <a:lnTo>
                        <a:pt x="3" y="26"/>
                      </a:lnTo>
                      <a:lnTo>
                        <a:pt x="3" y="26"/>
                      </a:lnTo>
                      <a:lnTo>
                        <a:pt x="5" y="28"/>
                      </a:lnTo>
                      <a:lnTo>
                        <a:pt x="5" y="28"/>
                      </a:lnTo>
                      <a:lnTo>
                        <a:pt x="5" y="28"/>
                      </a:lnTo>
                      <a:lnTo>
                        <a:pt x="5" y="31"/>
                      </a:lnTo>
                      <a:lnTo>
                        <a:pt x="5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7" y="31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0" y="33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17" y="33"/>
                      </a:lnTo>
                      <a:lnTo>
                        <a:pt x="19" y="33"/>
                      </a:lnTo>
                      <a:lnTo>
                        <a:pt x="19" y="33"/>
                      </a:lnTo>
                      <a:lnTo>
                        <a:pt x="21" y="33"/>
                      </a:lnTo>
                      <a:lnTo>
                        <a:pt x="21" y="33"/>
                      </a:lnTo>
                      <a:lnTo>
                        <a:pt x="24" y="31"/>
                      </a:lnTo>
                      <a:lnTo>
                        <a:pt x="24" y="31"/>
                      </a:lnTo>
                      <a:lnTo>
                        <a:pt x="26" y="31"/>
                      </a:lnTo>
                      <a:lnTo>
                        <a:pt x="26" y="31"/>
                      </a:lnTo>
                      <a:lnTo>
                        <a:pt x="26" y="28"/>
                      </a:lnTo>
                      <a:lnTo>
                        <a:pt x="29" y="28"/>
                      </a:lnTo>
                      <a:lnTo>
                        <a:pt x="29" y="28"/>
                      </a:lnTo>
                      <a:lnTo>
                        <a:pt x="31" y="31"/>
                      </a:lnTo>
                      <a:lnTo>
                        <a:pt x="31" y="31"/>
                      </a:lnTo>
                      <a:lnTo>
                        <a:pt x="33" y="33"/>
                      </a:lnTo>
                      <a:lnTo>
                        <a:pt x="36" y="33"/>
                      </a:lnTo>
                      <a:lnTo>
                        <a:pt x="36" y="36"/>
                      </a:lnTo>
                      <a:lnTo>
                        <a:pt x="38" y="36"/>
                      </a:lnTo>
                      <a:lnTo>
                        <a:pt x="40" y="38"/>
                      </a:lnTo>
                      <a:lnTo>
                        <a:pt x="40" y="38"/>
                      </a:lnTo>
                      <a:lnTo>
                        <a:pt x="43" y="38"/>
                      </a:lnTo>
                      <a:lnTo>
                        <a:pt x="45" y="40"/>
                      </a:lnTo>
                      <a:lnTo>
                        <a:pt x="47" y="40"/>
                      </a:lnTo>
                      <a:lnTo>
                        <a:pt x="47" y="43"/>
                      </a:lnTo>
                      <a:lnTo>
                        <a:pt x="50" y="43"/>
                      </a:lnTo>
                      <a:lnTo>
                        <a:pt x="52" y="43"/>
                      </a:lnTo>
                      <a:lnTo>
                        <a:pt x="52" y="45"/>
                      </a:lnTo>
                      <a:lnTo>
                        <a:pt x="55" y="45"/>
                      </a:lnTo>
                      <a:lnTo>
                        <a:pt x="57" y="45"/>
                      </a:lnTo>
                      <a:lnTo>
                        <a:pt x="59" y="45"/>
                      </a:lnTo>
                      <a:lnTo>
                        <a:pt x="59" y="48"/>
                      </a:lnTo>
                      <a:lnTo>
                        <a:pt x="62" y="48"/>
                      </a:lnTo>
                      <a:lnTo>
                        <a:pt x="64" y="48"/>
                      </a:lnTo>
                      <a:lnTo>
                        <a:pt x="66" y="48"/>
                      </a:lnTo>
                      <a:lnTo>
                        <a:pt x="69" y="48"/>
                      </a:lnTo>
                      <a:lnTo>
                        <a:pt x="69" y="48"/>
                      </a:lnTo>
                      <a:lnTo>
                        <a:pt x="71" y="50"/>
                      </a:lnTo>
                      <a:lnTo>
                        <a:pt x="73" y="50"/>
                      </a:lnTo>
                      <a:lnTo>
                        <a:pt x="76" y="50"/>
                      </a:lnTo>
                      <a:lnTo>
                        <a:pt x="78" y="50"/>
                      </a:lnTo>
                      <a:lnTo>
                        <a:pt x="78" y="50"/>
                      </a:lnTo>
                      <a:close/>
                    </a:path>
                  </a:pathLst>
                </a:custGeom>
                <a:solidFill>
                  <a:srgbClr val="B4803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8" name="Freeform 937"/>
                <p:cNvSpPr/>
                <p:nvPr/>
              </p:nvSpPr>
              <p:spPr bwMode="auto">
                <a:xfrm>
                  <a:off x="5737" y="2997"/>
                  <a:ext cx="38" cy="24"/>
                </a:xfrm>
                <a:custGeom>
                  <a:gdLst>
                    <a:gd fmla="*/ 0 w 16" name="T0"/>
                    <a:gd fmla="*/ 2 h 10" name="T1"/>
                    <a:gd fmla="*/ 0 w 16" name="T2"/>
                    <a:gd fmla="*/ 3 h 10" name="T3"/>
                    <a:gd fmla="*/ 6 w 16" name="T4"/>
                    <a:gd fmla="*/ 2 h 10" name="T5"/>
                    <a:gd fmla="*/ 9 w 16" name="T6"/>
                    <a:gd fmla="*/ 6 h 10" name="T7"/>
                    <a:gd fmla="*/ 6 w 16" name="T8"/>
                    <a:gd fmla="*/ 7 h 10" name="T9"/>
                    <a:gd fmla="*/ 6 w 16" name="T10"/>
                    <a:gd fmla="*/ 5 h 10" name="T11"/>
                    <a:gd fmla="*/ 8 w 16" name="T12"/>
                    <a:gd fmla="*/ 6 h 10" name="T13"/>
                    <a:gd fmla="*/ 5 w 16" name="T14"/>
                    <a:gd fmla="*/ 4 h 10" name="T15"/>
                    <a:gd fmla="*/ 7 w 16" name="T16"/>
                    <a:gd fmla="*/ 8 h 10" name="T17"/>
                    <a:gd fmla="*/ 14 w 16" name="T18"/>
                    <a:gd fmla="*/ 10 h 10" name="T19"/>
                    <a:gd fmla="*/ 15 w 16" name="T20"/>
                    <a:gd fmla="*/ 7 h 10" name="T21"/>
                    <a:gd fmla="*/ 10 w 16" name="T22"/>
                    <a:gd fmla="*/ 4 h 10" name="T23"/>
                    <a:gd fmla="*/ 0 w 16" name="T24"/>
                    <a:gd fmla="*/ 2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16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2"/>
                        <a:pt x="4" y="1"/>
                        <a:pt x="6" y="2"/>
                      </a:cubicBezTo>
                      <a:cubicBezTo>
                        <a:pt x="8" y="2"/>
                        <a:pt x="9" y="4"/>
                        <a:pt x="9" y="6"/>
                      </a:cubicBezTo>
                      <a:cubicBezTo>
                        <a:pt x="9" y="7"/>
                        <a:pt x="7" y="8"/>
                        <a:pt x="6" y="7"/>
                      </a:cubicBez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7" y="5"/>
                        <a:pt x="7" y="5"/>
                        <a:pt x="8" y="6"/>
                      </a:cubicBezTo>
                      <a:cubicBezTo>
                        <a:pt x="7" y="5"/>
                        <a:pt x="6" y="4"/>
                        <a:pt x="5" y="4"/>
                      </a:cubicBezTo>
                      <a:cubicBezTo>
                        <a:pt x="5" y="6"/>
                        <a:pt x="5" y="8"/>
                        <a:pt x="7" y="8"/>
                      </a:cubicBezTo>
                      <a:cubicBezTo>
                        <a:pt x="10" y="9"/>
                        <a:pt x="12" y="9"/>
                        <a:pt x="14" y="10"/>
                      </a:cubicBezTo>
                      <a:cubicBezTo>
                        <a:pt x="16" y="10"/>
                        <a:pt x="16" y="8"/>
                        <a:pt x="15" y="7"/>
                      </a:cubicBezTo>
                      <a:cubicBezTo>
                        <a:pt x="14" y="6"/>
                        <a:pt x="12" y="5"/>
                        <a:pt x="10" y="4"/>
                      </a:cubicBezTo>
                      <a:cubicBezTo>
                        <a:pt x="7" y="0"/>
                        <a:pt x="3" y="0"/>
                        <a:pt x="0" y="2"/>
                      </a:cubicBezTo>
                    </a:path>
                  </a:pathLst>
                </a:custGeom>
                <a:solidFill>
                  <a:srgbClr val="FBFF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69" name="Freeform 938"/>
                <p:cNvSpPr/>
                <p:nvPr/>
              </p:nvSpPr>
              <p:spPr bwMode="auto">
                <a:xfrm>
                  <a:off x="5714" y="2999"/>
                  <a:ext cx="153" cy="46"/>
                </a:xfrm>
                <a:custGeom>
                  <a:gdLst>
                    <a:gd fmla="*/ 32 w 65" name="T0"/>
                    <a:gd fmla="*/ 19 h 19" name="T1"/>
                    <a:gd fmla="*/ 9 w 65" name="T2"/>
                    <a:gd fmla="*/ 9 h 19" name="T3"/>
                    <a:gd fmla="*/ 2 w 65" name="T4"/>
                    <a:gd fmla="*/ 8 h 19" name="T5"/>
                    <a:gd fmla="*/ 5 w 65" name="T6"/>
                    <a:gd fmla="*/ 12 h 19" name="T7"/>
                    <a:gd fmla="*/ 10 w 65" name="T8"/>
                    <a:gd fmla="*/ 10 h 19" name="T9"/>
                    <a:gd fmla="*/ 11 w 65" name="T10"/>
                    <a:gd fmla="*/ 11 h 19" name="T11"/>
                    <a:gd fmla="*/ 1 w 65" name="T12"/>
                    <a:gd fmla="*/ 9 h 19" name="T13"/>
                    <a:gd fmla="*/ 1 w 65" name="T14"/>
                    <a:gd fmla="*/ 5 h 19" name="T15"/>
                    <a:gd fmla="*/ 0 w 65" name="T16"/>
                    <a:gd fmla="*/ 3 h 19" name="T17"/>
                    <a:gd fmla="*/ 8 w 65" name="T18"/>
                    <a:gd fmla="*/ 1 h 19" name="T19"/>
                    <a:gd fmla="*/ 15 w 65" name="T20"/>
                    <a:gd fmla="*/ 6 h 19" name="T21"/>
                    <a:gd fmla="*/ 17 w 65" name="T22"/>
                    <a:gd fmla="*/ 8 h 19" name="T23"/>
                    <a:gd fmla="*/ 32 w 65" name="T24"/>
                    <a:gd fmla="*/ 13 h 19" name="T25"/>
                    <a:gd fmla="*/ 47 w 65" name="T26"/>
                    <a:gd fmla="*/ 8 h 19" name="T27"/>
                    <a:gd fmla="*/ 50 w 65" name="T28"/>
                    <a:gd fmla="*/ 6 h 19" name="T29"/>
                    <a:gd fmla="*/ 57 w 65" name="T30"/>
                    <a:gd fmla="*/ 1 h 19" name="T31"/>
                    <a:gd fmla="*/ 65 w 65" name="T32"/>
                    <a:gd fmla="*/ 3 h 19" name="T33"/>
                    <a:gd fmla="*/ 64 w 65" name="T34"/>
                    <a:gd fmla="*/ 5 h 19" name="T35"/>
                    <a:gd fmla="*/ 64 w 65" name="T36"/>
                    <a:gd fmla="*/ 9 h 19" name="T37"/>
                    <a:gd fmla="*/ 54 w 65" name="T38"/>
                    <a:gd fmla="*/ 11 h 19" name="T39"/>
                    <a:gd fmla="*/ 55 w 65" name="T40"/>
                    <a:gd fmla="*/ 10 h 19" name="T41"/>
                    <a:gd fmla="*/ 59 w 65" name="T42"/>
                    <a:gd fmla="*/ 12 h 19" name="T43"/>
                    <a:gd fmla="*/ 62 w 65" name="T44"/>
                    <a:gd fmla="*/ 8 h 19" name="T45"/>
                    <a:gd fmla="*/ 55 w 65" name="T46"/>
                    <a:gd fmla="*/ 9 h 19" name="T47"/>
                    <a:gd fmla="*/ 32 w 65" name="T48"/>
                    <a:gd fmla="*/ 19 h 19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19" w="65">
                      <a:moveTo>
                        <a:pt x="32" y="19"/>
                      </a:moveTo>
                      <a:cubicBezTo>
                        <a:pt x="24" y="19"/>
                        <a:pt x="16" y="15"/>
                        <a:pt x="9" y="9"/>
                      </a:cubicBezTo>
                      <a:cubicBezTo>
                        <a:pt x="7" y="7"/>
                        <a:pt x="4" y="6"/>
                        <a:pt x="2" y="8"/>
                      </a:cubicBezTo>
                      <a:cubicBezTo>
                        <a:pt x="1" y="9"/>
                        <a:pt x="2" y="12"/>
                        <a:pt x="5" y="12"/>
                      </a:cubicBezTo>
                      <a:cubicBezTo>
                        <a:pt x="7" y="12"/>
                        <a:pt x="9" y="11"/>
                        <a:pt x="10" y="10"/>
                      </a:cubicBezTo>
                      <a:cubicBezTo>
                        <a:pt x="10" y="10"/>
                        <a:pt x="10" y="10"/>
                        <a:pt x="11" y="11"/>
                      </a:cubicBezTo>
                      <a:cubicBezTo>
                        <a:pt x="6" y="14"/>
                        <a:pt x="1" y="13"/>
                        <a:pt x="1" y="9"/>
                      </a:cubicBezTo>
                      <a:cubicBezTo>
                        <a:pt x="1" y="8"/>
                        <a:pt x="1" y="7"/>
                        <a:pt x="1" y="5"/>
                      </a:cubicBezTo>
                      <a:cubicBezTo>
                        <a:pt x="1" y="4"/>
                        <a:pt x="0" y="3"/>
                        <a:pt x="0" y="3"/>
                      </a:cubicBezTo>
                      <a:cubicBezTo>
                        <a:pt x="1" y="0"/>
                        <a:pt x="4" y="0"/>
                        <a:pt x="8" y="1"/>
                      </a:cubicBezTo>
                      <a:cubicBezTo>
                        <a:pt x="10" y="2"/>
                        <a:pt x="12" y="4"/>
                        <a:pt x="15" y="6"/>
                      </a:cubicBezTo>
                      <a:cubicBezTo>
                        <a:pt x="15" y="7"/>
                        <a:pt x="16" y="7"/>
                        <a:pt x="17" y="8"/>
                      </a:cubicBezTo>
                      <a:cubicBezTo>
                        <a:pt x="22" y="11"/>
                        <a:pt x="27" y="13"/>
                        <a:pt x="32" y="13"/>
                      </a:cubicBezTo>
                      <a:cubicBezTo>
                        <a:pt x="38" y="13"/>
                        <a:pt x="43" y="11"/>
                        <a:pt x="47" y="8"/>
                      </a:cubicBezTo>
                      <a:cubicBezTo>
                        <a:pt x="49" y="7"/>
                        <a:pt x="49" y="7"/>
                        <a:pt x="50" y="6"/>
                      </a:cubicBezTo>
                      <a:cubicBezTo>
                        <a:pt x="52" y="4"/>
                        <a:pt x="55" y="2"/>
                        <a:pt x="57" y="1"/>
                      </a:cubicBezTo>
                      <a:cubicBezTo>
                        <a:pt x="60" y="0"/>
                        <a:pt x="64" y="0"/>
                        <a:pt x="65" y="3"/>
                      </a:cubicBezTo>
                      <a:cubicBezTo>
                        <a:pt x="64" y="3"/>
                        <a:pt x="64" y="4"/>
                        <a:pt x="64" y="5"/>
                      </a:cubicBezTo>
                      <a:cubicBezTo>
                        <a:pt x="64" y="7"/>
                        <a:pt x="64" y="8"/>
                        <a:pt x="64" y="9"/>
                      </a:cubicBezTo>
                      <a:cubicBezTo>
                        <a:pt x="63" y="13"/>
                        <a:pt x="59" y="14"/>
                        <a:pt x="54" y="11"/>
                      </a:cubicBezTo>
                      <a:cubicBezTo>
                        <a:pt x="54" y="10"/>
                        <a:pt x="55" y="10"/>
                        <a:pt x="55" y="10"/>
                      </a:cubicBezTo>
                      <a:cubicBezTo>
                        <a:pt x="56" y="11"/>
                        <a:pt x="58" y="12"/>
                        <a:pt x="59" y="12"/>
                      </a:cubicBezTo>
                      <a:cubicBezTo>
                        <a:pt x="63" y="12"/>
                        <a:pt x="63" y="9"/>
                        <a:pt x="62" y="8"/>
                      </a:cubicBezTo>
                      <a:cubicBezTo>
                        <a:pt x="61" y="6"/>
                        <a:pt x="58" y="7"/>
                        <a:pt x="55" y="9"/>
                      </a:cubicBezTo>
                      <a:cubicBezTo>
                        <a:pt x="49" y="15"/>
                        <a:pt x="41" y="19"/>
                        <a:pt x="32" y="1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0" name="Freeform 939"/>
                <p:cNvSpPr/>
                <p:nvPr/>
              </p:nvSpPr>
              <p:spPr bwMode="auto">
                <a:xfrm>
                  <a:off x="5758" y="3009"/>
                  <a:ext cx="15" cy="9"/>
                </a:xfrm>
                <a:custGeom>
                  <a:gdLst>
                    <a:gd fmla="*/ 1 w 6" name="T0"/>
                    <a:gd fmla="*/ 0 h 4" name="T1"/>
                    <a:gd fmla="*/ 0 w 6" name="T2"/>
                    <a:gd fmla="*/ 3 h 4" name="T3"/>
                    <a:gd fmla="*/ 5 w 6" name="T4"/>
                    <a:gd fmla="*/ 4 h 4" name="T5"/>
                    <a:gd fmla="*/ 6 w 6" name="T6"/>
                    <a:gd fmla="*/ 3 h 4" name="T7"/>
                    <a:gd fmla="*/ 1 w 6" name="T8"/>
                    <a:gd fmla="*/ 0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6">
                      <a:moveTo>
                        <a:pt x="1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2" y="3"/>
                        <a:pt x="4" y="3"/>
                        <a:pt x="5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4" y="2"/>
                        <a:pt x="3" y="1"/>
                        <a:pt x="1" y="0"/>
                      </a:cubicBezTo>
                    </a:path>
                  </a:pathLst>
                </a:custGeom>
                <a:solidFill>
                  <a:srgbClr val="F0E4B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571" name="Picture 940"/>
                <p:cNvPicPr>
                  <a:picLocks noChangeArrowheads="1"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749" y="3007"/>
                  <a:ext cx="35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72" name="Freeform 941"/>
                <p:cNvSpPr>
                  <a:spLocks noEditPoints="1"/>
                </p:cNvSpPr>
                <p:nvPr/>
              </p:nvSpPr>
              <p:spPr bwMode="auto">
                <a:xfrm>
                  <a:off x="5758" y="3013"/>
                  <a:ext cx="15" cy="8"/>
                </a:xfrm>
                <a:custGeom>
                  <a:gdLst>
                    <a:gd fmla="*/ 5 w 6" name="T0"/>
                    <a:gd fmla="*/ 3 h 3" name="T1"/>
                    <a:gd fmla="*/ 5 w 6" name="T2"/>
                    <a:gd fmla="*/ 3 h 3" name="T3"/>
                    <a:gd fmla="*/ 0 w 6" name="T4"/>
                    <a:gd fmla="*/ 1 h 3" name="T5"/>
                    <a:gd fmla="*/ 0 w 6" name="T6"/>
                    <a:gd fmla="*/ 1 h 3" name="T7"/>
                    <a:gd fmla="*/ 0 w 6" name="T8"/>
                    <a:gd fmla="*/ 0 h 3" name="T9"/>
                    <a:gd fmla="*/ 1 w 6" name="T10"/>
                    <a:gd fmla="*/ 0 h 3" name="T11"/>
                    <a:gd fmla="*/ 5 w 6" name="T12"/>
                    <a:gd fmla="*/ 2 h 3" name="T13"/>
                    <a:gd fmla="*/ 5 w 6" name="T14"/>
                    <a:gd fmla="*/ 1 h 3" name="T15"/>
                    <a:gd fmla="*/ 5 w 6" name="T16"/>
                    <a:gd fmla="*/ 1 h 3" name="T17"/>
                    <a:gd fmla="*/ 6 w 6" name="T18"/>
                    <a:gd fmla="*/ 1 h 3" name="T19"/>
                    <a:gd fmla="*/ 5 w 6" name="T20"/>
                    <a:gd fmla="*/ 3 h 3" name="T21"/>
                    <a:gd fmla="*/ 5 w 6" name="T22"/>
                    <a:gd fmla="*/ 3 h 3" name="T23"/>
                    <a:gd fmla="*/ 1 w 6" name="T24"/>
                    <a:gd fmla="*/ 1 h 3" name="T25"/>
                    <a:gd fmla="*/ 5 w 6" name="T26"/>
                    <a:gd fmla="*/ 2 h 3" name="T27"/>
                    <a:gd fmla="*/ 6 w 6" name="T28"/>
                    <a:gd fmla="*/ 1 h 3" name="T29"/>
                    <a:gd fmla="*/ 5 w 6" name="T30"/>
                    <a:gd fmla="*/ 2 h 3" name="T31"/>
                    <a:gd fmla="*/ 0 w 6" name="T32"/>
                    <a:gd fmla="*/ 1 h 3" name="T33"/>
                    <a:gd fmla="*/ 1 w 6" name="T34"/>
                    <a:gd fmla="*/ 1 h 3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" w="6"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3" y="1"/>
                        <a:pt x="2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4" y="1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  <a:moveTo>
                        <a:pt x="1" y="1"/>
                      </a:moveTo>
                      <a:cubicBezTo>
                        <a:pt x="2" y="1"/>
                        <a:pt x="4" y="1"/>
                        <a:pt x="5" y="2"/>
                      </a:cubicBez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6" y="1"/>
                        <a:pt x="6" y="2"/>
                        <a:pt x="5" y="2"/>
                      </a:cubicBezTo>
                      <a:cubicBezTo>
                        <a:pt x="3" y="1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3" name="Freeform 942"/>
                <p:cNvSpPr/>
                <p:nvPr/>
              </p:nvSpPr>
              <p:spPr bwMode="auto">
                <a:xfrm>
                  <a:off x="5737" y="2999"/>
                  <a:ext cx="21" cy="12"/>
                </a:xfrm>
                <a:custGeom>
                  <a:gdLst>
                    <a:gd fmla="*/ 0 w 9" name="T0"/>
                    <a:gd fmla="*/ 2 h 5" name="T1"/>
                    <a:gd fmla="*/ 5 w 9" name="T2"/>
                    <a:gd fmla="*/ 5 h 5" name="T3"/>
                    <a:gd fmla="*/ 5 w 9" name="T4"/>
                    <a:gd fmla="*/ 2 h 5" name="T5"/>
                    <a:gd fmla="*/ 9 w 9" name="T6"/>
                    <a:gd fmla="*/ 4 h 5" name="T7"/>
                    <a:gd fmla="*/ 6 w 9" name="T8"/>
                    <a:gd fmla="*/ 1 h 5" name="T9"/>
                    <a:gd fmla="*/ 0 w 9" name="T10"/>
                    <a:gd fmla="*/ 2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9">
                      <a:moveTo>
                        <a:pt x="0" y="2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2"/>
                        <a:pt x="8" y="1"/>
                        <a:pt x="6" y="1"/>
                      </a:cubicBezTo>
                      <a:cubicBezTo>
                        <a:pt x="4" y="0"/>
                        <a:pt x="2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BA00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4" name="Freeform 943"/>
                <p:cNvSpPr/>
                <p:nvPr/>
              </p:nvSpPr>
              <p:spPr bwMode="auto">
                <a:xfrm>
                  <a:off x="5751" y="3009"/>
                  <a:ext cx="7" cy="7"/>
                </a:xfrm>
                <a:custGeom>
                  <a:gdLst>
                    <a:gd fmla="*/ 3 w 3" name="T0"/>
                    <a:gd fmla="*/ 1 h 3" name="T1"/>
                    <a:gd fmla="*/ 2 w 3" name="T2"/>
                    <a:gd fmla="*/ 0 h 3" name="T3"/>
                    <a:gd fmla="*/ 2 w 3" name="T4"/>
                    <a:gd fmla="*/ 1 h 3" name="T5"/>
                    <a:gd fmla="*/ 0 w 3" name="T6"/>
                    <a:gd fmla="*/ 0 h 3" name="T7"/>
                    <a:gd fmla="*/ 0 w 3" name="T8"/>
                    <a:gd fmla="*/ 2 h 3" name="T9"/>
                    <a:gd fmla="*/ 3 w 3" name="T10"/>
                    <a:gd fmla="*/ 1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3">
                      <a:moveTo>
                        <a:pt x="3" y="1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3" y="2"/>
                        <a:pt x="3" y="1"/>
                      </a:cubicBezTo>
                      <a:close/>
                    </a:path>
                  </a:pathLst>
                </a:custGeom>
                <a:solidFill>
                  <a:srgbClr val="8E002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5" name="Freeform 944"/>
                <p:cNvSpPr/>
                <p:nvPr/>
              </p:nvSpPr>
              <p:spPr bwMode="auto">
                <a:xfrm>
                  <a:off x="5721" y="3016"/>
                  <a:ext cx="16" cy="12"/>
                </a:xfrm>
                <a:custGeom>
                  <a:gdLst>
                    <a:gd fmla="*/ 7 w 7" name="T0"/>
                    <a:gd fmla="*/ 3 h 5" name="T1"/>
                    <a:gd fmla="*/ 0 w 7" name="T2"/>
                    <a:gd fmla="*/ 2 h 5" name="T3"/>
                    <a:gd fmla="*/ 7 w 7" name="T4"/>
                    <a:gd fmla="*/ 3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7">
                      <a:moveTo>
                        <a:pt x="7" y="3"/>
                      </a:moveTo>
                      <a:cubicBezTo>
                        <a:pt x="3" y="5"/>
                        <a:pt x="0" y="4"/>
                        <a:pt x="0" y="2"/>
                      </a:cubicBezTo>
                      <a:cubicBezTo>
                        <a:pt x="1" y="0"/>
                        <a:pt x="4" y="1"/>
                        <a:pt x="7" y="3"/>
                      </a:cubicBezTo>
                      <a:close/>
                    </a:path>
                  </a:pathLst>
                </a:custGeom>
                <a:solidFill>
                  <a:srgbClr val="B700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6" name="Freeform 945"/>
                <p:cNvSpPr/>
                <p:nvPr/>
              </p:nvSpPr>
              <p:spPr bwMode="auto">
                <a:xfrm>
                  <a:off x="5718" y="3016"/>
                  <a:ext cx="12" cy="12"/>
                </a:xfrm>
                <a:custGeom>
                  <a:gdLst>
                    <a:gd fmla="*/ 5 w 5" name="T0"/>
                    <a:gd fmla="*/ 4 h 5" name="T1"/>
                    <a:gd fmla="*/ 1 w 5" name="T2"/>
                    <a:gd fmla="*/ 1 h 5" name="T3"/>
                    <a:gd fmla="*/ 4 w 5" name="T4"/>
                    <a:gd fmla="*/ 1 h 5" name="T5"/>
                    <a:gd fmla="*/ 1 w 5" name="T6"/>
                    <a:gd fmla="*/ 2 h 5" name="T7"/>
                    <a:gd fmla="*/ 5 w 5" name="T8"/>
                    <a:gd fmla="*/ 4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5">
                      <a:moveTo>
                        <a:pt x="5" y="4"/>
                      </a:moveTo>
                      <a:cubicBezTo>
                        <a:pt x="2" y="5"/>
                        <a:pt x="0" y="4"/>
                        <a:pt x="1" y="1"/>
                      </a:cubicBezTo>
                      <a:cubicBezTo>
                        <a:pt x="1" y="0"/>
                        <a:pt x="3" y="0"/>
                        <a:pt x="4" y="1"/>
                      </a:cubicBezTo>
                      <a:cubicBezTo>
                        <a:pt x="3" y="1"/>
                        <a:pt x="2" y="1"/>
                        <a:pt x="1" y="2"/>
                      </a:cubicBezTo>
                      <a:cubicBezTo>
                        <a:pt x="1" y="4"/>
                        <a:pt x="3" y="4"/>
                        <a:pt x="5" y="4"/>
                      </a:cubicBezTo>
                      <a:close/>
                    </a:path>
                  </a:pathLst>
                </a:custGeom>
                <a:solidFill>
                  <a:srgbClr val="8E002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7" name="Freeform 946"/>
                <p:cNvSpPr/>
                <p:nvPr/>
              </p:nvSpPr>
              <p:spPr bwMode="auto">
                <a:xfrm>
                  <a:off x="5806" y="2997"/>
                  <a:ext cx="38" cy="24"/>
                </a:xfrm>
                <a:custGeom>
                  <a:gdLst>
                    <a:gd fmla="*/ 16 w 16" name="T0"/>
                    <a:gd fmla="*/ 2 h 10" name="T1"/>
                    <a:gd fmla="*/ 15 w 16" name="T2"/>
                    <a:gd fmla="*/ 3 h 10" name="T3"/>
                    <a:gd fmla="*/ 10 w 16" name="T4"/>
                    <a:gd fmla="*/ 2 h 10" name="T5"/>
                    <a:gd fmla="*/ 7 w 16" name="T6"/>
                    <a:gd fmla="*/ 6 h 10" name="T7"/>
                    <a:gd fmla="*/ 10 w 16" name="T8"/>
                    <a:gd fmla="*/ 7 h 10" name="T9"/>
                    <a:gd fmla="*/ 10 w 16" name="T10"/>
                    <a:gd fmla="*/ 5 h 10" name="T11"/>
                    <a:gd fmla="*/ 8 w 16" name="T12"/>
                    <a:gd fmla="*/ 6 h 10" name="T13"/>
                    <a:gd fmla="*/ 11 w 16" name="T14"/>
                    <a:gd fmla="*/ 4 h 10" name="T15"/>
                    <a:gd fmla="*/ 8 w 16" name="T16"/>
                    <a:gd fmla="*/ 8 h 10" name="T17"/>
                    <a:gd fmla="*/ 2 w 16" name="T18"/>
                    <a:gd fmla="*/ 10 h 10" name="T19"/>
                    <a:gd fmla="*/ 0 w 16" name="T20"/>
                    <a:gd fmla="*/ 7 h 10" name="T21"/>
                    <a:gd fmla="*/ 5 w 16" name="T22"/>
                    <a:gd fmla="*/ 4 h 10" name="T23"/>
                    <a:gd fmla="*/ 16 w 16" name="T24"/>
                    <a:gd fmla="*/ 2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16">
                      <a:moveTo>
                        <a:pt x="16" y="2"/>
                      </a:moveTo>
                      <a:cubicBezTo>
                        <a:pt x="16" y="3"/>
                        <a:pt x="15" y="3"/>
                        <a:pt x="15" y="3"/>
                      </a:cubicBezTo>
                      <a:cubicBezTo>
                        <a:pt x="14" y="2"/>
                        <a:pt x="12" y="1"/>
                        <a:pt x="10" y="2"/>
                      </a:cubicBezTo>
                      <a:cubicBezTo>
                        <a:pt x="7" y="2"/>
                        <a:pt x="6" y="4"/>
                        <a:pt x="7" y="6"/>
                      </a:cubicBezTo>
                      <a:cubicBezTo>
                        <a:pt x="7" y="7"/>
                        <a:pt x="9" y="8"/>
                        <a:pt x="10" y="7"/>
                      </a:cubicBezTo>
                      <a:cubicBezTo>
                        <a:pt x="10" y="6"/>
                        <a:pt x="10" y="6"/>
                        <a:pt x="10" y="5"/>
                      </a:cubicBezTo>
                      <a:cubicBezTo>
                        <a:pt x="9" y="5"/>
                        <a:pt x="8" y="5"/>
                        <a:pt x="8" y="6"/>
                      </a:cubicBezTo>
                      <a:cubicBezTo>
                        <a:pt x="9" y="5"/>
                        <a:pt x="10" y="4"/>
                        <a:pt x="11" y="4"/>
                      </a:cubicBezTo>
                      <a:cubicBezTo>
                        <a:pt x="11" y="6"/>
                        <a:pt x="10" y="8"/>
                        <a:pt x="8" y="8"/>
                      </a:cubicBezTo>
                      <a:cubicBezTo>
                        <a:pt x="6" y="9"/>
                        <a:pt x="4" y="9"/>
                        <a:pt x="2" y="10"/>
                      </a:cubicBezTo>
                      <a:cubicBezTo>
                        <a:pt x="0" y="10"/>
                        <a:pt x="0" y="8"/>
                        <a:pt x="0" y="7"/>
                      </a:cubicBezTo>
                      <a:cubicBezTo>
                        <a:pt x="2" y="6"/>
                        <a:pt x="4" y="5"/>
                        <a:pt x="5" y="4"/>
                      </a:cubicBezTo>
                      <a:cubicBezTo>
                        <a:pt x="9" y="0"/>
                        <a:pt x="13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FBFFF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78" name="Freeform 947"/>
                <p:cNvSpPr/>
                <p:nvPr/>
              </p:nvSpPr>
              <p:spPr bwMode="auto">
                <a:xfrm>
                  <a:off x="5808" y="3009"/>
                  <a:ext cx="14" cy="9"/>
                </a:xfrm>
                <a:custGeom>
                  <a:gdLst>
                    <a:gd fmla="*/ 4 w 6" name="T0"/>
                    <a:gd fmla="*/ 0 h 4" name="T1"/>
                    <a:gd fmla="*/ 6 w 6" name="T2"/>
                    <a:gd fmla="*/ 3 h 4" name="T3"/>
                    <a:gd fmla="*/ 0 w 6" name="T4"/>
                    <a:gd fmla="*/ 4 h 4" name="T5"/>
                    <a:gd fmla="*/ 0 w 6" name="T6"/>
                    <a:gd fmla="*/ 3 h 4" name="T7"/>
                    <a:gd fmla="*/ 4 w 6" name="T8"/>
                    <a:gd fmla="*/ 0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6">
                      <a:moveTo>
                        <a:pt x="4" y="0"/>
                      </a:moveTo>
                      <a:cubicBezTo>
                        <a:pt x="4" y="1"/>
                        <a:pt x="5" y="2"/>
                        <a:pt x="6" y="3"/>
                      </a:cubicBezTo>
                      <a:cubicBezTo>
                        <a:pt x="4" y="3"/>
                        <a:pt x="2" y="3"/>
                        <a:pt x="0" y="4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1" y="2"/>
                        <a:pt x="3" y="1"/>
                        <a:pt x="4" y="0"/>
                      </a:cubicBezTo>
                      <a:close/>
                    </a:path>
                  </a:pathLst>
                </a:custGeom>
                <a:solidFill>
                  <a:srgbClr val="F0E4B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579" name="Picture 948"/>
                <p:cNvPicPr>
                  <a:picLocks noChangeArrowheads="1"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798" y="3007"/>
                  <a:ext cx="36" cy="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80" name="Freeform 949"/>
                <p:cNvSpPr>
                  <a:spLocks noEditPoints="1"/>
                </p:cNvSpPr>
                <p:nvPr/>
              </p:nvSpPr>
              <p:spPr bwMode="auto">
                <a:xfrm>
                  <a:off x="5808" y="3013"/>
                  <a:ext cx="14" cy="8"/>
                </a:xfrm>
                <a:custGeom>
                  <a:gdLst>
                    <a:gd fmla="*/ 0 w 6" name="T0"/>
                    <a:gd fmla="*/ 3 h 3" name="T1"/>
                    <a:gd fmla="*/ 0 w 6" name="T2"/>
                    <a:gd fmla="*/ 3 h 3" name="T3"/>
                    <a:gd fmla="*/ 0 w 6" name="T4"/>
                    <a:gd fmla="*/ 1 h 3" name="T5"/>
                    <a:gd fmla="*/ 0 w 6" name="T6"/>
                    <a:gd fmla="*/ 1 h 3" name="T7"/>
                    <a:gd fmla="*/ 0 w 6" name="T8"/>
                    <a:gd fmla="*/ 1 h 3" name="T9"/>
                    <a:gd fmla="*/ 0 w 6" name="T10"/>
                    <a:gd fmla="*/ 2 h 3" name="T11"/>
                    <a:gd fmla="*/ 6 w 6" name="T12"/>
                    <a:gd fmla="*/ 0 h 3" name="T13"/>
                    <a:gd fmla="*/ 6 w 6" name="T14"/>
                    <a:gd fmla="*/ 1 h 3" name="T15"/>
                    <a:gd fmla="*/ 6 w 6" name="T16"/>
                    <a:gd fmla="*/ 1 h 3" name="T17"/>
                    <a:gd fmla="*/ 0 w 6" name="T18"/>
                    <a:gd fmla="*/ 3 h 3" name="T19"/>
                    <a:gd fmla="*/ 0 w 6" name="T20"/>
                    <a:gd fmla="*/ 3 h 3" name="T21"/>
                    <a:gd fmla="*/ 0 w 6" name="T22"/>
                    <a:gd fmla="*/ 1 h 3" name="T23"/>
                    <a:gd fmla="*/ 0 w 6" name="T24"/>
                    <a:gd fmla="*/ 2 h 3" name="T25"/>
                    <a:gd fmla="*/ 6 w 6" name="T26"/>
                    <a:gd fmla="*/ 1 h 3" name="T27"/>
                    <a:gd fmla="*/ 5 w 6" name="T28"/>
                    <a:gd fmla="*/ 1 h 3" name="T29"/>
                    <a:gd fmla="*/ 0 w 6" name="T30"/>
                    <a:gd fmla="*/ 2 h 3" name="T31"/>
                    <a:gd fmla="*/ 0 w 6" name="T32"/>
                    <a:gd fmla="*/ 1 h 3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3" w="6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2" y="1"/>
                        <a:pt x="4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1"/>
                        <a:pt x="2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2" y="1"/>
                        <a:pt x="3" y="0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1" name="Freeform 950"/>
                <p:cNvSpPr/>
                <p:nvPr/>
              </p:nvSpPr>
              <p:spPr bwMode="auto">
                <a:xfrm>
                  <a:off x="5822" y="2999"/>
                  <a:ext cx="19" cy="12"/>
                </a:xfrm>
                <a:custGeom>
                  <a:gdLst>
                    <a:gd fmla="*/ 8 w 8" name="T0"/>
                    <a:gd fmla="*/ 2 h 5" name="T1"/>
                    <a:gd fmla="*/ 4 w 8" name="T2"/>
                    <a:gd fmla="*/ 5 h 5" name="T3"/>
                    <a:gd fmla="*/ 4 w 8" name="T4"/>
                    <a:gd fmla="*/ 2 h 5" name="T5"/>
                    <a:gd fmla="*/ 0 w 8" name="T6"/>
                    <a:gd fmla="*/ 4 h 5" name="T7"/>
                    <a:gd fmla="*/ 3 w 8" name="T8"/>
                    <a:gd fmla="*/ 1 h 5" name="T9"/>
                    <a:gd fmla="*/ 8 w 8" name="T10"/>
                    <a:gd fmla="*/ 2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8">
                      <a:moveTo>
                        <a:pt x="8" y="2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1" y="1"/>
                        <a:pt x="3" y="1"/>
                      </a:cubicBezTo>
                      <a:cubicBezTo>
                        <a:pt x="5" y="0"/>
                        <a:pt x="7" y="1"/>
                        <a:pt x="8" y="2"/>
                      </a:cubicBezTo>
                      <a:close/>
                    </a:path>
                  </a:pathLst>
                </a:custGeom>
                <a:solidFill>
                  <a:srgbClr val="BA00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2" name="Freeform 951"/>
                <p:cNvSpPr/>
                <p:nvPr/>
              </p:nvSpPr>
              <p:spPr bwMode="auto">
                <a:xfrm>
                  <a:off x="5822" y="3009"/>
                  <a:ext cx="7" cy="7"/>
                </a:xfrm>
                <a:custGeom>
                  <a:gdLst>
                    <a:gd fmla="*/ 0 w 3" name="T0"/>
                    <a:gd fmla="*/ 1 h 3" name="T1"/>
                    <a:gd fmla="*/ 1 w 3" name="T2"/>
                    <a:gd fmla="*/ 0 h 3" name="T3"/>
                    <a:gd fmla="*/ 1 w 3" name="T4"/>
                    <a:gd fmla="*/ 1 h 3" name="T5"/>
                    <a:gd fmla="*/ 3 w 3" name="T6"/>
                    <a:gd fmla="*/ 0 h 3" name="T7"/>
                    <a:gd fmla="*/ 3 w 3" name="T8"/>
                    <a:gd fmla="*/ 2 h 3" name="T9"/>
                    <a:gd fmla="*/ 0 w 3" name="T10"/>
                    <a:gd fmla="*/ 1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3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3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8E002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3" name="Freeform 952"/>
                <p:cNvSpPr/>
                <p:nvPr/>
              </p:nvSpPr>
              <p:spPr bwMode="auto">
                <a:xfrm>
                  <a:off x="5844" y="3016"/>
                  <a:ext cx="16" cy="12"/>
                </a:xfrm>
                <a:custGeom>
                  <a:gdLst>
                    <a:gd fmla="*/ 0 w 7" name="T0"/>
                    <a:gd fmla="*/ 3 h 5" name="T1"/>
                    <a:gd fmla="*/ 6 w 7" name="T2"/>
                    <a:gd fmla="*/ 2 h 5" name="T3"/>
                    <a:gd fmla="*/ 0 w 7" name="T4"/>
                    <a:gd fmla="*/ 3 h 5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5" w="7">
                      <a:moveTo>
                        <a:pt x="0" y="3"/>
                      </a:moveTo>
                      <a:cubicBezTo>
                        <a:pt x="4" y="5"/>
                        <a:pt x="7" y="4"/>
                        <a:pt x="6" y="2"/>
                      </a:cubicBezTo>
                      <a:cubicBezTo>
                        <a:pt x="6" y="0"/>
                        <a:pt x="3" y="1"/>
                        <a:pt x="0" y="3"/>
                      </a:cubicBezTo>
                      <a:close/>
                    </a:path>
                  </a:pathLst>
                </a:custGeom>
                <a:solidFill>
                  <a:srgbClr val="B700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4" name="Freeform 953"/>
                <p:cNvSpPr/>
                <p:nvPr/>
              </p:nvSpPr>
              <p:spPr bwMode="auto">
                <a:xfrm>
                  <a:off x="5848" y="3016"/>
                  <a:ext cx="12" cy="12"/>
                </a:xfrm>
                <a:custGeom>
                  <a:gdLst>
                    <a:gd fmla="*/ 0 w 5" name="T0"/>
                    <a:gd fmla="*/ 4 h 5" name="T1"/>
                    <a:gd fmla="*/ 5 w 5" name="T2"/>
                    <a:gd fmla="*/ 1 h 5" name="T3"/>
                    <a:gd fmla="*/ 1 w 5" name="T4"/>
                    <a:gd fmla="*/ 1 h 5" name="T5"/>
                    <a:gd fmla="*/ 4 w 5" name="T6"/>
                    <a:gd fmla="*/ 2 h 5" name="T7"/>
                    <a:gd fmla="*/ 0 w 5" name="T8"/>
                    <a:gd fmla="*/ 4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5">
                      <a:moveTo>
                        <a:pt x="0" y="4"/>
                      </a:moveTo>
                      <a:cubicBezTo>
                        <a:pt x="3" y="5"/>
                        <a:pt x="5" y="4"/>
                        <a:pt x="5" y="1"/>
                      </a:cubicBezTo>
                      <a:cubicBezTo>
                        <a:pt x="5" y="0"/>
                        <a:pt x="3" y="0"/>
                        <a:pt x="1" y="1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5" y="4"/>
                        <a:pt x="3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8E002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5" name="Freeform 954"/>
                <p:cNvSpPr/>
                <p:nvPr/>
              </p:nvSpPr>
              <p:spPr bwMode="auto">
                <a:xfrm>
                  <a:off x="5718" y="2999"/>
                  <a:ext cx="144" cy="46"/>
                </a:xfrm>
                <a:custGeom>
                  <a:gdLst>
                    <a:gd fmla="*/ 59 w 61" name="T0"/>
                    <a:gd fmla="*/ 7 h 19" name="T1"/>
                    <a:gd fmla="*/ 61 w 61" name="T2"/>
                    <a:gd fmla="*/ 2 h 19" name="T3"/>
                    <a:gd fmla="*/ 49 w 61" name="T4"/>
                    <a:gd fmla="*/ 6 h 19" name="T5"/>
                    <a:gd fmla="*/ 30 w 61" name="T6"/>
                    <a:gd fmla="*/ 14 h 19" name="T7"/>
                    <a:gd fmla="*/ 12 w 61" name="T8"/>
                    <a:gd fmla="*/ 6 h 19" name="T9"/>
                    <a:gd fmla="*/ 0 w 61" name="T10"/>
                    <a:gd fmla="*/ 2 h 19" name="T11"/>
                    <a:gd fmla="*/ 1 w 61" name="T12"/>
                    <a:gd fmla="*/ 7 h 19" name="T13"/>
                    <a:gd fmla="*/ 7 w 61" name="T14"/>
                    <a:gd fmla="*/ 9 h 19" name="T15"/>
                    <a:gd fmla="*/ 30 w 61" name="T16"/>
                    <a:gd fmla="*/ 19 h 19" name="T17"/>
                    <a:gd fmla="*/ 53 w 61" name="T18"/>
                    <a:gd fmla="*/ 9 h 19" name="T19"/>
                    <a:gd fmla="*/ 59 w 61" name="T20"/>
                    <a:gd fmla="*/ 7 h 1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9" w="61">
                      <a:moveTo>
                        <a:pt x="59" y="7"/>
                      </a:moveTo>
                      <a:cubicBezTo>
                        <a:pt x="60" y="5"/>
                        <a:pt x="60" y="3"/>
                        <a:pt x="61" y="2"/>
                      </a:cubicBezTo>
                      <a:cubicBezTo>
                        <a:pt x="57" y="0"/>
                        <a:pt x="53" y="2"/>
                        <a:pt x="49" y="6"/>
                      </a:cubicBezTo>
                      <a:cubicBezTo>
                        <a:pt x="43" y="11"/>
                        <a:pt x="37" y="14"/>
                        <a:pt x="30" y="14"/>
                      </a:cubicBezTo>
                      <a:cubicBezTo>
                        <a:pt x="24" y="14"/>
                        <a:pt x="18" y="11"/>
                        <a:pt x="12" y="6"/>
                      </a:cubicBezTo>
                      <a:cubicBezTo>
                        <a:pt x="7" y="2"/>
                        <a:pt x="3" y="0"/>
                        <a:pt x="0" y="2"/>
                      </a:cubicBezTo>
                      <a:cubicBezTo>
                        <a:pt x="1" y="3"/>
                        <a:pt x="1" y="5"/>
                        <a:pt x="1" y="7"/>
                      </a:cubicBezTo>
                      <a:cubicBezTo>
                        <a:pt x="3" y="6"/>
                        <a:pt x="5" y="7"/>
                        <a:pt x="7" y="9"/>
                      </a:cubicBezTo>
                      <a:cubicBezTo>
                        <a:pt x="14" y="15"/>
                        <a:pt x="22" y="19"/>
                        <a:pt x="30" y="19"/>
                      </a:cubicBezTo>
                      <a:cubicBezTo>
                        <a:pt x="39" y="19"/>
                        <a:pt x="47" y="15"/>
                        <a:pt x="53" y="9"/>
                      </a:cubicBezTo>
                      <a:cubicBezTo>
                        <a:pt x="56" y="7"/>
                        <a:pt x="58" y="6"/>
                        <a:pt x="59" y="7"/>
                      </a:cubicBezTo>
                      <a:close/>
                    </a:path>
                  </a:pathLst>
                </a:custGeom>
                <a:solidFill>
                  <a:srgbClr val="F8F9E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6" name="Freeform 955"/>
                <p:cNvSpPr>
                  <a:spLocks noEditPoints="1"/>
                </p:cNvSpPr>
                <p:nvPr/>
              </p:nvSpPr>
              <p:spPr bwMode="auto">
                <a:xfrm>
                  <a:off x="5723" y="3004"/>
                  <a:ext cx="135" cy="38"/>
                </a:xfrm>
                <a:custGeom>
                  <a:gdLst>
                    <a:gd fmla="*/ 20 w 57" name="T0"/>
                    <a:gd fmla="*/ 14 h 16" name="T1"/>
                    <a:gd fmla="*/ 18 w 57" name="T2"/>
                    <a:gd fmla="*/ 14 h 16" name="T3"/>
                    <a:gd fmla="*/ 18 w 57" name="T4"/>
                    <a:gd fmla="*/ 11 h 16" name="T5"/>
                    <a:gd fmla="*/ 18 w 57" name="T6"/>
                    <a:gd fmla="*/ 11 h 16" name="T7"/>
                    <a:gd fmla="*/ 9 w 57" name="T8"/>
                    <a:gd fmla="*/ 8 h 16" name="T9"/>
                    <a:gd fmla="*/ 1 w 57" name="T10"/>
                    <a:gd fmla="*/ 4 h 16" name="T11"/>
                    <a:gd fmla="*/ 1 w 57" name="T12"/>
                    <a:gd fmla="*/ 3 h 16" name="T13"/>
                    <a:gd fmla="*/ 1 w 57" name="T14"/>
                    <a:gd fmla="*/ 2 h 16" name="T15"/>
                    <a:gd fmla="*/ 5 w 57" name="T16"/>
                    <a:gd fmla="*/ 2 h 16" name="T17"/>
                    <a:gd fmla="*/ 4 w 57" name="T18"/>
                    <a:gd fmla="*/ 4 h 16" name="T19"/>
                    <a:gd fmla="*/ 5 w 57" name="T20"/>
                    <a:gd fmla="*/ 5 h 16" name="T21"/>
                    <a:gd fmla="*/ 3 w 57" name="T22"/>
                    <a:gd fmla="*/ 5 h 16" name="T23"/>
                    <a:gd fmla="*/ 9 w 57" name="T24"/>
                    <a:gd fmla="*/ 6 h 16" name="T25"/>
                    <a:gd fmla="*/ 7 w 57" name="T26"/>
                    <a:gd fmla="*/ 7 h 16" name="T27"/>
                    <a:gd fmla="*/ 7 w 57" name="T28"/>
                    <a:gd fmla="*/ 5 h 16" name="T29"/>
                    <a:gd fmla="*/ 8 w 57" name="T30"/>
                    <a:gd fmla="*/ 5 h 16" name="T31"/>
                    <a:gd fmla="*/ 10 w 57" name="T32"/>
                    <a:gd fmla="*/ 8 h 16" name="T33"/>
                    <a:gd fmla="*/ 12 w 57" name="T34"/>
                    <a:gd fmla="*/ 8 h 16" name="T35"/>
                    <a:gd fmla="*/ 11 w 57" name="T36"/>
                    <a:gd fmla="*/ 10 h 16" name="T37"/>
                    <a:gd fmla="*/ 14 w 57" name="T38"/>
                    <a:gd fmla="*/ 9 h 16" name="T39"/>
                    <a:gd fmla="*/ 13 w 57" name="T40"/>
                    <a:gd fmla="*/ 11 h 16" name="T41"/>
                    <a:gd fmla="*/ 14 w 57" name="T42"/>
                    <a:gd fmla="*/ 12 h 16" name="T43"/>
                    <a:gd fmla="*/ 16 w 57" name="T44"/>
                    <a:gd fmla="*/ 10 h 16" name="T45"/>
                    <a:gd fmla="*/ 23 w 57" name="T46"/>
                    <a:gd fmla="*/ 16 h 16" name="T47"/>
                    <a:gd fmla="*/ 24 w 57" name="T48"/>
                    <a:gd fmla="*/ 13 h 16" name="T49"/>
                    <a:gd fmla="*/ 25 w 57" name="T50"/>
                    <a:gd fmla="*/ 16 h 16" name="T51"/>
                    <a:gd fmla="*/ 26 w 57" name="T52"/>
                    <a:gd fmla="*/ 13 h 16" name="T53"/>
                    <a:gd fmla="*/ 26 w 57" name="T54"/>
                    <a:gd fmla="*/ 15 h 16" name="T55"/>
                    <a:gd fmla="*/ 30 w 57" name="T56"/>
                    <a:gd fmla="*/ 13 h 16" name="T57"/>
                    <a:gd fmla="*/ 28 w 57" name="T58"/>
                    <a:gd fmla="*/ 15 h 16" name="T59"/>
                    <a:gd fmla="*/ 30 w 57" name="T60"/>
                    <a:gd fmla="*/ 15 h 16" name="T61"/>
                    <a:gd fmla="*/ 29 w 57" name="T62"/>
                    <a:gd fmla="*/ 15 h 16" name="T63"/>
                    <a:gd fmla="*/ 31 w 57" name="T64"/>
                    <a:gd fmla="*/ 13 h 16" name="T65"/>
                    <a:gd fmla="*/ 33 w 57" name="T66"/>
                    <a:gd fmla="*/ 15 h 16" name="T67"/>
                    <a:gd fmla="*/ 33 w 57" name="T68"/>
                    <a:gd fmla="*/ 15 h 16" name="T69"/>
                    <a:gd fmla="*/ 32 w 57" name="T70"/>
                    <a:gd fmla="*/ 16 h 16" name="T71"/>
                    <a:gd fmla="*/ 36 w 57" name="T72"/>
                    <a:gd fmla="*/ 13 h 16" name="T73"/>
                    <a:gd fmla="*/ 36 w 57" name="T74"/>
                    <a:gd fmla="*/ 15 h 16" name="T75"/>
                    <a:gd fmla="*/ 34 w 57" name="T76"/>
                    <a:gd fmla="*/ 13 h 16" name="T77"/>
                    <a:gd fmla="*/ 35 w 57" name="T78"/>
                    <a:gd fmla="*/ 13 h 16" name="T79"/>
                    <a:gd fmla="*/ 38 w 57" name="T80"/>
                    <a:gd fmla="*/ 12 h 16" name="T81"/>
                    <a:gd fmla="*/ 38 w 57" name="T82"/>
                    <a:gd fmla="*/ 12 h 16" name="T83"/>
                    <a:gd fmla="*/ 38 w 57" name="T84"/>
                    <a:gd fmla="*/ 14 h 16" name="T85"/>
                    <a:gd fmla="*/ 40 w 57" name="T86"/>
                    <a:gd fmla="*/ 11 h 16" name="T87"/>
                    <a:gd fmla="*/ 43 w 57" name="T88"/>
                    <a:gd fmla="*/ 9 h 16" name="T89"/>
                    <a:gd fmla="*/ 45 w 57" name="T90"/>
                    <a:gd fmla="*/ 10 h 16" name="T91"/>
                    <a:gd fmla="*/ 43 w 57" name="T92"/>
                    <a:gd fmla="*/ 12 h 16" name="T93"/>
                    <a:gd fmla="*/ 43 w 57" name="T94"/>
                    <a:gd fmla="*/ 9 h 16" name="T95"/>
                    <a:gd fmla="*/ 47 w 57" name="T96"/>
                    <a:gd fmla="*/ 9 h 16" name="T97"/>
                    <a:gd fmla="*/ 44 w 57" name="T98"/>
                    <a:gd fmla="*/ 8 h 16" name="T99"/>
                    <a:gd fmla="*/ 47 w 57" name="T100"/>
                    <a:gd fmla="*/ 7 h 16" name="T101"/>
                    <a:gd fmla="*/ 48 w 57" name="T102"/>
                    <a:gd fmla="*/ 6 h 16" name="T103"/>
                    <a:gd fmla="*/ 48 w 57" name="T104"/>
                    <a:gd fmla="*/ 8 h 16" name="T105"/>
                    <a:gd fmla="*/ 46 w 57" name="T106"/>
                    <a:gd fmla="*/ 7 h 16" name="T107"/>
                    <a:gd fmla="*/ 51 w 57" name="T108"/>
                    <a:gd fmla="*/ 6 h 16" name="T109"/>
                    <a:gd fmla="*/ 50 w 57" name="T110"/>
                    <a:gd fmla="*/ 3 h 16" name="T111"/>
                    <a:gd fmla="*/ 50 w 57" name="T112"/>
                    <a:gd fmla="*/ 6 h 16" name="T113"/>
                    <a:gd fmla="*/ 51 w 57" name="T114"/>
                    <a:gd fmla="*/ 5 h 16" name="T115"/>
                    <a:gd fmla="*/ 51 w 57" name="T116"/>
                    <a:gd fmla="*/ 3 h 16" name="T117"/>
                    <a:gd fmla="*/ 55 w 57" name="T118"/>
                    <a:gd fmla="*/ 4 h 16" name="T119"/>
                    <a:gd fmla="*/ 55 w 57" name="T120"/>
                    <a:gd fmla="*/ 1 h 16" name="T121"/>
                    <a:gd fmla="*/ 57 w 57" name="T122"/>
                    <a:gd fmla="*/ 2 h 16" name="T123"/>
                    <a:gd fmla="*/ 55 w 57" name="T124"/>
                    <a:gd fmla="*/ 4 h 16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6" w="57">
                      <a:moveTo>
                        <a:pt x="21" y="12"/>
                      </a:move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lose/>
                      <a:moveTo>
                        <a:pt x="38" y="13"/>
                      </a:move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lose/>
                      <a:moveTo>
                        <a:pt x="22" y="14"/>
                      </a:move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4"/>
                        <a:pt x="21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lose/>
                      <a:moveTo>
                        <a:pt x="9" y="7"/>
                      </a:move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7"/>
                        <a:pt x="10" y="7"/>
                        <a:pt x="9" y="7"/>
                      </a:cubicBezTo>
                      <a:close/>
                      <a:moveTo>
                        <a:pt x="27" y="14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4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  <a:moveTo>
                        <a:pt x="7" y="5"/>
                      </a:move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lose/>
                      <a:moveTo>
                        <a:pt x="7" y="6"/>
                      </a:move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lnTo>
                        <a:pt x="7" y="6"/>
                      </a:lnTo>
                      <a:close/>
                      <a:moveTo>
                        <a:pt x="9" y="10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10"/>
                        <a:pt x="9" y="10"/>
                        <a:pt x="9" y="10"/>
                      </a:cubicBezTo>
                      <a:close/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lose/>
                      <a:moveTo>
                        <a:pt x="13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lose/>
                      <a:moveTo>
                        <a:pt x="15" y="13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lose/>
                      <a:moveTo>
                        <a:pt x="24" y="16"/>
                      </a:move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lose/>
                      <a:moveTo>
                        <a:pt x="25" y="15"/>
                      </a:move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lnTo>
                        <a:pt x="25" y="15"/>
                      </a:lnTo>
                      <a:close/>
                      <a:moveTo>
                        <a:pt x="29" y="13"/>
                      </a:move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lose/>
                      <a:moveTo>
                        <a:pt x="28" y="14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lose/>
                      <a:moveTo>
                        <a:pt x="31" y="15"/>
                      </a:move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lose/>
                      <a:moveTo>
                        <a:pt x="34" y="14"/>
                      </a:move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lose/>
                      <a:moveTo>
                        <a:pt x="35" y="14"/>
                      </a:move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lnTo>
                        <a:pt x="35" y="14"/>
                      </a:lnTo>
                      <a:close/>
                      <a:moveTo>
                        <a:pt x="38" y="13"/>
                      </a:move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lose/>
                      <a:moveTo>
                        <a:pt x="41" y="10"/>
                      </a:move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lose/>
                      <a:moveTo>
                        <a:pt x="42" y="10"/>
                      </a:move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3" y="11"/>
                        <a:pt x="43" y="11"/>
                        <a:pt x="43" y="11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lose/>
                      <a:moveTo>
                        <a:pt x="43" y="10"/>
                      </a:move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10"/>
                        <a:pt x="44" y="10"/>
                        <a:pt x="44" y="10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lose/>
                      <a:moveTo>
                        <a:pt x="46" y="9"/>
                      </a:move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9"/>
                        <a:pt x="44" y="9"/>
                        <a:pt x="44" y="9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4" y="8"/>
                        <a:pt x="44" y="8"/>
                        <a:pt x="44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6"/>
                        <a:pt x="47" y="6"/>
                        <a:pt x="47" y="6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8" y="7"/>
                        <a:pt x="48" y="7"/>
                        <a:pt x="48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7"/>
                        <a:pt x="47" y="7"/>
                        <a:pt x="47" y="7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9"/>
                        <a:pt x="47" y="9"/>
                        <a:pt x="47" y="9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6" y="7"/>
                        <a:pt x="46" y="7"/>
                        <a:pt x="46" y="7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ubicBezTo>
                        <a:pt x="46" y="9"/>
                        <a:pt x="46" y="9"/>
                        <a:pt x="46" y="9"/>
                      </a:cubicBezTo>
                      <a:close/>
                      <a:moveTo>
                        <a:pt x="52" y="6"/>
                      </a:move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7"/>
                        <a:pt x="51" y="7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4"/>
                        <a:pt x="49" y="4"/>
                        <a:pt x="49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6"/>
                        <a:pt x="49" y="6"/>
                        <a:pt x="49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5"/>
                        <a:pt x="50" y="5"/>
                        <a:pt x="50" y="5"/>
                      </a:cubicBezTo>
                      <a:cubicBezTo>
                        <a:pt x="50" y="4"/>
                        <a:pt x="50" y="4"/>
                        <a:pt x="50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2" y="5"/>
                        <a:pt x="52" y="5"/>
                        <a:pt x="52" y="5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6"/>
                        <a:pt x="52" y="6"/>
                        <a:pt x="52" y="6"/>
                      </a:cubicBezTo>
                      <a:cubicBezTo>
                        <a:pt x="52" y="6"/>
                        <a:pt x="52" y="6"/>
                        <a:pt x="52" y="6"/>
                      </a:cubicBezTo>
                      <a:close/>
                      <a:moveTo>
                        <a:pt x="52" y="2"/>
                      </a:move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2" y="3"/>
                        <a:pt x="52" y="3"/>
                        <a:pt x="52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3"/>
                        <a:pt x="51" y="3"/>
                        <a:pt x="51" y="3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1"/>
                        <a:pt x="53" y="1"/>
                        <a:pt x="53" y="1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2"/>
                        <a:pt x="53" y="2"/>
                      </a:cubicBezTo>
                      <a:lnTo>
                        <a:pt x="52" y="2"/>
                      </a:lnTo>
                      <a:close/>
                      <a:moveTo>
                        <a:pt x="55" y="4"/>
                      </a:move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5" y="3"/>
                        <a:pt x="55" y="3"/>
                        <a:pt x="55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4" y="2"/>
                        <a:pt x="54" y="2"/>
                        <a:pt x="54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2"/>
                        <a:pt x="57" y="2"/>
                        <a:pt x="57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5" y="2"/>
                        <a:pt x="55" y="2"/>
                        <a:pt x="55" y="2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lose/>
                    </a:path>
                  </a:pathLst>
                </a:custGeom>
                <a:solidFill>
                  <a:srgbClr val="4D94F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7" name="Freeform 956"/>
                <p:cNvSpPr>
                  <a:spLocks noEditPoints="1"/>
                </p:cNvSpPr>
                <p:nvPr/>
              </p:nvSpPr>
              <p:spPr bwMode="auto">
                <a:xfrm>
                  <a:off x="5735" y="2879"/>
                  <a:ext cx="109" cy="134"/>
                </a:xfrm>
                <a:custGeom>
                  <a:gdLst>
                    <a:gd fmla="*/ 23 w 46" name="T0"/>
                    <a:gd fmla="*/ 56 h 56" name="T1"/>
                    <a:gd fmla="*/ 23 w 46" name="T2"/>
                    <a:gd fmla="*/ 56 h 56" name="T3"/>
                    <a:gd fmla="*/ 0 w 46" name="T4"/>
                    <a:gd fmla="*/ 27 h 56" name="T5"/>
                    <a:gd fmla="*/ 0 w 46" name="T6"/>
                    <a:gd fmla="*/ 0 h 56" name="T7"/>
                    <a:gd fmla="*/ 46 w 46" name="T8"/>
                    <a:gd fmla="*/ 0 h 56" name="T9"/>
                    <a:gd fmla="*/ 46 w 46" name="T10"/>
                    <a:gd fmla="*/ 27 h 56" name="T11"/>
                    <a:gd fmla="*/ 23 w 46" name="T12"/>
                    <a:gd fmla="*/ 56 h 56" name="T13"/>
                    <a:gd fmla="*/ 23 w 46" name="T14"/>
                    <a:gd fmla="*/ 56 h 56" name="T15"/>
                    <a:gd fmla="*/ 46 w 46" name="T16"/>
                    <a:gd fmla="*/ 0 h 56" name="T17"/>
                    <a:gd fmla="*/ 1 w 46" name="T18"/>
                    <a:gd fmla="*/ 0 h 56" name="T19"/>
                    <a:gd fmla="*/ 1 w 46" name="T20"/>
                    <a:gd fmla="*/ 27 h 56" name="T21"/>
                    <a:gd fmla="*/ 23 w 46" name="T22"/>
                    <a:gd fmla="*/ 56 h 56" name="T23"/>
                    <a:gd fmla="*/ 46 w 46" name="T24"/>
                    <a:gd fmla="*/ 27 h 56" name="T25"/>
                    <a:gd fmla="*/ 46 w 46" name="T26"/>
                    <a:gd fmla="*/ 0 h 56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6" w="46">
                      <a:moveTo>
                        <a:pt x="23" y="56"/>
                      </a:move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6" y="52"/>
                        <a:pt x="1" y="44"/>
                        <a:pt x="0" y="2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27"/>
                        <a:pt x="46" y="27"/>
                        <a:pt x="46" y="27"/>
                      </a:cubicBezTo>
                      <a:cubicBezTo>
                        <a:pt x="46" y="44"/>
                        <a:pt x="41" y="52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lose/>
                      <a:moveTo>
                        <a:pt x="46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44"/>
                        <a:pt x="6" y="51"/>
                        <a:pt x="23" y="56"/>
                      </a:cubicBezTo>
                      <a:cubicBezTo>
                        <a:pt x="38" y="52"/>
                        <a:pt x="46" y="46"/>
                        <a:pt x="46" y="27"/>
                      </a:cubicBezTo>
                      <a:cubicBezTo>
                        <a:pt x="46" y="0"/>
                        <a:pt x="46" y="0"/>
                        <a:pt x="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8" name="Freeform 957"/>
                <p:cNvSpPr/>
                <p:nvPr/>
              </p:nvSpPr>
              <p:spPr bwMode="auto">
                <a:xfrm>
                  <a:off x="5740" y="2881"/>
                  <a:ext cx="101" cy="128"/>
                </a:xfrm>
                <a:custGeom>
                  <a:gdLst>
                    <a:gd fmla="*/ 0 w 43" name="T0"/>
                    <a:gd fmla="*/ 0 h 53" name="T1"/>
                    <a:gd fmla="*/ 43 w 43" name="T2"/>
                    <a:gd fmla="*/ 0 h 53" name="T3"/>
                    <a:gd fmla="*/ 43 w 43" name="T4"/>
                    <a:gd fmla="*/ 26 h 53" name="T5"/>
                    <a:gd fmla="*/ 21 w 43" name="T6"/>
                    <a:gd fmla="*/ 53 h 53" name="T7"/>
                    <a:gd fmla="*/ 0 w 43" name="T8"/>
                    <a:gd fmla="*/ 25 h 53" name="T9"/>
                    <a:gd fmla="*/ 0 w 43" name="T10"/>
                    <a:gd fmla="*/ 0 h 5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2" w="43">
                      <a:moveTo>
                        <a:pt x="0" y="0"/>
                      </a:move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43"/>
                        <a:pt x="37" y="49"/>
                        <a:pt x="21" y="53"/>
                      </a:cubicBezTo>
                      <a:cubicBezTo>
                        <a:pt x="6" y="49"/>
                        <a:pt x="0" y="43"/>
                        <a:pt x="0" y="25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F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89" name="Freeform 958"/>
                <p:cNvSpPr/>
                <p:nvPr/>
              </p:nvSpPr>
              <p:spPr bwMode="auto">
                <a:xfrm>
                  <a:off x="5740" y="2944"/>
                  <a:ext cx="101" cy="67"/>
                </a:xfrm>
                <a:custGeom>
                  <a:gdLst>
                    <a:gd fmla="*/ 43 w 43" name="T0"/>
                    <a:gd fmla="*/ 0 h 28" name="T1"/>
                    <a:gd fmla="*/ 21 w 43" name="T2"/>
                    <a:gd fmla="*/ 28 h 28" name="T3"/>
                    <a:gd fmla="*/ 0 w 43" name="T4"/>
                    <a:gd fmla="*/ 0 h 28" name="T5"/>
                    <a:gd fmla="*/ 43 w 43" name="T6"/>
                    <a:gd fmla="*/ 0 h 2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8" w="43">
                      <a:moveTo>
                        <a:pt x="43" y="0"/>
                      </a:moveTo>
                      <a:cubicBezTo>
                        <a:pt x="43" y="17"/>
                        <a:pt x="36" y="23"/>
                        <a:pt x="21" y="28"/>
                      </a:cubicBezTo>
                      <a:cubicBezTo>
                        <a:pt x="6" y="23"/>
                        <a:pt x="0" y="17"/>
                        <a:pt x="0" y="0"/>
                      </a:cubicBez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0" name="Freeform 959"/>
                <p:cNvSpPr/>
                <p:nvPr/>
              </p:nvSpPr>
              <p:spPr bwMode="auto">
                <a:xfrm>
                  <a:off x="5770" y="2905"/>
                  <a:ext cx="40" cy="75"/>
                </a:xfrm>
                <a:custGeom>
                  <a:gdLst>
                    <a:gd fmla="*/ 17 w 17" name="T0"/>
                    <a:gd fmla="*/ 16 h 31" name="T1"/>
                    <a:gd fmla="*/ 8 w 17" name="T2"/>
                    <a:gd fmla="*/ 0 h 31" name="T3"/>
                    <a:gd fmla="*/ 0 w 17" name="T4"/>
                    <a:gd fmla="*/ 16 h 31" name="T5"/>
                    <a:gd fmla="*/ 8 w 17" name="T6"/>
                    <a:gd fmla="*/ 31 h 31" name="T7"/>
                    <a:gd fmla="*/ 17 w 17" name="T8"/>
                    <a:gd fmla="*/ 16 h 3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1" w="17">
                      <a:moveTo>
                        <a:pt x="17" y="16"/>
                      </a:moveTo>
                      <a:cubicBezTo>
                        <a:pt x="12" y="12"/>
                        <a:pt x="10" y="5"/>
                        <a:pt x="8" y="0"/>
                      </a:cubicBezTo>
                      <a:cubicBezTo>
                        <a:pt x="7" y="5"/>
                        <a:pt x="4" y="12"/>
                        <a:pt x="0" y="16"/>
                      </a:cubicBezTo>
                      <a:cubicBezTo>
                        <a:pt x="4" y="20"/>
                        <a:pt x="7" y="26"/>
                        <a:pt x="8" y="31"/>
                      </a:cubicBezTo>
                      <a:cubicBezTo>
                        <a:pt x="10" y="26"/>
                        <a:pt x="12" y="19"/>
                        <a:pt x="17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1" name="Freeform 960"/>
                <p:cNvSpPr>
                  <a:spLocks noEditPoints="1"/>
                </p:cNvSpPr>
                <p:nvPr/>
              </p:nvSpPr>
              <p:spPr bwMode="auto">
                <a:xfrm>
                  <a:off x="5770" y="2905"/>
                  <a:ext cx="40" cy="77"/>
                </a:xfrm>
                <a:custGeom>
                  <a:gdLst>
                    <a:gd fmla="*/ 8 w 17" name="T0"/>
                    <a:gd fmla="*/ 32 h 32" name="T1"/>
                    <a:gd fmla="*/ 8 w 17" name="T2"/>
                    <a:gd fmla="*/ 31 h 32" name="T3"/>
                    <a:gd fmla="*/ 0 w 17" name="T4"/>
                    <a:gd fmla="*/ 16 h 32" name="T5"/>
                    <a:gd fmla="*/ 8 w 17" name="T6"/>
                    <a:gd fmla="*/ 0 h 32" name="T7"/>
                    <a:gd fmla="*/ 17 w 17" name="T8"/>
                    <a:gd fmla="*/ 16 h 32" name="T9"/>
                    <a:gd fmla="*/ 8 w 17" name="T10"/>
                    <a:gd fmla="*/ 31 h 32" name="T11"/>
                    <a:gd fmla="*/ 8 w 17" name="T12"/>
                    <a:gd fmla="*/ 32 h 32" name="T13"/>
                    <a:gd fmla="*/ 8 w 17" name="T14"/>
                    <a:gd fmla="*/ 0 h 32" name="T15"/>
                    <a:gd fmla="*/ 0 w 17" name="T16"/>
                    <a:gd fmla="*/ 16 h 32" name="T17"/>
                    <a:gd fmla="*/ 8 w 17" name="T18"/>
                    <a:gd fmla="*/ 31 h 32" name="T19"/>
                    <a:gd fmla="*/ 16 w 17" name="T20"/>
                    <a:gd fmla="*/ 16 h 32" name="T21"/>
                    <a:gd fmla="*/ 8 w 17" name="T22"/>
                    <a:gd fmla="*/ 0 h 3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2" w="17">
                      <a:moveTo>
                        <a:pt x="8" y="32"/>
                      </a:move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7" y="26"/>
                        <a:pt x="4" y="20"/>
                        <a:pt x="0" y="16"/>
                      </a:cubicBezTo>
                      <a:cubicBezTo>
                        <a:pt x="4" y="11"/>
                        <a:pt x="7" y="4"/>
                        <a:pt x="8" y="0"/>
                      </a:cubicBezTo>
                      <a:cubicBezTo>
                        <a:pt x="9" y="2"/>
                        <a:pt x="12" y="11"/>
                        <a:pt x="17" y="16"/>
                      </a:cubicBezTo>
                      <a:cubicBezTo>
                        <a:pt x="12" y="20"/>
                        <a:pt x="9" y="29"/>
                        <a:pt x="8" y="31"/>
                      </a:cubicBezTo>
                      <a:cubicBezTo>
                        <a:pt x="8" y="32"/>
                        <a:pt x="8" y="32"/>
                        <a:pt x="8" y="32"/>
                      </a:cubicBezTo>
                      <a:close/>
                      <a:moveTo>
                        <a:pt x="8" y="0"/>
                      </a:moveTo>
                      <a:cubicBezTo>
                        <a:pt x="7" y="5"/>
                        <a:pt x="4" y="11"/>
                        <a:pt x="0" y="16"/>
                      </a:cubicBezTo>
                      <a:cubicBezTo>
                        <a:pt x="4" y="19"/>
                        <a:pt x="7" y="26"/>
                        <a:pt x="8" y="31"/>
                      </a:cubicBezTo>
                      <a:cubicBezTo>
                        <a:pt x="9" y="28"/>
                        <a:pt x="12" y="20"/>
                        <a:pt x="16" y="16"/>
                      </a:cubicBezTo>
                      <a:cubicBezTo>
                        <a:pt x="12" y="11"/>
                        <a:pt x="9" y="3"/>
                        <a:pt x="8" y="0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2" name="Freeform 961"/>
                <p:cNvSpPr/>
                <p:nvPr/>
              </p:nvSpPr>
              <p:spPr bwMode="auto">
                <a:xfrm>
                  <a:off x="5742" y="2891"/>
                  <a:ext cx="45" cy="46"/>
                </a:xfrm>
                <a:custGeom>
                  <a:gdLst>
                    <a:gd fmla="*/ 4 w 19" name="T0"/>
                    <a:gd fmla="*/ 12 h 19" name="T1"/>
                    <a:gd fmla="*/ 3 w 19" name="T2"/>
                    <a:gd fmla="*/ 13 h 19" name="T3"/>
                    <a:gd fmla="*/ 3 w 19" name="T4"/>
                    <a:gd fmla="*/ 14 h 19" name="T5"/>
                    <a:gd fmla="*/ 2 w 19" name="T6"/>
                    <a:gd fmla="*/ 16 h 19" name="T7"/>
                    <a:gd fmla="*/ 1 w 19" name="T8"/>
                    <a:gd fmla="*/ 18 h 19" name="T9"/>
                    <a:gd fmla="*/ 1 w 19" name="T10"/>
                    <a:gd fmla="*/ 18 h 19" name="T11"/>
                    <a:gd fmla="*/ 1 w 19" name="T12"/>
                    <a:gd fmla="*/ 18 h 19" name="T13"/>
                    <a:gd fmla="*/ 1 w 19" name="T14"/>
                    <a:gd fmla="*/ 18 h 19" name="T15"/>
                    <a:gd fmla="*/ 2 w 19" name="T16"/>
                    <a:gd fmla="*/ 18 h 19" name="T17"/>
                    <a:gd fmla="*/ 2 w 19" name="T18"/>
                    <a:gd fmla="*/ 18 h 19" name="T19"/>
                    <a:gd fmla="*/ 3 w 19" name="T20"/>
                    <a:gd fmla="*/ 17 h 19" name="T21"/>
                    <a:gd fmla="*/ 3 w 19" name="T22"/>
                    <a:gd fmla="*/ 17 h 19" name="T23"/>
                    <a:gd fmla="*/ 4 w 19" name="T24"/>
                    <a:gd fmla="*/ 17 h 19" name="T25"/>
                    <a:gd fmla="*/ 4 w 19" name="T26"/>
                    <a:gd fmla="*/ 15 h 19" name="T27"/>
                    <a:gd fmla="*/ 5 w 19" name="T28"/>
                    <a:gd fmla="*/ 15 h 19" name="T29"/>
                    <a:gd fmla="*/ 5 w 19" name="T30"/>
                    <a:gd fmla="*/ 14 h 19" name="T31"/>
                    <a:gd fmla="*/ 6 w 19" name="T32"/>
                    <a:gd fmla="*/ 13 h 19" name="T33"/>
                    <a:gd fmla="*/ 6 w 19" name="T34"/>
                    <a:gd fmla="*/ 13 h 19" name="T35"/>
                    <a:gd fmla="*/ 6 w 19" name="T36"/>
                    <a:gd fmla="*/ 13 h 19" name="T37"/>
                    <a:gd fmla="*/ 6 w 19" name="T38"/>
                    <a:gd fmla="*/ 13 h 19" name="T39"/>
                    <a:gd fmla="*/ 6 w 19" name="T40"/>
                    <a:gd fmla="*/ 13 h 19" name="T41"/>
                    <a:gd fmla="*/ 7 w 19" name="T42"/>
                    <a:gd fmla="*/ 12 h 19" name="T43"/>
                    <a:gd fmla="*/ 7 w 19" name="T44"/>
                    <a:gd fmla="*/ 13 h 19" name="T45"/>
                    <a:gd fmla="*/ 7 w 19" name="T46"/>
                    <a:gd fmla="*/ 15 h 19" name="T47"/>
                    <a:gd fmla="*/ 9 w 19" name="T48"/>
                    <a:gd fmla="*/ 12 h 19" name="T49"/>
                    <a:gd fmla="*/ 11 w 19" name="T50"/>
                    <a:gd fmla="*/ 11 h 19" name="T51"/>
                    <a:gd fmla="*/ 12 w 19" name="T52"/>
                    <a:gd fmla="*/ 11 h 19" name="T53"/>
                    <a:gd fmla="*/ 15 w 19" name="T54"/>
                    <a:gd fmla="*/ 9 h 19" name="T55"/>
                    <a:gd fmla="*/ 19 w 19" name="T56"/>
                    <a:gd fmla="*/ 6 h 19" name="T57"/>
                    <a:gd fmla="*/ 15 w 19" name="T58"/>
                    <a:gd fmla="*/ 7 h 19" name="T59"/>
                    <a:gd fmla="*/ 13 w 19" name="T60"/>
                    <a:gd fmla="*/ 7 h 19" name="T61"/>
                    <a:gd fmla="*/ 13 w 19" name="T62"/>
                    <a:gd fmla="*/ 7 h 19" name="T63"/>
                    <a:gd fmla="*/ 13 w 19" name="T64"/>
                    <a:gd fmla="*/ 7 h 19" name="T65"/>
                    <a:gd fmla="*/ 13 w 19" name="T66"/>
                    <a:gd fmla="*/ 7 h 19" name="T67"/>
                    <a:gd fmla="*/ 13 w 19" name="T68"/>
                    <a:gd fmla="*/ 7 h 19" name="T69"/>
                    <a:gd fmla="*/ 13 w 19" name="T70"/>
                    <a:gd fmla="*/ 6 h 19" name="T71"/>
                    <a:gd fmla="*/ 13 w 19" name="T72"/>
                    <a:gd fmla="*/ 6 h 19" name="T73"/>
                    <a:gd fmla="*/ 13 w 19" name="T74"/>
                    <a:gd fmla="*/ 6 h 19" name="T75"/>
                    <a:gd fmla="*/ 13 w 19" name="T76"/>
                    <a:gd fmla="*/ 6 h 19" name="T77"/>
                    <a:gd fmla="*/ 13 w 19" name="T78"/>
                    <a:gd fmla="*/ 6 h 19" name="T79"/>
                    <a:gd fmla="*/ 13 w 19" name="T80"/>
                    <a:gd fmla="*/ 5 h 19" name="T81"/>
                    <a:gd fmla="*/ 13 w 19" name="T82"/>
                    <a:gd fmla="*/ 5 h 19" name="T83"/>
                    <a:gd fmla="*/ 14 w 19" name="T84"/>
                    <a:gd fmla="*/ 5 h 19" name="T85"/>
                    <a:gd fmla="*/ 15 w 19" name="T86"/>
                    <a:gd fmla="*/ 3 h 19" name="T87"/>
                    <a:gd fmla="*/ 15 w 19" name="T88"/>
                    <a:gd fmla="*/ 3 h 19" name="T89"/>
                    <a:gd fmla="*/ 16 w 19" name="T90"/>
                    <a:gd fmla="*/ 3 h 19" name="T91"/>
                    <a:gd fmla="*/ 17 w 19" name="T92"/>
                    <a:gd fmla="*/ 2 h 19" name="T93"/>
                    <a:gd fmla="*/ 17 w 19" name="T94"/>
                    <a:gd fmla="*/ 2 h 19" name="T95"/>
                    <a:gd fmla="*/ 18 w 19" name="T96"/>
                    <a:gd fmla="*/ 1 h 19" name="T97"/>
                    <a:gd fmla="*/ 18 w 19" name="T98"/>
                    <a:gd fmla="*/ 1 h 19" name="T99"/>
                    <a:gd fmla="*/ 15 w 19" name="T100"/>
                    <a:gd fmla="*/ 2 h 19" name="T101"/>
                    <a:gd fmla="*/ 13 w 19" name="T102"/>
                    <a:gd fmla="*/ 3 h 19" name="T103"/>
                    <a:gd fmla="*/ 11 w 19" name="T104"/>
                    <a:gd fmla="*/ 4 h 19" name="T105"/>
                    <a:gd fmla="*/ 10 w 19" name="T106"/>
                    <a:gd fmla="*/ 4 h 19" name="T107"/>
                    <a:gd fmla="*/ 10 w 19" name="T108"/>
                    <a:gd fmla="*/ 7 h 19" name="T109"/>
                    <a:gd fmla="*/ 10 w 19" name="T110"/>
                    <a:gd fmla="*/ 8 h 19" name="T111"/>
                    <a:gd fmla="*/ 10 w 19" name="T112"/>
                    <a:gd fmla="*/ 8 h 19" name="T113"/>
                    <a:gd fmla="*/ 10 w 19" name="T114"/>
                    <a:gd fmla="*/ 8 h 19" name="T115"/>
                    <a:gd fmla="*/ 10 w 19" name="T116"/>
                    <a:gd fmla="*/ 9 h 19" name="T117"/>
                    <a:gd fmla="*/ 9 w 19" name="T118"/>
                    <a:gd fmla="*/ 10 h 19" name="T119"/>
                    <a:gd fmla="*/ 8 w 19" name="T120"/>
                    <a:gd fmla="*/ 10 h 19" name="T121"/>
                    <a:gd fmla="*/ 7 w 19" name="T122"/>
                    <a:gd fmla="*/ 11 h 19" name="T123"/>
                    <a:gd fmla="*/ 5 w 19" name="T124"/>
                    <a:gd fmla="*/ 12 h 19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9" w="19">
                      <a:moveTo>
                        <a:pt x="5" y="12"/>
                      </a:move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4"/>
                      </a:cubicBezTo>
                      <a:cubicBezTo>
                        <a:pt x="3" y="14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6"/>
                        <a:pt x="2" y="16"/>
                        <a:pt x="1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1" y="18"/>
                        <a:pt x="0" y="18"/>
                        <a:pt x="0" y="19"/>
                      </a:cubicBezTo>
                      <a:cubicBezTo>
                        <a:pt x="0" y="19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8" y="12"/>
                        <a:pt x="8" y="12"/>
                      </a:cubicBezTo>
                      <a:cubicBezTo>
                        <a:pt x="8" y="12"/>
                        <a:pt x="8" y="13"/>
                        <a:pt x="7" y="13"/>
                      </a:cubicBezTo>
                      <a:cubicBezTo>
                        <a:pt x="7" y="13"/>
                        <a:pt x="6" y="14"/>
                        <a:pt x="6" y="14"/>
                      </a:cubicBezTo>
                      <a:cubicBezTo>
                        <a:pt x="6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8" y="13"/>
                      </a:cubicBezTo>
                      <a:cubicBezTo>
                        <a:pt x="8" y="13"/>
                        <a:pt x="9" y="13"/>
                        <a:pt x="9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2" y="11"/>
                        <a:pt x="12" y="11"/>
                      </a:cubicBezTo>
                      <a:cubicBezTo>
                        <a:pt x="13" y="10"/>
                        <a:pt x="13" y="10"/>
                        <a:pt x="14" y="10"/>
                      </a:cubicBezTo>
                      <a:cubicBezTo>
                        <a:pt x="14" y="10"/>
                        <a:pt x="14" y="9"/>
                        <a:pt x="15" y="9"/>
                      </a:cubicBezTo>
                      <a:cubicBezTo>
                        <a:pt x="15" y="9"/>
                        <a:pt x="15" y="8"/>
                        <a:pt x="16" y="8"/>
                      </a:cubicBezTo>
                      <a:cubicBezTo>
                        <a:pt x="17" y="7"/>
                        <a:pt x="18" y="7"/>
                        <a:pt x="19" y="6"/>
                      </a:cubicBezTo>
                      <a:cubicBezTo>
                        <a:pt x="18" y="6"/>
                        <a:pt x="17" y="6"/>
                        <a:pt x="16" y="6"/>
                      </a:cubicBezTo>
                      <a:cubicBezTo>
                        <a:pt x="16" y="6"/>
                        <a:pt x="15" y="6"/>
                        <a:pt x="15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6" y="4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8" y="2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0"/>
                      </a:cubicBezTo>
                      <a:cubicBezTo>
                        <a:pt x="18" y="0"/>
                        <a:pt x="18" y="1"/>
                        <a:pt x="18" y="1"/>
                      </a:cubicBezTo>
                      <a:cubicBezTo>
                        <a:pt x="18" y="1"/>
                        <a:pt x="17" y="1"/>
                        <a:pt x="16" y="1"/>
                      </a:cubicBezTo>
                      <a:cubicBezTo>
                        <a:pt x="16" y="2"/>
                        <a:pt x="16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6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6" y="11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3" name="Freeform 962"/>
                <p:cNvSpPr>
                  <a:spLocks noEditPoints="1"/>
                </p:cNvSpPr>
                <p:nvPr/>
              </p:nvSpPr>
              <p:spPr bwMode="auto">
                <a:xfrm>
                  <a:off x="5742" y="2893"/>
                  <a:ext cx="42" cy="44"/>
                </a:xfrm>
                <a:custGeom>
                  <a:gdLst>
                    <a:gd fmla="*/ 13 w 18" name="T0"/>
                    <a:gd fmla="*/ 4 h 18" name="T1"/>
                    <a:gd fmla="*/ 12 w 18" name="T2"/>
                    <a:gd fmla="*/ 5 h 18" name="T3"/>
                    <a:gd fmla="*/ 13 w 18" name="T4"/>
                    <a:gd fmla="*/ 5 h 18" name="T5"/>
                    <a:gd fmla="*/ 12 w 18" name="T6"/>
                    <a:gd fmla="*/ 5 h 18" name="T7"/>
                    <a:gd fmla="*/ 12 w 18" name="T8"/>
                    <a:gd fmla="*/ 5 h 18" name="T9"/>
                    <a:gd fmla="*/ 13 w 18" name="T10"/>
                    <a:gd fmla="*/ 5 h 18" name="T11"/>
                    <a:gd fmla="*/ 13 w 18" name="T12"/>
                    <a:gd fmla="*/ 6 h 18" name="T13"/>
                    <a:gd fmla="*/ 13 w 18" name="T14"/>
                    <a:gd fmla="*/ 6 h 18" name="T15"/>
                    <a:gd fmla="*/ 12 w 18" name="T16"/>
                    <a:gd fmla="*/ 7 h 18" name="T17"/>
                    <a:gd fmla="*/ 13 w 18" name="T18"/>
                    <a:gd fmla="*/ 6 h 18" name="T19"/>
                    <a:gd fmla="*/ 13 w 18" name="T20"/>
                    <a:gd fmla="*/ 7 h 18" name="T21"/>
                    <a:gd fmla="*/ 13 w 18" name="T22"/>
                    <a:gd fmla="*/ 7 h 18" name="T23"/>
                    <a:gd fmla="*/ 13 w 18" name="T24"/>
                    <a:gd fmla="*/ 7 h 18" name="T25"/>
                    <a:gd fmla="*/ 12 w 18" name="T26"/>
                    <a:gd fmla="*/ 7 h 18" name="T27"/>
                    <a:gd fmla="*/ 11 w 18" name="T28"/>
                    <a:gd fmla="*/ 5 h 18" name="T29"/>
                    <a:gd fmla="*/ 11 w 18" name="T30"/>
                    <a:gd fmla="*/ 4 h 18" name="T31"/>
                    <a:gd fmla="*/ 14 w 18" name="T32"/>
                    <a:gd fmla="*/ 3 h 18" name="T33"/>
                    <a:gd fmla="*/ 11 w 18" name="T34"/>
                    <a:gd fmla="*/ 5 h 18" name="T35"/>
                    <a:gd fmla="*/ 10 w 18" name="T36"/>
                    <a:gd fmla="*/ 9 h 18" name="T37"/>
                    <a:gd fmla="*/ 10 w 18" name="T38"/>
                    <a:gd fmla="*/ 7 h 18" name="T39"/>
                    <a:gd fmla="*/ 11 w 18" name="T40"/>
                    <a:gd fmla="*/ 3 h 18" name="T41"/>
                    <a:gd fmla="*/ 18 w 18" name="T42"/>
                    <a:gd fmla="*/ 0 h 18" name="T43"/>
                    <a:gd fmla="*/ 16 w 18" name="T44"/>
                    <a:gd fmla="*/ 2 h 18" name="T45"/>
                    <a:gd fmla="*/ 15 w 18" name="T46"/>
                    <a:gd fmla="*/ 2 h 18" name="T47"/>
                    <a:gd fmla="*/ 12 w 18" name="T48"/>
                    <a:gd fmla="*/ 3 h 18" name="T49"/>
                    <a:gd fmla="*/ 11 w 18" name="T50"/>
                    <a:gd fmla="*/ 5 h 18" name="T51"/>
                    <a:gd fmla="*/ 13 w 18" name="T52"/>
                    <a:gd fmla="*/ 2 h 18" name="T53"/>
                    <a:gd fmla="*/ 10 w 18" name="T54"/>
                    <a:gd fmla="*/ 5 h 18" name="T55"/>
                    <a:gd fmla="*/ 12 w 18" name="T56"/>
                    <a:gd fmla="*/ 8 h 18" name="T57"/>
                    <a:gd fmla="*/ 11 w 18" name="T58"/>
                    <a:gd fmla="*/ 9 h 18" name="T59"/>
                    <a:gd fmla="*/ 13 w 18" name="T60"/>
                    <a:gd fmla="*/ 8 h 18" name="T61"/>
                    <a:gd fmla="*/ 15 w 18" name="T62"/>
                    <a:gd fmla="*/ 6 h 18" name="T63"/>
                    <a:gd fmla="*/ 12 w 18" name="T64"/>
                    <a:gd fmla="*/ 10 h 18" name="T65"/>
                    <a:gd fmla="*/ 10 w 18" name="T66"/>
                    <a:gd fmla="*/ 11 h 18" name="T67"/>
                    <a:gd fmla="*/ 8 w 18" name="T68"/>
                    <a:gd fmla="*/ 12 h 18" name="T69"/>
                    <a:gd fmla="*/ 10 w 18" name="T70"/>
                    <a:gd fmla="*/ 9 h 18" name="T71"/>
                    <a:gd fmla="*/ 10 w 18" name="T72"/>
                    <a:gd fmla="*/ 8 h 18" name="T73"/>
                    <a:gd fmla="*/ 6 w 18" name="T74"/>
                    <a:gd fmla="*/ 12 h 18" name="T75"/>
                    <a:gd fmla="*/ 4 w 18" name="T76"/>
                    <a:gd fmla="*/ 12 h 18" name="T77"/>
                    <a:gd fmla="*/ 3 w 18" name="T78"/>
                    <a:gd fmla="*/ 14 h 18" name="T79"/>
                    <a:gd fmla="*/ 1 w 18" name="T80"/>
                    <a:gd fmla="*/ 17 h 18" name="T81"/>
                    <a:gd fmla="*/ 2 w 18" name="T82"/>
                    <a:gd fmla="*/ 14 h 18" name="T83"/>
                    <a:gd fmla="*/ 6 w 18" name="T84"/>
                    <a:gd fmla="*/ 11 h 18" name="T85"/>
                    <a:gd fmla="*/ 8 w 18" name="T86"/>
                    <a:gd fmla="*/ 10 h 18" name="T87"/>
                    <a:gd fmla="*/ 6 w 18" name="T88"/>
                    <a:gd fmla="*/ 11 h 18" name="T89"/>
                    <a:gd fmla="*/ 8 w 18" name="T90"/>
                    <a:gd fmla="*/ 10 h 18" name="T91"/>
                    <a:gd fmla="*/ 7 w 18" name="T92"/>
                    <a:gd fmla="*/ 11 h 18" name="T93"/>
                    <a:gd fmla="*/ 5 w 18" name="T94"/>
                    <a:gd fmla="*/ 13 h 18" name="T95"/>
                    <a:gd fmla="*/ 4 w 18" name="T96"/>
                    <a:gd fmla="*/ 15 h 18" name="T97"/>
                    <a:gd fmla="*/ 2 w 18" name="T98"/>
                    <a:gd fmla="*/ 16 h 18" name="T99"/>
                    <a:gd fmla="*/ 4 w 18" name="T100"/>
                    <a:gd fmla="*/ 13 h 18" name="T101"/>
                    <a:gd fmla="*/ 4 w 18" name="T102"/>
                    <a:gd fmla="*/ 12 h 18" name="T103"/>
                    <a:gd fmla="*/ 4 w 18" name="T104"/>
                    <a:gd fmla="*/ 14 h 18" name="T105"/>
                    <a:gd fmla="*/ 4 w 18" name="T106"/>
                    <a:gd fmla="*/ 15 h 18" name="T107"/>
                    <a:gd fmla="*/ 5 w 18" name="T108"/>
                    <a:gd fmla="*/ 12 h 18" name="T109"/>
                    <a:gd fmla="*/ 2 w 18" name="T110"/>
                    <a:gd fmla="*/ 17 h 18" name="T111"/>
                    <a:gd fmla="*/ 2 w 18" name="T112"/>
                    <a:gd fmla="*/ 16 h 18" name="T113"/>
                    <a:gd fmla="*/ 3 w 18" name="T114"/>
                    <a:gd fmla="*/ 14 h 18" name="T115"/>
                    <a:gd fmla="*/ 3 w 18" name="T116"/>
                    <a:gd fmla="*/ 14 h 18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18" w="18">
                      <a:moveTo>
                        <a:pt x="11" y="5"/>
                      </a:moveTo>
                      <a:cubicBezTo>
                        <a:pt x="12" y="4"/>
                        <a:pt x="13" y="4"/>
                        <a:pt x="14" y="3"/>
                      </a:cubicBezTo>
                      <a:cubicBezTo>
                        <a:pt x="14" y="3"/>
                        <a:pt x="15" y="3"/>
                        <a:pt x="15" y="3"/>
                      </a:cubicBezTo>
                      <a:cubicBezTo>
                        <a:pt x="15" y="3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3"/>
                        <a:pt x="15" y="3"/>
                        <a:pt x="15" y="2"/>
                      </a:cubicBezTo>
                      <a:cubicBezTo>
                        <a:pt x="15" y="2"/>
                        <a:pt x="15" y="3"/>
                        <a:pt x="15" y="3"/>
                      </a:cubicBezTo>
                      <a:cubicBezTo>
                        <a:pt x="15" y="3"/>
                        <a:pt x="14" y="3"/>
                        <a:pt x="14" y="3"/>
                      </a:cubicBezTo>
                      <a:cubicBezTo>
                        <a:pt x="13" y="4"/>
                        <a:pt x="12" y="4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lose/>
                      <a:moveTo>
                        <a:pt x="10" y="8"/>
                      </a:move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"/>
                        <a:pt x="10" y="4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2" y="2"/>
                      </a:cubicBezTo>
                      <a:cubicBezTo>
                        <a:pt x="12" y="2"/>
                        <a:pt x="13" y="2"/>
                        <a:pt x="13" y="2"/>
                      </a:cubicBezTo>
                      <a:cubicBezTo>
                        <a:pt x="13" y="2"/>
                        <a:pt x="14" y="2"/>
                        <a:pt x="14" y="2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2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3"/>
                        <a:pt x="13" y="3"/>
                        <a:pt x="13" y="2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2" y="3"/>
                        <a:pt x="12" y="3"/>
                        <a:pt x="11" y="3"/>
                      </a:cubicBezTo>
                      <a:cubicBezTo>
                        <a:pt x="11" y="3"/>
                        <a:pt x="11" y="3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7"/>
                        <a:pt x="12" y="7"/>
                      </a:cubicBezTo>
                      <a:cubicBezTo>
                        <a:pt x="12" y="7"/>
                        <a:pt x="12" y="7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2" y="9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7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4" y="7"/>
                        <a:pt x="14" y="7"/>
                        <a:pt x="13" y="7"/>
                      </a:cubicBezTo>
                      <a:cubicBezTo>
                        <a:pt x="14" y="7"/>
                        <a:pt x="14" y="7"/>
                        <a:pt x="14" y="6"/>
                      </a:cubicBezTo>
                      <a:cubicBezTo>
                        <a:pt x="14" y="6"/>
                        <a:pt x="14" y="6"/>
                        <a:pt x="15" y="6"/>
                      </a:cubicBezTo>
                      <a:cubicBezTo>
                        <a:pt x="16" y="5"/>
                        <a:pt x="16" y="5"/>
                        <a:pt x="17" y="5"/>
                      </a:cubicBezTo>
                      <a:cubicBezTo>
                        <a:pt x="17" y="5"/>
                        <a:pt x="18" y="5"/>
                        <a:pt x="18" y="5"/>
                      </a:cubicBezTo>
                      <a:cubicBezTo>
                        <a:pt x="18" y="6"/>
                        <a:pt x="17" y="6"/>
                        <a:pt x="16" y="7"/>
                      </a:cubicBezTo>
                      <a:cubicBezTo>
                        <a:pt x="16" y="7"/>
                        <a:pt x="14" y="8"/>
                        <a:pt x="14" y="8"/>
                      </a:cubicBez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3" y="9"/>
                        <a:pt x="13" y="9"/>
                        <a:pt x="12" y="10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0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9" y="11"/>
                      </a:cubicBezTo>
                      <a:cubicBezTo>
                        <a:pt x="9" y="12"/>
                        <a:pt x="8" y="12"/>
                        <a:pt x="8" y="12"/>
                      </a:cubicBezTo>
                      <a:cubicBezTo>
                        <a:pt x="7" y="13"/>
                        <a:pt x="7" y="13"/>
                        <a:pt x="7" y="14"/>
                      </a:cubicBezTo>
                      <a:cubicBezTo>
                        <a:pt x="7" y="14"/>
                        <a:pt x="6" y="14"/>
                        <a:pt x="7" y="13"/>
                      </a:cubicBezTo>
                      <a:cubicBezTo>
                        <a:pt x="7" y="13"/>
                        <a:pt x="7" y="12"/>
                        <a:pt x="8" y="12"/>
                      </a:cubicBezTo>
                      <a:cubicBezTo>
                        <a:pt x="8" y="12"/>
                        <a:pt x="8" y="11"/>
                        <a:pt x="8" y="11"/>
                      </a:cubicBezTo>
                      <a:cubicBezTo>
                        <a:pt x="8" y="11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10" y="9"/>
                      </a:cubicBezTo>
                      <a:cubicBezTo>
                        <a:pt x="10" y="9"/>
                        <a:pt x="10" y="10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9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lose/>
                      <a:moveTo>
                        <a:pt x="6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6"/>
                        <a:pt x="2" y="16"/>
                      </a:cubicBezTo>
                      <a:cubicBezTo>
                        <a:pt x="2" y="16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0" y="17"/>
                        <a:pt x="0" y="17"/>
                      </a:cubicBezTo>
                      <a:cubicBezTo>
                        <a:pt x="1" y="17"/>
                        <a:pt x="0" y="17"/>
                        <a:pt x="0" y="18"/>
                      </a:cubicBezTo>
                      <a:cubicBezTo>
                        <a:pt x="0" y="17"/>
                        <a:pt x="1" y="17"/>
                        <a:pt x="1" y="17"/>
                      </a:cubicBezTo>
                      <a:cubicBezTo>
                        <a:pt x="1" y="17"/>
                        <a:pt x="1" y="16"/>
                        <a:pt x="2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3" y="14"/>
                        <a:pt x="3" y="13"/>
                        <a:pt x="3" y="13"/>
                      </a:cubicBezTo>
                      <a:cubicBezTo>
                        <a:pt x="3" y="13"/>
                        <a:pt x="3" y="12"/>
                        <a:pt x="3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7" y="10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6" y="11"/>
                      </a:cubicBezTo>
                      <a:cubicBezTo>
                        <a:pt x="6" y="11"/>
                        <a:pt x="6" y="10"/>
                        <a:pt x="6" y="10"/>
                      </a:cubicBezTo>
                      <a:cubicBezTo>
                        <a:pt x="6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lose/>
                      <a:moveTo>
                        <a:pt x="6" y="12"/>
                      </a:moveTo>
                      <a:cubicBezTo>
                        <a:pt x="5" y="12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5" y="13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lose/>
                      <a:moveTo>
                        <a:pt x="2" y="16"/>
                      </a:move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2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4" name="Oval 963"/>
                <p:cNvSpPr>
                  <a:spLocks noChangeArrowheads="1"/>
                </p:cNvSpPr>
                <p:nvPr/>
              </p:nvSpPr>
              <p:spPr bwMode="auto">
                <a:xfrm>
                  <a:off x="5763" y="2917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5" name="Freeform 964"/>
                <p:cNvSpPr/>
                <p:nvPr/>
              </p:nvSpPr>
              <p:spPr bwMode="auto">
                <a:xfrm>
                  <a:off x="5770" y="2944"/>
                  <a:ext cx="40" cy="36"/>
                </a:xfrm>
                <a:custGeom>
                  <a:gdLst>
                    <a:gd fmla="*/ 0 w 17" name="T0"/>
                    <a:gd fmla="*/ 0 h 15" name="T1"/>
                    <a:gd fmla="*/ 8 w 17" name="T2"/>
                    <a:gd fmla="*/ 15 h 15" name="T3"/>
                    <a:gd fmla="*/ 17 w 17" name="T4"/>
                    <a:gd fmla="*/ 0 h 15" name="T5"/>
                    <a:gd fmla="*/ 0 w 17" name="T6"/>
                    <a:gd fmla="*/ 0 h 1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5" w="17">
                      <a:moveTo>
                        <a:pt x="0" y="0"/>
                      </a:moveTo>
                      <a:cubicBezTo>
                        <a:pt x="4" y="4"/>
                        <a:pt x="7" y="10"/>
                        <a:pt x="8" y="15"/>
                      </a:cubicBezTo>
                      <a:cubicBezTo>
                        <a:pt x="10" y="10"/>
                        <a:pt x="12" y="3"/>
                        <a:pt x="1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F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6" name="Freeform 965"/>
                <p:cNvSpPr/>
                <p:nvPr/>
              </p:nvSpPr>
              <p:spPr bwMode="auto">
                <a:xfrm>
                  <a:off x="5770" y="2941"/>
                  <a:ext cx="38" cy="39"/>
                </a:xfrm>
                <a:custGeom>
                  <a:gdLst>
                    <a:gd fmla="*/ 8 w 16" name="T0"/>
                    <a:gd fmla="*/ 16 h 16" name="T1"/>
                    <a:gd fmla="*/ 0 w 16" name="T2"/>
                    <a:gd fmla="*/ 1 h 16" name="T3"/>
                    <a:gd fmla="*/ 0 w 16" name="T4"/>
                    <a:gd fmla="*/ 0 h 16" name="T5"/>
                    <a:gd fmla="*/ 8 w 16" name="T6"/>
                    <a:gd fmla="*/ 16 h 16" name="T7"/>
                    <a:gd fmla="*/ 16 w 16" name="T8"/>
                    <a:gd fmla="*/ 1 h 16" name="T9"/>
                    <a:gd fmla="*/ 8 w 16" name="T10"/>
                    <a:gd fmla="*/ 16 h 1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6" w="16">
                      <a:moveTo>
                        <a:pt x="8" y="16"/>
                      </a:moveTo>
                      <a:cubicBezTo>
                        <a:pt x="7" y="11"/>
                        <a:pt x="4" y="5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5"/>
                        <a:pt x="7" y="11"/>
                        <a:pt x="8" y="16"/>
                      </a:cubicBezTo>
                      <a:cubicBezTo>
                        <a:pt x="9" y="14"/>
                        <a:pt x="11" y="5"/>
                        <a:pt x="16" y="1"/>
                      </a:cubicBezTo>
                      <a:cubicBezTo>
                        <a:pt x="12" y="5"/>
                        <a:pt x="9" y="14"/>
                        <a:pt x="8" y="16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7" name="Freeform 966"/>
                <p:cNvSpPr/>
                <p:nvPr/>
              </p:nvSpPr>
              <p:spPr bwMode="auto">
                <a:xfrm>
                  <a:off x="5794" y="2893"/>
                  <a:ext cx="45" cy="44"/>
                </a:xfrm>
                <a:custGeom>
                  <a:gdLst>
                    <a:gd fmla="*/ 14 w 19" name="T0"/>
                    <a:gd fmla="*/ 11 h 18" name="T1"/>
                    <a:gd fmla="*/ 15 w 19" name="T2"/>
                    <a:gd fmla="*/ 12 h 18" name="T3"/>
                    <a:gd fmla="*/ 16 w 19" name="T4"/>
                    <a:gd fmla="*/ 13 h 18" name="T5"/>
                    <a:gd fmla="*/ 17 w 19" name="T6"/>
                    <a:gd fmla="*/ 15 h 18" name="T7"/>
                    <a:gd fmla="*/ 18 w 19" name="T8"/>
                    <a:gd fmla="*/ 17 h 18" name="T9"/>
                    <a:gd fmla="*/ 17 w 19" name="T10"/>
                    <a:gd fmla="*/ 17 h 18" name="T11"/>
                    <a:gd fmla="*/ 17 w 19" name="T12"/>
                    <a:gd fmla="*/ 17 h 18" name="T13"/>
                    <a:gd fmla="*/ 17 w 19" name="T14"/>
                    <a:gd fmla="*/ 17 h 18" name="T15"/>
                    <a:gd fmla="*/ 17 w 19" name="T16"/>
                    <a:gd fmla="*/ 17 h 18" name="T17"/>
                    <a:gd fmla="*/ 16 w 19" name="T18"/>
                    <a:gd fmla="*/ 17 h 18" name="T19"/>
                    <a:gd fmla="*/ 16 w 19" name="T20"/>
                    <a:gd fmla="*/ 16 h 18" name="T21"/>
                    <a:gd fmla="*/ 16 w 19" name="T22"/>
                    <a:gd fmla="*/ 16 h 18" name="T23"/>
                    <a:gd fmla="*/ 15 w 19" name="T24"/>
                    <a:gd fmla="*/ 16 h 18" name="T25"/>
                    <a:gd fmla="*/ 14 w 19" name="T26"/>
                    <a:gd fmla="*/ 14 h 18" name="T27"/>
                    <a:gd fmla="*/ 14 w 19" name="T28"/>
                    <a:gd fmla="*/ 14 h 18" name="T29"/>
                    <a:gd fmla="*/ 13 w 19" name="T30"/>
                    <a:gd fmla="*/ 13 h 18" name="T31"/>
                    <a:gd fmla="*/ 13 w 19" name="T32"/>
                    <a:gd fmla="*/ 12 h 18" name="T33"/>
                    <a:gd fmla="*/ 13 w 19" name="T34"/>
                    <a:gd fmla="*/ 12 h 18" name="T35"/>
                    <a:gd fmla="*/ 13 w 19" name="T36"/>
                    <a:gd fmla="*/ 12 h 18" name="T37"/>
                    <a:gd fmla="*/ 13 w 19" name="T38"/>
                    <a:gd fmla="*/ 12 h 18" name="T39"/>
                    <a:gd fmla="*/ 12 w 19" name="T40"/>
                    <a:gd fmla="*/ 12 h 18" name="T41"/>
                    <a:gd fmla="*/ 12 w 19" name="T42"/>
                    <a:gd fmla="*/ 12 h 18" name="T43"/>
                    <a:gd fmla="*/ 11 w 19" name="T44"/>
                    <a:gd fmla="*/ 12 h 18" name="T45"/>
                    <a:gd fmla="*/ 12 w 19" name="T46"/>
                    <a:gd fmla="*/ 14 h 18" name="T47"/>
                    <a:gd fmla="*/ 9 w 19" name="T48"/>
                    <a:gd fmla="*/ 12 h 18" name="T49"/>
                    <a:gd fmla="*/ 8 w 19" name="T50"/>
                    <a:gd fmla="*/ 10 h 18" name="T51"/>
                    <a:gd fmla="*/ 6 w 19" name="T52"/>
                    <a:gd fmla="*/ 10 h 18" name="T53"/>
                    <a:gd fmla="*/ 4 w 19" name="T54"/>
                    <a:gd fmla="*/ 8 h 18" name="T55"/>
                    <a:gd fmla="*/ 0 w 19" name="T56"/>
                    <a:gd fmla="*/ 5 h 18" name="T57"/>
                    <a:gd fmla="*/ 4 w 19" name="T58"/>
                    <a:gd fmla="*/ 6 h 18" name="T59"/>
                    <a:gd fmla="*/ 5 w 19" name="T60"/>
                    <a:gd fmla="*/ 6 h 18" name="T61"/>
                    <a:gd fmla="*/ 5 w 19" name="T62"/>
                    <a:gd fmla="*/ 6 h 18" name="T63"/>
                    <a:gd fmla="*/ 5 w 19" name="T64"/>
                    <a:gd fmla="*/ 6 h 18" name="T65"/>
                    <a:gd fmla="*/ 5 w 19" name="T66"/>
                    <a:gd fmla="*/ 6 h 18" name="T67"/>
                    <a:gd fmla="*/ 5 w 19" name="T68"/>
                    <a:gd fmla="*/ 6 h 18" name="T69"/>
                    <a:gd fmla="*/ 5 w 19" name="T70"/>
                    <a:gd fmla="*/ 6 h 18" name="T71"/>
                    <a:gd fmla="*/ 5 w 19" name="T72"/>
                    <a:gd fmla="*/ 5 h 18" name="T73"/>
                    <a:gd fmla="*/ 6 w 19" name="T74"/>
                    <a:gd fmla="*/ 5 h 18" name="T75"/>
                    <a:gd fmla="*/ 6 w 19" name="T76"/>
                    <a:gd fmla="*/ 5 h 18" name="T77"/>
                    <a:gd fmla="*/ 6 w 19" name="T78"/>
                    <a:gd fmla="*/ 5 h 18" name="T79"/>
                    <a:gd fmla="*/ 6 w 19" name="T80"/>
                    <a:gd fmla="*/ 4 h 18" name="T81"/>
                    <a:gd fmla="*/ 5 w 19" name="T82"/>
                    <a:gd fmla="*/ 4 h 18" name="T83"/>
                    <a:gd fmla="*/ 3 w 19" name="T84"/>
                    <a:gd fmla="*/ 3 h 18" name="T85"/>
                    <a:gd fmla="*/ 3 w 19" name="T86"/>
                    <a:gd fmla="*/ 2 h 18" name="T87"/>
                    <a:gd fmla="*/ 3 w 19" name="T88"/>
                    <a:gd fmla="*/ 2 h 18" name="T89"/>
                    <a:gd fmla="*/ 2 w 19" name="T90"/>
                    <a:gd fmla="*/ 2 h 18" name="T91"/>
                    <a:gd fmla="*/ 2 w 19" name="T92"/>
                    <a:gd fmla="*/ 1 h 18" name="T93"/>
                    <a:gd fmla="*/ 1 w 19" name="T94"/>
                    <a:gd fmla="*/ 0 h 18" name="T95"/>
                    <a:gd fmla="*/ 0 w 19" name="T96"/>
                    <a:gd fmla="*/ 0 h 18" name="T97"/>
                    <a:gd fmla="*/ 2 w 19" name="T98"/>
                    <a:gd fmla="*/ 0 h 18" name="T99"/>
                    <a:gd fmla="*/ 5 w 19" name="T100"/>
                    <a:gd fmla="*/ 2 h 18" name="T101"/>
                    <a:gd fmla="*/ 7 w 19" name="T102"/>
                    <a:gd fmla="*/ 2 h 18" name="T103"/>
                    <a:gd fmla="*/ 8 w 19" name="T104"/>
                    <a:gd fmla="*/ 3 h 18" name="T105"/>
                    <a:gd fmla="*/ 9 w 19" name="T106"/>
                    <a:gd fmla="*/ 5 h 18" name="T107"/>
                    <a:gd fmla="*/ 9 w 19" name="T108"/>
                    <a:gd fmla="*/ 7 h 18" name="T109"/>
                    <a:gd fmla="*/ 8 w 19" name="T110"/>
                    <a:gd fmla="*/ 7 h 18" name="T111"/>
                    <a:gd fmla="*/ 8 w 19" name="T112"/>
                    <a:gd fmla="*/ 7 h 18" name="T113"/>
                    <a:gd fmla="*/ 8 w 19" name="T114"/>
                    <a:gd fmla="*/ 8 h 18" name="T115"/>
                    <a:gd fmla="*/ 9 w 19" name="T116"/>
                    <a:gd fmla="*/ 8 h 18" name="T117"/>
                    <a:gd fmla="*/ 10 w 19" name="T118"/>
                    <a:gd fmla="*/ 9 h 18" name="T119"/>
                    <a:gd fmla="*/ 11 w 19" name="T120"/>
                    <a:gd fmla="*/ 10 h 18" name="T121"/>
                    <a:gd fmla="*/ 13 w 19" name="T122"/>
                    <a:gd fmla="*/ 10 h 18" name="T123"/>
                    <a:gd fmla="*/ 14 w 19" name="T124"/>
                    <a:gd fmla="*/ 11 h 18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8" w="19">
                      <a:moveTo>
                        <a:pt x="14" y="11"/>
                      </a:move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6" y="13"/>
                      </a:cubicBezTo>
                      <a:cubicBezTo>
                        <a:pt x="16" y="13"/>
                        <a:pt x="16" y="14"/>
                        <a:pt x="16" y="14"/>
                      </a:cubicBezTo>
                      <a:cubicBezTo>
                        <a:pt x="16" y="14"/>
                        <a:pt x="17" y="14"/>
                        <a:pt x="17" y="15"/>
                      </a:cubicBezTo>
                      <a:cubicBezTo>
                        <a:pt x="17" y="15"/>
                        <a:pt x="17" y="15"/>
                        <a:pt x="17" y="16"/>
                      </a:cubicBezTo>
                      <a:cubicBezTo>
                        <a:pt x="17" y="16"/>
                        <a:pt x="18" y="16"/>
                        <a:pt x="18" y="17"/>
                      </a:cubicBezTo>
                      <a:cubicBezTo>
                        <a:pt x="18" y="17"/>
                        <a:pt x="18" y="17"/>
                        <a:pt x="19" y="18"/>
                      </a:cubicBezTo>
                      <a:cubicBezTo>
                        <a:pt x="19" y="18"/>
                        <a:pt x="18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6" y="17"/>
                        <a:pt x="16" y="17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1" y="12"/>
                        <a:pt x="11" y="11"/>
                        <a:pt x="10" y="11"/>
                      </a:cubicBezTo>
                      <a:cubicBezTo>
                        <a:pt x="10" y="11"/>
                        <a:pt x="11" y="12"/>
                        <a:pt x="11" y="12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2"/>
                        <a:pt x="9" y="12"/>
                        <a:pt x="9" y="12"/>
                      </a:cubicBezTo>
                      <a:cubicBezTo>
                        <a:pt x="9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7" y="10"/>
                        <a:pt x="6" y="10"/>
                        <a:pt x="6" y="10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4" y="8"/>
                        <a:pt x="4" y="8"/>
                      </a:cubicBezTo>
                      <a:cubicBezTo>
                        <a:pt x="4" y="8"/>
                        <a:pt x="3" y="8"/>
                        <a:pt x="2" y="7"/>
                      </a:cubicBezTo>
                      <a:cubicBezTo>
                        <a:pt x="2" y="6"/>
                        <a:pt x="0" y="6"/>
                        <a:pt x="0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7" y="2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9" y="5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1" y="9"/>
                        <a:pt x="11" y="10"/>
                      </a:cubicBezTo>
                      <a:cubicBezTo>
                        <a:pt x="11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3" y="10"/>
                      </a:cubicBezTo>
                      <a:cubicBezTo>
                        <a:pt x="13" y="10"/>
                        <a:pt x="13" y="10"/>
                        <a:pt x="13" y="11"/>
                      </a:cubicBezTo>
                      <a:cubicBezTo>
                        <a:pt x="13" y="11"/>
                        <a:pt x="13" y="11"/>
                        <a:pt x="14" y="1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8" name="Freeform 967"/>
                <p:cNvSpPr>
                  <a:spLocks noEditPoints="1"/>
                </p:cNvSpPr>
                <p:nvPr/>
              </p:nvSpPr>
              <p:spPr bwMode="auto">
                <a:xfrm>
                  <a:off x="5794" y="2893"/>
                  <a:ext cx="45" cy="44"/>
                </a:xfrm>
                <a:custGeom>
                  <a:gdLst>
                    <a:gd fmla="*/ 5 w 19" name="T0"/>
                    <a:gd fmla="*/ 4 h 18" name="T1"/>
                    <a:gd fmla="*/ 7 w 19" name="T2"/>
                    <a:gd fmla="*/ 5 h 18" name="T3"/>
                    <a:gd fmla="*/ 6 w 19" name="T4"/>
                    <a:gd fmla="*/ 5 h 18" name="T5"/>
                    <a:gd fmla="*/ 7 w 19" name="T6"/>
                    <a:gd fmla="*/ 5 h 18" name="T7"/>
                    <a:gd fmla="*/ 6 w 19" name="T8"/>
                    <a:gd fmla="*/ 5 h 18" name="T9"/>
                    <a:gd fmla="*/ 5 w 19" name="T10"/>
                    <a:gd fmla="*/ 6 h 18" name="T11"/>
                    <a:gd fmla="*/ 6 w 19" name="T12"/>
                    <a:gd fmla="*/ 6 h 18" name="T13"/>
                    <a:gd fmla="*/ 5 w 19" name="T14"/>
                    <a:gd fmla="*/ 6 h 18" name="T15"/>
                    <a:gd fmla="*/ 6 w 19" name="T16"/>
                    <a:gd fmla="*/ 7 h 18" name="T17"/>
                    <a:gd fmla="*/ 5 w 19" name="T18"/>
                    <a:gd fmla="*/ 6 h 18" name="T19"/>
                    <a:gd fmla="*/ 6 w 19" name="T20"/>
                    <a:gd fmla="*/ 7 h 18" name="T21"/>
                    <a:gd fmla="*/ 5 w 19" name="T22"/>
                    <a:gd fmla="*/ 7 h 18" name="T23"/>
                    <a:gd fmla="*/ 6 w 19" name="T24"/>
                    <a:gd fmla="*/ 7 h 18" name="T25"/>
                    <a:gd fmla="*/ 7 w 19" name="T26"/>
                    <a:gd fmla="*/ 7 h 18" name="T27"/>
                    <a:gd fmla="*/ 8 w 19" name="T28"/>
                    <a:gd fmla="*/ 5 h 18" name="T29"/>
                    <a:gd fmla="*/ 7 w 19" name="T30"/>
                    <a:gd fmla="*/ 4 h 18" name="T31"/>
                    <a:gd fmla="*/ 4 w 19" name="T32"/>
                    <a:gd fmla="*/ 3 h 18" name="T33"/>
                    <a:gd fmla="*/ 7 w 19" name="T34"/>
                    <a:gd fmla="*/ 5 h 18" name="T35"/>
                    <a:gd fmla="*/ 8 w 19" name="T36"/>
                    <a:gd fmla="*/ 9 h 18" name="T37"/>
                    <a:gd fmla="*/ 8 w 19" name="T38"/>
                    <a:gd fmla="*/ 7 h 18" name="T39"/>
                    <a:gd fmla="*/ 8 w 19" name="T40"/>
                    <a:gd fmla="*/ 3 h 18" name="T41"/>
                    <a:gd fmla="*/ 1 w 19" name="T42"/>
                    <a:gd fmla="*/ 0 h 18" name="T43"/>
                    <a:gd fmla="*/ 2 w 19" name="T44"/>
                    <a:gd fmla="*/ 2 h 18" name="T45"/>
                    <a:gd fmla="*/ 3 w 19" name="T46"/>
                    <a:gd fmla="*/ 2 h 18" name="T47"/>
                    <a:gd fmla="*/ 6 w 19" name="T48"/>
                    <a:gd fmla="*/ 3 h 18" name="T49"/>
                    <a:gd fmla="*/ 8 w 19" name="T50"/>
                    <a:gd fmla="*/ 5 h 18" name="T51"/>
                    <a:gd fmla="*/ 5 w 19" name="T52"/>
                    <a:gd fmla="*/ 2 h 18" name="T53"/>
                    <a:gd fmla="*/ 8 w 19" name="T54"/>
                    <a:gd fmla="*/ 5 h 18" name="T55"/>
                    <a:gd fmla="*/ 7 w 19" name="T56"/>
                    <a:gd fmla="*/ 8 h 18" name="T57"/>
                    <a:gd fmla="*/ 8 w 19" name="T58"/>
                    <a:gd fmla="*/ 9 h 18" name="T59"/>
                    <a:gd fmla="*/ 6 w 19" name="T60"/>
                    <a:gd fmla="*/ 8 h 18" name="T61"/>
                    <a:gd fmla="*/ 4 w 19" name="T62"/>
                    <a:gd fmla="*/ 6 h 18" name="T63"/>
                    <a:gd fmla="*/ 6 w 19" name="T64"/>
                    <a:gd fmla="*/ 10 h 18" name="T65"/>
                    <a:gd fmla="*/ 9 w 19" name="T66"/>
                    <a:gd fmla="*/ 11 h 18" name="T67"/>
                    <a:gd fmla="*/ 11 w 19" name="T68"/>
                    <a:gd fmla="*/ 12 h 18" name="T69"/>
                    <a:gd fmla="*/ 9 w 19" name="T70"/>
                    <a:gd fmla="*/ 9 h 18" name="T71"/>
                    <a:gd fmla="*/ 8 w 19" name="T72"/>
                    <a:gd fmla="*/ 8 h 18" name="T73"/>
                    <a:gd fmla="*/ 13 w 19" name="T74"/>
                    <a:gd fmla="*/ 12 h 18" name="T75"/>
                    <a:gd fmla="*/ 14 w 19" name="T76"/>
                    <a:gd fmla="*/ 12 h 18" name="T77"/>
                    <a:gd fmla="*/ 16 w 19" name="T78"/>
                    <a:gd fmla="*/ 14 h 18" name="T79"/>
                    <a:gd fmla="*/ 18 w 19" name="T80"/>
                    <a:gd fmla="*/ 17 h 18" name="T81"/>
                    <a:gd fmla="*/ 16 w 19" name="T82"/>
                    <a:gd fmla="*/ 14 h 18" name="T83"/>
                    <a:gd fmla="*/ 13 w 19" name="T84"/>
                    <a:gd fmla="*/ 11 h 18" name="T85"/>
                    <a:gd fmla="*/ 11 w 19" name="T86"/>
                    <a:gd fmla="*/ 10 h 18" name="T87"/>
                    <a:gd fmla="*/ 13 w 19" name="T88"/>
                    <a:gd fmla="*/ 11 h 18" name="T89"/>
                    <a:gd fmla="*/ 11 w 19" name="T90"/>
                    <a:gd fmla="*/ 10 h 18" name="T91"/>
                    <a:gd fmla="*/ 12 w 19" name="T92"/>
                    <a:gd fmla="*/ 11 h 18" name="T93"/>
                    <a:gd fmla="*/ 13 w 19" name="T94"/>
                    <a:gd fmla="*/ 13 h 18" name="T95"/>
                    <a:gd fmla="*/ 15 w 19" name="T96"/>
                    <a:gd fmla="*/ 15 h 18" name="T97"/>
                    <a:gd fmla="*/ 16 w 19" name="T98"/>
                    <a:gd fmla="*/ 16 h 18" name="T99"/>
                    <a:gd fmla="*/ 15 w 19" name="T100"/>
                    <a:gd fmla="*/ 13 h 18" name="T101"/>
                    <a:gd fmla="*/ 14 w 19" name="T102"/>
                    <a:gd fmla="*/ 12 h 18" name="T103"/>
                    <a:gd fmla="*/ 15 w 19" name="T104"/>
                    <a:gd fmla="*/ 14 h 18" name="T105"/>
                    <a:gd fmla="*/ 15 w 19" name="T106"/>
                    <a:gd fmla="*/ 15 h 18" name="T107"/>
                    <a:gd fmla="*/ 14 w 19" name="T108"/>
                    <a:gd fmla="*/ 12 h 18" name="T109"/>
                    <a:gd fmla="*/ 17 w 19" name="T110"/>
                    <a:gd fmla="*/ 17 h 18" name="T111"/>
                    <a:gd fmla="*/ 17 w 19" name="T112"/>
                    <a:gd fmla="*/ 16 h 18" name="T113"/>
                    <a:gd fmla="*/ 15 w 19" name="T114"/>
                    <a:gd fmla="*/ 14 h 18" name="T115"/>
                    <a:gd fmla="*/ 15 w 19" name="T116"/>
                    <a:gd fmla="*/ 14 h 18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18" w="19">
                      <a:moveTo>
                        <a:pt x="7" y="5"/>
                      </a:moveTo>
                      <a:cubicBezTo>
                        <a:pt x="6" y="4"/>
                        <a:pt x="6" y="4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6"/>
                        <a:pt x="7" y="6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6" y="4"/>
                        <a:pt x="7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lose/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9" y="4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7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8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9"/>
                        <a:pt x="7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6" y="9"/>
                        <a:pt x="6" y="9"/>
                        <a:pt x="6" y="10"/>
                      </a:cubicBezTo>
                      <a:cubicBezTo>
                        <a:pt x="7" y="10"/>
                        <a:pt x="7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2"/>
                        <a:pt x="10" y="12"/>
                        <a:pt x="11" y="12"/>
                      </a:cubicBezTo>
                      <a:cubicBezTo>
                        <a:pt x="11" y="13"/>
                        <a:pt x="12" y="13"/>
                        <a:pt x="12" y="14"/>
                      </a:cubicBezTo>
                      <a:cubicBezTo>
                        <a:pt x="12" y="14"/>
                        <a:pt x="12" y="14"/>
                        <a:pt x="12" y="13"/>
                      </a:cubicBezTo>
                      <a:cubicBezTo>
                        <a:pt x="12" y="13"/>
                        <a:pt x="11" y="12"/>
                        <a:pt x="11" y="12"/>
                      </a:cubicBezTo>
                      <a:cubicBezTo>
                        <a:pt x="11" y="12"/>
                        <a:pt x="11" y="11"/>
                        <a:pt x="10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10"/>
                        <a:pt x="9" y="10"/>
                      </a:cubicBezTo>
                      <a:cubicBezTo>
                        <a:pt x="8" y="10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7" y="16"/>
                        <a:pt x="17" y="16"/>
                      </a:cubicBezTo>
                      <a:cubicBezTo>
                        <a:pt x="17" y="16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8" y="17"/>
                        <a:pt x="19" y="18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6"/>
                        <a:pt x="17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5" y="13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4" y="11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11" y="10"/>
                        <a:pt x="11" y="10"/>
                        <a:pt x="10" y="11"/>
                      </a:cubicBezTo>
                      <a:cubicBezTo>
                        <a:pt x="11" y="11"/>
                        <a:pt x="11" y="12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1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lose/>
                      <a:moveTo>
                        <a:pt x="13" y="12"/>
                      </a:moveTo>
                      <a:cubicBezTo>
                        <a:pt x="13" y="12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4" y="13"/>
                      </a:cubicBezTo>
                      <a:cubicBezTo>
                        <a:pt x="14" y="13"/>
                        <a:pt x="14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4"/>
                        <a:pt x="14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lose/>
                      <a:moveTo>
                        <a:pt x="16" y="16"/>
                      </a:moveTo>
                      <a:cubicBezTo>
                        <a:pt x="16" y="16"/>
                        <a:pt x="16" y="16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4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599" name="Freeform 968"/>
                <p:cNvSpPr/>
                <p:nvPr/>
              </p:nvSpPr>
              <p:spPr bwMode="auto">
                <a:xfrm>
                  <a:off x="5815" y="2917"/>
                  <a:ext cx="3" cy="0"/>
                </a:xfrm>
                <a:custGeom>
                  <a:gdLst>
                    <a:gd fmla="*/ 1 w 1" name="T0"/>
                    <a:gd fmla="*/ 1 w 1" name="T1"/>
                    <a:gd fmla="*/ 1 w 1" name="T2"/>
                    <a:gd fmla="*/ 1 w 1" name="T3"/>
                    <a:gd fmla="*/ 1 w 1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0" name="Freeform 969"/>
                <p:cNvSpPr/>
                <p:nvPr/>
              </p:nvSpPr>
              <p:spPr bwMode="auto">
                <a:xfrm>
                  <a:off x="5742" y="2949"/>
                  <a:ext cx="45" cy="45"/>
                </a:xfrm>
                <a:custGeom>
                  <a:gdLst>
                    <a:gd fmla="*/ 4 w 19" name="T0"/>
                    <a:gd fmla="*/ 7 h 19" name="T1"/>
                    <a:gd fmla="*/ 3 w 19" name="T2"/>
                    <a:gd fmla="*/ 6 h 19" name="T3"/>
                    <a:gd fmla="*/ 3 w 19" name="T4"/>
                    <a:gd fmla="*/ 5 h 19" name="T5"/>
                    <a:gd fmla="*/ 2 w 19" name="T6"/>
                    <a:gd fmla="*/ 3 h 19" name="T7"/>
                    <a:gd fmla="*/ 1 w 19" name="T8"/>
                    <a:gd fmla="*/ 1 h 19" name="T9"/>
                    <a:gd fmla="*/ 1 w 19" name="T10"/>
                    <a:gd fmla="*/ 1 h 19" name="T11"/>
                    <a:gd fmla="*/ 1 w 19" name="T12"/>
                    <a:gd fmla="*/ 1 h 19" name="T13"/>
                    <a:gd fmla="*/ 2 w 19" name="T14"/>
                    <a:gd fmla="*/ 1 h 19" name="T15"/>
                    <a:gd fmla="*/ 2 w 19" name="T16"/>
                    <a:gd fmla="*/ 1 h 19" name="T17"/>
                    <a:gd fmla="*/ 2 w 19" name="T18"/>
                    <a:gd fmla="*/ 1 h 19" name="T19"/>
                    <a:gd fmla="*/ 3 w 19" name="T20"/>
                    <a:gd fmla="*/ 2 h 19" name="T21"/>
                    <a:gd fmla="*/ 3 w 19" name="T22"/>
                    <a:gd fmla="*/ 2 h 19" name="T23"/>
                    <a:gd fmla="*/ 4 w 19" name="T24"/>
                    <a:gd fmla="*/ 2 h 19" name="T25"/>
                    <a:gd fmla="*/ 5 w 19" name="T26"/>
                    <a:gd fmla="*/ 4 h 19" name="T27"/>
                    <a:gd fmla="*/ 5 w 19" name="T28"/>
                    <a:gd fmla="*/ 4 h 19" name="T29"/>
                    <a:gd fmla="*/ 6 w 19" name="T30"/>
                    <a:gd fmla="*/ 5 h 19" name="T31"/>
                    <a:gd fmla="*/ 6 w 19" name="T32"/>
                    <a:gd fmla="*/ 6 h 19" name="T33"/>
                    <a:gd fmla="*/ 6 w 19" name="T34"/>
                    <a:gd fmla="*/ 6 h 19" name="T35"/>
                    <a:gd fmla="*/ 6 w 19" name="T36"/>
                    <a:gd fmla="*/ 6 h 19" name="T37"/>
                    <a:gd fmla="*/ 6 w 19" name="T38"/>
                    <a:gd fmla="*/ 6 h 19" name="T39"/>
                    <a:gd fmla="*/ 7 w 19" name="T40"/>
                    <a:gd fmla="*/ 6 h 19" name="T41"/>
                    <a:gd fmla="*/ 7 w 19" name="T42"/>
                    <a:gd fmla="*/ 7 h 19" name="T43"/>
                    <a:gd fmla="*/ 7 w 19" name="T44"/>
                    <a:gd fmla="*/ 6 h 19" name="T45"/>
                    <a:gd fmla="*/ 7 w 19" name="T46"/>
                    <a:gd fmla="*/ 4 h 19" name="T47"/>
                    <a:gd fmla="*/ 10 w 19" name="T48"/>
                    <a:gd fmla="*/ 7 h 19" name="T49"/>
                    <a:gd fmla="*/ 11 w 19" name="T50"/>
                    <a:gd fmla="*/ 8 h 19" name="T51"/>
                    <a:gd fmla="*/ 13 w 19" name="T52"/>
                    <a:gd fmla="*/ 8 h 19" name="T53"/>
                    <a:gd fmla="*/ 15 w 19" name="T54"/>
                    <a:gd fmla="*/ 10 h 19" name="T55"/>
                    <a:gd fmla="*/ 19 w 19" name="T56"/>
                    <a:gd fmla="*/ 13 h 19" name="T57"/>
                    <a:gd fmla="*/ 15 w 19" name="T58"/>
                    <a:gd fmla="*/ 12 h 19" name="T59"/>
                    <a:gd fmla="*/ 14 w 19" name="T60"/>
                    <a:gd fmla="*/ 12 h 19" name="T61"/>
                    <a:gd fmla="*/ 14 w 19" name="T62"/>
                    <a:gd fmla="*/ 12 h 19" name="T63"/>
                    <a:gd fmla="*/ 14 w 19" name="T64"/>
                    <a:gd fmla="*/ 12 h 19" name="T65"/>
                    <a:gd fmla="*/ 13 w 19" name="T66"/>
                    <a:gd fmla="*/ 12 h 19" name="T67"/>
                    <a:gd fmla="*/ 14 w 19" name="T68"/>
                    <a:gd fmla="*/ 12 h 19" name="T69"/>
                    <a:gd fmla="*/ 14 w 19" name="T70"/>
                    <a:gd fmla="*/ 12 h 19" name="T71"/>
                    <a:gd fmla="*/ 14 w 19" name="T72"/>
                    <a:gd fmla="*/ 13 h 19" name="T73"/>
                    <a:gd fmla="*/ 13 w 19" name="T74"/>
                    <a:gd fmla="*/ 13 h 19" name="T75"/>
                    <a:gd fmla="*/ 13 w 19" name="T76"/>
                    <a:gd fmla="*/ 13 h 19" name="T77"/>
                    <a:gd fmla="*/ 13 w 19" name="T78"/>
                    <a:gd fmla="*/ 13 h 19" name="T79"/>
                    <a:gd fmla="*/ 13 w 19" name="T80"/>
                    <a:gd fmla="*/ 14 h 19" name="T81"/>
                    <a:gd fmla="*/ 14 w 19" name="T82"/>
                    <a:gd fmla="*/ 14 h 19" name="T83"/>
                    <a:gd fmla="*/ 14 w 19" name="T84"/>
                    <a:gd fmla="*/ 14 h 19" name="T85"/>
                    <a:gd fmla="*/ 15 w 19" name="T86"/>
                    <a:gd fmla="*/ 16 h 19" name="T87"/>
                    <a:gd fmla="*/ 16 w 19" name="T88"/>
                    <a:gd fmla="*/ 16 h 19" name="T89"/>
                    <a:gd fmla="*/ 16 w 19" name="T90"/>
                    <a:gd fmla="*/ 16 h 19" name="T91"/>
                    <a:gd fmla="*/ 17 w 19" name="T92"/>
                    <a:gd fmla="*/ 17 h 19" name="T93"/>
                    <a:gd fmla="*/ 18 w 19" name="T94"/>
                    <a:gd fmla="*/ 17 h 19" name="T95"/>
                    <a:gd fmla="*/ 18 w 19" name="T96"/>
                    <a:gd fmla="*/ 18 h 19" name="T97"/>
                    <a:gd fmla="*/ 18 w 19" name="T98"/>
                    <a:gd fmla="*/ 18 h 19" name="T99"/>
                    <a:gd fmla="*/ 15 w 19" name="T100"/>
                    <a:gd fmla="*/ 17 h 19" name="T101"/>
                    <a:gd fmla="*/ 13 w 19" name="T102"/>
                    <a:gd fmla="*/ 16 h 19" name="T103"/>
                    <a:gd fmla="*/ 11 w 19" name="T104"/>
                    <a:gd fmla="*/ 15 h 19" name="T105"/>
                    <a:gd fmla="*/ 11 w 19" name="T106"/>
                    <a:gd fmla="*/ 15 h 19" name="T107"/>
                    <a:gd fmla="*/ 10 w 19" name="T108"/>
                    <a:gd fmla="*/ 12 h 19" name="T109"/>
                    <a:gd fmla="*/ 10 w 19" name="T110"/>
                    <a:gd fmla="*/ 11 h 19" name="T111"/>
                    <a:gd fmla="*/ 10 w 19" name="T112"/>
                    <a:gd fmla="*/ 11 h 19" name="T113"/>
                    <a:gd fmla="*/ 10 w 19" name="T114"/>
                    <a:gd fmla="*/ 11 h 19" name="T115"/>
                    <a:gd fmla="*/ 10 w 19" name="T116"/>
                    <a:gd fmla="*/ 10 h 19" name="T117"/>
                    <a:gd fmla="*/ 9 w 19" name="T118"/>
                    <a:gd fmla="*/ 9 h 19" name="T119"/>
                    <a:gd fmla="*/ 8 w 19" name="T120"/>
                    <a:gd fmla="*/ 9 h 19" name="T121"/>
                    <a:gd fmla="*/ 7 w 19" name="T122"/>
                    <a:gd fmla="*/ 8 h 19" name="T123"/>
                    <a:gd fmla="*/ 6 w 19" name="T124"/>
                    <a:gd fmla="*/ 7 h 19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9" w="19">
                      <a:moveTo>
                        <a:pt x="5" y="7"/>
                      </a:moveTo>
                      <a:cubicBezTo>
                        <a:pt x="5" y="7"/>
                        <a:pt x="5" y="7"/>
                        <a:pt x="4" y="7"/>
                      </a:cubicBezTo>
                      <a:cubicBezTo>
                        <a:pt x="4" y="7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6" y="5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8" y="7"/>
                        <a:pt x="8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8" y="5"/>
                      </a:cubicBezTo>
                      <a:cubicBezTo>
                        <a:pt x="8" y="6"/>
                        <a:pt x="9" y="6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3" y="9"/>
                        <a:pt x="14" y="9"/>
                        <a:pt x="14" y="9"/>
                      </a:cubicBezTo>
                      <a:cubicBezTo>
                        <a:pt x="14" y="9"/>
                        <a:pt x="15" y="10"/>
                        <a:pt x="15" y="10"/>
                      </a:cubicBezTo>
                      <a:cubicBezTo>
                        <a:pt x="15" y="10"/>
                        <a:pt x="16" y="10"/>
                        <a:pt x="16" y="11"/>
                      </a:cubicBezTo>
                      <a:cubicBezTo>
                        <a:pt x="17" y="12"/>
                        <a:pt x="18" y="12"/>
                        <a:pt x="19" y="13"/>
                      </a:cubicBezTo>
                      <a:cubicBezTo>
                        <a:pt x="18" y="13"/>
                        <a:pt x="17" y="13"/>
                        <a:pt x="17" y="13"/>
                      </a:cubicBezTo>
                      <a:cubicBezTo>
                        <a:pt x="16" y="13"/>
                        <a:pt x="15" y="13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6" y="15"/>
                        <a:pt x="15" y="15"/>
                      </a:cubicBezTo>
                      <a:cubicBezTo>
                        <a:pt x="15" y="15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7" y="16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8" y="17"/>
                      </a:cubicBezTo>
                      <a:cubicBezTo>
                        <a:pt x="18" y="17"/>
                        <a:pt x="18" y="17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9"/>
                      </a:cubicBezTo>
                      <a:cubicBezTo>
                        <a:pt x="18" y="19"/>
                        <a:pt x="18" y="18"/>
                        <a:pt x="18" y="18"/>
                      </a:cubicBezTo>
                      <a:cubicBezTo>
                        <a:pt x="18" y="18"/>
                        <a:pt x="17" y="18"/>
                        <a:pt x="17" y="18"/>
                      </a:cubicBezTo>
                      <a:cubicBezTo>
                        <a:pt x="16" y="17"/>
                        <a:pt x="16" y="17"/>
                        <a:pt x="15" y="17"/>
                      </a:cubicBezTo>
                      <a:cubicBezTo>
                        <a:pt x="15" y="17"/>
                        <a:pt x="14" y="16"/>
                        <a:pt x="14" y="16"/>
                      </a:cubicBezTo>
                      <a:cubicBezTo>
                        <a:pt x="14" y="16"/>
                        <a:pt x="13" y="16"/>
                        <a:pt x="13" y="16"/>
                      </a:cubicBezTo>
                      <a:cubicBezTo>
                        <a:pt x="13" y="16"/>
                        <a:pt x="12" y="16"/>
                        <a:pt x="12" y="16"/>
                      </a:cubicBezTo>
                      <a:cubicBezTo>
                        <a:pt x="11" y="16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4"/>
                        <a:pt x="10" y="14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9"/>
                        <a:pt x="8" y="9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1" name="Freeform 970"/>
                <p:cNvSpPr>
                  <a:spLocks noEditPoints="1"/>
                </p:cNvSpPr>
                <p:nvPr/>
              </p:nvSpPr>
              <p:spPr bwMode="auto">
                <a:xfrm>
                  <a:off x="5742" y="2949"/>
                  <a:ext cx="45" cy="43"/>
                </a:xfrm>
                <a:custGeom>
                  <a:gdLst>
                    <a:gd fmla="*/ 13 w 19" name="T0"/>
                    <a:gd fmla="*/ 14 h 18" name="T1"/>
                    <a:gd fmla="*/ 12 w 19" name="T2"/>
                    <a:gd fmla="*/ 13 h 18" name="T3"/>
                    <a:gd fmla="*/ 13 w 19" name="T4"/>
                    <a:gd fmla="*/ 13 h 18" name="T5"/>
                    <a:gd fmla="*/ 12 w 19" name="T6"/>
                    <a:gd fmla="*/ 13 h 18" name="T7"/>
                    <a:gd fmla="*/ 13 w 19" name="T8"/>
                    <a:gd fmla="*/ 13 h 18" name="T9"/>
                    <a:gd fmla="*/ 13 w 19" name="T10"/>
                    <a:gd fmla="*/ 12 h 18" name="T11"/>
                    <a:gd fmla="*/ 13 w 19" name="T12"/>
                    <a:gd fmla="*/ 12 h 18" name="T13"/>
                    <a:gd fmla="*/ 14 w 19" name="T14"/>
                    <a:gd fmla="*/ 12 h 18" name="T15"/>
                    <a:gd fmla="*/ 13 w 19" name="T16"/>
                    <a:gd fmla="*/ 11 h 18" name="T17"/>
                    <a:gd fmla="*/ 14 w 19" name="T18"/>
                    <a:gd fmla="*/ 12 h 18" name="T19"/>
                    <a:gd fmla="*/ 13 w 19" name="T20"/>
                    <a:gd fmla="*/ 11 h 18" name="T21"/>
                    <a:gd fmla="*/ 14 w 19" name="T22"/>
                    <a:gd fmla="*/ 11 h 18" name="T23"/>
                    <a:gd fmla="*/ 13 w 19" name="T24"/>
                    <a:gd fmla="*/ 11 h 18" name="T25"/>
                    <a:gd fmla="*/ 12 w 19" name="T26"/>
                    <a:gd fmla="*/ 11 h 18" name="T27"/>
                    <a:gd fmla="*/ 11 w 19" name="T28"/>
                    <a:gd fmla="*/ 13 h 18" name="T29"/>
                    <a:gd fmla="*/ 12 w 19" name="T30"/>
                    <a:gd fmla="*/ 14 h 18" name="T31"/>
                    <a:gd fmla="*/ 14 w 19" name="T32"/>
                    <a:gd fmla="*/ 15 h 18" name="T33"/>
                    <a:gd fmla="*/ 11 w 19" name="T34"/>
                    <a:gd fmla="*/ 13 h 18" name="T35"/>
                    <a:gd fmla="*/ 11 w 19" name="T36"/>
                    <a:gd fmla="*/ 9 h 18" name="T37"/>
                    <a:gd fmla="*/ 11 w 19" name="T38"/>
                    <a:gd fmla="*/ 11 h 18" name="T39"/>
                    <a:gd fmla="*/ 11 w 19" name="T40"/>
                    <a:gd fmla="*/ 15 h 18" name="T41"/>
                    <a:gd fmla="*/ 18 w 19" name="T42"/>
                    <a:gd fmla="*/ 18 h 18" name="T43"/>
                    <a:gd fmla="*/ 16 w 19" name="T44"/>
                    <a:gd fmla="*/ 16 h 18" name="T45"/>
                    <a:gd fmla="*/ 15 w 19" name="T46"/>
                    <a:gd fmla="*/ 16 h 18" name="T47"/>
                    <a:gd fmla="*/ 13 w 19" name="T48"/>
                    <a:gd fmla="*/ 15 h 18" name="T49"/>
                    <a:gd fmla="*/ 11 w 19" name="T50"/>
                    <a:gd fmla="*/ 13 h 18" name="T51"/>
                    <a:gd fmla="*/ 13 w 19" name="T52"/>
                    <a:gd fmla="*/ 16 h 18" name="T53"/>
                    <a:gd fmla="*/ 11 w 19" name="T54"/>
                    <a:gd fmla="*/ 13 h 18" name="T55"/>
                    <a:gd fmla="*/ 12 w 19" name="T56"/>
                    <a:gd fmla="*/ 10 h 18" name="T57"/>
                    <a:gd fmla="*/ 11 w 19" name="T58"/>
                    <a:gd fmla="*/ 9 h 18" name="T59"/>
                    <a:gd fmla="*/ 13 w 19" name="T60"/>
                    <a:gd fmla="*/ 10 h 18" name="T61"/>
                    <a:gd fmla="*/ 15 w 19" name="T62"/>
                    <a:gd fmla="*/ 12 h 18" name="T63"/>
                    <a:gd fmla="*/ 12 w 19" name="T64"/>
                    <a:gd fmla="*/ 8 h 18" name="T65"/>
                    <a:gd fmla="*/ 10 w 19" name="T66"/>
                    <a:gd fmla="*/ 7 h 18" name="T67"/>
                    <a:gd fmla="*/ 8 w 19" name="T68"/>
                    <a:gd fmla="*/ 6 h 18" name="T69"/>
                    <a:gd fmla="*/ 10 w 19" name="T70"/>
                    <a:gd fmla="*/ 9 h 18" name="T71"/>
                    <a:gd fmla="*/ 10 w 19" name="T72"/>
                    <a:gd fmla="*/ 10 h 18" name="T73"/>
                    <a:gd fmla="*/ 6 w 19" name="T74"/>
                    <a:gd fmla="*/ 6 h 18" name="T75"/>
                    <a:gd fmla="*/ 4 w 19" name="T76"/>
                    <a:gd fmla="*/ 6 h 18" name="T77"/>
                    <a:gd fmla="*/ 3 w 19" name="T78"/>
                    <a:gd fmla="*/ 4 h 18" name="T79"/>
                    <a:gd fmla="*/ 1 w 19" name="T80"/>
                    <a:gd fmla="*/ 1 h 18" name="T81"/>
                    <a:gd fmla="*/ 3 w 19" name="T82"/>
                    <a:gd fmla="*/ 4 h 18" name="T83"/>
                    <a:gd fmla="*/ 6 w 19" name="T84"/>
                    <a:gd fmla="*/ 7 h 18" name="T85"/>
                    <a:gd fmla="*/ 8 w 19" name="T86"/>
                    <a:gd fmla="*/ 8 h 18" name="T87"/>
                    <a:gd fmla="*/ 6 w 19" name="T88"/>
                    <a:gd fmla="*/ 7 h 18" name="T89"/>
                    <a:gd fmla="*/ 8 w 19" name="T90"/>
                    <a:gd fmla="*/ 8 h 18" name="T91"/>
                    <a:gd fmla="*/ 7 w 19" name="T92"/>
                    <a:gd fmla="*/ 7 h 18" name="T93"/>
                    <a:gd fmla="*/ 5 w 19" name="T94"/>
                    <a:gd fmla="*/ 5 h 18" name="T95"/>
                    <a:gd fmla="*/ 4 w 19" name="T96"/>
                    <a:gd fmla="*/ 3 h 18" name="T97"/>
                    <a:gd fmla="*/ 3 w 19" name="T98"/>
                    <a:gd fmla="*/ 2 h 18" name="T99"/>
                    <a:gd fmla="*/ 4 w 19" name="T100"/>
                    <a:gd fmla="*/ 5 h 18" name="T101"/>
                    <a:gd fmla="*/ 4 w 19" name="T102"/>
                    <a:gd fmla="*/ 6 h 18" name="T103"/>
                    <a:gd fmla="*/ 4 w 19" name="T104"/>
                    <a:gd fmla="*/ 4 h 18" name="T105"/>
                    <a:gd fmla="*/ 4 w 19" name="T106"/>
                    <a:gd fmla="*/ 3 h 18" name="T107"/>
                    <a:gd fmla="*/ 5 w 19" name="T108"/>
                    <a:gd fmla="*/ 6 h 18" name="T109"/>
                    <a:gd fmla="*/ 2 w 19" name="T110"/>
                    <a:gd fmla="*/ 1 h 18" name="T111"/>
                    <a:gd fmla="*/ 2 w 19" name="T112"/>
                    <a:gd fmla="*/ 2 h 18" name="T113"/>
                    <a:gd fmla="*/ 3 w 19" name="T114"/>
                    <a:gd fmla="*/ 4 h 18" name="T115"/>
                    <a:gd fmla="*/ 3 w 19" name="T116"/>
                    <a:gd fmla="*/ 4 h 18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18" w="19">
                      <a:moveTo>
                        <a:pt x="11" y="13"/>
                      </a:moveTo>
                      <a:cubicBezTo>
                        <a:pt x="12" y="14"/>
                        <a:pt x="13" y="14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5" y="15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2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1"/>
                      </a:cubicBezTo>
                      <a:cubicBezTo>
                        <a:pt x="14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2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4"/>
                        <a:pt x="12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5" y="15"/>
                        <a:pt x="15" y="15"/>
                        <a:pt x="15" y="16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3" y="14"/>
                        <a:pt x="12" y="14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lose/>
                      <a:moveTo>
                        <a:pt x="10" y="10"/>
                      </a:move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1" y="10"/>
                        <a:pt x="11" y="10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3"/>
                        <a:pt x="10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2" y="16"/>
                      </a:cubicBezTo>
                      <a:cubicBezTo>
                        <a:pt x="12" y="16"/>
                        <a:pt x="13" y="16"/>
                        <a:pt x="13" y="16"/>
                      </a:cubicBezTo>
                      <a:cubicBezTo>
                        <a:pt x="13" y="16"/>
                        <a:pt x="14" y="16"/>
                        <a:pt x="14" y="16"/>
                      </a:cubicBezTo>
                      <a:cubicBezTo>
                        <a:pt x="15" y="16"/>
                        <a:pt x="15" y="17"/>
                        <a:pt x="15" y="17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7" y="17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8" y="18"/>
                        <a:pt x="18" y="18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5"/>
                        <a:pt x="12" y="15"/>
                        <a:pt x="12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1" y="14"/>
                        <a:pt x="11" y="14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5"/>
                        <a:pt x="11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5"/>
                        <a:pt x="13" y="15"/>
                        <a:pt x="14" y="15"/>
                      </a:cubicBezTo>
                      <a:cubicBezTo>
                        <a:pt x="14" y="16"/>
                        <a:pt x="14" y="16"/>
                        <a:pt x="13" y="16"/>
                      </a:cubicBezTo>
                      <a:cubicBezTo>
                        <a:pt x="13" y="15"/>
                        <a:pt x="13" y="15"/>
                        <a:pt x="12" y="15"/>
                      </a:cubicBezTo>
                      <a:cubicBezTo>
                        <a:pt x="12" y="15"/>
                        <a:pt x="12" y="15"/>
                        <a:pt x="11" y="15"/>
                      </a:cubicBezTo>
                      <a:cubicBezTo>
                        <a:pt x="11" y="15"/>
                        <a:pt x="11" y="15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1"/>
                        <a:pt x="12" y="11"/>
                      </a:cubicBezTo>
                      <a:cubicBezTo>
                        <a:pt x="12" y="11"/>
                        <a:pt x="12" y="11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2" y="9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1"/>
                      </a:cubicBezTo>
                      <a:cubicBezTo>
                        <a:pt x="13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2"/>
                      </a:cubicBezTo>
                      <a:cubicBezTo>
                        <a:pt x="14" y="12"/>
                        <a:pt x="15" y="12"/>
                        <a:pt x="15" y="12"/>
                      </a:cubicBezTo>
                      <a:cubicBezTo>
                        <a:pt x="16" y="13"/>
                        <a:pt x="16" y="13"/>
                        <a:pt x="17" y="13"/>
                      </a:cubicBezTo>
                      <a:cubicBezTo>
                        <a:pt x="17" y="13"/>
                        <a:pt x="18" y="13"/>
                        <a:pt x="19" y="13"/>
                      </a:cubicBezTo>
                      <a:cubicBezTo>
                        <a:pt x="18" y="12"/>
                        <a:pt x="17" y="12"/>
                        <a:pt x="16" y="11"/>
                      </a:cubicBezTo>
                      <a:cubicBezTo>
                        <a:pt x="16" y="11"/>
                        <a:pt x="15" y="10"/>
                        <a:pt x="14" y="10"/>
                      </a:cubicBez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3" y="9"/>
                        <a:pt x="13" y="9"/>
                        <a:pt x="12" y="8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7" y="5"/>
                        <a:pt x="7" y="5"/>
                        <a:pt x="7" y="4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6"/>
                        <a:pt x="8" y="6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8" y="7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8"/>
                        <a:pt x="10" y="8"/>
                      </a:cubicBezTo>
                      <a:cubicBezTo>
                        <a:pt x="10" y="8"/>
                        <a:pt x="10" y="9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lose/>
                      <a:moveTo>
                        <a:pt x="6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7" y="8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7"/>
                      </a:cubicBezTo>
                      <a:cubicBezTo>
                        <a:pt x="8" y="7"/>
                        <a:pt x="8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lose/>
                      <a:moveTo>
                        <a:pt x="6" y="6"/>
                      </a:moveTo>
                      <a:cubicBezTo>
                        <a:pt x="6" y="6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lose/>
                      <a:moveTo>
                        <a:pt x="2" y="2"/>
                      </a:move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4D94F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2" name="Oval 971"/>
                <p:cNvSpPr>
                  <a:spLocks noChangeArrowheads="1"/>
                </p:cNvSpPr>
                <p:nvPr/>
              </p:nvSpPr>
              <p:spPr bwMode="auto">
                <a:xfrm>
                  <a:off x="5763" y="2968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3" name="Freeform 972"/>
                <p:cNvSpPr/>
                <p:nvPr/>
              </p:nvSpPr>
              <p:spPr bwMode="auto">
                <a:xfrm>
                  <a:off x="5794" y="2949"/>
                  <a:ext cx="45" cy="45"/>
                </a:xfrm>
                <a:custGeom>
                  <a:gdLst>
                    <a:gd fmla="*/ 14 w 19" name="T0"/>
                    <a:gd fmla="*/ 7 h 19" name="T1"/>
                    <a:gd fmla="*/ 15 w 19" name="T2"/>
                    <a:gd fmla="*/ 6 h 19" name="T3"/>
                    <a:gd fmla="*/ 15 w 19" name="T4"/>
                    <a:gd fmla="*/ 5 h 19" name="T5"/>
                    <a:gd fmla="*/ 17 w 19" name="T6"/>
                    <a:gd fmla="*/ 3 h 19" name="T7"/>
                    <a:gd fmla="*/ 18 w 19" name="T8"/>
                    <a:gd fmla="*/ 2 h 19" name="T9"/>
                    <a:gd fmla="*/ 17 w 19" name="T10"/>
                    <a:gd fmla="*/ 1 h 19" name="T11"/>
                    <a:gd fmla="*/ 17 w 19" name="T12"/>
                    <a:gd fmla="*/ 1 h 19" name="T13"/>
                    <a:gd fmla="*/ 17 w 19" name="T14"/>
                    <a:gd fmla="*/ 1 h 19" name="T15"/>
                    <a:gd fmla="*/ 17 w 19" name="T16"/>
                    <a:gd fmla="*/ 1 h 19" name="T17"/>
                    <a:gd fmla="*/ 16 w 19" name="T18"/>
                    <a:gd fmla="*/ 1 h 19" name="T19"/>
                    <a:gd fmla="*/ 16 w 19" name="T20"/>
                    <a:gd fmla="*/ 2 h 19" name="T21"/>
                    <a:gd fmla="*/ 15 w 19" name="T22"/>
                    <a:gd fmla="*/ 2 h 19" name="T23"/>
                    <a:gd fmla="*/ 15 w 19" name="T24"/>
                    <a:gd fmla="*/ 3 h 19" name="T25"/>
                    <a:gd fmla="*/ 14 w 19" name="T26"/>
                    <a:gd fmla="*/ 4 h 19" name="T27"/>
                    <a:gd fmla="*/ 14 w 19" name="T28"/>
                    <a:gd fmla="*/ 4 h 19" name="T29"/>
                    <a:gd fmla="*/ 13 w 19" name="T30"/>
                    <a:gd fmla="*/ 5 h 19" name="T31"/>
                    <a:gd fmla="*/ 13 w 19" name="T32"/>
                    <a:gd fmla="*/ 6 h 19" name="T33"/>
                    <a:gd fmla="*/ 13 w 19" name="T34"/>
                    <a:gd fmla="*/ 6 h 19" name="T35"/>
                    <a:gd fmla="*/ 13 w 19" name="T36"/>
                    <a:gd fmla="*/ 6 h 19" name="T37"/>
                    <a:gd fmla="*/ 13 w 19" name="T38"/>
                    <a:gd fmla="*/ 6 h 19" name="T39"/>
                    <a:gd fmla="*/ 12 w 19" name="T40"/>
                    <a:gd fmla="*/ 7 h 19" name="T41"/>
                    <a:gd fmla="*/ 12 w 19" name="T42"/>
                    <a:gd fmla="*/ 7 h 19" name="T43"/>
                    <a:gd fmla="*/ 11 w 19" name="T44"/>
                    <a:gd fmla="*/ 6 h 19" name="T45"/>
                    <a:gd fmla="*/ 12 w 19" name="T46"/>
                    <a:gd fmla="*/ 4 h 19" name="T47"/>
                    <a:gd fmla="*/ 9 w 19" name="T48"/>
                    <a:gd fmla="*/ 7 h 19" name="T49"/>
                    <a:gd fmla="*/ 8 w 19" name="T50"/>
                    <a:gd fmla="*/ 8 h 19" name="T51"/>
                    <a:gd fmla="*/ 6 w 19" name="T52"/>
                    <a:gd fmla="*/ 8 h 19" name="T53"/>
                    <a:gd fmla="*/ 4 w 19" name="T54"/>
                    <a:gd fmla="*/ 10 h 19" name="T55"/>
                    <a:gd fmla="*/ 0 w 19" name="T56"/>
                    <a:gd fmla="*/ 13 h 19" name="T57"/>
                    <a:gd fmla="*/ 4 w 19" name="T58"/>
                    <a:gd fmla="*/ 13 h 19" name="T59"/>
                    <a:gd fmla="*/ 5 w 19" name="T60"/>
                    <a:gd fmla="*/ 12 h 19" name="T61"/>
                    <a:gd fmla="*/ 5 w 19" name="T62"/>
                    <a:gd fmla="*/ 12 h 19" name="T63"/>
                    <a:gd fmla="*/ 5 w 19" name="T64"/>
                    <a:gd fmla="*/ 12 h 19" name="T65"/>
                    <a:gd fmla="*/ 5 w 19" name="T66"/>
                    <a:gd fmla="*/ 12 h 19" name="T67"/>
                    <a:gd fmla="*/ 5 w 19" name="T68"/>
                    <a:gd fmla="*/ 13 h 19" name="T69"/>
                    <a:gd fmla="*/ 5 w 19" name="T70"/>
                    <a:gd fmla="*/ 13 h 19" name="T71"/>
                    <a:gd fmla="*/ 5 w 19" name="T72"/>
                    <a:gd fmla="*/ 13 h 19" name="T73"/>
                    <a:gd fmla="*/ 5 w 19" name="T74"/>
                    <a:gd fmla="*/ 13 h 19" name="T75"/>
                    <a:gd fmla="*/ 6 w 19" name="T76"/>
                    <a:gd fmla="*/ 13 h 19" name="T77"/>
                    <a:gd fmla="*/ 6 w 19" name="T78"/>
                    <a:gd fmla="*/ 13 h 19" name="T79"/>
                    <a:gd fmla="*/ 5 w 19" name="T80"/>
                    <a:gd fmla="*/ 14 h 19" name="T81"/>
                    <a:gd fmla="*/ 5 w 19" name="T82"/>
                    <a:gd fmla="*/ 14 h 19" name="T83"/>
                    <a:gd fmla="*/ 5 w 19" name="T84"/>
                    <a:gd fmla="*/ 14 h 19" name="T85"/>
                    <a:gd fmla="*/ 3 w 19" name="T86"/>
                    <a:gd fmla="*/ 16 h 19" name="T87"/>
                    <a:gd fmla="*/ 3 w 19" name="T88"/>
                    <a:gd fmla="*/ 16 h 19" name="T89"/>
                    <a:gd fmla="*/ 3 w 19" name="T90"/>
                    <a:gd fmla="*/ 16 h 19" name="T91"/>
                    <a:gd fmla="*/ 2 w 19" name="T92"/>
                    <a:gd fmla="*/ 17 h 19" name="T93"/>
                    <a:gd fmla="*/ 1 w 19" name="T94"/>
                    <a:gd fmla="*/ 17 h 19" name="T95"/>
                    <a:gd fmla="*/ 0 w 19" name="T96"/>
                    <a:gd fmla="*/ 18 h 19" name="T97"/>
                    <a:gd fmla="*/ 1 w 19" name="T98"/>
                    <a:gd fmla="*/ 18 h 19" name="T99"/>
                    <a:gd fmla="*/ 3 w 19" name="T100"/>
                    <a:gd fmla="*/ 17 h 19" name="T101"/>
                    <a:gd fmla="*/ 6 w 19" name="T102"/>
                    <a:gd fmla="*/ 16 h 19" name="T103"/>
                    <a:gd fmla="*/ 8 w 19" name="T104"/>
                    <a:gd fmla="*/ 15 h 19" name="T105"/>
                    <a:gd fmla="*/ 8 w 19" name="T106"/>
                    <a:gd fmla="*/ 15 h 19" name="T107"/>
                    <a:gd fmla="*/ 9 w 19" name="T108"/>
                    <a:gd fmla="*/ 12 h 19" name="T109"/>
                    <a:gd fmla="*/ 8 w 19" name="T110"/>
                    <a:gd fmla="*/ 11 h 19" name="T111"/>
                    <a:gd fmla="*/ 8 w 19" name="T112"/>
                    <a:gd fmla="*/ 11 h 19" name="T113"/>
                    <a:gd fmla="*/ 8 w 19" name="T114"/>
                    <a:gd fmla="*/ 11 h 19" name="T115"/>
                    <a:gd fmla="*/ 9 w 19" name="T116"/>
                    <a:gd fmla="*/ 10 h 19" name="T117"/>
                    <a:gd fmla="*/ 9 w 19" name="T118"/>
                    <a:gd fmla="*/ 9 h 19" name="T119"/>
                    <a:gd fmla="*/ 10 w 19" name="T120"/>
                    <a:gd fmla="*/ 9 h 19" name="T121"/>
                    <a:gd fmla="*/ 12 w 19" name="T122"/>
                    <a:gd fmla="*/ 8 h 19" name="T123"/>
                    <a:gd fmla="*/ 13 w 19" name="T124"/>
                    <a:gd fmla="*/ 8 h 19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9" w="19">
                      <a:moveTo>
                        <a:pt x="13" y="7"/>
                      </a:moveTo>
                      <a:cubicBezTo>
                        <a:pt x="13" y="7"/>
                        <a:pt x="14" y="7"/>
                        <a:pt x="14" y="7"/>
                      </a:cubicBezTo>
                      <a:cubicBezTo>
                        <a:pt x="14" y="7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5"/>
                      </a:cubicBezTo>
                      <a:cubicBezTo>
                        <a:pt x="16" y="5"/>
                        <a:pt x="16" y="5"/>
                        <a:pt x="16" y="4"/>
                      </a:cubicBezTo>
                      <a:cubicBezTo>
                        <a:pt x="16" y="4"/>
                        <a:pt x="16" y="4"/>
                        <a:pt x="17" y="3"/>
                      </a:cubicBezTo>
                      <a:cubicBezTo>
                        <a:pt x="17" y="3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18" y="1"/>
                        <a:pt x="18" y="1"/>
                        <a:pt x="19" y="0"/>
                      </a:cubicBezTo>
                      <a:cubicBezTo>
                        <a:pt x="19" y="0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5" y="2"/>
                      </a:cubicBezTo>
                      <a:cubicBezTo>
                        <a:pt x="15" y="2"/>
                        <a:pt x="15" y="2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4" y="3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11" y="7"/>
                        <a:pt x="10" y="7"/>
                      </a:cubicBezTo>
                      <a:cubicBezTo>
                        <a:pt x="10" y="7"/>
                        <a:pt x="11" y="6"/>
                        <a:pt x="11" y="6"/>
                      </a:cubicBezTo>
                      <a:cubicBezTo>
                        <a:pt x="11" y="6"/>
                        <a:pt x="12" y="5"/>
                        <a:pt x="12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0" y="6"/>
                        <a:pt x="9" y="6"/>
                        <a:pt x="9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6" y="8"/>
                        <a:pt x="6" y="8"/>
                      </a:cubicBez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5" y="9"/>
                        <a:pt x="4" y="10"/>
                        <a:pt x="4" y="10"/>
                      </a:cubicBezTo>
                      <a:cubicBezTo>
                        <a:pt x="3" y="10"/>
                        <a:pt x="3" y="11"/>
                        <a:pt x="2" y="11"/>
                      </a:cubicBezTo>
                      <a:cubicBezTo>
                        <a:pt x="2" y="12"/>
                        <a:pt x="0" y="12"/>
                        <a:pt x="0" y="13"/>
                      </a:cubicBezTo>
                      <a:cubicBezTo>
                        <a:pt x="0" y="13"/>
                        <a:pt x="1" y="13"/>
                        <a:pt x="2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3" y="15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0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19"/>
                        <a:pt x="1" y="18"/>
                        <a:pt x="1" y="18"/>
                      </a:cubicBezTo>
                      <a:cubicBezTo>
                        <a:pt x="1" y="18"/>
                        <a:pt x="2" y="18"/>
                        <a:pt x="2" y="18"/>
                      </a:cubicBezTo>
                      <a:cubicBezTo>
                        <a:pt x="2" y="17"/>
                        <a:pt x="3" y="17"/>
                        <a:pt x="3" y="17"/>
                      </a:cubicBezTo>
                      <a:cubicBezTo>
                        <a:pt x="4" y="17"/>
                        <a:pt x="4" y="17"/>
                        <a:pt x="5" y="16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6" y="16"/>
                        <a:pt x="6" y="16"/>
                        <a:pt x="7" y="16"/>
                      </a:cubicBezTo>
                      <a:cubicBezTo>
                        <a:pt x="7" y="16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9" y="14"/>
                        <a:pt x="9" y="13"/>
                      </a:cubicBezTo>
                      <a:cubicBezTo>
                        <a:pt x="9" y="13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8" y="12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0"/>
                        <a:pt x="8" y="10"/>
                      </a:cubicBezTo>
                      <a:cubicBezTo>
                        <a:pt x="8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1" y="9"/>
                      </a:cubicBezTo>
                      <a:cubicBezTo>
                        <a:pt x="11" y="9"/>
                        <a:pt x="11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4" name="Freeform 973"/>
                <p:cNvSpPr>
                  <a:spLocks noEditPoints="1"/>
                </p:cNvSpPr>
                <p:nvPr/>
              </p:nvSpPr>
              <p:spPr bwMode="auto">
                <a:xfrm>
                  <a:off x="5794" y="2949"/>
                  <a:ext cx="45" cy="45"/>
                </a:xfrm>
                <a:custGeom>
                  <a:gdLst>
                    <a:gd fmla="*/ 5 w 19" name="T0"/>
                    <a:gd fmla="*/ 14 h 19" name="T1"/>
                    <a:gd fmla="*/ 7 w 19" name="T2"/>
                    <a:gd fmla="*/ 13 h 19" name="T3"/>
                    <a:gd fmla="*/ 6 w 19" name="T4"/>
                    <a:gd fmla="*/ 13 h 19" name="T5"/>
                    <a:gd fmla="*/ 6 w 19" name="T6"/>
                    <a:gd fmla="*/ 13 h 19" name="T7"/>
                    <a:gd fmla="*/ 6 w 19" name="T8"/>
                    <a:gd fmla="*/ 13 h 19" name="T9"/>
                    <a:gd fmla="*/ 5 w 19" name="T10"/>
                    <a:gd fmla="*/ 13 h 19" name="T11"/>
                    <a:gd fmla="*/ 6 w 19" name="T12"/>
                    <a:gd fmla="*/ 12 h 19" name="T13"/>
                    <a:gd fmla="*/ 5 w 19" name="T14"/>
                    <a:gd fmla="*/ 12 h 19" name="T15"/>
                    <a:gd fmla="*/ 6 w 19" name="T16"/>
                    <a:gd fmla="*/ 12 h 19" name="T17"/>
                    <a:gd fmla="*/ 5 w 19" name="T18"/>
                    <a:gd fmla="*/ 12 h 19" name="T19"/>
                    <a:gd fmla="*/ 6 w 19" name="T20"/>
                    <a:gd fmla="*/ 11 h 19" name="T21"/>
                    <a:gd fmla="*/ 5 w 19" name="T22"/>
                    <a:gd fmla="*/ 11 h 19" name="T23"/>
                    <a:gd fmla="*/ 5 w 19" name="T24"/>
                    <a:gd fmla="*/ 11 h 19" name="T25"/>
                    <a:gd fmla="*/ 7 w 19" name="T26"/>
                    <a:gd fmla="*/ 11 h 19" name="T27"/>
                    <a:gd fmla="*/ 8 w 19" name="T28"/>
                    <a:gd fmla="*/ 13 h 19" name="T29"/>
                    <a:gd fmla="*/ 7 w 19" name="T30"/>
                    <a:gd fmla="*/ 14 h 19" name="T31"/>
                    <a:gd fmla="*/ 4 w 19" name="T32"/>
                    <a:gd fmla="*/ 15 h 19" name="T33"/>
                    <a:gd fmla="*/ 7 w 19" name="T34"/>
                    <a:gd fmla="*/ 13 h 19" name="T35"/>
                    <a:gd fmla="*/ 8 w 19" name="T36"/>
                    <a:gd fmla="*/ 10 h 19" name="T37"/>
                    <a:gd fmla="*/ 8 w 19" name="T38"/>
                    <a:gd fmla="*/ 11 h 19" name="T39"/>
                    <a:gd fmla="*/ 8 w 19" name="T40"/>
                    <a:gd fmla="*/ 15 h 19" name="T41"/>
                    <a:gd fmla="*/ 1 w 19" name="T42"/>
                    <a:gd fmla="*/ 18 h 19" name="T43"/>
                    <a:gd fmla="*/ 2 w 19" name="T44"/>
                    <a:gd fmla="*/ 17 h 19" name="T45"/>
                    <a:gd fmla="*/ 3 w 19" name="T46"/>
                    <a:gd fmla="*/ 16 h 19" name="T47"/>
                    <a:gd fmla="*/ 6 w 19" name="T48"/>
                    <a:gd fmla="*/ 15 h 19" name="T49"/>
                    <a:gd fmla="*/ 8 w 19" name="T50"/>
                    <a:gd fmla="*/ 14 h 19" name="T51"/>
                    <a:gd fmla="*/ 6 w 19" name="T52"/>
                    <a:gd fmla="*/ 15 h 19" name="T53"/>
                    <a:gd fmla="*/ 8 w 19" name="T54"/>
                    <a:gd fmla="*/ 13 h 19" name="T55"/>
                    <a:gd fmla="*/ 7 w 19" name="T56"/>
                    <a:gd fmla="*/ 10 h 19" name="T57"/>
                    <a:gd fmla="*/ 7 w 19" name="T58"/>
                    <a:gd fmla="*/ 9 h 19" name="T59"/>
                    <a:gd fmla="*/ 6 w 19" name="T60"/>
                    <a:gd fmla="*/ 10 h 19" name="T61"/>
                    <a:gd fmla="*/ 2 w 19" name="T62"/>
                    <a:gd fmla="*/ 13 h 19" name="T63"/>
                    <a:gd fmla="*/ 7 w 19" name="T64"/>
                    <a:gd fmla="*/ 8 h 19" name="T65"/>
                    <a:gd fmla="*/ 9 w 19" name="T66"/>
                    <a:gd fmla="*/ 7 h 19" name="T67"/>
                    <a:gd fmla="*/ 10 w 19" name="T68"/>
                    <a:gd fmla="*/ 7 h 19" name="T69"/>
                    <a:gd fmla="*/ 8 w 19" name="T70"/>
                    <a:gd fmla="*/ 8 h 19" name="T71"/>
                    <a:gd fmla="*/ 8 w 19" name="T72"/>
                    <a:gd fmla="*/ 10 h 19" name="T73"/>
                    <a:gd fmla="*/ 13 w 19" name="T74"/>
                    <a:gd fmla="*/ 6 h 19" name="T75"/>
                    <a:gd fmla="*/ 15 w 19" name="T76"/>
                    <a:gd fmla="*/ 5 h 19" name="T77"/>
                    <a:gd fmla="*/ 16 w 19" name="T78"/>
                    <a:gd fmla="*/ 3 h 19" name="T79"/>
                    <a:gd fmla="*/ 18 w 19" name="T80"/>
                    <a:gd fmla="*/ 1 h 19" name="T81"/>
                    <a:gd fmla="*/ 15 w 19" name="T82"/>
                    <a:gd fmla="*/ 5 h 19" name="T83"/>
                    <a:gd fmla="*/ 12 w 19" name="T84"/>
                    <a:gd fmla="*/ 7 h 19" name="T85"/>
                    <a:gd fmla="*/ 11 w 19" name="T86"/>
                    <a:gd fmla="*/ 8 h 19" name="T87"/>
                    <a:gd fmla="*/ 13 w 19" name="T88"/>
                    <a:gd fmla="*/ 7 h 19" name="T89"/>
                    <a:gd fmla="*/ 10 w 19" name="T90"/>
                    <a:gd fmla="*/ 9 h 19" name="T91"/>
                    <a:gd fmla="*/ 12 w 19" name="T92"/>
                    <a:gd fmla="*/ 7 h 19" name="T93"/>
                    <a:gd fmla="*/ 13 w 19" name="T94"/>
                    <a:gd fmla="*/ 5 h 19" name="T95"/>
                    <a:gd fmla="*/ 15 w 19" name="T96"/>
                    <a:gd fmla="*/ 3 h 19" name="T97"/>
                    <a:gd fmla="*/ 16 w 19" name="T98"/>
                    <a:gd fmla="*/ 3 h 19" name="T99"/>
                    <a:gd fmla="*/ 15 w 19" name="T100"/>
                    <a:gd fmla="*/ 5 h 19" name="T101"/>
                    <a:gd fmla="*/ 14 w 19" name="T102"/>
                    <a:gd fmla="*/ 6 h 19" name="T103"/>
                    <a:gd fmla="*/ 15 w 19" name="T104"/>
                    <a:gd fmla="*/ 4 h 19" name="T105"/>
                    <a:gd fmla="*/ 14 w 19" name="T106"/>
                    <a:gd fmla="*/ 4 h 19" name="T107"/>
                    <a:gd fmla="*/ 13 w 19" name="T108"/>
                    <a:gd fmla="*/ 6 h 19" name="T109"/>
                    <a:gd fmla="*/ 17 w 19" name="T110"/>
                    <a:gd fmla="*/ 1 h 19" name="T111"/>
                    <a:gd fmla="*/ 16 w 19" name="T112"/>
                    <a:gd fmla="*/ 2 h 19" name="T113"/>
                    <a:gd fmla="*/ 15 w 19" name="T114"/>
                    <a:gd fmla="*/ 5 h 19" name="T115"/>
                    <a:gd fmla="*/ 16 w 19" name="T116"/>
                    <a:gd fmla="*/ 3 h 19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19" w="19">
                      <a:moveTo>
                        <a:pt x="7" y="13"/>
                      </a:moveTo>
                      <a:cubicBezTo>
                        <a:pt x="6" y="14"/>
                        <a:pt x="6" y="14"/>
                        <a:pt x="5" y="15"/>
                      </a:cubicBezTo>
                      <a:cubicBezTo>
                        <a:pt x="4" y="15"/>
                        <a:pt x="3" y="15"/>
                        <a:pt x="3" y="15"/>
                      </a:cubicBezTo>
                      <a:cubicBezTo>
                        <a:pt x="3" y="15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3"/>
                        <a:pt x="6" y="13"/>
                      </a:cubicBezTo>
                      <a:cubicBezTo>
                        <a:pt x="6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8" y="12"/>
                        <a:pt x="8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4" y="15"/>
                        <a:pt x="4" y="15"/>
                        <a:pt x="5" y="15"/>
                      </a:cubicBezTo>
                      <a:cubicBezTo>
                        <a:pt x="6" y="14"/>
                        <a:pt x="6" y="14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lose/>
                      <a:moveTo>
                        <a:pt x="8" y="10"/>
                      </a:move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9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2"/>
                      </a:cubicBezTo>
                      <a:cubicBezTo>
                        <a:pt x="8" y="12"/>
                        <a:pt x="8" y="12"/>
                        <a:pt x="9" y="12"/>
                      </a:cubicBezTo>
                      <a:cubicBezTo>
                        <a:pt x="9" y="13"/>
                        <a:pt x="9" y="14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7" y="16"/>
                        <a:pt x="7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6"/>
                        <a:pt x="5" y="16"/>
                        <a:pt x="4" y="16"/>
                      </a:cubicBezTo>
                      <a:cubicBezTo>
                        <a:pt x="4" y="17"/>
                        <a:pt x="4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19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4" y="16"/>
                      </a:cubicBezTo>
                      <a:cubicBezTo>
                        <a:pt x="4" y="16"/>
                        <a:pt x="4" y="16"/>
                        <a:pt x="4" y="15"/>
                      </a:cubicBezTo>
                      <a:cubicBezTo>
                        <a:pt x="4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6" y="15"/>
                        <a:pt x="6" y="15"/>
                        <a:pt x="5" y="16"/>
                      </a:cubicBezTo>
                      <a:cubicBezTo>
                        <a:pt x="4" y="16"/>
                        <a:pt x="5" y="16"/>
                        <a:pt x="5" y="16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8" y="15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2"/>
                      </a:cubicBezTo>
                      <a:cubicBezTo>
                        <a:pt x="5" y="12"/>
                        <a:pt x="4" y="12"/>
                        <a:pt x="4" y="12"/>
                      </a:cubicBezTo>
                      <a:cubicBezTo>
                        <a:pt x="3" y="13"/>
                        <a:pt x="2" y="13"/>
                        <a:pt x="2" y="13"/>
                      </a:cubicBezTo>
                      <a:cubicBezTo>
                        <a:pt x="1" y="13"/>
                        <a:pt x="1" y="13"/>
                        <a:pt x="0" y="13"/>
                      </a:cubicBezTo>
                      <a:cubicBezTo>
                        <a:pt x="1" y="12"/>
                        <a:pt x="2" y="12"/>
                        <a:pt x="2" y="11"/>
                      </a:cubicBezTo>
                      <a:cubicBezTo>
                        <a:pt x="3" y="11"/>
                        <a:pt x="4" y="10"/>
                        <a:pt x="4" y="10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5" y="9"/>
                        <a:pt x="6" y="9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10" y="6"/>
                        <a:pt x="11" y="6"/>
                      </a:cubicBezTo>
                      <a:cubicBezTo>
                        <a:pt x="11" y="5"/>
                        <a:pt x="12" y="5"/>
                        <a:pt x="12" y="4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1" y="6"/>
                        <a:pt x="11" y="6"/>
                      </a:cubicBezTo>
                      <a:cubicBezTo>
                        <a:pt x="11" y="6"/>
                        <a:pt x="10" y="7"/>
                        <a:pt x="10" y="7"/>
                      </a:cubicBezTo>
                      <a:cubicBezTo>
                        <a:pt x="10" y="7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8"/>
                        <a:pt x="8" y="8"/>
                      </a:cubicBezTo>
                      <a:cubicBezTo>
                        <a:pt x="8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10"/>
                      </a:cubicBezTo>
                      <a:cubicBezTo>
                        <a:pt x="9" y="10"/>
                        <a:pt x="9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lose/>
                      <a:moveTo>
                        <a:pt x="13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5" y="6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9" y="0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7" y="2"/>
                        <a:pt x="17" y="2"/>
                      </a:cubicBezTo>
                      <a:cubicBezTo>
                        <a:pt x="17" y="3"/>
                        <a:pt x="17" y="3"/>
                        <a:pt x="16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5"/>
                        <a:pt x="16" y="5"/>
                        <a:pt x="15" y="5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4" y="7"/>
                        <a:pt x="14" y="7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7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1" y="7"/>
                        <a:pt x="11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lose/>
                      <a:moveTo>
                        <a:pt x="13" y="6"/>
                      </a:moveTo>
                      <a:cubicBezTo>
                        <a:pt x="13" y="6"/>
                        <a:pt x="13" y="6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4" y="5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2"/>
                        <a:pt x="15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5" y="3"/>
                      </a:cubicBezTo>
                      <a:cubicBezTo>
                        <a:pt x="15" y="3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4"/>
                      </a:cubicBezTo>
                      <a:cubicBezTo>
                        <a:pt x="15" y="4"/>
                        <a:pt x="15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6"/>
                        <a:pt x="14" y="6"/>
                      </a:cubicBezTo>
                      <a:cubicBezTo>
                        <a:pt x="14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lose/>
                      <a:moveTo>
                        <a:pt x="16" y="2"/>
                      </a:moveTo>
                      <a:cubicBezTo>
                        <a:pt x="16" y="2"/>
                        <a:pt x="16" y="2"/>
                        <a:pt x="16" y="1"/>
                      </a:cubicBezTo>
                      <a:cubicBezTo>
                        <a:pt x="16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lose/>
                    </a:path>
                  </a:pathLst>
                </a:custGeom>
                <a:solidFill>
                  <a:srgbClr val="4D94F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05" name="Freeform 974"/>
                <p:cNvSpPr/>
                <p:nvPr/>
              </p:nvSpPr>
              <p:spPr bwMode="auto">
                <a:xfrm>
                  <a:off x="5815" y="2968"/>
                  <a:ext cx="3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0 w 1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06" name="Picture 975"/>
                <p:cNvPicPr>
                  <a:picLocks noChangeArrowheads="1"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35" y="2859"/>
                  <a:ext cx="57" cy="1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7" name="Freeform 976"/>
                <p:cNvSpPr>
                  <a:spLocks noEditPoints="1"/>
                </p:cNvSpPr>
                <p:nvPr/>
              </p:nvSpPr>
              <p:spPr bwMode="auto">
                <a:xfrm>
                  <a:off x="5645" y="2867"/>
                  <a:ext cx="35" cy="113"/>
                </a:xfrm>
                <a:custGeom>
                  <a:gdLst>
                    <a:gd fmla="*/ 10 w 15" name="T0"/>
                    <a:gd fmla="*/ 47 h 47" name="T1"/>
                    <a:gd fmla="*/ 9 w 15" name="T2"/>
                    <a:gd fmla="*/ 47 h 47" name="T3"/>
                    <a:gd fmla="*/ 8 w 15" name="T4"/>
                    <a:gd fmla="*/ 45 h 47" name="T5"/>
                    <a:gd fmla="*/ 6 w 15" name="T6"/>
                    <a:gd fmla="*/ 42 h 47" name="T7"/>
                    <a:gd fmla="*/ 4 w 15" name="T8"/>
                    <a:gd fmla="*/ 40 h 47" name="T9"/>
                    <a:gd fmla="*/ 4 w 15" name="T10"/>
                    <a:gd fmla="*/ 39 h 47" name="T11"/>
                    <a:gd fmla="*/ 2 w 15" name="T12"/>
                    <a:gd fmla="*/ 35 h 47" name="T13"/>
                    <a:gd fmla="*/ 0 w 15" name="T14"/>
                    <a:gd fmla="*/ 29 h 47" name="T15"/>
                    <a:gd fmla="*/ 0 w 15" name="T16"/>
                    <a:gd fmla="*/ 23 h 47" name="T17"/>
                    <a:gd fmla="*/ 0 w 15" name="T18"/>
                    <a:gd fmla="*/ 22 h 47" name="T19"/>
                    <a:gd fmla="*/ 0 w 15" name="T20"/>
                    <a:gd fmla="*/ 18 h 47" name="T21"/>
                    <a:gd fmla="*/ 1 w 15" name="T22"/>
                    <a:gd fmla="*/ 11 h 47" name="T23"/>
                    <a:gd fmla="*/ 1 w 15" name="T24"/>
                    <a:gd fmla="*/ 10 h 47" name="T25"/>
                    <a:gd fmla="*/ 3 w 15" name="T26"/>
                    <a:gd fmla="*/ 6 h 47" name="T27"/>
                    <a:gd fmla="*/ 6 w 15" name="T28"/>
                    <a:gd fmla="*/ 2 h 47" name="T29"/>
                    <a:gd fmla="*/ 13 w 15" name="T30"/>
                    <a:gd fmla="*/ 1 h 47" name="T31"/>
                    <a:gd fmla="*/ 14 w 15" name="T32"/>
                    <a:gd fmla="*/ 2 h 47" name="T33"/>
                    <a:gd fmla="*/ 15 w 15" name="T34"/>
                    <a:gd fmla="*/ 5 h 47" name="T35"/>
                    <a:gd fmla="*/ 13 w 15" name="T36"/>
                    <a:gd fmla="*/ 5 h 47" name="T37"/>
                    <a:gd fmla="*/ 7 w 15" name="T38"/>
                    <a:gd fmla="*/ 4 h 47" name="T39"/>
                    <a:gd fmla="*/ 4 w 15" name="T40"/>
                    <a:gd fmla="*/ 7 h 47" name="T41"/>
                    <a:gd fmla="*/ 3 w 15" name="T42"/>
                    <a:gd fmla="*/ 10 h 47" name="T43"/>
                    <a:gd fmla="*/ 1 w 15" name="T44"/>
                    <a:gd fmla="*/ 19 h 47" name="T45"/>
                    <a:gd fmla="*/ 2 w 15" name="T46"/>
                    <a:gd fmla="*/ 28 h 47" name="T47"/>
                    <a:gd fmla="*/ 2 w 15" name="T48"/>
                    <a:gd fmla="*/ 30 h 47" name="T49"/>
                    <a:gd fmla="*/ 2 w 15" name="T50"/>
                    <a:gd fmla="*/ 32 h 47" name="T51"/>
                    <a:gd fmla="*/ 4 w 15" name="T52"/>
                    <a:gd fmla="*/ 36 h 47" name="T53"/>
                    <a:gd fmla="*/ 5 w 15" name="T54"/>
                    <a:gd fmla="*/ 40 h 47" name="T55"/>
                    <a:gd fmla="*/ 8 w 15" name="T56"/>
                    <a:gd fmla="*/ 45 h 47" name="T57"/>
                    <a:gd fmla="*/ 9 w 15" name="T58"/>
                    <a:gd fmla="*/ 46 h 47" name="T59"/>
                    <a:gd fmla="*/ 9 w 15" name="T60"/>
                    <a:gd fmla="*/ 47 h 47" name="T61"/>
                    <a:gd fmla="*/ 10 w 15" name="T62"/>
                    <a:gd fmla="*/ 47 h 47" name="T63"/>
                    <a:gd fmla="*/ 11 w 15" name="T64"/>
                    <a:gd fmla="*/ 1 h 47" name="T65"/>
                    <a:gd fmla="*/ 6 w 15" name="T66"/>
                    <a:gd fmla="*/ 2 h 47" name="T67"/>
                    <a:gd fmla="*/ 3 w 15" name="T68"/>
                    <a:gd fmla="*/ 6 h 47" name="T69"/>
                    <a:gd fmla="*/ 2 w 15" name="T70"/>
                    <a:gd fmla="*/ 10 h 47" name="T71"/>
                    <a:gd fmla="*/ 1 w 15" name="T72"/>
                    <a:gd fmla="*/ 12 h 47" name="T73"/>
                    <a:gd fmla="*/ 0 w 15" name="T74"/>
                    <a:gd fmla="*/ 18 h 47" name="T75"/>
                    <a:gd fmla="*/ 0 w 15" name="T76"/>
                    <a:gd fmla="*/ 22 h 47" name="T77"/>
                    <a:gd fmla="*/ 0 w 15" name="T78"/>
                    <a:gd fmla="*/ 23 h 47" name="T79"/>
                    <a:gd fmla="*/ 1 w 15" name="T80"/>
                    <a:gd fmla="*/ 29 h 47" name="T81"/>
                    <a:gd fmla="*/ 2 w 15" name="T82"/>
                    <a:gd fmla="*/ 35 h 47" name="T83"/>
                    <a:gd fmla="*/ 4 w 15" name="T84"/>
                    <a:gd fmla="*/ 39 h 47" name="T85"/>
                    <a:gd fmla="*/ 4 w 15" name="T86"/>
                    <a:gd fmla="*/ 40 h 47" name="T87"/>
                    <a:gd fmla="*/ 6 w 15" name="T88"/>
                    <a:gd fmla="*/ 42 h 47" name="T89"/>
                    <a:gd fmla="*/ 8 w 15" name="T90"/>
                    <a:gd fmla="*/ 45 h 47" name="T91"/>
                    <a:gd fmla="*/ 9 w 15" name="T92"/>
                    <a:gd fmla="*/ 46 h 47" name="T93"/>
                    <a:gd fmla="*/ 9 w 15" name="T94"/>
                    <a:gd fmla="*/ 46 h 47" name="T95"/>
                    <a:gd fmla="*/ 8 w 15" name="T96"/>
                    <a:gd fmla="*/ 45 h 47" name="T97"/>
                    <a:gd fmla="*/ 5 w 15" name="T98"/>
                    <a:gd fmla="*/ 40 h 47" name="T99"/>
                    <a:gd fmla="*/ 4 w 15" name="T100"/>
                    <a:gd fmla="*/ 36 h 47" name="T101"/>
                    <a:gd fmla="*/ 2 w 15" name="T102"/>
                    <a:gd fmla="*/ 32 h 47" name="T103"/>
                    <a:gd fmla="*/ 2 w 15" name="T104"/>
                    <a:gd fmla="*/ 30 h 47" name="T105"/>
                    <a:gd fmla="*/ 2 w 15" name="T106"/>
                    <a:gd fmla="*/ 28 h 47" name="T107"/>
                    <a:gd fmla="*/ 1 w 15" name="T108"/>
                    <a:gd fmla="*/ 19 h 47" name="T109"/>
                    <a:gd fmla="*/ 3 w 15" name="T110"/>
                    <a:gd fmla="*/ 10 h 47" name="T111"/>
                    <a:gd fmla="*/ 4 w 15" name="T112"/>
                    <a:gd fmla="*/ 7 h 47" name="T113"/>
                    <a:gd fmla="*/ 7 w 15" name="T114"/>
                    <a:gd fmla="*/ 4 h 47" name="T115"/>
                    <a:gd fmla="*/ 13 w 15" name="T116"/>
                    <a:gd fmla="*/ 5 h 47" name="T117"/>
                    <a:gd fmla="*/ 14 w 15" name="T118"/>
                    <a:gd fmla="*/ 5 h 47" name="T119"/>
                    <a:gd fmla="*/ 14 w 15" name="T120"/>
                    <a:gd fmla="*/ 2 h 47" name="T121"/>
                    <a:gd fmla="*/ 13 w 15" name="T122"/>
                    <a:gd fmla="*/ 1 h 47" name="T123"/>
                    <a:gd fmla="*/ 11 w 15" name="T124"/>
                    <a:gd fmla="*/ 1 h 47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47" w="15">
                      <a:moveTo>
                        <a:pt x="10" y="47"/>
                      </a:move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6"/>
                        <a:pt x="8" y="46"/>
                        <a:pt x="8" y="45"/>
                      </a:cubicBezTo>
                      <a:cubicBezTo>
                        <a:pt x="7" y="44"/>
                        <a:pt x="6" y="43"/>
                        <a:pt x="6" y="42"/>
                      </a:cubicBezTo>
                      <a:cubicBezTo>
                        <a:pt x="5" y="42"/>
                        <a:pt x="5" y="41"/>
                        <a:pt x="4" y="40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3" y="38"/>
                        <a:pt x="2" y="36"/>
                        <a:pt x="2" y="35"/>
                      </a:cubicBezTo>
                      <a:cubicBezTo>
                        <a:pt x="1" y="33"/>
                        <a:pt x="1" y="30"/>
                        <a:pt x="0" y="29"/>
                      </a:cubicBezTo>
                      <a:cubicBezTo>
                        <a:pt x="0" y="28"/>
                        <a:pt x="0" y="25"/>
                        <a:pt x="0" y="23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1"/>
                        <a:pt x="0" y="19"/>
                        <a:pt x="0" y="18"/>
                      </a:cubicBezTo>
                      <a:cubicBezTo>
                        <a:pt x="0" y="16"/>
                        <a:pt x="1" y="13"/>
                        <a:pt x="1" y="11"/>
                      </a:cubicBezTo>
                      <a:cubicBezTo>
                        <a:pt x="1" y="11"/>
                        <a:pt x="1" y="11"/>
                        <a:pt x="1" y="10"/>
                      </a:cubicBezTo>
                      <a:cubicBezTo>
                        <a:pt x="2" y="9"/>
                        <a:pt x="2" y="8"/>
                        <a:pt x="3" y="6"/>
                      </a:cubicBezTo>
                      <a:cubicBezTo>
                        <a:pt x="4" y="4"/>
                        <a:pt x="4" y="3"/>
                        <a:pt x="6" y="2"/>
                      </a:cubicBezTo>
                      <a:cubicBezTo>
                        <a:pt x="7" y="1"/>
                        <a:pt x="11" y="0"/>
                        <a:pt x="13" y="1"/>
                      </a:cubicBezTo>
                      <a:cubicBezTo>
                        <a:pt x="14" y="1"/>
                        <a:pt x="14" y="2"/>
                        <a:pt x="14" y="2"/>
                      </a:cubicBezTo>
                      <a:cubicBezTo>
                        <a:pt x="15" y="3"/>
                        <a:pt x="15" y="4"/>
                        <a:pt x="15" y="5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1" y="4"/>
                        <a:pt x="8" y="4"/>
                        <a:pt x="7" y="4"/>
                      </a:cubicBezTo>
                      <a:cubicBezTo>
                        <a:pt x="6" y="5"/>
                        <a:pt x="5" y="6"/>
                        <a:pt x="4" y="7"/>
                      </a:cubicBezTo>
                      <a:cubicBezTo>
                        <a:pt x="4" y="7"/>
                        <a:pt x="3" y="9"/>
                        <a:pt x="3" y="10"/>
                      </a:cubicBezTo>
                      <a:cubicBezTo>
                        <a:pt x="2" y="14"/>
                        <a:pt x="2" y="17"/>
                        <a:pt x="1" y="19"/>
                      </a:cubicBezTo>
                      <a:cubicBezTo>
                        <a:pt x="1" y="24"/>
                        <a:pt x="2" y="28"/>
                        <a:pt x="2" y="28"/>
                      </a:cubicBezTo>
                      <a:cubicBezTo>
                        <a:pt x="2" y="29"/>
                        <a:pt x="2" y="29"/>
                        <a:pt x="2" y="30"/>
                      </a:cubicBezTo>
                      <a:cubicBezTo>
                        <a:pt x="2" y="30"/>
                        <a:pt x="2" y="31"/>
                        <a:pt x="2" y="32"/>
                      </a:cubicBezTo>
                      <a:cubicBezTo>
                        <a:pt x="3" y="33"/>
                        <a:pt x="3" y="35"/>
                        <a:pt x="4" y="36"/>
                      </a:cubicBezTo>
                      <a:cubicBezTo>
                        <a:pt x="4" y="38"/>
                        <a:pt x="5" y="39"/>
                        <a:pt x="5" y="40"/>
                      </a:cubicBezTo>
                      <a:cubicBezTo>
                        <a:pt x="6" y="42"/>
                        <a:pt x="7" y="43"/>
                        <a:pt x="8" y="45"/>
                      </a:cubicBezTo>
                      <a:cubicBezTo>
                        <a:pt x="9" y="45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lose/>
                      <a:moveTo>
                        <a:pt x="11" y="1"/>
                      </a:moveTo>
                      <a:cubicBezTo>
                        <a:pt x="9" y="1"/>
                        <a:pt x="7" y="2"/>
                        <a:pt x="6" y="2"/>
                      </a:cubicBezTo>
                      <a:cubicBezTo>
                        <a:pt x="5" y="3"/>
                        <a:pt x="4" y="5"/>
                        <a:pt x="3" y="6"/>
                      </a:cubicBezTo>
                      <a:cubicBezTo>
                        <a:pt x="2" y="8"/>
                        <a:pt x="2" y="9"/>
                        <a:pt x="2" y="10"/>
                      </a:cubicBezTo>
                      <a:cubicBezTo>
                        <a:pt x="2" y="11"/>
                        <a:pt x="1" y="11"/>
                        <a:pt x="1" y="12"/>
                      </a:cubicBezTo>
                      <a:cubicBezTo>
                        <a:pt x="1" y="13"/>
                        <a:pt x="1" y="16"/>
                        <a:pt x="0" y="18"/>
                      </a:cubicBezTo>
                      <a:cubicBezTo>
                        <a:pt x="0" y="19"/>
                        <a:pt x="0" y="21"/>
                        <a:pt x="0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5"/>
                        <a:pt x="0" y="28"/>
                        <a:pt x="1" y="29"/>
                      </a:cubicBezTo>
                      <a:cubicBezTo>
                        <a:pt x="1" y="31"/>
                        <a:pt x="2" y="34"/>
                        <a:pt x="2" y="35"/>
                      </a:cubicBezTo>
                      <a:cubicBezTo>
                        <a:pt x="2" y="36"/>
                        <a:pt x="4" y="38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5" y="41"/>
                        <a:pt x="5" y="41"/>
                        <a:pt x="6" y="42"/>
                      </a:cubicBezTo>
                      <a:cubicBezTo>
                        <a:pt x="6" y="43"/>
                        <a:pt x="7" y="44"/>
                        <a:pt x="8" y="45"/>
                      </a:cubicBezTo>
                      <a:cubicBezTo>
                        <a:pt x="8" y="45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8" y="45"/>
                        <a:pt x="8" y="45"/>
                      </a:cubicBezTo>
                      <a:cubicBezTo>
                        <a:pt x="7" y="43"/>
                        <a:pt x="6" y="42"/>
                        <a:pt x="5" y="40"/>
                      </a:cubicBezTo>
                      <a:cubicBezTo>
                        <a:pt x="5" y="39"/>
                        <a:pt x="4" y="38"/>
                        <a:pt x="4" y="36"/>
                      </a:cubicBezTo>
                      <a:cubicBezTo>
                        <a:pt x="3" y="35"/>
                        <a:pt x="3" y="34"/>
                        <a:pt x="2" y="32"/>
                      </a:cubicBezTo>
                      <a:cubicBezTo>
                        <a:pt x="2" y="31"/>
                        <a:pt x="2" y="30"/>
                        <a:pt x="2" y="30"/>
                      </a:cubicBezTo>
                      <a:cubicBezTo>
                        <a:pt x="2" y="29"/>
                        <a:pt x="2" y="29"/>
                        <a:pt x="2" y="28"/>
                      </a:cubicBezTo>
                      <a:cubicBezTo>
                        <a:pt x="1" y="28"/>
                        <a:pt x="1" y="24"/>
                        <a:pt x="1" y="19"/>
                      </a:cubicBezTo>
                      <a:cubicBezTo>
                        <a:pt x="1" y="17"/>
                        <a:pt x="2" y="14"/>
                        <a:pt x="3" y="10"/>
                      </a:cubicBezTo>
                      <a:cubicBezTo>
                        <a:pt x="3" y="9"/>
                        <a:pt x="4" y="7"/>
                        <a:pt x="4" y="7"/>
                      </a:cubicBezTo>
                      <a:cubicBezTo>
                        <a:pt x="5" y="6"/>
                        <a:pt x="6" y="5"/>
                        <a:pt x="7" y="4"/>
                      </a:cubicBezTo>
                      <a:cubicBezTo>
                        <a:pt x="8" y="3"/>
                        <a:pt x="11" y="4"/>
                        <a:pt x="13" y="5"/>
                      </a:cubicBezTo>
                      <a:cubicBezTo>
                        <a:pt x="13" y="5"/>
                        <a:pt x="14" y="5"/>
                        <a:pt x="14" y="5"/>
                      </a:cubicBezTo>
                      <a:cubicBezTo>
                        <a:pt x="15" y="4"/>
                        <a:pt x="15" y="3"/>
                        <a:pt x="14" y="2"/>
                      </a:cubicBezTo>
                      <a:cubicBezTo>
                        <a:pt x="14" y="2"/>
                        <a:pt x="13" y="1"/>
                        <a:pt x="13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08" name="Picture 977"/>
                <p:cNvPicPr>
                  <a:picLocks noChangeArrowheads="1"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36" y="2859"/>
                  <a:ext cx="11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09" name="Freeform 978"/>
                <p:cNvSpPr>
                  <a:spLocks noEditPoints="1"/>
                </p:cNvSpPr>
                <p:nvPr/>
              </p:nvSpPr>
              <p:spPr bwMode="auto">
                <a:xfrm>
                  <a:off x="5645" y="2865"/>
                  <a:ext cx="95" cy="129"/>
                </a:xfrm>
                <a:custGeom>
                  <a:gdLst>
                    <a:gd fmla="*/ 26 w 40" name="T0"/>
                    <a:gd fmla="*/ 53 h 54" name="T1"/>
                    <a:gd fmla="*/ 20 w 40" name="T2"/>
                    <a:gd fmla="*/ 50 h 54" name="T3"/>
                    <a:gd fmla="*/ 14 w 40" name="T4"/>
                    <a:gd fmla="*/ 43 h 54" name="T5"/>
                    <a:gd fmla="*/ 13 w 40" name="T6"/>
                    <a:gd fmla="*/ 33 h 54" name="T7"/>
                    <a:gd fmla="*/ 12 w 40" name="T8"/>
                    <a:gd fmla="*/ 27 h 54" name="T9"/>
                    <a:gd fmla="*/ 12 w 40" name="T10"/>
                    <a:gd fmla="*/ 22 h 54" name="T11"/>
                    <a:gd fmla="*/ 12 w 40" name="T12"/>
                    <a:gd fmla="*/ 15 h 54" name="T13"/>
                    <a:gd fmla="*/ 14 w 40" name="T14"/>
                    <a:gd fmla="*/ 9 h 54" name="T15"/>
                    <a:gd fmla="*/ 8 w 40" name="T16"/>
                    <a:gd fmla="*/ 11 h 54" name="T17"/>
                    <a:gd fmla="*/ 13 w 40" name="T18"/>
                    <a:gd fmla="*/ 6 h 54" name="T19"/>
                    <a:gd fmla="*/ 8 w 40" name="T20"/>
                    <a:gd fmla="*/ 6 h 54" name="T21"/>
                    <a:gd fmla="*/ 2 w 40" name="T22"/>
                    <a:gd fmla="*/ 24 h 54" name="T23"/>
                    <a:gd fmla="*/ 5 w 40" name="T24"/>
                    <a:gd fmla="*/ 46 h 54" name="T25"/>
                    <a:gd fmla="*/ 1 w 40" name="T26"/>
                    <a:gd fmla="*/ 35 h 54" name="T27"/>
                    <a:gd fmla="*/ 5 w 40" name="T28"/>
                    <a:gd fmla="*/ 9 h 54" name="T29"/>
                    <a:gd fmla="*/ 11 w 40" name="T30"/>
                    <a:gd fmla="*/ 1 h 54" name="T31"/>
                    <a:gd fmla="*/ 17 w 40" name="T32"/>
                    <a:gd fmla="*/ 1 h 54" name="T33"/>
                    <a:gd fmla="*/ 23 w 40" name="T34"/>
                    <a:gd fmla="*/ 5 h 54" name="T35"/>
                    <a:gd fmla="*/ 27 w 40" name="T36"/>
                    <a:gd fmla="*/ 10 h 54" name="T37"/>
                    <a:gd fmla="*/ 25 w 40" name="T38"/>
                    <a:gd fmla="*/ 8 h 54" name="T39"/>
                    <a:gd fmla="*/ 21 w 40" name="T40"/>
                    <a:gd fmla="*/ 4 h 54" name="T41"/>
                    <a:gd fmla="*/ 15 w 40" name="T42"/>
                    <a:gd fmla="*/ 1 h 54" name="T43"/>
                    <a:gd fmla="*/ 9 w 40" name="T44"/>
                    <a:gd fmla="*/ 2 h 54" name="T45"/>
                    <a:gd fmla="*/ 1 w 40" name="T46"/>
                    <a:gd fmla="*/ 29 h 54" name="T47"/>
                    <a:gd fmla="*/ 4 w 40" name="T48"/>
                    <a:gd fmla="*/ 44 h 54" name="T49"/>
                    <a:gd fmla="*/ 3 w 40" name="T50"/>
                    <a:gd fmla="*/ 40 h 54" name="T51"/>
                    <a:gd fmla="*/ 7 w 40" name="T52"/>
                    <a:gd fmla="*/ 8 h 54" name="T53"/>
                    <a:gd fmla="*/ 11 w 40" name="T54"/>
                    <a:gd fmla="*/ 4 h 54" name="T55"/>
                    <a:gd fmla="*/ 11 w 40" name="T56"/>
                    <a:gd fmla="*/ 9 h 54" name="T57"/>
                    <a:gd fmla="*/ 12 w 40" name="T58"/>
                    <a:gd fmla="*/ 9 h 54" name="T59"/>
                    <a:gd fmla="*/ 13 w 40" name="T60"/>
                    <a:gd fmla="*/ 11 h 54" name="T61"/>
                    <a:gd fmla="*/ 12 w 40" name="T62"/>
                    <a:gd fmla="*/ 17 h 54" name="T63"/>
                    <a:gd fmla="*/ 12 w 40" name="T64"/>
                    <a:gd fmla="*/ 24 h 54" name="T65"/>
                    <a:gd fmla="*/ 12 w 40" name="T66"/>
                    <a:gd fmla="*/ 28 h 54" name="T67"/>
                    <a:gd fmla="*/ 13 w 40" name="T68"/>
                    <a:gd fmla="*/ 39 h 54" name="T69"/>
                    <a:gd fmla="*/ 16 w 40" name="T70"/>
                    <a:gd fmla="*/ 45 h 54" name="T71"/>
                    <a:gd fmla="*/ 22 w 40" name="T72"/>
                    <a:gd fmla="*/ 51 h 54" name="T73"/>
                    <a:gd fmla="*/ 30 w 40" name="T74"/>
                    <a:gd fmla="*/ 53 h 54" name="T75"/>
                    <a:gd fmla="*/ 37 w 40" name="T76"/>
                    <a:gd fmla="*/ 53 h 54" name="T77"/>
                    <a:gd fmla="*/ 37 w 40" name="T78"/>
                    <a:gd fmla="*/ 46 h 54" name="T79"/>
                    <a:gd fmla="*/ 35 w 40" name="T80"/>
                    <a:gd fmla="*/ 44 h 54" name="T81"/>
                    <a:gd fmla="*/ 31 w 40" name="T82"/>
                    <a:gd fmla="*/ 48 h 54" name="T83"/>
                    <a:gd fmla="*/ 28 w 40" name="T84"/>
                    <a:gd fmla="*/ 48 h 54" name="T85"/>
                    <a:gd fmla="*/ 27 w 40" name="T86"/>
                    <a:gd fmla="*/ 47 h 54" name="T87"/>
                    <a:gd fmla="*/ 27 w 40" name="T88"/>
                    <a:gd fmla="*/ 45 h 54" name="T89"/>
                    <a:gd fmla="*/ 25 w 40" name="T90"/>
                    <a:gd fmla="*/ 42 h 54" name="T91"/>
                    <a:gd fmla="*/ 23 w 40" name="T92"/>
                    <a:gd fmla="*/ 39 h 54" name="T93"/>
                    <a:gd fmla="*/ 23 w 40" name="T94"/>
                    <a:gd fmla="*/ 39 h 54" name="T95"/>
                    <a:gd fmla="*/ 26 w 40" name="T96"/>
                    <a:gd fmla="*/ 41 h 54" name="T97"/>
                    <a:gd fmla="*/ 26 w 40" name="T98"/>
                    <a:gd fmla="*/ 44 h 54" name="T99"/>
                    <a:gd fmla="*/ 26 w 40" name="T100"/>
                    <a:gd fmla="*/ 47 h 54" name="T101"/>
                    <a:gd fmla="*/ 29 w 40" name="T102"/>
                    <a:gd fmla="*/ 48 h 54" name="T103"/>
                    <a:gd fmla="*/ 31 w 40" name="T104"/>
                    <a:gd fmla="*/ 47 h 54" name="T105"/>
                    <a:gd fmla="*/ 36 w 40" name="T106"/>
                    <a:gd fmla="*/ 43 h 54" name="T107"/>
                    <a:gd fmla="*/ 38 w 40" name="T108"/>
                    <a:gd fmla="*/ 47 h 54" name="T109"/>
                    <a:gd fmla="*/ 36 w 40" name="T110"/>
                    <a:gd fmla="*/ 53 h 54" name="T111"/>
                    <a:gd fmla="*/ 24 w 40" name="T112"/>
                    <a:gd fmla="*/ 38 h 54" name="T113"/>
                    <a:gd fmla="*/ 27 w 40" name="T114"/>
                    <a:gd fmla="*/ 12 h 54" name="T115"/>
                    <a:gd fmla="*/ 24 w 40" name="T116"/>
                    <a:gd fmla="*/ 38 h 54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54" w="40">
                      <a:moveTo>
                        <a:pt x="34" y="54"/>
                      </a:moveTo>
                      <a:cubicBezTo>
                        <a:pt x="33" y="54"/>
                        <a:pt x="32" y="54"/>
                        <a:pt x="31" y="54"/>
                      </a:cubicBezTo>
                      <a:cubicBezTo>
                        <a:pt x="31" y="54"/>
                        <a:pt x="30" y="54"/>
                        <a:pt x="30" y="53"/>
                      </a:cubicBezTo>
                      <a:cubicBezTo>
                        <a:pt x="29" y="53"/>
                        <a:pt x="29" y="53"/>
                        <a:pt x="28" y="53"/>
                      </a:cubicBezTo>
                      <a:cubicBezTo>
                        <a:pt x="28" y="54"/>
                        <a:pt x="27" y="54"/>
                        <a:pt x="26" y="53"/>
                      </a:cubicBezTo>
                      <a:cubicBezTo>
                        <a:pt x="25" y="53"/>
                        <a:pt x="25" y="53"/>
                        <a:pt x="24" y="53"/>
                      </a:cubicBezTo>
                      <a:cubicBezTo>
                        <a:pt x="24" y="53"/>
                        <a:pt x="24" y="53"/>
                        <a:pt x="24" y="52"/>
                      </a:cubicBezTo>
                      <a:cubicBezTo>
                        <a:pt x="23" y="52"/>
                        <a:pt x="23" y="52"/>
                        <a:pt x="22" y="52"/>
                      </a:cubicBezTo>
                      <a:cubicBezTo>
                        <a:pt x="22" y="51"/>
                        <a:pt x="21" y="51"/>
                        <a:pt x="21" y="51"/>
                      </a:cubicBezTo>
                      <a:cubicBezTo>
                        <a:pt x="21" y="51"/>
                        <a:pt x="20" y="51"/>
                        <a:pt x="20" y="50"/>
                      </a:cubicBezTo>
                      <a:cubicBezTo>
                        <a:pt x="19" y="50"/>
                        <a:pt x="19" y="50"/>
                        <a:pt x="18" y="49"/>
                      </a:cubicBezTo>
                      <a:cubicBezTo>
                        <a:pt x="17" y="48"/>
                        <a:pt x="17" y="48"/>
                        <a:pt x="17" y="47"/>
                      </a:cubicBezTo>
                      <a:cubicBezTo>
                        <a:pt x="17" y="46"/>
                        <a:pt x="16" y="46"/>
                        <a:pt x="16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5" y="44"/>
                        <a:pt x="14" y="44"/>
                        <a:pt x="14" y="43"/>
                      </a:cubicBezTo>
                      <a:cubicBezTo>
                        <a:pt x="14" y="43"/>
                        <a:pt x="14" y="42"/>
                        <a:pt x="14" y="42"/>
                      </a:cubicBezTo>
                      <a:cubicBezTo>
                        <a:pt x="14" y="42"/>
                        <a:pt x="14" y="41"/>
                        <a:pt x="13" y="41"/>
                      </a:cubicBezTo>
                      <a:cubicBezTo>
                        <a:pt x="13" y="41"/>
                        <a:pt x="13" y="40"/>
                        <a:pt x="13" y="40"/>
                      </a:cubicBezTo>
                      <a:cubicBezTo>
                        <a:pt x="13" y="38"/>
                        <a:pt x="13" y="36"/>
                        <a:pt x="13" y="35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3" y="32"/>
                        <a:pt x="12" y="32"/>
                      </a:cubicBezTo>
                      <a:cubicBezTo>
                        <a:pt x="12" y="31"/>
                        <a:pt x="12" y="30"/>
                        <a:pt x="12" y="30"/>
                      </a:cubicBezTo>
                      <a:cubicBezTo>
                        <a:pt x="12" y="29"/>
                        <a:pt x="12" y="29"/>
                        <a:pt x="12" y="28"/>
                      </a:cubicBezTo>
                      <a:cubicBezTo>
                        <a:pt x="12" y="28"/>
                        <a:pt x="12" y="28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6"/>
                        <a:pt x="12" y="26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0"/>
                        <a:pt x="12" y="20"/>
                        <a:pt x="12" y="19"/>
                      </a:cubicBezTo>
                      <a:cubicBezTo>
                        <a:pt x="12" y="18"/>
                        <a:pt x="12" y="18"/>
                        <a:pt x="12" y="17"/>
                      </a:cubicBezTo>
                      <a:cubicBezTo>
                        <a:pt x="12" y="17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2" y="15"/>
                        <a:pt x="12" y="14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2"/>
                        <a:pt x="13" y="11"/>
                        <a:pt x="13" y="11"/>
                      </a:cubicBezTo>
                      <a:cubicBezTo>
                        <a:pt x="13" y="11"/>
                        <a:pt x="13" y="10"/>
                        <a:pt x="14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3" y="9"/>
                        <a:pt x="12" y="9"/>
                        <a:pt x="12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0" y="10"/>
                      </a:cubicBezTo>
                      <a:cubicBezTo>
                        <a:pt x="10" y="10"/>
                        <a:pt x="9" y="11"/>
                        <a:pt x="8" y="11"/>
                      </a:cubicBezTo>
                      <a:cubicBezTo>
                        <a:pt x="9" y="10"/>
                        <a:pt x="10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3" y="7"/>
                        <a:pt x="13" y="7"/>
                        <a:pt x="13" y="6"/>
                      </a:cubicBezTo>
                      <a:cubicBezTo>
                        <a:pt x="13" y="6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9" y="5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7" y="8"/>
                      </a:cubicBezTo>
                      <a:cubicBezTo>
                        <a:pt x="7" y="8"/>
                        <a:pt x="7" y="9"/>
                        <a:pt x="6" y="10"/>
                      </a:cubicBezTo>
                      <a:cubicBezTo>
                        <a:pt x="6" y="12"/>
                        <a:pt x="4" y="16"/>
                        <a:pt x="4" y="17"/>
                      </a:cubicBezTo>
                      <a:cubicBezTo>
                        <a:pt x="4" y="17"/>
                        <a:pt x="3" y="22"/>
                        <a:pt x="2" y="24"/>
                      </a:cubicBezTo>
                      <a:cubicBezTo>
                        <a:pt x="2" y="28"/>
                        <a:pt x="2" y="31"/>
                        <a:pt x="2" y="33"/>
                      </a:cubicBezTo>
                      <a:cubicBezTo>
                        <a:pt x="3" y="35"/>
                        <a:pt x="3" y="38"/>
                        <a:pt x="3" y="40"/>
                      </a:cubicBezTo>
                      <a:cubicBezTo>
                        <a:pt x="4" y="40"/>
                        <a:pt x="4" y="41"/>
                        <a:pt x="4" y="41"/>
                      </a:cubicBezTo>
                      <a:cubicBezTo>
                        <a:pt x="4" y="42"/>
                        <a:pt x="4" y="42"/>
                        <a:pt x="4" y="43"/>
                      </a:cubicBezTo>
                      <a:cubicBezTo>
                        <a:pt x="5" y="43"/>
                        <a:pt x="5" y="45"/>
                        <a:pt x="5" y="46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5" y="46"/>
                        <a:pt x="5" y="46"/>
                        <a:pt x="5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4" y="44"/>
                        <a:pt x="3" y="43"/>
                        <a:pt x="3" y="40"/>
                      </a:cubicBezTo>
                      <a:cubicBezTo>
                        <a:pt x="2" y="39"/>
                        <a:pt x="2" y="37"/>
                        <a:pt x="1" y="35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2"/>
                        <a:pt x="1" y="31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7"/>
                        <a:pt x="0" y="26"/>
                        <a:pt x="1" y="21"/>
                      </a:cubicBezTo>
                      <a:cubicBezTo>
                        <a:pt x="2" y="17"/>
                        <a:pt x="4" y="11"/>
                        <a:pt x="5" y="9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3" y="1"/>
                        <a:pt x="14" y="1"/>
                        <a:pt x="15" y="1"/>
                      </a:cubicBezTo>
                      <a:cubicBezTo>
                        <a:pt x="15" y="0"/>
                        <a:pt x="16" y="1"/>
                        <a:pt x="16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8" y="2"/>
                      </a:cubicBezTo>
                      <a:cubicBezTo>
                        <a:pt x="19" y="2"/>
                        <a:pt x="19" y="2"/>
                        <a:pt x="20" y="2"/>
                      </a:cubicBezTo>
                      <a:cubicBezTo>
                        <a:pt x="20" y="3"/>
                        <a:pt x="21" y="3"/>
                        <a:pt x="21" y="4"/>
                      </a:cubicBezTo>
                      <a:cubicBezTo>
                        <a:pt x="21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6"/>
                        <a:pt x="24" y="6"/>
                        <a:pt x="24" y="7"/>
                      </a:cubicBezTo>
                      <a:cubicBezTo>
                        <a:pt x="25" y="7"/>
                        <a:pt x="25" y="8"/>
                        <a:pt x="26" y="8"/>
                      </a:cubicBezTo>
                      <a:cubicBezTo>
                        <a:pt x="26" y="9"/>
                        <a:pt x="26" y="9"/>
                        <a:pt x="2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9"/>
                        <a:pt x="25" y="8"/>
                      </a:cubicBezTo>
                      <a:cubicBezTo>
                        <a:pt x="25" y="8"/>
                        <a:pt x="25" y="7"/>
                        <a:pt x="24" y="7"/>
                      </a:cubicBezTo>
                      <a:cubicBezTo>
                        <a:pt x="24" y="6"/>
                        <a:pt x="23" y="6"/>
                        <a:pt x="23" y="5"/>
                      </a:cubicBezTo>
                      <a:cubicBezTo>
                        <a:pt x="23" y="5"/>
                        <a:pt x="23" y="5"/>
                        <a:pt x="22" y="5"/>
                      </a:cubicBezTo>
                      <a:cubicBezTo>
                        <a:pt x="22" y="5"/>
                        <a:pt x="22" y="4"/>
                        <a:pt x="22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7" y="2"/>
                        <a:pt x="17" y="1"/>
                        <a:pt x="17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5" y="1"/>
                        <a:pt x="15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4"/>
                        <a:pt x="7" y="5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11"/>
                        <a:pt x="2" y="17"/>
                        <a:pt x="1" y="21"/>
                      </a:cubicBezTo>
                      <a:cubicBezTo>
                        <a:pt x="1" y="26"/>
                        <a:pt x="1" y="27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31"/>
                        <a:pt x="1" y="32"/>
                        <a:pt x="1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7"/>
                        <a:pt x="2" y="39"/>
                        <a:pt x="3" y="40"/>
                      </a:cubicBezTo>
                      <a:cubicBezTo>
                        <a:pt x="4" y="43"/>
                        <a:pt x="4" y="44"/>
                        <a:pt x="4" y="44"/>
                      </a:cubicBezTo>
                      <a:cubicBezTo>
                        <a:pt x="4" y="45"/>
                        <a:pt x="5" y="45"/>
                        <a:pt x="5" y="45"/>
                      </a:cubicBezTo>
                      <a:cubicBezTo>
                        <a:pt x="5" y="45"/>
                        <a:pt x="5" y="46"/>
                        <a:pt x="5" y="46"/>
                      </a:cubicBezTo>
                      <a:cubicBezTo>
                        <a:pt x="5" y="45"/>
                        <a:pt x="4" y="43"/>
                        <a:pt x="4" y="43"/>
                      </a:cubicBezTo>
                      <a:cubicBezTo>
                        <a:pt x="4" y="42"/>
                        <a:pt x="4" y="42"/>
                        <a:pt x="4" y="41"/>
                      </a:cubicBezTo>
                      <a:cubicBezTo>
                        <a:pt x="4" y="41"/>
                        <a:pt x="3" y="40"/>
                        <a:pt x="3" y="40"/>
                      </a:cubicBezTo>
                      <a:cubicBezTo>
                        <a:pt x="3" y="38"/>
                        <a:pt x="2" y="35"/>
                        <a:pt x="2" y="33"/>
                      </a:cubicBezTo>
                      <a:cubicBezTo>
                        <a:pt x="2" y="31"/>
                        <a:pt x="2" y="28"/>
                        <a:pt x="2" y="24"/>
                      </a:cubicBezTo>
                      <a:cubicBezTo>
                        <a:pt x="2" y="22"/>
                        <a:pt x="4" y="17"/>
                        <a:pt x="4" y="17"/>
                      </a:cubicBezTo>
                      <a:cubicBezTo>
                        <a:pt x="4" y="16"/>
                        <a:pt x="6" y="11"/>
                        <a:pt x="6" y="10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13" y="5"/>
                        <a:pt x="13" y="6"/>
                        <a:pt x="13" y="6"/>
                      </a:cubicBezTo>
                      <a:cubicBezTo>
                        <a:pt x="13" y="7"/>
                        <a:pt x="13" y="7"/>
                        <a:pt x="13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10"/>
                        <a:pt x="9" y="10"/>
                        <a:pt x="8" y="11"/>
                      </a:cubicBezTo>
                      <a:cubicBezTo>
                        <a:pt x="9" y="11"/>
                        <a:pt x="10" y="10"/>
                        <a:pt x="10" y="10"/>
                      </a:cubicBezTo>
                      <a:cubicBezTo>
                        <a:pt x="11" y="10"/>
                        <a:pt x="11" y="10"/>
                        <a:pt x="11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3" y="9"/>
                        <a:pt x="13" y="9"/>
                      </a:cubicBezTo>
                      <a:cubicBezTo>
                        <a:pt x="13" y="8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3" y="11"/>
                        <a:pt x="13" y="11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2" y="14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8"/>
                        <a:pt x="12" y="18"/>
                        <a:pt x="12" y="19"/>
                      </a:cubicBezTo>
                      <a:cubicBezTo>
                        <a:pt x="13" y="20"/>
                        <a:pt x="12" y="20"/>
                        <a:pt x="12" y="21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3"/>
                        <a:pt x="12" y="23"/>
                      </a:cubicBezTo>
                      <a:cubicBezTo>
                        <a:pt x="12" y="23"/>
                        <a:pt x="12" y="24"/>
                        <a:pt x="12" y="24"/>
                      </a:cubicBezTo>
                      <a:cubicBezTo>
                        <a:pt x="12" y="24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6"/>
                        <a:pt x="12" y="26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9"/>
                        <a:pt x="12" y="29"/>
                        <a:pt x="12" y="30"/>
                      </a:cubicBezTo>
                      <a:cubicBezTo>
                        <a:pt x="12" y="30"/>
                        <a:pt x="12" y="31"/>
                        <a:pt x="13" y="31"/>
                      </a:cubicBezTo>
                      <a:cubicBezTo>
                        <a:pt x="13" y="32"/>
                        <a:pt x="13" y="33"/>
                        <a:pt x="13" y="33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3" y="36"/>
                        <a:pt x="13" y="38"/>
                        <a:pt x="13" y="39"/>
                      </a:cubicBezTo>
                      <a:cubicBezTo>
                        <a:pt x="13" y="40"/>
                        <a:pt x="14" y="41"/>
                        <a:pt x="14" y="41"/>
                      </a:cubicBezTo>
                      <a:cubicBezTo>
                        <a:pt x="14" y="41"/>
                        <a:pt x="14" y="42"/>
                        <a:pt x="14" y="42"/>
                      </a:cubicBezTo>
                      <a:cubicBezTo>
                        <a:pt x="14" y="42"/>
                        <a:pt x="14" y="43"/>
                        <a:pt x="14" y="43"/>
                      </a:cubicBezTo>
                      <a:cubicBezTo>
                        <a:pt x="14" y="43"/>
                        <a:pt x="15" y="44"/>
                        <a:pt x="15" y="44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6"/>
                        <a:pt x="17" y="46"/>
                        <a:pt x="17" y="47"/>
                      </a:cubicBezTo>
                      <a:cubicBezTo>
                        <a:pt x="17" y="48"/>
                        <a:pt x="18" y="48"/>
                        <a:pt x="18" y="49"/>
                      </a:cubicBezTo>
                      <a:cubicBezTo>
                        <a:pt x="19" y="49"/>
                        <a:pt x="19" y="50"/>
                        <a:pt x="20" y="50"/>
                      </a:cubicBezTo>
                      <a:cubicBezTo>
                        <a:pt x="21" y="50"/>
                        <a:pt x="21" y="51"/>
                        <a:pt x="21" y="51"/>
                      </a:cubicBezTo>
                      <a:cubicBezTo>
                        <a:pt x="21" y="51"/>
                        <a:pt x="22" y="51"/>
                        <a:pt x="22" y="51"/>
                      </a:cubicBezTo>
                      <a:cubicBezTo>
                        <a:pt x="23" y="52"/>
                        <a:pt x="23" y="52"/>
                        <a:pt x="24" y="52"/>
                      </a:cubicBezTo>
                      <a:cubicBezTo>
                        <a:pt x="24" y="52"/>
                        <a:pt x="24" y="52"/>
                        <a:pt x="24" y="52"/>
                      </a:cubicBezTo>
                      <a:cubicBezTo>
                        <a:pt x="25" y="52"/>
                        <a:pt x="25" y="52"/>
                        <a:pt x="26" y="53"/>
                      </a:cubicBezTo>
                      <a:cubicBezTo>
                        <a:pt x="27" y="53"/>
                        <a:pt x="28" y="53"/>
                        <a:pt x="28" y="53"/>
                      </a:cubicBezTo>
                      <a:cubicBezTo>
                        <a:pt x="29" y="53"/>
                        <a:pt x="29" y="53"/>
                        <a:pt x="30" y="53"/>
                      </a:cubicBezTo>
                      <a:cubicBezTo>
                        <a:pt x="30" y="53"/>
                        <a:pt x="31" y="53"/>
                        <a:pt x="31" y="53"/>
                      </a:cubicBezTo>
                      <a:cubicBezTo>
                        <a:pt x="32" y="53"/>
                        <a:pt x="33" y="53"/>
                        <a:pt x="34" y="53"/>
                      </a:cubicBezTo>
                      <a:cubicBezTo>
                        <a:pt x="35" y="53"/>
                        <a:pt x="35" y="53"/>
                        <a:pt x="35" y="53"/>
                      </a:cubicBezTo>
                      <a:cubicBezTo>
                        <a:pt x="35" y="53"/>
                        <a:pt x="36" y="53"/>
                        <a:pt x="36" y="53"/>
                      </a:cubicBezTo>
                      <a:cubicBezTo>
                        <a:pt x="36" y="53"/>
                        <a:pt x="37" y="53"/>
                        <a:pt x="37" y="53"/>
                      </a:cubicBezTo>
                      <a:cubicBezTo>
                        <a:pt x="38" y="52"/>
                        <a:pt x="39" y="52"/>
                        <a:pt x="39" y="51"/>
                      </a:cubicBezTo>
                      <a:cubicBezTo>
                        <a:pt x="39" y="51"/>
                        <a:pt x="39" y="50"/>
                        <a:pt x="39" y="50"/>
                      </a:cubicBezTo>
                      <a:cubicBezTo>
                        <a:pt x="39" y="50"/>
                        <a:pt x="40" y="50"/>
                        <a:pt x="40" y="49"/>
                      </a:cubicBezTo>
                      <a:cubicBezTo>
                        <a:pt x="40" y="48"/>
                        <a:pt x="39" y="48"/>
                        <a:pt x="38" y="47"/>
                      </a:cubicBezTo>
                      <a:cubicBezTo>
                        <a:pt x="37" y="47"/>
                        <a:pt x="37" y="46"/>
                        <a:pt x="37" y="46"/>
                      </a:cubicBezTo>
                      <a:cubicBezTo>
                        <a:pt x="38" y="46"/>
                        <a:pt x="38" y="45"/>
                        <a:pt x="38" y="45"/>
                      </a:cubicBezTo>
                      <a:cubicBezTo>
                        <a:pt x="37" y="45"/>
                        <a:pt x="37" y="45"/>
                        <a:pt x="37" y="45"/>
                      </a:cubicBezTo>
                      <a:cubicBezTo>
                        <a:pt x="38" y="44"/>
                        <a:pt x="37" y="44"/>
                        <a:pt x="37" y="44"/>
                      </a:cubicBezTo>
                      <a:cubicBezTo>
                        <a:pt x="37" y="44"/>
                        <a:pt x="37" y="44"/>
                        <a:pt x="36" y="44"/>
                      </a:cubicBezTo>
                      <a:cubicBezTo>
                        <a:pt x="36" y="44"/>
                        <a:pt x="36" y="44"/>
                        <a:pt x="35" y="44"/>
                      </a:cubicBezTo>
                      <a:cubicBezTo>
                        <a:pt x="35" y="44"/>
                        <a:pt x="35" y="44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3" y="45"/>
                        <a:pt x="32" y="45"/>
                        <a:pt x="32" y="46"/>
                      </a:cubicBezTo>
                      <a:cubicBezTo>
                        <a:pt x="32" y="47"/>
                        <a:pt x="31" y="47"/>
                        <a:pt x="31" y="47"/>
                      </a:cubicBezTo>
                      <a:cubicBezTo>
                        <a:pt x="31" y="47"/>
                        <a:pt x="31" y="48"/>
                        <a:pt x="31" y="48"/>
                      </a:cubicBezTo>
                      <a:cubicBezTo>
                        <a:pt x="31" y="49"/>
                        <a:pt x="31" y="49"/>
                        <a:pt x="30" y="49"/>
                      </a:cubicBezTo>
                      <a:cubicBezTo>
                        <a:pt x="30" y="49"/>
                        <a:pt x="29" y="49"/>
                        <a:pt x="29" y="48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8"/>
                        <a:pt x="28" y="48"/>
                        <a:pt x="28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48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7" y="47"/>
                        <a:pt x="27" y="47"/>
                        <a:pt x="27" y="47"/>
                      </a:cubicBezTo>
                      <a:cubicBezTo>
                        <a:pt x="27" y="47"/>
                        <a:pt x="27" y="47"/>
                        <a:pt x="26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6" y="45"/>
                        <a:pt x="27" y="45"/>
                        <a:pt x="27" y="45"/>
                      </a:cubicBezTo>
                      <a:cubicBezTo>
                        <a:pt x="27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5" y="45"/>
                        <a:pt x="25" y="45"/>
                        <a:pt x="24" y="44"/>
                      </a:cubicBezTo>
                      <a:cubicBezTo>
                        <a:pt x="24" y="44"/>
                        <a:pt x="24" y="43"/>
                        <a:pt x="24" y="43"/>
                      </a:cubicBezTo>
                      <a:cubicBezTo>
                        <a:pt x="24" y="42"/>
                        <a:pt x="25" y="42"/>
                        <a:pt x="25" y="42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4" y="41"/>
                        <a:pt x="24" y="41"/>
                        <a:pt x="24" y="40"/>
                      </a:cubicBezTo>
                      <a:cubicBezTo>
                        <a:pt x="23" y="40"/>
                        <a:pt x="23" y="39"/>
                        <a:pt x="23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3" y="39"/>
                      </a:cubicBezTo>
                      <a:cubicBezTo>
                        <a:pt x="23" y="39"/>
                        <a:pt x="24" y="40"/>
                        <a:pt x="24" y="40"/>
                      </a:cubicBezTo>
                      <a:cubicBezTo>
                        <a:pt x="24" y="41"/>
                        <a:pt x="24" y="41"/>
                        <a:pt x="25" y="41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5" y="41"/>
                        <a:pt x="26" y="41"/>
                        <a:pt x="26" y="41"/>
                      </a:cubicBezTo>
                      <a:cubicBezTo>
                        <a:pt x="26" y="41"/>
                        <a:pt x="25" y="42"/>
                        <a:pt x="25" y="42"/>
                      </a:cubicBezTo>
                      <a:cubicBezTo>
                        <a:pt x="25" y="42"/>
                        <a:pt x="24" y="42"/>
                        <a:pt x="24" y="43"/>
                      </a:cubicBezTo>
                      <a:cubicBezTo>
                        <a:pt x="24" y="43"/>
                        <a:pt x="24" y="44"/>
                        <a:pt x="25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7" y="44"/>
                        <a:pt x="27" y="45"/>
                        <a:pt x="27" y="45"/>
                      </a:cubicBezTo>
                      <a:cubicBezTo>
                        <a:pt x="27" y="45"/>
                        <a:pt x="27" y="46"/>
                        <a:pt x="26" y="46"/>
                      </a:cubicBezTo>
                      <a:cubicBezTo>
                        <a:pt x="26" y="46"/>
                        <a:pt x="26" y="46"/>
                        <a:pt x="26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27" y="47"/>
                        <a:pt x="27" y="47"/>
                        <a:pt x="27" y="47"/>
                      </a:cubicBezTo>
                      <a:cubicBezTo>
                        <a:pt x="27" y="47"/>
                        <a:pt x="27" y="47"/>
                        <a:pt x="28" y="47"/>
                      </a:cubicBezTo>
                      <a:cubicBezTo>
                        <a:pt x="28" y="47"/>
                        <a:pt x="28" y="47"/>
                        <a:pt x="28" y="47"/>
                      </a:cubicBezTo>
                      <a:cubicBezTo>
                        <a:pt x="28" y="47"/>
                        <a:pt x="28" y="48"/>
                        <a:pt x="28" y="48"/>
                      </a:cubicBezTo>
                      <a:cubicBezTo>
                        <a:pt x="28" y="48"/>
                        <a:pt x="29" y="48"/>
                        <a:pt x="29" y="48"/>
                      </a:cubicBezTo>
                      <a:cubicBezTo>
                        <a:pt x="29" y="48"/>
                        <a:pt x="29" y="48"/>
                        <a:pt x="29" y="48"/>
                      </a:cubicBezTo>
                      <a:cubicBezTo>
                        <a:pt x="29" y="48"/>
                        <a:pt x="29" y="48"/>
                        <a:pt x="30" y="48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30" y="49"/>
                        <a:pt x="31" y="48"/>
                        <a:pt x="31" y="48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1" y="47"/>
                        <a:pt x="31" y="46"/>
                        <a:pt x="32" y="46"/>
                      </a:cubicBezTo>
                      <a:cubicBezTo>
                        <a:pt x="32" y="45"/>
                        <a:pt x="33" y="44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5" y="44"/>
                        <a:pt x="35" y="43"/>
                        <a:pt x="35" y="43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7" y="43"/>
                        <a:pt x="37" y="43"/>
                        <a:pt x="37" y="44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5"/>
                        <a:pt x="38" y="46"/>
                        <a:pt x="38" y="46"/>
                      </a:cubicBezTo>
                      <a:cubicBezTo>
                        <a:pt x="38" y="46"/>
                        <a:pt x="38" y="47"/>
                        <a:pt x="38" y="47"/>
                      </a:cubicBezTo>
                      <a:cubicBezTo>
                        <a:pt x="39" y="47"/>
                        <a:pt x="40" y="48"/>
                        <a:pt x="40" y="49"/>
                      </a:cubicBezTo>
                      <a:cubicBezTo>
                        <a:pt x="40" y="50"/>
                        <a:pt x="40" y="50"/>
                        <a:pt x="39" y="50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39" y="52"/>
                        <a:pt x="38" y="52"/>
                        <a:pt x="37" y="53"/>
                      </a:cubicBezTo>
                      <a:cubicBezTo>
                        <a:pt x="37" y="53"/>
                        <a:pt x="36" y="53"/>
                        <a:pt x="36" y="53"/>
                      </a:cubicBezTo>
                      <a:cubicBezTo>
                        <a:pt x="36" y="53"/>
                        <a:pt x="35" y="53"/>
                        <a:pt x="35" y="54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lose/>
                      <a:moveTo>
                        <a:pt x="24" y="39"/>
                      </a:move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3" y="38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4" y="36"/>
                      </a:cubicBezTo>
                      <a:cubicBezTo>
                        <a:pt x="29" y="29"/>
                        <a:pt x="28" y="18"/>
                        <a:pt x="27" y="13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8"/>
                        <a:pt x="29" y="29"/>
                        <a:pt x="24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4" y="37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10" name="Picture 979"/>
                <p:cNvPicPr>
                  <a:picLocks noChangeArrowheads="1"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91" y="2865"/>
                  <a:ext cx="64" cy="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1" name="Freeform 980"/>
                <p:cNvSpPr>
                  <a:spLocks noEditPoints="1"/>
                </p:cNvSpPr>
                <p:nvPr/>
              </p:nvSpPr>
              <p:spPr bwMode="auto">
                <a:xfrm>
                  <a:off x="5699" y="2877"/>
                  <a:ext cx="43" cy="88"/>
                </a:xfrm>
                <a:custGeom>
                  <a:gdLst>
                    <a:gd fmla="*/ 10 w 18" name="T0"/>
                    <a:gd fmla="*/ 28 h 37" name="T1"/>
                    <a:gd fmla="*/ 6 w 18" name="T2"/>
                    <a:gd fmla="*/ 28 h 37" name="T3"/>
                    <a:gd fmla="*/ 0 w 18" name="T4"/>
                    <a:gd fmla="*/ 31 h 37" name="T5"/>
                    <a:gd fmla="*/ 11 w 18" name="T6"/>
                    <a:gd fmla="*/ 1 h 37" name="T7"/>
                    <a:gd fmla="*/ 16 w 18" name="T8"/>
                    <a:gd fmla="*/ 8 h 37" name="T9"/>
                    <a:gd fmla="*/ 9 w 18" name="T10"/>
                    <a:gd fmla="*/ 3 h 37" name="T11"/>
                    <a:gd fmla="*/ 8 w 18" name="T12"/>
                    <a:gd fmla="*/ 8 h 37" name="T13"/>
                    <a:gd fmla="*/ 12 w 18" name="T14"/>
                    <a:gd fmla="*/ 6 h 37" name="T15"/>
                    <a:gd fmla="*/ 18 w 18" name="T16"/>
                    <a:gd fmla="*/ 13 h 37" name="T17"/>
                    <a:gd fmla="*/ 14 w 18" name="T18"/>
                    <a:gd fmla="*/ 11 h 37" name="T19"/>
                    <a:gd fmla="*/ 9 w 18" name="T20"/>
                    <a:gd fmla="*/ 10 h 37" name="T21"/>
                    <a:gd fmla="*/ 7 w 18" name="T22"/>
                    <a:gd fmla="*/ 15 h 37" name="T23"/>
                    <a:gd fmla="*/ 10 w 18" name="T24"/>
                    <a:gd fmla="*/ 11 h 37" name="T25"/>
                    <a:gd fmla="*/ 18 w 18" name="T26"/>
                    <a:gd fmla="*/ 19 h 37" name="T27"/>
                    <a:gd fmla="*/ 15 w 18" name="T28"/>
                    <a:gd fmla="*/ 19 h 37" name="T29"/>
                    <a:gd fmla="*/ 12 w 18" name="T30"/>
                    <a:gd fmla="*/ 14 h 37" name="T31"/>
                    <a:gd fmla="*/ 9 w 18" name="T32"/>
                    <a:gd fmla="*/ 18 h 37" name="T33"/>
                    <a:gd fmla="*/ 9 w 18" name="T34"/>
                    <a:gd fmla="*/ 19 h 37" name="T35"/>
                    <a:gd fmla="*/ 15 w 18" name="T36"/>
                    <a:gd fmla="*/ 20 h 37" name="T37"/>
                    <a:gd fmla="*/ 16 w 18" name="T38"/>
                    <a:gd fmla="*/ 25 h 37" name="T39"/>
                    <a:gd fmla="*/ 16 w 18" name="T40"/>
                    <a:gd fmla="*/ 30 h 37" name="T41"/>
                    <a:gd fmla="*/ 14 w 18" name="T42"/>
                    <a:gd fmla="*/ 28 h 37" name="T43"/>
                    <a:gd fmla="*/ 13 w 18" name="T44"/>
                    <a:gd fmla="*/ 22 h 37" name="T45"/>
                    <a:gd fmla="*/ 10 w 18" name="T46"/>
                    <a:gd fmla="*/ 21 h 37" name="T47"/>
                    <a:gd fmla="*/ 5 w 18" name="T48"/>
                    <a:gd fmla="*/ 26 h 37" name="T49"/>
                    <a:gd fmla="*/ 10 w 18" name="T50"/>
                    <a:gd fmla="*/ 24 h 37" name="T51"/>
                    <a:gd fmla="*/ 11 w 18" name="T52"/>
                    <a:gd fmla="*/ 33 h 37" name="T53"/>
                    <a:gd fmla="*/ 10 w 18" name="T54"/>
                    <a:gd fmla="*/ 26 h 37" name="T55"/>
                    <a:gd fmla="*/ 9 w 18" name="T56"/>
                    <a:gd fmla="*/ 36 h 37" name="T57"/>
                    <a:gd fmla="*/ 12 w 18" name="T58"/>
                    <a:gd fmla="*/ 30 h 37" name="T59"/>
                    <a:gd fmla="*/ 7 w 18" name="T60"/>
                    <a:gd fmla="*/ 25 h 37" name="T61"/>
                    <a:gd fmla="*/ 7 w 18" name="T62"/>
                    <a:gd fmla="*/ 23 h 37" name="T63"/>
                    <a:gd fmla="*/ 12 w 18" name="T64"/>
                    <a:gd fmla="*/ 19 h 37" name="T65"/>
                    <a:gd fmla="*/ 14 w 18" name="T66"/>
                    <a:gd fmla="*/ 24 h 37" name="T67"/>
                    <a:gd fmla="*/ 13 w 18" name="T68"/>
                    <a:gd fmla="*/ 33 h 37" name="T69"/>
                    <a:gd fmla="*/ 16 w 18" name="T70"/>
                    <a:gd fmla="*/ 28 h 37" name="T71"/>
                    <a:gd fmla="*/ 15 w 18" name="T72"/>
                    <a:gd fmla="*/ 23 h 37" name="T73"/>
                    <a:gd fmla="*/ 12 w 18" name="T74"/>
                    <a:gd fmla="*/ 17 h 37" name="T75"/>
                    <a:gd fmla="*/ 7 w 18" name="T76"/>
                    <a:gd fmla="*/ 20 h 37" name="T77"/>
                    <a:gd fmla="*/ 10 w 18" name="T78"/>
                    <a:gd fmla="*/ 15 h 37" name="T79"/>
                    <a:gd fmla="*/ 14 w 18" name="T80"/>
                    <a:gd fmla="*/ 16 h 37" name="T81"/>
                    <a:gd fmla="*/ 16 w 18" name="T82"/>
                    <a:gd fmla="*/ 21 h 37" name="T83"/>
                    <a:gd fmla="*/ 15 w 18" name="T84"/>
                    <a:gd fmla="*/ 16 h 37" name="T85"/>
                    <a:gd fmla="*/ 9 w 18" name="T86"/>
                    <a:gd fmla="*/ 13 h 37" name="T87"/>
                    <a:gd fmla="*/ 7 w 18" name="T88"/>
                    <a:gd fmla="*/ 15 h 37" name="T89"/>
                    <a:gd fmla="*/ 11 w 18" name="T90"/>
                    <a:gd fmla="*/ 8 h 37" name="T91"/>
                    <a:gd fmla="*/ 17 w 18" name="T92"/>
                    <a:gd fmla="*/ 13 h 37" name="T93"/>
                    <a:gd fmla="*/ 16 w 18" name="T94"/>
                    <a:gd fmla="*/ 10 h 37" name="T95"/>
                    <a:gd fmla="*/ 9 w 18" name="T96"/>
                    <a:gd fmla="*/ 6 h 37" name="T97"/>
                    <a:gd fmla="*/ 7 w 18" name="T98"/>
                    <a:gd fmla="*/ 4 h 37" name="T99"/>
                    <a:gd fmla="*/ 16 w 18" name="T100"/>
                    <a:gd fmla="*/ 6 h 37" name="T101"/>
                    <a:gd fmla="*/ 12 w 18" name="T102"/>
                    <a:gd fmla="*/ 2 h 37" name="T103"/>
                    <a:gd fmla="*/ 5 w 18" name="T104"/>
                    <a:gd fmla="*/ 4 h 37" name="T105"/>
                    <a:gd fmla="*/ 3 w 18" name="T106"/>
                    <a:gd fmla="*/ 30 h 37" name="T107"/>
                    <a:gd fmla="*/ 9 w 18" name="T108"/>
                    <a:gd fmla="*/ 26 h 37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37" w="18">
                      <a:moveTo>
                        <a:pt x="8" y="37"/>
                      </a:move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9" y="35"/>
                        <a:pt x="9" y="34"/>
                      </a:cubicBezTo>
                      <a:cubicBezTo>
                        <a:pt x="9" y="34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1"/>
                      </a:cubicBezTo>
                      <a:cubicBezTo>
                        <a:pt x="10" y="30"/>
                        <a:pt x="10" y="29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9" y="26"/>
                        <a:pt x="9" y="26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7" y="27"/>
                        <a:pt x="7" y="28"/>
                      </a:cubicBezTo>
                      <a:cubicBezTo>
                        <a:pt x="7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8"/>
                        <a:pt x="5" y="29"/>
                        <a:pt x="4" y="29"/>
                      </a:cubicBezTo>
                      <a:cubicBezTo>
                        <a:pt x="4" y="29"/>
                        <a:pt x="4" y="30"/>
                        <a:pt x="4" y="30"/>
                      </a:cubicBezTo>
                      <a:cubicBezTo>
                        <a:pt x="3" y="30"/>
                        <a:pt x="3" y="31"/>
                        <a:pt x="2" y="31"/>
                      </a:cubicBezTo>
                      <a:cubicBezTo>
                        <a:pt x="2" y="31"/>
                        <a:pt x="2" y="31"/>
                        <a:pt x="1" y="31"/>
                      </a:cubicBezTo>
                      <a:cubicBezTo>
                        <a:pt x="1" y="31"/>
                        <a:pt x="1" y="31"/>
                        <a:pt x="0" y="31"/>
                      </a:cubicBezTo>
                      <a:cubicBezTo>
                        <a:pt x="4" y="28"/>
                        <a:pt x="6" y="11"/>
                        <a:pt x="4" y="6"/>
                      </a:cubicBezTo>
                      <a:cubicBezTo>
                        <a:pt x="4" y="5"/>
                        <a:pt x="5" y="5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6" y="2"/>
                        <a:pt x="6" y="1"/>
                      </a:cubicBezTo>
                      <a:cubicBezTo>
                        <a:pt x="7" y="1"/>
                        <a:pt x="8" y="0"/>
                        <a:pt x="8" y="0"/>
                      </a:cubicBezTo>
                      <a:cubicBezTo>
                        <a:pt x="9" y="0"/>
                        <a:pt x="10" y="1"/>
                        <a:pt x="11" y="1"/>
                      </a:cubicBezTo>
                      <a:cubicBezTo>
                        <a:pt x="11" y="1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5" y="3"/>
                      </a:cubicBezTo>
                      <a:cubicBezTo>
                        <a:pt x="15" y="4"/>
                        <a:pt x="16" y="4"/>
                        <a:pt x="16" y="4"/>
                      </a:cubicBezTo>
                      <a:cubicBezTo>
                        <a:pt x="16" y="6"/>
                        <a:pt x="17" y="7"/>
                        <a:pt x="16" y="8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5"/>
                        <a:pt x="14" y="6"/>
                        <a:pt x="13" y="5"/>
                      </a:cubicBezTo>
                      <a:cubicBezTo>
                        <a:pt x="13" y="5"/>
                        <a:pt x="13" y="5"/>
                        <a:pt x="12" y="5"/>
                      </a:cubicBezTo>
                      <a:cubicBezTo>
                        <a:pt x="12" y="4"/>
                        <a:pt x="11" y="4"/>
                        <a:pt x="10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8" y="3"/>
                        <a:pt x="8" y="3"/>
                        <a:pt x="7" y="4"/>
                      </a:cubicBezTo>
                      <a:cubicBezTo>
                        <a:pt x="7" y="4"/>
                        <a:pt x="7" y="5"/>
                        <a:pt x="7" y="5"/>
                      </a:cubicBezTo>
                      <a:cubicBezTo>
                        <a:pt x="7" y="6"/>
                        <a:pt x="7" y="6"/>
                        <a:pt x="7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8" y="8"/>
                        <a:pt x="8" y="8"/>
                      </a:cubicBezTo>
                      <a:cubicBezTo>
                        <a:pt x="8" y="8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3" y="6"/>
                        <a:pt x="13" y="7"/>
                      </a:cubicBezTo>
                      <a:cubicBezTo>
                        <a:pt x="14" y="7"/>
                        <a:pt x="14" y="8"/>
                        <a:pt x="15" y="9"/>
                      </a:cubicBezTo>
                      <a:cubicBezTo>
                        <a:pt x="15" y="9"/>
                        <a:pt x="16" y="9"/>
                        <a:pt x="16" y="9"/>
                      </a:cubicBezTo>
                      <a:cubicBezTo>
                        <a:pt x="16" y="10"/>
                        <a:pt x="16" y="10"/>
                        <a:pt x="17" y="10"/>
                      </a:cubicBezTo>
                      <a:cubicBezTo>
                        <a:pt x="17" y="11"/>
                        <a:pt x="17" y="11"/>
                        <a:pt x="18" y="12"/>
                      </a:cubicBezTo>
                      <a:cubicBezTo>
                        <a:pt x="18" y="12"/>
                        <a:pt x="18" y="13"/>
                        <a:pt x="18" y="13"/>
                      </a:cubicBezTo>
                      <a:cubicBezTo>
                        <a:pt x="18" y="13"/>
                        <a:pt x="18" y="14"/>
                        <a:pt x="17" y="14"/>
                      </a:cubicBezTo>
                      <a:cubicBezTo>
                        <a:pt x="17" y="14"/>
                        <a:pt x="17" y="15"/>
                        <a:pt x="16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6" y="13"/>
                        <a:pt x="16" y="12"/>
                        <a:pt x="16" y="12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3" y="10"/>
                        <a:pt x="13" y="10"/>
                        <a:pt x="13" y="9"/>
                      </a:cubicBezTo>
                      <a:cubicBezTo>
                        <a:pt x="12" y="9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10" y="8"/>
                      </a:cubicBezTo>
                      <a:cubicBezTo>
                        <a:pt x="10" y="8"/>
                        <a:pt x="10" y="9"/>
                        <a:pt x="9" y="10"/>
                      </a:cubicBezTo>
                      <a:cubicBezTo>
                        <a:pt x="9" y="10"/>
                        <a:pt x="9" y="11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3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1" y="11"/>
                      </a:cubicBezTo>
                      <a:cubicBezTo>
                        <a:pt x="12" y="10"/>
                        <a:pt x="13" y="10"/>
                        <a:pt x="13" y="11"/>
                      </a:cubicBezTo>
                      <a:cubicBezTo>
                        <a:pt x="14" y="12"/>
                        <a:pt x="14" y="12"/>
                        <a:pt x="14" y="13"/>
                      </a:cubicBezTo>
                      <a:cubicBezTo>
                        <a:pt x="15" y="14"/>
                        <a:pt x="16" y="16"/>
                        <a:pt x="16" y="16"/>
                      </a:cubicBezTo>
                      <a:cubicBezTo>
                        <a:pt x="16" y="16"/>
                        <a:pt x="17" y="17"/>
                        <a:pt x="17" y="18"/>
                      </a:cubicBezTo>
                      <a:cubicBezTo>
                        <a:pt x="17" y="18"/>
                        <a:pt x="18" y="18"/>
                        <a:pt x="18" y="19"/>
                      </a:cubicBezTo>
                      <a:cubicBezTo>
                        <a:pt x="18" y="19"/>
                        <a:pt x="18" y="20"/>
                        <a:pt x="18" y="20"/>
                      </a:cubicBez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7" y="22"/>
                        <a:pt x="17" y="22"/>
                        <a:pt x="17" y="23"/>
                      </a:cubicBezTo>
                      <a:cubicBezTo>
                        <a:pt x="17" y="22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19"/>
                        <a:pt x="15" y="19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7"/>
                        <a:pt x="14" y="17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6"/>
                        <a:pt x="14" y="16"/>
                        <a:pt x="13" y="16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4"/>
                        <a:pt x="12" y="14"/>
                      </a:cubicBezTo>
                      <a:cubicBezTo>
                        <a:pt x="12" y="13"/>
                        <a:pt x="12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9" y="17"/>
                      </a:cubicBezTo>
                      <a:cubicBezTo>
                        <a:pt x="9" y="17"/>
                        <a:pt x="9" y="18"/>
                        <a:pt x="9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19"/>
                        <a:pt x="7" y="20"/>
                        <a:pt x="7" y="20"/>
                      </a:cubicBezTo>
                      <a:cubicBezTo>
                        <a:pt x="7" y="20"/>
                        <a:pt x="8" y="20"/>
                        <a:pt x="8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3" y="17"/>
                        <a:pt x="13" y="17"/>
                        <a:pt x="14" y="18"/>
                      </a:cubicBezTo>
                      <a:cubicBezTo>
                        <a:pt x="14" y="18"/>
                        <a:pt x="14" y="18"/>
                        <a:pt x="14" y="19"/>
                      </a:cubicBezTo>
                      <a:cubicBezTo>
                        <a:pt x="14" y="19"/>
                        <a:pt x="15" y="19"/>
                        <a:pt x="15" y="20"/>
                      </a:cubicBezTo>
                      <a:cubicBezTo>
                        <a:pt x="15" y="20"/>
                        <a:pt x="15" y="21"/>
                        <a:pt x="15" y="21"/>
                      </a:cubicBezTo>
                      <a:cubicBezTo>
                        <a:pt x="15" y="21"/>
                        <a:pt x="15" y="22"/>
                        <a:pt x="15" y="22"/>
                      </a:cubicBezTo>
                      <a:cubicBezTo>
                        <a:pt x="15" y="22"/>
                        <a:pt x="15" y="23"/>
                        <a:pt x="15" y="23"/>
                      </a:cubicBezTo>
                      <a:cubicBezTo>
                        <a:pt x="16" y="23"/>
                        <a:pt x="16" y="24"/>
                        <a:pt x="16" y="24"/>
                      </a:cubicBezTo>
                      <a:cubicBezTo>
                        <a:pt x="16" y="24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7"/>
                        <a:pt x="16" y="27"/>
                        <a:pt x="16" y="28"/>
                      </a:cubicBezTo>
                      <a:cubicBezTo>
                        <a:pt x="16" y="28"/>
                        <a:pt x="16" y="28"/>
                        <a:pt x="16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5" y="31"/>
                        <a:pt x="15" y="31"/>
                        <a:pt x="14" y="32"/>
                      </a:cubicBezTo>
                      <a:cubicBezTo>
                        <a:pt x="14" y="32"/>
                        <a:pt x="13" y="33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2"/>
                        <a:pt x="14" y="31"/>
                        <a:pt x="14" y="31"/>
                      </a:cubicBezTo>
                      <a:cubicBezTo>
                        <a:pt x="14" y="31"/>
                        <a:pt x="14" y="30"/>
                        <a:pt x="14" y="30"/>
                      </a:cubicBezTo>
                      <a:cubicBezTo>
                        <a:pt x="14" y="29"/>
                        <a:pt x="14" y="29"/>
                        <a:pt x="14" y="28"/>
                      </a:cubicBezTo>
                      <a:cubicBezTo>
                        <a:pt x="14" y="28"/>
                        <a:pt x="14" y="28"/>
                        <a:pt x="14" y="27"/>
                      </a:cubicBezTo>
                      <a:cubicBezTo>
                        <a:pt x="14" y="27"/>
                        <a:pt x="14" y="26"/>
                        <a:pt x="14" y="2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3" y="23"/>
                        <a:pt x="13" y="23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1"/>
                        <a:pt x="13" y="21"/>
                      </a:cubicBezTo>
                      <a:cubicBezTo>
                        <a:pt x="13" y="21"/>
                        <a:pt x="12" y="20"/>
                        <a:pt x="12" y="20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1"/>
                        <a:pt x="10" y="21"/>
                      </a:cubicBezTo>
                      <a:cubicBezTo>
                        <a:pt x="10" y="21"/>
                        <a:pt x="9" y="22"/>
                        <a:pt x="9" y="23"/>
                      </a:cubicBezTo>
                      <a:cubicBezTo>
                        <a:pt x="8" y="23"/>
                        <a:pt x="8" y="23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6" y="25"/>
                        <a:pt x="6" y="25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7" y="25"/>
                        <a:pt x="7" y="25"/>
                      </a:cubicBezTo>
                      <a:cubicBezTo>
                        <a:pt x="7" y="25"/>
                        <a:pt x="8" y="25"/>
                        <a:pt x="8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4"/>
                        <a:pt x="12" y="24"/>
                        <a:pt x="12" y="25"/>
                      </a:cubicBezTo>
                      <a:cubicBezTo>
                        <a:pt x="12" y="26"/>
                        <a:pt x="12" y="28"/>
                        <a:pt x="12" y="29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2" y="31"/>
                      </a:cubicBezTo>
                      <a:cubicBezTo>
                        <a:pt x="12" y="31"/>
                        <a:pt x="12" y="32"/>
                        <a:pt x="12" y="32"/>
                      </a:cubicBezTo>
                      <a:cubicBezTo>
                        <a:pt x="11" y="32"/>
                        <a:pt x="11" y="33"/>
                        <a:pt x="11" y="33"/>
                      </a:cubicBezTo>
                      <a:cubicBezTo>
                        <a:pt x="11" y="34"/>
                        <a:pt x="11" y="34"/>
                        <a:pt x="11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0" y="35"/>
                        <a:pt x="9" y="36"/>
                        <a:pt x="9" y="36"/>
                      </a:cubicBezTo>
                      <a:cubicBezTo>
                        <a:pt x="8" y="37"/>
                        <a:pt x="8" y="37"/>
                        <a:pt x="8" y="37"/>
                      </a:cubicBezTo>
                      <a:close/>
                      <a:moveTo>
                        <a:pt x="10" y="26"/>
                      </a:move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7"/>
                        <a:pt x="10" y="27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9"/>
                        <a:pt x="10" y="30"/>
                        <a:pt x="10" y="31"/>
                      </a:cubicBezTo>
                      <a:cubicBezTo>
                        <a:pt x="10" y="32"/>
                        <a:pt x="10" y="32"/>
                        <a:pt x="9" y="33"/>
                      </a:cubicBezTo>
                      <a:cubicBezTo>
                        <a:pt x="9" y="33"/>
                        <a:pt x="9" y="34"/>
                        <a:pt x="9" y="34"/>
                      </a:cubicBezTo>
                      <a:cubicBezTo>
                        <a:pt x="9" y="34"/>
                        <a:pt x="9" y="35"/>
                        <a:pt x="9" y="36"/>
                      </a:cubicBezTo>
                      <a:cubicBezTo>
                        <a:pt x="9" y="35"/>
                        <a:pt x="10" y="35"/>
                        <a:pt x="10" y="35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11" y="34"/>
                        <a:pt x="11" y="34"/>
                        <a:pt x="11" y="33"/>
                      </a:cubicBezTo>
                      <a:cubicBezTo>
                        <a:pt x="11" y="33"/>
                        <a:pt x="11" y="32"/>
                        <a:pt x="11" y="32"/>
                      </a:cubicBezTo>
                      <a:cubicBezTo>
                        <a:pt x="12" y="32"/>
                        <a:pt x="12" y="31"/>
                        <a:pt x="12" y="31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8"/>
                        <a:pt x="12" y="26"/>
                        <a:pt x="11" y="25"/>
                      </a:cubicBezTo>
                      <a:cubicBezTo>
                        <a:pt x="11" y="24"/>
                        <a:pt x="11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5"/>
                        <a:pt x="7" y="25"/>
                        <a:pt x="7" y="25"/>
                      </a:cubicBezTo>
                      <a:cubicBezTo>
                        <a:pt x="7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5"/>
                        <a:pt x="6" y="24"/>
                        <a:pt x="6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8" y="23"/>
                        <a:pt x="8" y="23"/>
                        <a:pt x="8" y="22"/>
                      </a:cubicBezTo>
                      <a:cubicBezTo>
                        <a:pt x="9" y="22"/>
                        <a:pt x="10" y="21"/>
                        <a:pt x="10" y="21"/>
                      </a:cubicBezTo>
                      <a:cubicBezTo>
                        <a:pt x="10" y="21"/>
                        <a:pt x="10" y="20"/>
                        <a:pt x="11" y="20"/>
                      </a:cubicBezTo>
                      <a:cubicBezTo>
                        <a:pt x="11" y="20"/>
                        <a:pt x="11" y="20"/>
                        <a:pt x="11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3" y="19"/>
                        <a:pt x="13" y="20"/>
                      </a:cubicBezTo>
                      <a:cubicBezTo>
                        <a:pt x="13" y="20"/>
                        <a:pt x="13" y="20"/>
                        <a:pt x="13" y="21"/>
                      </a:cubicBezTo>
                      <a:cubicBezTo>
                        <a:pt x="13" y="21"/>
                        <a:pt x="13" y="22"/>
                        <a:pt x="13" y="22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4" y="23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5"/>
                        <a:pt x="14" y="25"/>
                        <a:pt x="14" y="26"/>
                      </a:cubicBezTo>
                      <a:cubicBezTo>
                        <a:pt x="14" y="26"/>
                        <a:pt x="14" y="27"/>
                        <a:pt x="14" y="27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9"/>
                        <a:pt x="14" y="29"/>
                        <a:pt x="14" y="30"/>
                      </a:cubicBezTo>
                      <a:cubicBezTo>
                        <a:pt x="14" y="30"/>
                        <a:pt x="14" y="31"/>
                        <a:pt x="14" y="31"/>
                      </a:cubicBezTo>
                      <a:cubicBezTo>
                        <a:pt x="14" y="31"/>
                        <a:pt x="13" y="32"/>
                        <a:pt x="13" y="33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3"/>
                        <a:pt x="14" y="32"/>
                        <a:pt x="14" y="32"/>
                      </a:cubicBezTo>
                      <a:cubicBezTo>
                        <a:pt x="15" y="31"/>
                        <a:pt x="15" y="31"/>
                        <a:pt x="16" y="30"/>
                      </a:cubicBezTo>
                      <a:cubicBezTo>
                        <a:pt x="16" y="30"/>
                        <a:pt x="16" y="30"/>
                        <a:pt x="16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7"/>
                        <a:pt x="16" y="27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5" y="26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4"/>
                        <a:pt x="15" y="24"/>
                      </a:cubicBezTo>
                      <a:cubicBezTo>
                        <a:pt x="15" y="24"/>
                        <a:pt x="15" y="23"/>
                        <a:pt x="15" y="23"/>
                      </a:cubicBezTo>
                      <a:cubicBezTo>
                        <a:pt x="15" y="23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5" y="21"/>
                        <a:pt x="14" y="20"/>
                        <a:pt x="14" y="20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3" y="17"/>
                        <a:pt x="13" y="17"/>
                        <a:pt x="12" y="17"/>
                      </a:cubicBezTo>
                      <a:cubicBezTo>
                        <a:pt x="11" y="17"/>
                        <a:pt x="11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20"/>
                        <a:pt x="8" y="20"/>
                      </a:cubicBezTo>
                      <a:cubicBezTo>
                        <a:pt x="8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6"/>
                        <a:pt x="10" y="16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1" y="15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3"/>
                        <a:pt x="13" y="13"/>
                        <a:pt x="13" y="14"/>
                      </a:cubicBezTo>
                      <a:cubicBezTo>
                        <a:pt x="13" y="14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5" y="17"/>
                        <a:pt x="15" y="17"/>
                        <a:pt x="15" y="18"/>
                      </a:cubicBezTo>
                      <a:cubicBezTo>
                        <a:pt x="15" y="18"/>
                        <a:pt x="15" y="18"/>
                        <a:pt x="16" y="18"/>
                      </a:cubicBezTo>
                      <a:cubicBezTo>
                        <a:pt x="16" y="19"/>
                        <a:pt x="16" y="19"/>
                        <a:pt x="16" y="20"/>
                      </a:cubicBezTo>
                      <a:cubicBezTo>
                        <a:pt x="16" y="20"/>
                        <a:pt x="16" y="20"/>
                        <a:pt x="16" y="21"/>
                      </a:cubicBezTo>
                      <a:cubicBezTo>
                        <a:pt x="17" y="21"/>
                        <a:pt x="17" y="22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1"/>
                        <a:pt x="18" y="21"/>
                        <a:pt x="18" y="20"/>
                      </a:cubicBezTo>
                      <a:cubicBezTo>
                        <a:pt x="18" y="20"/>
                        <a:pt x="18" y="19"/>
                        <a:pt x="18" y="19"/>
                      </a:cubicBezTo>
                      <a:cubicBezTo>
                        <a:pt x="17" y="19"/>
                        <a:pt x="17" y="18"/>
                        <a:pt x="17" y="18"/>
                      </a:cubicBezTo>
                      <a:cubicBezTo>
                        <a:pt x="17" y="17"/>
                        <a:pt x="16" y="16"/>
                        <a:pt x="15" y="16"/>
                      </a:cubicBezTo>
                      <a:cubicBezTo>
                        <a:pt x="15" y="16"/>
                        <a:pt x="15" y="14"/>
                        <a:pt x="14" y="13"/>
                      </a:cubicBezTo>
                      <a:cubicBezTo>
                        <a:pt x="14" y="13"/>
                        <a:pt x="13" y="12"/>
                        <a:pt x="13" y="11"/>
                      </a:cubicBezTo>
                      <a:cubicBezTo>
                        <a:pt x="12" y="10"/>
                        <a:pt x="12" y="10"/>
                        <a:pt x="11" y="11"/>
                      </a:cubicBezTo>
                      <a:cubicBezTo>
                        <a:pt x="11" y="11"/>
                        <a:pt x="10" y="11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6"/>
                        <a:pt x="7" y="16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3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1"/>
                        <a:pt x="9" y="10"/>
                        <a:pt x="9" y="10"/>
                      </a:cubicBezTo>
                      <a:cubicBezTo>
                        <a:pt x="9" y="9"/>
                        <a:pt x="10" y="8"/>
                        <a:pt x="10" y="8"/>
                      </a:cubicBezTo>
                      <a:cubicBezTo>
                        <a:pt x="10" y="7"/>
                        <a:pt x="11" y="7"/>
                        <a:pt x="1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3" y="9"/>
                      </a:cubicBezTo>
                      <a:cubicBezTo>
                        <a:pt x="13" y="10"/>
                        <a:pt x="14" y="10"/>
                        <a:pt x="14" y="10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2"/>
                        <a:pt x="16" y="12"/>
                      </a:cubicBezTo>
                      <a:cubicBezTo>
                        <a:pt x="16" y="12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6" y="15"/>
                      </a:cubicBezTo>
                      <a:cubicBezTo>
                        <a:pt x="16" y="15"/>
                        <a:pt x="17" y="14"/>
                        <a:pt x="17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2"/>
                        <a:pt x="17" y="12"/>
                      </a:cubicBezTo>
                      <a:cubicBezTo>
                        <a:pt x="17" y="11"/>
                        <a:pt x="17" y="11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9"/>
                        <a:pt x="15" y="9"/>
                        <a:pt x="15" y="9"/>
                      </a:cubicBezTo>
                      <a:cubicBezTo>
                        <a:pt x="14" y="8"/>
                        <a:pt x="14" y="7"/>
                        <a:pt x="13" y="7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0" y="5"/>
                      </a:cubicBezTo>
                      <a:cubicBezTo>
                        <a:pt x="10" y="5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7" y="8"/>
                      </a:cubicBezTo>
                      <a:cubicBezTo>
                        <a:pt x="6" y="8"/>
                        <a:pt x="7" y="7"/>
                        <a:pt x="7" y="7"/>
                      </a:cubicBezTo>
                      <a:cubicBezTo>
                        <a:pt x="7" y="6"/>
                        <a:pt x="7" y="6"/>
                        <a:pt x="7" y="5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7" y="3"/>
                        <a:pt x="8" y="2"/>
                        <a:pt x="8" y="2"/>
                      </a:cubicBezTo>
                      <a:cubicBezTo>
                        <a:pt x="9" y="3"/>
                        <a:pt x="10" y="3"/>
                        <a:pt x="11" y="3"/>
                      </a:cubicBezTo>
                      <a:cubicBezTo>
                        <a:pt x="11" y="4"/>
                        <a:pt x="12" y="4"/>
                        <a:pt x="13" y="4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4" y="6"/>
                        <a:pt x="15" y="5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7"/>
                        <a:pt x="16" y="7"/>
                        <a:pt x="16" y="8"/>
                      </a:cubicBezTo>
                      <a:cubicBezTo>
                        <a:pt x="17" y="7"/>
                        <a:pt x="16" y="6"/>
                        <a:pt x="16" y="5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1"/>
                        <a:pt x="6" y="2"/>
                      </a:cubicBezTo>
                      <a:cubicBezTo>
                        <a:pt x="6" y="2"/>
                        <a:pt x="6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4" y="5"/>
                        <a:pt x="4" y="6"/>
                      </a:cubicBezTo>
                      <a:cubicBezTo>
                        <a:pt x="6" y="11"/>
                        <a:pt x="4" y="27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2" y="31"/>
                        <a:pt x="2" y="31"/>
                        <a:pt x="2" y="31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5" y="28"/>
                        <a:pt x="5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7"/>
                        <a:pt x="7" y="27"/>
                      </a:cubicBezTo>
                      <a:cubicBezTo>
                        <a:pt x="7" y="27"/>
                        <a:pt x="8" y="27"/>
                        <a:pt x="8" y="27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10" y="26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12" name="Freeform 981"/>
                <p:cNvSpPr>
                  <a:spLocks noEditPoints="1"/>
                </p:cNvSpPr>
                <p:nvPr/>
              </p:nvSpPr>
              <p:spPr bwMode="auto">
                <a:xfrm>
                  <a:off x="5699" y="2891"/>
                  <a:ext cx="17" cy="60"/>
                </a:xfrm>
                <a:custGeom>
                  <a:gdLst>
                    <a:gd fmla="*/ 0 w 7" name="T0"/>
                    <a:gd fmla="*/ 25 h 25" name="T1"/>
                    <a:gd fmla="*/ 1 w 7" name="T2"/>
                    <a:gd fmla="*/ 23 h 25" name="T3"/>
                    <a:gd fmla="*/ 1 w 7" name="T4"/>
                    <a:gd fmla="*/ 22 h 25" name="T5"/>
                    <a:gd fmla="*/ 2 w 7" name="T6"/>
                    <a:gd fmla="*/ 21 h 25" name="T7"/>
                    <a:gd fmla="*/ 2 w 7" name="T8"/>
                    <a:gd fmla="*/ 19 h 25" name="T9"/>
                    <a:gd fmla="*/ 3 w 7" name="T10"/>
                    <a:gd fmla="*/ 17 h 25" name="T11"/>
                    <a:gd fmla="*/ 3 w 7" name="T12"/>
                    <a:gd fmla="*/ 16 h 25" name="T13"/>
                    <a:gd fmla="*/ 4 w 7" name="T14"/>
                    <a:gd fmla="*/ 14 h 25" name="T15"/>
                    <a:gd fmla="*/ 4 w 7" name="T16"/>
                    <a:gd fmla="*/ 12 h 25" name="T17"/>
                    <a:gd fmla="*/ 4 w 7" name="T18"/>
                    <a:gd fmla="*/ 10 h 25" name="T19"/>
                    <a:gd fmla="*/ 4 w 7" name="T20"/>
                    <a:gd fmla="*/ 8 h 25" name="T21"/>
                    <a:gd fmla="*/ 4 w 7" name="T22"/>
                    <a:gd fmla="*/ 6 h 25" name="T23"/>
                    <a:gd fmla="*/ 4 w 7" name="T24"/>
                    <a:gd fmla="*/ 5 h 25" name="T25"/>
                    <a:gd fmla="*/ 4 w 7" name="T26"/>
                    <a:gd fmla="*/ 4 h 25" name="T27"/>
                    <a:gd fmla="*/ 4 w 7" name="T28"/>
                    <a:gd fmla="*/ 2 h 25" name="T29"/>
                    <a:gd fmla="*/ 4 w 7" name="T30"/>
                    <a:gd fmla="*/ 0 h 25" name="T31"/>
                    <a:gd fmla="*/ 6 w 7" name="T32"/>
                    <a:gd fmla="*/ 2 h 25" name="T33"/>
                    <a:gd fmla="*/ 7 w 7" name="T34"/>
                    <a:gd fmla="*/ 3 h 25" name="T35"/>
                    <a:gd fmla="*/ 7 w 7" name="T36"/>
                    <a:gd fmla="*/ 4 h 25" name="T37"/>
                    <a:gd fmla="*/ 6 w 7" name="T38"/>
                    <a:gd fmla="*/ 7 h 25" name="T39"/>
                    <a:gd fmla="*/ 7 w 7" name="T40"/>
                    <a:gd fmla="*/ 7 h 25" name="T41"/>
                    <a:gd fmla="*/ 6 w 7" name="T42"/>
                    <a:gd fmla="*/ 9 h 25" name="T43"/>
                    <a:gd fmla="*/ 7 w 7" name="T44"/>
                    <a:gd fmla="*/ 12 h 25" name="T45"/>
                    <a:gd fmla="*/ 6 w 7" name="T46"/>
                    <a:gd fmla="*/ 14 h 25" name="T47"/>
                    <a:gd fmla="*/ 5 w 7" name="T48"/>
                    <a:gd fmla="*/ 18 h 25" name="T49"/>
                    <a:gd fmla="*/ 4 w 7" name="T50"/>
                    <a:gd fmla="*/ 21 h 25" name="T51"/>
                    <a:gd fmla="*/ 4 w 7" name="T52"/>
                    <a:gd fmla="*/ 22 h 25" name="T53"/>
                    <a:gd fmla="*/ 3 w 7" name="T54"/>
                    <a:gd fmla="*/ 23 h 25" name="T55"/>
                    <a:gd fmla="*/ 2 w 7" name="T56"/>
                    <a:gd fmla="*/ 24 h 25" name="T57"/>
                    <a:gd fmla="*/ 1 w 7" name="T58"/>
                    <a:gd fmla="*/ 25 h 25" name="T59"/>
                    <a:gd fmla="*/ 0 w 7" name="T60"/>
                    <a:gd fmla="*/ 25 h 25" name="T61"/>
                    <a:gd fmla="*/ 1 w 7" name="T62"/>
                    <a:gd fmla="*/ 23 h 25" name="T63"/>
                    <a:gd fmla="*/ 0 w 7" name="T64"/>
                    <a:gd fmla="*/ 25 h 25" name="T65"/>
                    <a:gd fmla="*/ 2 w 7" name="T66"/>
                    <a:gd fmla="*/ 24 h 25" name="T67"/>
                    <a:gd fmla="*/ 2 w 7" name="T68"/>
                    <a:gd fmla="*/ 23 h 25" name="T69"/>
                    <a:gd fmla="*/ 4 w 7" name="T70"/>
                    <a:gd fmla="*/ 23 h 25" name="T71"/>
                    <a:gd fmla="*/ 3 w 7" name="T72"/>
                    <a:gd fmla="*/ 22 h 25" name="T73"/>
                    <a:gd fmla="*/ 4 w 7" name="T74"/>
                    <a:gd fmla="*/ 21 h 25" name="T75"/>
                    <a:gd fmla="*/ 5 w 7" name="T76"/>
                    <a:gd fmla="*/ 18 h 25" name="T77"/>
                    <a:gd fmla="*/ 6 w 7" name="T78"/>
                    <a:gd fmla="*/ 14 h 25" name="T79"/>
                    <a:gd fmla="*/ 7 w 7" name="T80"/>
                    <a:gd fmla="*/ 12 h 25" name="T81"/>
                    <a:gd fmla="*/ 6 w 7" name="T82"/>
                    <a:gd fmla="*/ 9 h 25" name="T83"/>
                    <a:gd fmla="*/ 7 w 7" name="T84"/>
                    <a:gd fmla="*/ 7 h 25" name="T85"/>
                    <a:gd fmla="*/ 6 w 7" name="T86"/>
                    <a:gd fmla="*/ 7 h 25" name="T87"/>
                    <a:gd fmla="*/ 7 w 7" name="T88"/>
                    <a:gd fmla="*/ 4 h 25" name="T89"/>
                    <a:gd fmla="*/ 6 w 7" name="T90"/>
                    <a:gd fmla="*/ 3 h 25" name="T91"/>
                    <a:gd fmla="*/ 6 w 7" name="T92"/>
                    <a:gd fmla="*/ 2 h 25" name="T93"/>
                    <a:gd fmla="*/ 4 w 7" name="T94"/>
                    <a:gd fmla="*/ 0 h 25" name="T95"/>
                    <a:gd fmla="*/ 4 w 7" name="T96"/>
                    <a:gd fmla="*/ 2 h 25" name="T97"/>
                    <a:gd fmla="*/ 4 w 7" name="T98"/>
                    <a:gd fmla="*/ 3 h 25" name="T99"/>
                    <a:gd fmla="*/ 5 w 7" name="T100"/>
                    <a:gd fmla="*/ 5 h 25" name="T101"/>
                    <a:gd fmla="*/ 4 w 7" name="T102"/>
                    <a:gd fmla="*/ 6 h 25" name="T103"/>
                    <a:gd fmla="*/ 4 w 7" name="T104"/>
                    <a:gd fmla="*/ 8 h 25" name="T105"/>
                    <a:gd fmla="*/ 4 w 7" name="T106"/>
                    <a:gd fmla="*/ 10 h 25" name="T107"/>
                    <a:gd fmla="*/ 4 w 7" name="T108"/>
                    <a:gd fmla="*/ 12 h 25" name="T109"/>
                    <a:gd fmla="*/ 4 w 7" name="T110"/>
                    <a:gd fmla="*/ 14 h 25" name="T111"/>
                    <a:gd fmla="*/ 4 w 7" name="T112"/>
                    <a:gd fmla="*/ 16 h 25" name="T113"/>
                    <a:gd fmla="*/ 3 w 7" name="T114"/>
                    <a:gd fmla="*/ 18 h 25" name="T115"/>
                    <a:gd fmla="*/ 3 w 7" name="T116"/>
                    <a:gd fmla="*/ 19 h 25" name="T117"/>
                    <a:gd fmla="*/ 2 w 7" name="T118"/>
                    <a:gd fmla="*/ 21 h 25" name="T119"/>
                    <a:gd fmla="*/ 2 w 7" name="T120"/>
                    <a:gd fmla="*/ 22 h 25" name="T121"/>
                    <a:gd fmla="*/ 2 w 7" name="T122"/>
                    <a:gd fmla="*/ 23 h 25" name="T1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b="b" l="0" r="r" t="0"/>
                  <a:pathLst>
                    <a:path h="25" w="7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4"/>
                        <a:pt x="0" y="24"/>
                      </a:cubicBezTo>
                      <a:cubicBezTo>
                        <a:pt x="1" y="24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2"/>
                      </a:cubicBezTo>
                      <a:cubicBezTo>
                        <a:pt x="1" y="22"/>
                        <a:pt x="1" y="22"/>
                        <a:pt x="1" y="21"/>
                      </a:cubicBezTo>
                      <a:cubicBezTo>
                        <a:pt x="1" y="21"/>
                        <a:pt x="2" y="21"/>
                        <a:pt x="2" y="21"/>
                      </a:cubicBezTo>
                      <a:cubicBezTo>
                        <a:pt x="2" y="21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19"/>
                      </a:cubicBezTo>
                      <a:cubicBezTo>
                        <a:pt x="2" y="19"/>
                        <a:pt x="2" y="19"/>
                        <a:pt x="2" y="18"/>
                      </a:cubicBezTo>
                      <a:cubicBezTo>
                        <a:pt x="2" y="18"/>
                        <a:pt x="3" y="18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3" y="15"/>
                        <a:pt x="3" y="14"/>
                        <a:pt x="4" y="14"/>
                      </a:cubicBezTo>
                      <a:cubicBezTo>
                        <a:pt x="4" y="14"/>
                        <a:pt x="4" y="13"/>
                        <a:pt x="4" y="13"/>
                      </a:cubicBezTo>
                      <a:cubicBezTo>
                        <a:pt x="4" y="13"/>
                        <a:pt x="4" y="12"/>
                        <a:pt x="4" y="12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9"/>
                        <a:pt x="4" y="9"/>
                      </a:cubicBezTo>
                      <a:cubicBezTo>
                        <a:pt x="4" y="9"/>
                        <a:pt x="4" y="8"/>
                        <a:pt x="4" y="8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6" y="1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7" y="3"/>
                        <a:pt x="7" y="3"/>
                        <a:pt x="7" y="4"/>
                      </a:cubicBezTo>
                      <a:cubicBezTo>
                        <a:pt x="7" y="4"/>
                        <a:pt x="7" y="5"/>
                        <a:pt x="7" y="5"/>
                      </a:cubicBezTo>
                      <a:cubicBezTo>
                        <a:pt x="6" y="6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1"/>
                        <a:pt x="7" y="11"/>
                        <a:pt x="7" y="12"/>
                      </a:cubicBezTo>
                      <a:cubicBezTo>
                        <a:pt x="7" y="12"/>
                        <a:pt x="6" y="13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6"/>
                      </a:cubicBezTo>
                      <a:cubicBezTo>
                        <a:pt x="6" y="17"/>
                        <a:pt x="5" y="18"/>
                        <a:pt x="5" y="18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0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2"/>
                        <a:pt x="4" y="22"/>
                      </a:cubicBezTo>
                      <a:cubicBezTo>
                        <a:pt x="4" y="22"/>
                        <a:pt x="4" y="23"/>
                        <a:pt x="4" y="23"/>
                      </a:cubicBezTo>
                      <a:cubicBezTo>
                        <a:pt x="4" y="23"/>
                        <a:pt x="3" y="23"/>
                        <a:pt x="3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2" y="24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1" y="25"/>
                      </a:cubicBezTo>
                      <a:cubicBezTo>
                        <a:pt x="1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lose/>
                      <a:moveTo>
                        <a:pt x="2" y="23"/>
                      </a:move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0" y="25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2" y="25"/>
                        <a:pt x="2" y="25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3"/>
                        <a:pt x="4" y="22"/>
                        <a:pt x="3" y="22"/>
                      </a:cubicBezTo>
                      <a:cubicBezTo>
                        <a:pt x="3" y="22"/>
                        <a:pt x="3" y="21"/>
                        <a:pt x="3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5" y="19"/>
                        <a:pt x="5" y="19"/>
                        <a:pt x="5" y="18"/>
                      </a:cubicBezTo>
                      <a:cubicBezTo>
                        <a:pt x="5" y="17"/>
                        <a:pt x="6" y="17"/>
                        <a:pt x="6" y="16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3"/>
                        <a:pt x="7" y="12"/>
                        <a:pt x="7" y="12"/>
                      </a:cubicBezTo>
                      <a:cubicBezTo>
                        <a:pt x="7" y="11"/>
                        <a:pt x="6" y="11"/>
                        <a:pt x="6" y="11"/>
                      </a:cubicBezTo>
                      <a:cubicBezTo>
                        <a:pt x="6" y="10"/>
                        <a:pt x="6" y="10"/>
                        <a:pt x="6" y="9"/>
                      </a:cubicBezTo>
                      <a:cubicBezTo>
                        <a:pt x="6" y="9"/>
                        <a:pt x="6" y="9"/>
                        <a:pt x="6" y="8"/>
                      </a:cubicBezTo>
                      <a:cubicBezTo>
                        <a:pt x="7" y="8"/>
                        <a:pt x="7" y="8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6" y="5"/>
                      </a:cubicBez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8"/>
                      </a:cubicBezTo>
                      <a:cubicBezTo>
                        <a:pt x="4" y="8"/>
                        <a:pt x="5" y="9"/>
                        <a:pt x="5" y="9"/>
                      </a:cubicBezTo>
                      <a:cubicBezTo>
                        <a:pt x="5" y="10"/>
                        <a:pt x="4" y="10"/>
                        <a:pt x="4" y="10"/>
                      </a:cubicBezTo>
                      <a:cubicBezTo>
                        <a:pt x="4" y="10"/>
                        <a:pt x="4" y="11"/>
                        <a:pt x="4" y="11"/>
                      </a:cubicBezTo>
                      <a:cubicBezTo>
                        <a:pt x="4" y="11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3"/>
                        <a:pt x="4" y="14"/>
                        <a:pt x="4" y="14"/>
                      </a:cubicBezTo>
                      <a:cubicBezTo>
                        <a:pt x="4" y="14"/>
                        <a:pt x="4" y="15"/>
                        <a:pt x="3" y="15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4" y="16"/>
                        <a:pt x="4" y="16"/>
                        <a:pt x="4" y="17"/>
                      </a:cubicBezTo>
                      <a:cubicBezTo>
                        <a:pt x="3" y="17"/>
                        <a:pt x="3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2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lose/>
                    </a:path>
                  </a:pathLst>
                </a:custGeom>
                <a:solidFill>
                  <a:srgbClr val="754C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13" name="Picture 982"/>
                <p:cNvPicPr>
                  <a:picLocks noChangeArrowheads="1"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708" y="2962"/>
                  <a:ext cx="35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4" name="Freeform 983"/>
                <p:cNvSpPr/>
                <p:nvPr/>
              </p:nvSpPr>
              <p:spPr bwMode="auto">
                <a:xfrm>
                  <a:off x="5718" y="2968"/>
                  <a:ext cx="17" cy="14"/>
                </a:xfrm>
                <a:custGeom>
                  <a:gdLst>
                    <a:gd fmla="*/ 1 w 7" name="T0"/>
                    <a:gd fmla="*/ 6 h 6" name="T1"/>
                    <a:gd fmla="*/ 3 w 7" name="T2"/>
                    <a:gd fmla="*/ 5 h 6" name="T3"/>
                    <a:gd fmla="*/ 7 w 7" name="T4"/>
                    <a:gd fmla="*/ 4 h 6" name="T5"/>
                    <a:gd fmla="*/ 7 w 7" name="T6"/>
                    <a:gd fmla="*/ 3 h 6" name="T7"/>
                    <a:gd fmla="*/ 7 w 7" name="T8"/>
                    <a:gd fmla="*/ 2 h 6" name="T9"/>
                    <a:gd fmla="*/ 7 w 7" name="T10"/>
                    <a:gd fmla="*/ 2 h 6" name="T11"/>
                    <a:gd fmla="*/ 6 w 7" name="T12"/>
                    <a:gd fmla="*/ 1 h 6" name="T13"/>
                    <a:gd fmla="*/ 5 w 7" name="T14"/>
                    <a:gd fmla="*/ 1 h 6" name="T15"/>
                    <a:gd fmla="*/ 4 w 7" name="T16"/>
                    <a:gd fmla="*/ 1 h 6" name="T17"/>
                    <a:gd fmla="*/ 3 w 7" name="T18"/>
                    <a:gd fmla="*/ 1 h 6" name="T19"/>
                    <a:gd fmla="*/ 3 w 7" name="T20"/>
                    <a:gd fmla="*/ 1 h 6" name="T21"/>
                    <a:gd fmla="*/ 1 w 7" name="T22"/>
                    <a:gd fmla="*/ 3 h 6" name="T23"/>
                    <a:gd fmla="*/ 0 w 7" name="T24"/>
                    <a:gd fmla="*/ 4 h 6" name="T25"/>
                    <a:gd fmla="*/ 0 w 7" name="T26"/>
                    <a:gd fmla="*/ 5 h 6" name="T27"/>
                    <a:gd fmla="*/ 0 w 7" name="T28"/>
                    <a:gd fmla="*/ 6 h 6" name="T29"/>
                    <a:gd fmla="*/ 0 w 7" name="T30"/>
                    <a:gd fmla="*/ 6 h 6" name="T31"/>
                    <a:gd fmla="*/ 0 w 7" name="T32"/>
                    <a:gd fmla="*/ 5 h 6" name="T33"/>
                    <a:gd fmla="*/ 0 w 7" name="T34"/>
                    <a:gd fmla="*/ 4 h 6" name="T35"/>
                    <a:gd fmla="*/ 1 w 7" name="T36"/>
                    <a:gd fmla="*/ 3 h 6" name="T37"/>
                    <a:gd fmla="*/ 3 w 7" name="T38"/>
                    <a:gd fmla="*/ 1 h 6" name="T39"/>
                    <a:gd fmla="*/ 3 w 7" name="T40"/>
                    <a:gd fmla="*/ 1 h 6" name="T41"/>
                    <a:gd fmla="*/ 4 w 7" name="T42"/>
                    <a:gd fmla="*/ 0 h 6" name="T43"/>
                    <a:gd fmla="*/ 5 w 7" name="T44"/>
                    <a:gd fmla="*/ 0 h 6" name="T45"/>
                    <a:gd fmla="*/ 6 w 7" name="T46"/>
                    <a:gd fmla="*/ 1 h 6" name="T47"/>
                    <a:gd fmla="*/ 7 w 7" name="T48"/>
                    <a:gd fmla="*/ 2 h 6" name="T49"/>
                    <a:gd fmla="*/ 7 w 7" name="T50"/>
                    <a:gd fmla="*/ 2 h 6" name="T51"/>
                    <a:gd fmla="*/ 7 w 7" name="T52"/>
                    <a:gd fmla="*/ 3 h 6" name="T53"/>
                    <a:gd fmla="*/ 7 w 7" name="T54"/>
                    <a:gd fmla="*/ 4 h 6" name="T55"/>
                    <a:gd fmla="*/ 3 w 7" name="T56"/>
                    <a:gd fmla="*/ 6 h 6" name="T57"/>
                    <a:gd fmla="*/ 1 w 7" name="T58"/>
                    <a:gd fmla="*/ 6 h 6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6" w="7">
                      <a:moveTo>
                        <a:pt x="1" y="6"/>
                      </a:moveTo>
                      <a:cubicBezTo>
                        <a:pt x="2" y="6"/>
                        <a:pt x="2" y="5"/>
                        <a:pt x="3" y="5"/>
                      </a:cubicBezTo>
                      <a:cubicBezTo>
                        <a:pt x="4" y="5"/>
                        <a:pt x="6" y="5"/>
                        <a:pt x="7" y="4"/>
                      </a:cubicBezTo>
                      <a:cubicBezTo>
                        <a:pt x="6" y="4"/>
                        <a:pt x="6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1" y="2"/>
                        <a:pt x="1" y="3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6" y="0"/>
                        <a:pt x="6" y="1"/>
                      </a:cubicBezTo>
                      <a:cubicBezTo>
                        <a:pt x="7" y="1"/>
                        <a:pt x="7" y="1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3"/>
                        <a:pt x="7" y="3"/>
                      </a:cubicBezTo>
                      <a:cubicBezTo>
                        <a:pt x="7" y="3"/>
                        <a:pt x="7" y="4"/>
                        <a:pt x="7" y="4"/>
                      </a:cubicBezTo>
                      <a:cubicBezTo>
                        <a:pt x="6" y="5"/>
                        <a:pt x="4" y="5"/>
                        <a:pt x="3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15" name="Picture 984"/>
                <p:cNvPicPr>
                  <a:picLocks noChangeArrowheads="1"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713" y="2967"/>
                  <a:ext cx="35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6" name="Freeform 985"/>
                <p:cNvSpPr/>
                <p:nvPr/>
              </p:nvSpPr>
              <p:spPr bwMode="auto">
                <a:xfrm>
                  <a:off x="5723" y="2977"/>
                  <a:ext cx="17" cy="17"/>
                </a:xfrm>
                <a:custGeom>
                  <a:gdLst>
                    <a:gd fmla="*/ 2 w 7" name="T0"/>
                    <a:gd fmla="*/ 7 h 7" name="T1"/>
                    <a:gd fmla="*/ 3 w 7" name="T2"/>
                    <a:gd fmla="*/ 6 h 7" name="T3"/>
                    <a:gd fmla="*/ 4 w 7" name="T4"/>
                    <a:gd fmla="*/ 6 h 7" name="T5"/>
                    <a:gd fmla="*/ 6 w 7" name="T6"/>
                    <a:gd fmla="*/ 4 h 7" name="T7"/>
                    <a:gd fmla="*/ 6 w 7" name="T8"/>
                    <a:gd fmla="*/ 3 h 7" name="T9"/>
                    <a:gd fmla="*/ 7 w 7" name="T10"/>
                    <a:gd fmla="*/ 2 h 7" name="T11"/>
                    <a:gd fmla="*/ 5 w 7" name="T12"/>
                    <a:gd fmla="*/ 0 h 7" name="T13"/>
                    <a:gd fmla="*/ 0 w 7" name="T14"/>
                    <a:gd fmla="*/ 4 h 7" name="T15"/>
                    <a:gd fmla="*/ 0 w 7" name="T16"/>
                    <a:gd fmla="*/ 4 h 7" name="T17"/>
                    <a:gd fmla="*/ 0 w 7" name="T18"/>
                    <a:gd fmla="*/ 5 h 7" name="T19"/>
                    <a:gd fmla="*/ 0 w 7" name="T20"/>
                    <a:gd fmla="*/ 5 h 7" name="T21"/>
                    <a:gd fmla="*/ 0 w 7" name="T22"/>
                    <a:gd fmla="*/ 4 h 7" name="T23"/>
                    <a:gd fmla="*/ 0 w 7" name="T24"/>
                    <a:gd fmla="*/ 4 h 7" name="T25"/>
                    <a:gd fmla="*/ 5 w 7" name="T26"/>
                    <a:gd fmla="*/ 0 h 7" name="T27"/>
                    <a:gd fmla="*/ 7 w 7" name="T28"/>
                    <a:gd fmla="*/ 2 h 7" name="T29"/>
                    <a:gd fmla="*/ 6 w 7" name="T30"/>
                    <a:gd fmla="*/ 3 h 7" name="T31"/>
                    <a:gd fmla="*/ 6 w 7" name="T32"/>
                    <a:gd fmla="*/ 4 h 7" name="T33"/>
                    <a:gd fmla="*/ 4 w 7" name="T34"/>
                    <a:gd fmla="*/ 6 h 7" name="T35"/>
                    <a:gd fmla="*/ 3 w 7" name="T36"/>
                    <a:gd fmla="*/ 6 h 7" name="T37"/>
                    <a:gd fmla="*/ 2 w 7" name="T38"/>
                    <a:gd fmla="*/ 7 h 7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7" w="7">
                      <a:moveTo>
                        <a:pt x="2" y="7"/>
                      </a:move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5"/>
                        <a:pt x="6" y="5"/>
                        <a:pt x="6" y="4"/>
                      </a:cubicBezTo>
                      <a:cubicBezTo>
                        <a:pt x="6" y="4"/>
                        <a:pt x="6" y="4"/>
                        <a:pt x="6" y="3"/>
                      </a:cubicBezTo>
                      <a:cubicBezTo>
                        <a:pt x="6" y="3"/>
                        <a:pt x="7" y="3"/>
                        <a:pt x="7" y="2"/>
                      </a:cubicBezTo>
                      <a:cubicBezTo>
                        <a:pt x="7" y="1"/>
                        <a:pt x="6" y="1"/>
                        <a:pt x="5" y="0"/>
                      </a:cubicBezTo>
                      <a:cubicBezTo>
                        <a:pt x="3" y="1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2"/>
                        <a:pt x="3" y="1"/>
                        <a:pt x="5" y="0"/>
                      </a:cubicBezTo>
                      <a:cubicBezTo>
                        <a:pt x="6" y="0"/>
                        <a:pt x="7" y="1"/>
                        <a:pt x="7" y="2"/>
                      </a:cubicBezTo>
                      <a:cubicBezTo>
                        <a:pt x="7" y="3"/>
                        <a:pt x="7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5" y="5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6"/>
                        <a:pt x="2" y="7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17" name="Picture 986"/>
                <p:cNvPicPr>
                  <a:picLocks noChangeArrowheads="1"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66" y="2935"/>
                  <a:ext cx="42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18" name="Freeform 987"/>
                <p:cNvSpPr>
                  <a:spLocks noEditPoints="1"/>
                </p:cNvSpPr>
                <p:nvPr/>
              </p:nvSpPr>
              <p:spPr bwMode="auto">
                <a:xfrm>
                  <a:off x="5676" y="2941"/>
                  <a:ext cx="26" cy="15"/>
                </a:xfrm>
                <a:custGeom>
                  <a:gdLst>
                    <a:gd fmla="*/ 10 w 11" name="T0"/>
                    <a:gd fmla="*/ 6 h 6" name="T1"/>
                    <a:gd fmla="*/ 10 w 11" name="T2"/>
                    <a:gd fmla="*/ 5 h 6" name="T3"/>
                    <a:gd fmla="*/ 0 w 11" name="T4"/>
                    <a:gd fmla="*/ 4 h 6" name="T5"/>
                    <a:gd fmla="*/ 0 w 11" name="T6"/>
                    <a:gd fmla="*/ 3 h 6" name="T7"/>
                    <a:gd fmla="*/ 0 w 11" name="T8"/>
                    <a:gd fmla="*/ 2 h 6" name="T9"/>
                    <a:gd fmla="*/ 11 w 11" name="T10"/>
                    <a:gd fmla="*/ 4 h 6" name="T11"/>
                    <a:gd fmla="*/ 10 w 11" name="T12"/>
                    <a:gd fmla="*/ 4 h 6" name="T13"/>
                    <a:gd fmla="*/ 10 w 11" name="T14"/>
                    <a:gd fmla="*/ 5 h 6" name="T15"/>
                    <a:gd fmla="*/ 10 w 11" name="T16"/>
                    <a:gd fmla="*/ 6 h 6" name="T17"/>
                    <a:gd fmla="*/ 4 w 11" name="T18"/>
                    <a:gd fmla="*/ 3 h 6" name="T19"/>
                    <a:gd fmla="*/ 10 w 11" name="T20"/>
                    <a:gd fmla="*/ 5 h 6" name="T21"/>
                    <a:gd fmla="*/ 10 w 11" name="T22"/>
                    <a:gd fmla="*/ 4 h 6" name="T23"/>
                    <a:gd fmla="*/ 11 w 11" name="T24"/>
                    <a:gd fmla="*/ 4 h 6" name="T25"/>
                    <a:gd fmla="*/ 3 w 11" name="T26"/>
                    <a:gd fmla="*/ 1 h 6" name="T27"/>
                    <a:gd fmla="*/ 0 w 11" name="T28"/>
                    <a:gd fmla="*/ 2 h 6" name="T29"/>
                    <a:gd fmla="*/ 0 w 11" name="T30"/>
                    <a:gd fmla="*/ 3 h 6" name="T31"/>
                    <a:gd fmla="*/ 0 w 11" name="T32"/>
                    <a:gd fmla="*/ 4 h 6" name="T33"/>
                    <a:gd fmla="*/ 4 w 11" name="T34"/>
                    <a:gd fmla="*/ 3 h 6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6" w="11">
                      <a:moveTo>
                        <a:pt x="10" y="6"/>
                      </a:move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4"/>
                        <a:pt x="4" y="3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0"/>
                        <a:pt x="10" y="2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lose/>
                      <a:moveTo>
                        <a:pt x="4" y="3"/>
                      </a:moveTo>
                      <a:cubicBezTo>
                        <a:pt x="6" y="3"/>
                        <a:pt x="8" y="4"/>
                        <a:pt x="10" y="5"/>
                      </a:cubicBezTo>
                      <a:cubicBezTo>
                        <a:pt x="10" y="5"/>
                        <a:pt x="10" y="5"/>
                        <a:pt x="10" y="4"/>
                      </a:cubicBezTo>
                      <a:cubicBezTo>
                        <a:pt x="10" y="4"/>
                        <a:pt x="10" y="4"/>
                        <a:pt x="11" y="4"/>
                      </a:cubicBezTo>
                      <a:cubicBezTo>
                        <a:pt x="10" y="3"/>
                        <a:pt x="6" y="1"/>
                        <a:pt x="3" y="1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2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19" name="Picture 988"/>
                <p:cNvPicPr>
                  <a:picLocks noChangeArrowheads="1" noChangeAspect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66" y="2939"/>
                  <a:ext cx="49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0" name="Freeform 989"/>
                <p:cNvSpPr/>
                <p:nvPr/>
              </p:nvSpPr>
              <p:spPr bwMode="auto">
                <a:xfrm>
                  <a:off x="5676" y="2946"/>
                  <a:ext cx="28" cy="17"/>
                </a:xfrm>
                <a:custGeom>
                  <a:gdLst>
                    <a:gd fmla="*/ 1 w 12" name="T0"/>
                    <a:gd fmla="*/ 7 h 7" name="T1"/>
                    <a:gd fmla="*/ 0 w 12" name="T2"/>
                    <a:gd fmla="*/ 7 h 7" name="T3"/>
                    <a:gd fmla="*/ 0 w 12" name="T4"/>
                    <a:gd fmla="*/ 6 h 7" name="T5"/>
                    <a:gd fmla="*/ 0 w 12" name="T6"/>
                    <a:gd fmla="*/ 2 h 7" name="T7"/>
                    <a:gd fmla="*/ 4 w 12" name="T8"/>
                    <a:gd fmla="*/ 0 h 7" name="T9"/>
                    <a:gd fmla="*/ 10 w 12" name="T10"/>
                    <a:gd fmla="*/ 3 h 7" name="T11"/>
                    <a:gd fmla="*/ 11 w 12" name="T12"/>
                    <a:gd fmla="*/ 4 h 7" name="T13"/>
                    <a:gd fmla="*/ 12 w 12" name="T14"/>
                    <a:gd fmla="*/ 5 h 7" name="T15"/>
                    <a:gd fmla="*/ 11 w 12" name="T16"/>
                    <a:gd fmla="*/ 5 h 7" name="T17"/>
                    <a:gd fmla="*/ 11 w 12" name="T18"/>
                    <a:gd fmla="*/ 5 h 7" name="T19"/>
                    <a:gd fmla="*/ 11 w 12" name="T20"/>
                    <a:gd fmla="*/ 4 h 7" name="T21"/>
                    <a:gd fmla="*/ 10 w 12" name="T22"/>
                    <a:gd fmla="*/ 3 h 7" name="T23"/>
                    <a:gd fmla="*/ 4 w 12" name="T24"/>
                    <a:gd fmla="*/ 1 h 7" name="T25"/>
                    <a:gd fmla="*/ 0 w 12" name="T26"/>
                    <a:gd fmla="*/ 2 h 7" name="T27"/>
                    <a:gd fmla="*/ 0 w 12" name="T28"/>
                    <a:gd fmla="*/ 6 h 7" name="T29"/>
                    <a:gd fmla="*/ 1 w 12" name="T30"/>
                    <a:gd fmla="*/ 7 h 7" name="T31"/>
                    <a:gd fmla="*/ 1 w 12" name="T32"/>
                    <a:gd fmla="*/ 7 h 7" name="T33"/>
                    <a:gd fmla="*/ 10 w 12" name="T34"/>
                    <a:gd fmla="*/ 6 h 7" name="T35"/>
                    <a:gd fmla="*/ 10 w 12" name="T36"/>
                    <a:gd fmla="*/ 5 h 7" name="T37"/>
                    <a:gd fmla="*/ 11 w 12" name="T38"/>
                    <a:gd fmla="*/ 5 h 7" name="T39"/>
                    <a:gd fmla="*/ 11 w 12" name="T40"/>
                    <a:gd fmla="*/ 5 h 7" name="T41"/>
                    <a:gd fmla="*/ 11 w 12" name="T42"/>
                    <a:gd fmla="*/ 5 h 7" name="T43"/>
                    <a:gd fmla="*/ 11 w 12" name="T44"/>
                    <a:gd fmla="*/ 5 h 7" name="T45"/>
                    <a:gd fmla="*/ 10 w 12" name="T46"/>
                    <a:gd fmla="*/ 5 h 7" name="T47"/>
                    <a:gd fmla="*/ 10 w 12" name="T48"/>
                    <a:gd fmla="*/ 6 h 7" name="T49"/>
                    <a:gd fmla="*/ 1 w 12" name="T50"/>
                    <a:gd fmla="*/ 7 h 7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7" w="12">
                      <a:moveTo>
                        <a:pt x="1" y="7"/>
                      </a:moveTo>
                      <a:cubicBezTo>
                        <a:pt x="1" y="7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0" y="5"/>
                        <a:pt x="0" y="3"/>
                        <a:pt x="0" y="2"/>
                      </a:cubicBezTo>
                      <a:cubicBezTo>
                        <a:pt x="1" y="1"/>
                        <a:pt x="2" y="0"/>
                        <a:pt x="4" y="0"/>
                      </a:cubicBezTo>
                      <a:cubicBezTo>
                        <a:pt x="7" y="0"/>
                        <a:pt x="9" y="2"/>
                        <a:pt x="10" y="3"/>
                      </a:cubicBezTo>
                      <a:cubicBezTo>
                        <a:pt x="10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2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0" y="3"/>
                      </a:cubicBezTo>
                      <a:cubicBezTo>
                        <a:pt x="9" y="2"/>
                        <a:pt x="7" y="1"/>
                        <a:pt x="4" y="1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3"/>
                        <a:pt x="0" y="5"/>
                        <a:pt x="0" y="6"/>
                      </a:cubicBez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7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0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6"/>
                        <a:pt x="3" y="7"/>
                        <a:pt x="1" y="7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21" name="Picture 990"/>
                <p:cNvPicPr>
                  <a:picLocks noChangeArrowheads="1" noChangeAspect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67" y="2947"/>
                  <a:ext cx="50" cy="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2" name="Freeform 991"/>
                <p:cNvSpPr/>
                <p:nvPr/>
              </p:nvSpPr>
              <p:spPr bwMode="auto">
                <a:xfrm>
                  <a:off x="5676" y="2958"/>
                  <a:ext cx="30" cy="22"/>
                </a:xfrm>
                <a:custGeom>
                  <a:gdLst>
                    <a:gd fmla="*/ 4 w 13" name="T0"/>
                    <a:gd fmla="*/ 9 h 9" name="T1"/>
                    <a:gd fmla="*/ 4 w 13" name="T2"/>
                    <a:gd fmla="*/ 9 h 9" name="T3"/>
                    <a:gd fmla="*/ 4 w 13" name="T4"/>
                    <a:gd fmla="*/ 8 h 9" name="T5"/>
                    <a:gd fmla="*/ 3 w 13" name="T6"/>
                    <a:gd fmla="*/ 7 h 9" name="T7"/>
                    <a:gd fmla="*/ 2 w 13" name="T8"/>
                    <a:gd fmla="*/ 6 h 9" name="T9"/>
                    <a:gd fmla="*/ 1 w 13" name="T10"/>
                    <a:gd fmla="*/ 4 h 9" name="T11"/>
                    <a:gd fmla="*/ 1 w 13" name="T12"/>
                    <a:gd fmla="*/ 3 h 9" name="T13"/>
                    <a:gd fmla="*/ 0 w 13" name="T14"/>
                    <a:gd fmla="*/ 2 h 9" name="T15"/>
                    <a:gd fmla="*/ 4 w 13" name="T16"/>
                    <a:gd fmla="*/ 1 h 9" name="T17"/>
                    <a:gd fmla="*/ 5 w 13" name="T18"/>
                    <a:gd fmla="*/ 0 h 9" name="T19"/>
                    <a:gd fmla="*/ 6 w 13" name="T20"/>
                    <a:gd fmla="*/ 1 h 9" name="T21"/>
                    <a:gd fmla="*/ 8 w 13" name="T22"/>
                    <a:gd fmla="*/ 1 h 9" name="T23"/>
                    <a:gd fmla="*/ 10 w 13" name="T24"/>
                    <a:gd fmla="*/ 1 h 9" name="T25"/>
                    <a:gd fmla="*/ 11 w 13" name="T26"/>
                    <a:gd fmla="*/ 1 h 9" name="T27"/>
                    <a:gd fmla="*/ 12 w 13" name="T28"/>
                    <a:gd fmla="*/ 2 h 9" name="T29"/>
                    <a:gd fmla="*/ 12 w 13" name="T30"/>
                    <a:gd fmla="*/ 2 h 9" name="T31"/>
                    <a:gd fmla="*/ 12 w 13" name="T32"/>
                    <a:gd fmla="*/ 2 h 9" name="T33"/>
                    <a:gd fmla="*/ 13 w 13" name="T34"/>
                    <a:gd fmla="*/ 2 h 9" name="T35"/>
                    <a:gd fmla="*/ 12 w 13" name="T36"/>
                    <a:gd fmla="*/ 3 h 9" name="T37"/>
                    <a:gd fmla="*/ 11 w 13" name="T38"/>
                    <a:gd fmla="*/ 4 h 9" name="T39"/>
                    <a:gd fmla="*/ 12 w 13" name="T40"/>
                    <a:gd fmla="*/ 5 h 9" name="T41"/>
                    <a:gd fmla="*/ 11 w 13" name="T42"/>
                    <a:gd fmla="*/ 6 h 9" name="T43"/>
                    <a:gd fmla="*/ 11 w 13" name="T44"/>
                    <a:gd fmla="*/ 5 h 9" name="T45"/>
                    <a:gd fmla="*/ 11 w 13" name="T46"/>
                    <a:gd fmla="*/ 4 h 9" name="T47"/>
                    <a:gd fmla="*/ 12 w 13" name="T48"/>
                    <a:gd fmla="*/ 3 h 9" name="T49"/>
                    <a:gd fmla="*/ 13 w 13" name="T50"/>
                    <a:gd fmla="*/ 2 h 9" name="T51"/>
                    <a:gd fmla="*/ 12 w 13" name="T52"/>
                    <a:gd fmla="*/ 2 h 9" name="T53"/>
                    <a:gd fmla="*/ 12 w 13" name="T54"/>
                    <a:gd fmla="*/ 2 h 9" name="T55"/>
                    <a:gd fmla="*/ 11 w 13" name="T56"/>
                    <a:gd fmla="*/ 1 h 9" name="T57"/>
                    <a:gd fmla="*/ 10 w 13" name="T58"/>
                    <a:gd fmla="*/ 1 h 9" name="T59"/>
                    <a:gd fmla="*/ 8 w 13" name="T60"/>
                    <a:gd fmla="*/ 1 h 9" name="T61"/>
                    <a:gd fmla="*/ 6 w 13" name="T62"/>
                    <a:gd fmla="*/ 1 h 9" name="T63"/>
                    <a:gd fmla="*/ 5 w 13" name="T64"/>
                    <a:gd fmla="*/ 1 h 9" name="T65"/>
                    <a:gd fmla="*/ 4 w 13" name="T66"/>
                    <a:gd fmla="*/ 1 h 9" name="T67"/>
                    <a:gd fmla="*/ 1 w 13" name="T68"/>
                    <a:gd fmla="*/ 2 h 9" name="T69"/>
                    <a:gd fmla="*/ 1 w 13" name="T70"/>
                    <a:gd fmla="*/ 3 h 9" name="T71"/>
                    <a:gd fmla="*/ 1 w 13" name="T72"/>
                    <a:gd fmla="*/ 4 h 9" name="T73"/>
                    <a:gd fmla="*/ 2 w 13" name="T74"/>
                    <a:gd fmla="*/ 5 h 9" name="T75"/>
                    <a:gd fmla="*/ 3 w 13" name="T76"/>
                    <a:gd fmla="*/ 6 h 9" name="T77"/>
                    <a:gd fmla="*/ 4 w 13" name="T78"/>
                    <a:gd fmla="*/ 8 h 9" name="T79"/>
                    <a:gd fmla="*/ 4 w 13" name="T80"/>
                    <a:gd fmla="*/ 9 h 9" name="T81"/>
                    <a:gd fmla="*/ 4 w 13" name="T82"/>
                    <a:gd fmla="*/ 9 h 9" name="T83"/>
                    <a:gd fmla="*/ 11 w 13" name="T84"/>
                    <a:gd fmla="*/ 6 h 9" name="T85"/>
                    <a:gd fmla="*/ 4 w 13" name="T86"/>
                    <a:gd fmla="*/ 9 h 9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9" w="13">
                      <a:moveTo>
                        <a:pt x="4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8"/>
                        <a:pt x="4" y="8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1" y="5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2" y="2"/>
                        <a:pt x="3" y="2"/>
                        <a:pt x="4" y="1"/>
                      </a:cubicBezTo>
                      <a:cubicBezTo>
                        <a:pt x="4" y="1"/>
                        <a:pt x="5" y="0"/>
                        <a:pt x="5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9" y="0"/>
                        <a:pt x="10" y="0"/>
                        <a:pt x="10" y="1"/>
                      </a:cubicBezTo>
                      <a:cubicBezTo>
                        <a:pt x="10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2" y="3"/>
                        <a:pt x="12" y="3"/>
                      </a:cubicBezTo>
                      <a:cubicBezTo>
                        <a:pt x="12" y="3"/>
                        <a:pt x="11" y="3"/>
                        <a:pt x="11" y="4"/>
                      </a:cubicBezTo>
                      <a:cubicBezTo>
                        <a:pt x="11" y="4"/>
                        <a:pt x="11" y="5"/>
                        <a:pt x="12" y="5"/>
                      </a:cubicBezTo>
                      <a:cubicBezTo>
                        <a:pt x="12" y="5"/>
                        <a:pt x="11" y="5"/>
                        <a:pt x="11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3"/>
                        <a:pt x="12" y="3"/>
                        <a:pt x="12" y="3"/>
                      </a:cubicBezTo>
                      <a:cubicBezTo>
                        <a:pt x="12" y="2"/>
                        <a:pt x="13" y="2"/>
                        <a:pt x="13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4" y="7"/>
                        <a:pt x="4" y="8"/>
                      </a:cubicBezTo>
                      <a:cubicBezTo>
                        <a:pt x="4" y="8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10" y="7"/>
                        <a:pt x="11" y="6"/>
                      </a:cubicBezTo>
                      <a:cubicBezTo>
                        <a:pt x="10" y="7"/>
                        <a:pt x="5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23" name="Picture 992"/>
                <p:cNvPicPr>
                  <a:picLocks noChangeArrowheads="1" noChangeAspect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76" y="2961"/>
                  <a:ext cx="43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4" name="Freeform 993"/>
                <p:cNvSpPr>
                  <a:spLocks noEditPoints="1"/>
                </p:cNvSpPr>
                <p:nvPr/>
              </p:nvSpPr>
              <p:spPr bwMode="auto">
                <a:xfrm>
                  <a:off x="5685" y="2970"/>
                  <a:ext cx="24" cy="17"/>
                </a:xfrm>
                <a:custGeom>
                  <a:gdLst>
                    <a:gd fmla="*/ 4 w 10" name="T0"/>
                    <a:gd fmla="*/ 7 h 7" name="T1"/>
                    <a:gd fmla="*/ 4 w 10" name="T2"/>
                    <a:gd fmla="*/ 7 h 7" name="T3"/>
                    <a:gd fmla="*/ 3 w 10" name="T4"/>
                    <a:gd fmla="*/ 6 h 7" name="T5"/>
                    <a:gd fmla="*/ 1 w 10" name="T6"/>
                    <a:gd fmla="*/ 5 h 7" name="T7"/>
                    <a:gd fmla="*/ 0 w 10" name="T8"/>
                    <a:gd fmla="*/ 4 h 7" name="T9"/>
                    <a:gd fmla="*/ 3 w 10" name="T10"/>
                    <a:gd fmla="*/ 1 h 7" name="T11"/>
                    <a:gd fmla="*/ 4 w 10" name="T12"/>
                    <a:gd fmla="*/ 2 h 7" name="T13"/>
                    <a:gd fmla="*/ 5 w 10" name="T14"/>
                    <a:gd fmla="*/ 2 h 7" name="T15"/>
                    <a:gd fmla="*/ 6 w 10" name="T16"/>
                    <a:gd fmla="*/ 1 h 7" name="T17"/>
                    <a:gd fmla="*/ 7 w 10" name="T18"/>
                    <a:gd fmla="*/ 0 h 7" name="T19"/>
                    <a:gd fmla="*/ 9 w 10" name="T20"/>
                    <a:gd fmla="*/ 0 h 7" name="T21"/>
                    <a:gd fmla="*/ 9 w 10" name="T22"/>
                    <a:gd fmla="*/ 1 h 7" name="T23"/>
                    <a:gd fmla="*/ 9 w 10" name="T24"/>
                    <a:gd fmla="*/ 1 h 7" name="T25"/>
                    <a:gd fmla="*/ 10 w 10" name="T26"/>
                    <a:gd fmla="*/ 1 h 7" name="T27"/>
                    <a:gd fmla="*/ 9 w 10" name="T28"/>
                    <a:gd fmla="*/ 2 h 7" name="T29"/>
                    <a:gd fmla="*/ 9 w 10" name="T30"/>
                    <a:gd fmla="*/ 3 h 7" name="T31"/>
                    <a:gd fmla="*/ 9 w 10" name="T32"/>
                    <a:gd fmla="*/ 3 h 7" name="T33"/>
                    <a:gd fmla="*/ 4 w 10" name="T34"/>
                    <a:gd fmla="*/ 7 h 7" name="T35"/>
                    <a:gd fmla="*/ 3 w 10" name="T36"/>
                    <a:gd fmla="*/ 2 h 7" name="T37"/>
                    <a:gd fmla="*/ 0 w 10" name="T38"/>
                    <a:gd fmla="*/ 4 h 7" name="T39"/>
                    <a:gd fmla="*/ 1 w 10" name="T40"/>
                    <a:gd fmla="*/ 5 h 7" name="T41"/>
                    <a:gd fmla="*/ 3 w 10" name="T42"/>
                    <a:gd fmla="*/ 6 h 7" name="T43"/>
                    <a:gd fmla="*/ 4 w 10" name="T44"/>
                    <a:gd fmla="*/ 7 h 7" name="T45"/>
                    <a:gd fmla="*/ 9 w 10" name="T46"/>
                    <a:gd fmla="*/ 4 h 7" name="T47"/>
                    <a:gd fmla="*/ 9 w 10" name="T48"/>
                    <a:gd fmla="*/ 3 h 7" name="T49"/>
                    <a:gd fmla="*/ 9 w 10" name="T50"/>
                    <a:gd fmla="*/ 2 h 7" name="T51"/>
                    <a:gd fmla="*/ 10 w 10" name="T52"/>
                    <a:gd fmla="*/ 1 h 7" name="T53"/>
                    <a:gd fmla="*/ 9 w 10" name="T54"/>
                    <a:gd fmla="*/ 1 h 7" name="T55"/>
                    <a:gd fmla="*/ 9 w 10" name="T56"/>
                    <a:gd fmla="*/ 1 h 7" name="T57"/>
                    <a:gd fmla="*/ 7 w 10" name="T58"/>
                    <a:gd fmla="*/ 0 h 7" name="T59"/>
                    <a:gd fmla="*/ 7 w 10" name="T60"/>
                    <a:gd fmla="*/ 0 h 7" name="T61"/>
                    <a:gd fmla="*/ 6 w 10" name="T62"/>
                    <a:gd fmla="*/ 1 h 7" name="T63"/>
                    <a:gd fmla="*/ 5 w 10" name="T64"/>
                    <a:gd fmla="*/ 2 h 7" name="T65"/>
                    <a:gd fmla="*/ 4 w 10" name="T66"/>
                    <a:gd fmla="*/ 2 h 7" name="T67"/>
                    <a:gd fmla="*/ 3 w 10" name="T68"/>
                    <a:gd fmla="*/ 2 h 7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7" w="10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6"/>
                      </a:cubicBezTo>
                      <a:cubicBezTo>
                        <a:pt x="2" y="6"/>
                        <a:pt x="2" y="6"/>
                        <a:pt x="1" y="5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4"/>
                        <a:pt x="2" y="2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9" y="0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4"/>
                        <a:pt x="5" y="7"/>
                        <a:pt x="4" y="7"/>
                      </a:cubicBezTo>
                      <a:close/>
                      <a:moveTo>
                        <a:pt x="3" y="2"/>
                      </a:moveTo>
                      <a:cubicBezTo>
                        <a:pt x="2" y="2"/>
                        <a:pt x="1" y="4"/>
                        <a:pt x="0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2" y="5"/>
                        <a:pt x="3" y="6"/>
                        <a:pt x="3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5" y="7"/>
                        <a:pt x="8" y="5"/>
                        <a:pt x="9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6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25" name="Freeform 994"/>
                <p:cNvSpPr>
                  <a:spLocks noEditPoints="1"/>
                </p:cNvSpPr>
                <p:nvPr/>
              </p:nvSpPr>
              <p:spPr bwMode="auto">
                <a:xfrm>
                  <a:off x="5695" y="2977"/>
                  <a:ext cx="16" cy="15"/>
                </a:xfrm>
                <a:custGeom>
                  <a:gdLst>
                    <a:gd fmla="*/ 5 w 7" name="T0"/>
                    <a:gd fmla="*/ 6 h 6" name="T1"/>
                    <a:gd fmla="*/ 5 w 7" name="T2"/>
                    <a:gd fmla="*/ 6 h 6" name="T3"/>
                    <a:gd fmla="*/ 3 w 7" name="T4"/>
                    <a:gd fmla="*/ 6 h 6" name="T5"/>
                    <a:gd fmla="*/ 3 w 7" name="T6"/>
                    <a:gd fmla="*/ 5 h 6" name="T7"/>
                    <a:gd fmla="*/ 1 w 7" name="T8"/>
                    <a:gd fmla="*/ 5 h 6" name="T9"/>
                    <a:gd fmla="*/ 0 w 7" name="T10"/>
                    <a:gd fmla="*/ 4 h 6" name="T11"/>
                    <a:gd fmla="*/ 1 w 7" name="T12"/>
                    <a:gd fmla="*/ 2 h 6" name="T13"/>
                    <a:gd fmla="*/ 2 w 7" name="T14"/>
                    <a:gd fmla="*/ 2 h 6" name="T15"/>
                    <a:gd fmla="*/ 3 w 7" name="T16"/>
                    <a:gd fmla="*/ 2 h 6" name="T17"/>
                    <a:gd fmla="*/ 4 w 7" name="T18"/>
                    <a:gd fmla="*/ 1 h 6" name="T19"/>
                    <a:gd fmla="*/ 5 w 7" name="T20"/>
                    <a:gd fmla="*/ 0 h 6" name="T21"/>
                    <a:gd fmla="*/ 5 w 7" name="T22"/>
                    <a:gd fmla="*/ 0 h 6" name="T23"/>
                    <a:gd fmla="*/ 6 w 7" name="T24"/>
                    <a:gd fmla="*/ 0 h 6" name="T25"/>
                    <a:gd fmla="*/ 7 w 7" name="T26"/>
                    <a:gd fmla="*/ 0 h 6" name="T27"/>
                    <a:gd fmla="*/ 7 w 7" name="T28"/>
                    <a:gd fmla="*/ 0 h 6" name="T29"/>
                    <a:gd fmla="*/ 7 w 7" name="T30"/>
                    <a:gd fmla="*/ 1 h 6" name="T31"/>
                    <a:gd fmla="*/ 6 w 7" name="T32"/>
                    <a:gd fmla="*/ 3 h 6" name="T33"/>
                    <a:gd fmla="*/ 5 w 7" name="T34"/>
                    <a:gd fmla="*/ 6 h 6" name="T35"/>
                    <a:gd fmla="*/ 2 w 7" name="T36"/>
                    <a:gd fmla="*/ 2 h 6" name="T37"/>
                    <a:gd fmla="*/ 0 w 7" name="T38"/>
                    <a:gd fmla="*/ 4 h 6" name="T39"/>
                    <a:gd fmla="*/ 1 w 7" name="T40"/>
                    <a:gd fmla="*/ 4 h 6" name="T41"/>
                    <a:gd fmla="*/ 3 w 7" name="T42"/>
                    <a:gd fmla="*/ 5 h 6" name="T43"/>
                    <a:gd fmla="*/ 3 w 7" name="T44"/>
                    <a:gd fmla="*/ 5 h 6" name="T45"/>
                    <a:gd fmla="*/ 5 w 7" name="T46"/>
                    <a:gd fmla="*/ 6 h 6" name="T47"/>
                    <a:gd fmla="*/ 5 w 7" name="T48"/>
                    <a:gd fmla="*/ 6 h 6" name="T49"/>
                    <a:gd fmla="*/ 6 w 7" name="T50"/>
                    <a:gd fmla="*/ 3 h 6" name="T51"/>
                    <a:gd fmla="*/ 7 w 7" name="T52"/>
                    <a:gd fmla="*/ 1 h 6" name="T53"/>
                    <a:gd fmla="*/ 7 w 7" name="T54"/>
                    <a:gd fmla="*/ 0 h 6" name="T55"/>
                    <a:gd fmla="*/ 7 w 7" name="T56"/>
                    <a:gd fmla="*/ 0 h 6" name="T57"/>
                    <a:gd fmla="*/ 7 w 7" name="T58"/>
                    <a:gd fmla="*/ 0 h 6" name="T59"/>
                    <a:gd fmla="*/ 6 w 7" name="T60"/>
                    <a:gd fmla="*/ 0 h 6" name="T61"/>
                    <a:gd fmla="*/ 5 w 7" name="T62"/>
                    <a:gd fmla="*/ 0 h 6" name="T63"/>
                    <a:gd fmla="*/ 5 w 7" name="T64"/>
                    <a:gd fmla="*/ 0 h 6" name="T65"/>
                    <a:gd fmla="*/ 5 w 7" name="T66"/>
                    <a:gd fmla="*/ 0 h 6" name="T67"/>
                    <a:gd fmla="*/ 5 w 7" name="T68"/>
                    <a:gd fmla="*/ 1 h 6" name="T69"/>
                    <a:gd fmla="*/ 3 w 7" name="T70"/>
                    <a:gd fmla="*/ 2 h 6" name="T71"/>
                    <a:gd fmla="*/ 2 w 7" name="T72"/>
                    <a:gd fmla="*/ 2 h 6" name="T73"/>
                    <a:gd fmla="*/ 2 w 7" name="T74"/>
                    <a:gd fmla="*/ 2 h 6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6" w="7">
                      <a:moveTo>
                        <a:pt x="5" y="6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3" y="6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2" y="5"/>
                        <a:pt x="2" y="5"/>
                        <a:pt x="1" y="5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1"/>
                        <a:pt x="7" y="2"/>
                        <a:pt x="6" y="3"/>
                      </a:cubicBezTo>
                      <a:cubicBezTo>
                        <a:pt x="6" y="5"/>
                        <a:pt x="5" y="6"/>
                        <a:pt x="5" y="6"/>
                      </a:cubicBezTo>
                      <a:close/>
                      <a:moveTo>
                        <a:pt x="2" y="2"/>
                      </a:move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6" y="4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6A3A1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26" name="Picture 995"/>
                <p:cNvPicPr>
                  <a:picLocks noChangeArrowheads="1"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696" y="2967"/>
                  <a:ext cx="28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7" name="Freeform 996"/>
                <p:cNvSpPr>
                  <a:spLocks noEditPoints="1"/>
                </p:cNvSpPr>
                <p:nvPr/>
              </p:nvSpPr>
              <p:spPr bwMode="auto">
                <a:xfrm>
                  <a:off x="5704" y="2980"/>
                  <a:ext cx="14" cy="14"/>
                </a:xfrm>
                <a:custGeom>
                  <a:gdLst>
                    <a:gd fmla="*/ 3 w 6" name="T0"/>
                    <a:gd fmla="*/ 6 h 6" name="T1"/>
                    <a:gd fmla="*/ 1 w 6" name="T2"/>
                    <a:gd fmla="*/ 5 h 6" name="T3"/>
                    <a:gd fmla="*/ 1 w 6" name="T4"/>
                    <a:gd fmla="*/ 3 h 6" name="T5"/>
                    <a:gd fmla="*/ 1 w 6" name="T6"/>
                    <a:gd fmla="*/ 2 h 6" name="T7"/>
                    <a:gd fmla="*/ 2 w 6" name="T8"/>
                    <a:gd fmla="*/ 2 h 6" name="T9"/>
                    <a:gd fmla="*/ 3 w 6" name="T10"/>
                    <a:gd fmla="*/ 0 h 6" name="T11"/>
                    <a:gd fmla="*/ 3 w 6" name="T12"/>
                    <a:gd fmla="*/ 0 h 6" name="T13"/>
                    <a:gd fmla="*/ 4 w 6" name="T14"/>
                    <a:gd fmla="*/ 0 h 6" name="T15"/>
                    <a:gd fmla="*/ 4 w 6" name="T16"/>
                    <a:gd fmla="*/ 0 h 6" name="T17"/>
                    <a:gd fmla="*/ 5 w 6" name="T18"/>
                    <a:gd fmla="*/ 0 h 6" name="T19"/>
                    <a:gd fmla="*/ 5 w 6" name="T20"/>
                    <a:gd fmla="*/ 1 h 6" name="T21"/>
                    <a:gd fmla="*/ 6 w 6" name="T22"/>
                    <a:gd fmla="*/ 3 h 6" name="T23"/>
                    <a:gd fmla="*/ 5 w 6" name="T24"/>
                    <a:gd fmla="*/ 3 h 6" name="T25"/>
                    <a:gd fmla="*/ 5 w 6" name="T26"/>
                    <a:gd fmla="*/ 5 h 6" name="T27"/>
                    <a:gd fmla="*/ 5 w 6" name="T28"/>
                    <a:gd fmla="*/ 5 h 6" name="T29"/>
                    <a:gd fmla="*/ 4 w 6" name="T30"/>
                    <a:gd fmla="*/ 5 h 6" name="T31"/>
                    <a:gd fmla="*/ 3 w 6" name="T32"/>
                    <a:gd fmla="*/ 5 h 6" name="T33"/>
                    <a:gd fmla="*/ 3 w 6" name="T34"/>
                    <a:gd fmla="*/ 6 h 6" name="T35"/>
                    <a:gd fmla="*/ 3 w 6" name="T36"/>
                    <a:gd fmla="*/ 0 h 6" name="T37"/>
                    <a:gd fmla="*/ 2 w 6" name="T38"/>
                    <a:gd fmla="*/ 2 h 6" name="T39"/>
                    <a:gd fmla="*/ 1 w 6" name="T40"/>
                    <a:gd fmla="*/ 2 h 6" name="T41"/>
                    <a:gd fmla="*/ 1 w 6" name="T42"/>
                    <a:gd fmla="*/ 3 h 6" name="T43"/>
                    <a:gd fmla="*/ 1 w 6" name="T44"/>
                    <a:gd fmla="*/ 5 h 6" name="T45"/>
                    <a:gd fmla="*/ 3 w 6" name="T46"/>
                    <a:gd fmla="*/ 5 h 6" name="T47"/>
                    <a:gd fmla="*/ 5 w 6" name="T48"/>
                    <a:gd fmla="*/ 5 h 6" name="T49"/>
                    <a:gd fmla="*/ 5 w 6" name="T50"/>
                    <a:gd fmla="*/ 5 h 6" name="T51"/>
                    <a:gd fmla="*/ 5 w 6" name="T52"/>
                    <a:gd fmla="*/ 4 h 6" name="T53"/>
                    <a:gd fmla="*/ 5 w 6" name="T54"/>
                    <a:gd fmla="*/ 3 h 6" name="T55"/>
                    <a:gd fmla="*/ 5 w 6" name="T56"/>
                    <a:gd fmla="*/ 3 h 6" name="T57"/>
                    <a:gd fmla="*/ 5 w 6" name="T58"/>
                    <a:gd fmla="*/ 1 h 6" name="T59"/>
                    <a:gd fmla="*/ 4 w 6" name="T60"/>
                    <a:gd fmla="*/ 0 h 6" name="T61"/>
                    <a:gd fmla="*/ 4 w 6" name="T62"/>
                    <a:gd fmla="*/ 0 h 6" name="T63"/>
                    <a:gd fmla="*/ 3 w 6" name="T64"/>
                    <a:gd fmla="*/ 0 h 6" name="T65"/>
                    <a:gd fmla="*/ 3 w 6" name="T66"/>
                    <a:gd fmla="*/ 0 h 6" name="T67"/>
                    <a:gd fmla="*/ 3 w 6" name="T68"/>
                    <a:gd fmla="*/ 0 h 6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6" w="6">
                      <a:moveTo>
                        <a:pt x="3" y="6"/>
                      </a:moveTo>
                      <a:cubicBezTo>
                        <a:pt x="2" y="6"/>
                        <a:pt x="1" y="5"/>
                        <a:pt x="1" y="5"/>
                      </a:cubicBezTo>
                      <a:cubicBezTo>
                        <a:pt x="0" y="5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2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lose/>
                      <a:moveTo>
                        <a:pt x="3" y="0"/>
                      </a:move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5"/>
                        <a:pt x="1" y="5"/>
                      </a:cubicBezTo>
                      <a:cubicBezTo>
                        <a:pt x="2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28" name="Freeform 997"/>
                <p:cNvSpPr/>
                <p:nvPr/>
              </p:nvSpPr>
              <p:spPr bwMode="auto">
                <a:xfrm flipH="1">
                  <a:off x="5695" y="2877"/>
                  <a:ext cx="0" cy="2"/>
                </a:xfrm>
                <a:custGeom>
                  <a:gdLst>
                    <a:gd fmla="*/ 0 h 1" name="T0"/>
                    <a:gd fmla="*/ 1 h 1" name="T1"/>
                    <a:gd fmla="*/ 0 h 1" name="T2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29" name="Freeform 998"/>
                <p:cNvSpPr/>
                <p:nvPr/>
              </p:nvSpPr>
              <p:spPr bwMode="auto">
                <a:xfrm>
                  <a:off x="5680" y="2898"/>
                  <a:ext cx="5" cy="10"/>
                </a:xfrm>
                <a:custGeom>
                  <a:gdLst>
                    <a:gd fmla="*/ 1 w 2" name="T0"/>
                    <a:gd fmla="*/ 3 h 4" name="T1"/>
                    <a:gd fmla="*/ 0 w 2" name="T2"/>
                    <a:gd fmla="*/ 3 h 4" name="T3"/>
                    <a:gd fmla="*/ 0 w 2" name="T4"/>
                    <a:gd fmla="*/ 3 h 4" name="T5"/>
                    <a:gd fmla="*/ 1 w 2" name="T6"/>
                    <a:gd fmla="*/ 0 h 4" name="T7"/>
                    <a:gd fmla="*/ 1 w 2" name="T8"/>
                    <a:gd fmla="*/ 0 h 4" name="T9"/>
                    <a:gd fmla="*/ 1 w 2" name="T10"/>
                    <a:gd fmla="*/ 0 h 4" name="T11"/>
                    <a:gd fmla="*/ 2 w 2" name="T12"/>
                    <a:gd fmla="*/ 3 h 4" name="T13"/>
                    <a:gd fmla="*/ 2 w 2" name="T14"/>
                    <a:gd fmla="*/ 4 h 4" name="T15"/>
                    <a:gd fmla="*/ 2 w 2" name="T16"/>
                    <a:gd fmla="*/ 3 h 4" name="T17"/>
                    <a:gd fmla="*/ 1 w 2" name="T18"/>
                    <a:gd fmla="*/ 1 h 4" name="T19"/>
                    <a:gd fmla="*/ 1 w 2" name="T20"/>
                    <a:gd fmla="*/ 3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1" y="3"/>
                      </a:move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0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0" name="Freeform 999"/>
                <p:cNvSpPr/>
                <p:nvPr/>
              </p:nvSpPr>
              <p:spPr bwMode="auto">
                <a:xfrm>
                  <a:off x="5697" y="2903"/>
                  <a:ext cx="9" cy="10"/>
                </a:xfrm>
                <a:custGeom>
                  <a:gdLst>
                    <a:gd fmla="*/ 2 w 4" name="T0"/>
                    <a:gd fmla="*/ 0 h 4" name="T1"/>
                    <a:gd fmla="*/ 2 w 4" name="T2"/>
                    <a:gd fmla="*/ 0 h 4" name="T3"/>
                    <a:gd fmla="*/ 2 w 4" name="T4"/>
                    <a:gd fmla="*/ 0 h 4" name="T5"/>
                    <a:gd fmla="*/ 1 w 4" name="T6"/>
                    <a:gd fmla="*/ 0 h 4" name="T7"/>
                    <a:gd fmla="*/ 0 w 4" name="T8"/>
                    <a:gd fmla="*/ 2 h 4" name="T9"/>
                    <a:gd fmla="*/ 0 w 4" name="T10"/>
                    <a:gd fmla="*/ 2 h 4" name="T11"/>
                    <a:gd fmla="*/ 1 w 4" name="T12"/>
                    <a:gd fmla="*/ 2 h 4" name="T13"/>
                    <a:gd fmla="*/ 1 w 4" name="T14"/>
                    <a:gd fmla="*/ 0 h 4" name="T15"/>
                    <a:gd fmla="*/ 2 w 4" name="T16"/>
                    <a:gd fmla="*/ 3 h 4" name="T17"/>
                    <a:gd fmla="*/ 2 w 4" name="T18"/>
                    <a:gd fmla="*/ 3 h 4" name="T19"/>
                    <a:gd fmla="*/ 2 w 4" name="T20"/>
                    <a:gd fmla="*/ 3 h 4" name="T21"/>
                    <a:gd fmla="*/ 2 w 4" name="T22"/>
                    <a:gd fmla="*/ 3 h 4" name="T23"/>
                    <a:gd fmla="*/ 2 w 4" name="T24"/>
                    <a:gd fmla="*/ 3 h 4" name="T25"/>
                    <a:gd fmla="*/ 2 w 4" name="T26"/>
                    <a:gd fmla="*/ 3 h 4" name="T27"/>
                    <a:gd fmla="*/ 2 w 4" name="T28"/>
                    <a:gd fmla="*/ 3 h 4" name="T29"/>
                    <a:gd fmla="*/ 3 w 4" name="T30"/>
                    <a:gd fmla="*/ 1 h 4" name="T31"/>
                    <a:gd fmla="*/ 3 w 4" name="T32"/>
                    <a:gd fmla="*/ 3 h 4" name="T33"/>
                    <a:gd fmla="*/ 3 w 4" name="T34"/>
                    <a:gd fmla="*/ 4 h 4" name="T35"/>
                    <a:gd fmla="*/ 4 w 4" name="T36"/>
                    <a:gd fmla="*/ 3 h 4" name="T37"/>
                    <a:gd fmla="*/ 4 w 4" name="T38"/>
                    <a:gd fmla="*/ 2 h 4" name="T39"/>
                    <a:gd fmla="*/ 4 w 4" name="T40"/>
                    <a:gd fmla="*/ 2 h 4" name="T41"/>
                    <a:gd fmla="*/ 4 w 4" name="T42"/>
                    <a:gd fmla="*/ 2 h 4" name="T43"/>
                    <a:gd fmla="*/ 4 w 4" name="T44"/>
                    <a:gd fmla="*/ 2 h 4" name="T45"/>
                    <a:gd fmla="*/ 4 w 4" name="T46"/>
                    <a:gd fmla="*/ 2 h 4" name="T47"/>
                    <a:gd fmla="*/ 4 w 4" name="T48"/>
                    <a:gd fmla="*/ 2 h 4" name="T49"/>
                    <a:gd fmla="*/ 4 w 4" name="T50"/>
                    <a:gd fmla="*/ 1 h 4" name="T51"/>
                    <a:gd fmla="*/ 4 w 4" name="T52"/>
                    <a:gd fmla="*/ 0 h 4" name="T53"/>
                    <a:gd fmla="*/ 4 w 4" name="T54"/>
                    <a:gd fmla="*/ 0 h 4" name="T55"/>
                    <a:gd fmla="*/ 4 w 4" name="T56"/>
                    <a:gd fmla="*/ 0 h 4" name="T57"/>
                    <a:gd fmla="*/ 4 w 4" name="T58"/>
                    <a:gd fmla="*/ 0 h 4" name="T59"/>
                    <a:gd fmla="*/ 4 w 4" name="T60"/>
                    <a:gd fmla="*/ 1 h 4" name="T61"/>
                    <a:gd fmla="*/ 3 w 4" name="T62"/>
                    <a:gd fmla="*/ 0 h 4" name="T63"/>
                    <a:gd fmla="*/ 3 w 4" name="T64"/>
                    <a:gd fmla="*/ 0 h 4" name="T65"/>
                    <a:gd fmla="*/ 2 w 4" name="T66"/>
                    <a:gd fmla="*/ 1 h 4" name="T67"/>
                    <a:gd fmla="*/ 2 w 4" name="T68"/>
                    <a:gd fmla="*/ 0 h 4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4" w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3" y="3"/>
                      </a:cubicBezTo>
                      <a:cubicBezTo>
                        <a:pt x="3" y="3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1" name="Freeform 1000"/>
                <p:cNvSpPr/>
                <p:nvPr/>
              </p:nvSpPr>
              <p:spPr bwMode="auto">
                <a:xfrm>
                  <a:off x="5676" y="2939"/>
                  <a:ext cx="4" cy="5"/>
                </a:xfrm>
                <a:custGeom>
                  <a:gdLst>
                    <a:gd fmla="*/ 1 w 2" name="T0"/>
                    <a:gd fmla="*/ 2 h 2" name="T1"/>
                    <a:gd fmla="*/ 1 w 2" name="T2"/>
                    <a:gd fmla="*/ 2 h 2" name="T3"/>
                    <a:gd fmla="*/ 1 w 2" name="T4"/>
                    <a:gd fmla="*/ 2 h 2" name="T5"/>
                    <a:gd fmla="*/ 2 w 2" name="T6"/>
                    <a:gd fmla="*/ 0 h 2" name="T7"/>
                    <a:gd fmla="*/ 2 w 2" name="T8"/>
                    <a:gd fmla="*/ 2 h 2" name="T9"/>
                    <a:gd fmla="*/ 2 w 2" name="T10"/>
                    <a:gd fmla="*/ 2 h 2" name="T11"/>
                    <a:gd fmla="*/ 2 w 2" name="T12"/>
                    <a:gd fmla="*/ 0 h 2" name="T13"/>
                    <a:gd fmla="*/ 1 w 2" name="T14"/>
                    <a:gd fmla="*/ 0 h 2" name="T15"/>
                    <a:gd fmla="*/ 1 w 2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2" name="Freeform 1001"/>
                <p:cNvSpPr/>
                <p:nvPr/>
              </p:nvSpPr>
              <p:spPr bwMode="auto">
                <a:xfrm>
                  <a:off x="5683" y="2939"/>
                  <a:ext cx="2" cy="7"/>
                </a:xfrm>
                <a:custGeom>
                  <a:gdLst>
                    <a:gd fmla="*/ 0 w 1" name="T0"/>
                    <a:gd fmla="*/ 2 h 3" name="T1"/>
                    <a:gd fmla="*/ 0 w 1" name="T2"/>
                    <a:gd fmla="*/ 2 h 3" name="T3"/>
                    <a:gd fmla="*/ 1 w 1" name="T4"/>
                    <a:gd fmla="*/ 1 h 3" name="T5"/>
                    <a:gd fmla="*/ 1 w 1" name="T6"/>
                    <a:gd fmla="*/ 3 h 3" name="T7"/>
                    <a:gd fmla="*/ 1 w 1" name="T8"/>
                    <a:gd fmla="*/ 3 h 3" name="T9"/>
                    <a:gd fmla="*/ 1 w 1" name="T10"/>
                    <a:gd fmla="*/ 1 h 3" name="T11"/>
                    <a:gd fmla="*/ 1 w 1" name="T12"/>
                    <a:gd fmla="*/ 1 h 3" name="T13"/>
                    <a:gd fmla="*/ 1 w 1" name="T14"/>
                    <a:gd fmla="*/ 0 h 3" name="T15"/>
                    <a:gd fmla="*/ 0 w 1" name="T16"/>
                    <a:gd fmla="*/ 2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3" name="Freeform 1002"/>
                <p:cNvSpPr/>
                <p:nvPr/>
              </p:nvSpPr>
              <p:spPr bwMode="auto">
                <a:xfrm>
                  <a:off x="5687" y="2941"/>
                  <a:ext cx="15" cy="8"/>
                </a:xfrm>
                <a:custGeom>
                  <a:gdLst>
                    <a:gd fmla="*/ 1 w 6" name="T0"/>
                    <a:gd fmla="*/ 2 h 3" name="T1"/>
                    <a:gd fmla="*/ 2 w 6" name="T2"/>
                    <a:gd fmla="*/ 2 h 3" name="T3"/>
                    <a:gd fmla="*/ 2 w 6" name="T4"/>
                    <a:gd fmla="*/ 2 h 3" name="T5"/>
                    <a:gd fmla="*/ 2 w 6" name="T6"/>
                    <a:gd fmla="*/ 2 h 3" name="T7"/>
                    <a:gd fmla="*/ 2 w 6" name="T8"/>
                    <a:gd fmla="*/ 2 h 3" name="T9"/>
                    <a:gd fmla="*/ 3 w 6" name="T10"/>
                    <a:gd fmla="*/ 1 h 3" name="T11"/>
                    <a:gd fmla="*/ 3 w 6" name="T12"/>
                    <a:gd fmla="*/ 2 h 3" name="T13"/>
                    <a:gd fmla="*/ 3 w 6" name="T14"/>
                    <a:gd fmla="*/ 3 h 3" name="T15"/>
                    <a:gd fmla="*/ 3 w 6" name="T16"/>
                    <a:gd fmla="*/ 3 h 3" name="T17"/>
                    <a:gd fmla="*/ 3 w 6" name="T18"/>
                    <a:gd fmla="*/ 3 h 3" name="T19"/>
                    <a:gd fmla="*/ 4 w 6" name="T20"/>
                    <a:gd fmla="*/ 2 h 3" name="T21"/>
                    <a:gd fmla="*/ 5 w 6" name="T22"/>
                    <a:gd fmla="*/ 2 h 3" name="T23"/>
                    <a:gd fmla="*/ 5 w 6" name="T24"/>
                    <a:gd fmla="*/ 2 h 3" name="T25"/>
                    <a:gd fmla="*/ 5 w 6" name="T26"/>
                    <a:gd fmla="*/ 2 h 3" name="T27"/>
                    <a:gd fmla="*/ 5 w 6" name="T28"/>
                    <a:gd fmla="*/ 3 h 3" name="T29"/>
                    <a:gd fmla="*/ 5 w 6" name="T30"/>
                    <a:gd fmla="*/ 3 h 3" name="T31"/>
                    <a:gd fmla="*/ 5 w 6" name="T32"/>
                    <a:gd fmla="*/ 3 h 3" name="T33"/>
                    <a:gd fmla="*/ 5 w 6" name="T34"/>
                    <a:gd fmla="*/ 3 h 3" name="T35"/>
                    <a:gd fmla="*/ 5 w 6" name="T36"/>
                    <a:gd fmla="*/ 3 h 3" name="T37"/>
                    <a:gd fmla="*/ 6 w 6" name="T38"/>
                    <a:gd fmla="*/ 2 h 3" name="T39"/>
                    <a:gd fmla="*/ 6 w 6" name="T40"/>
                    <a:gd fmla="*/ 2 h 3" name="T41"/>
                    <a:gd fmla="*/ 5 w 6" name="T42"/>
                    <a:gd fmla="*/ 2 h 3" name="T43"/>
                    <a:gd fmla="*/ 5 w 6" name="T44"/>
                    <a:gd fmla="*/ 3 h 3" name="T45"/>
                    <a:gd fmla="*/ 5 w 6" name="T46"/>
                    <a:gd fmla="*/ 2 h 3" name="T47"/>
                    <a:gd fmla="*/ 5 w 6" name="T48"/>
                    <a:gd fmla="*/ 2 h 3" name="T49"/>
                    <a:gd fmla="*/ 5 w 6" name="T50"/>
                    <a:gd fmla="*/ 1 h 3" name="T51"/>
                    <a:gd fmla="*/ 5 w 6" name="T52"/>
                    <a:gd fmla="*/ 1 h 3" name="T53"/>
                    <a:gd fmla="*/ 5 w 6" name="T54"/>
                    <a:gd fmla="*/ 1 h 3" name="T55"/>
                    <a:gd fmla="*/ 4 w 6" name="T56"/>
                    <a:gd fmla="*/ 2 h 3" name="T57"/>
                    <a:gd fmla="*/ 3 w 6" name="T58"/>
                    <a:gd fmla="*/ 2 h 3" name="T59"/>
                    <a:gd fmla="*/ 3 w 6" name="T60"/>
                    <a:gd fmla="*/ 2 h 3" name="T61"/>
                    <a:gd fmla="*/ 3 w 6" name="T62"/>
                    <a:gd fmla="*/ 1 h 3" name="T63"/>
                    <a:gd fmla="*/ 3 w 6" name="T64"/>
                    <a:gd fmla="*/ 1 h 3" name="T65"/>
                    <a:gd fmla="*/ 2 w 6" name="T66"/>
                    <a:gd fmla="*/ 1 h 3" name="T67"/>
                    <a:gd fmla="*/ 2 w 6" name="T68"/>
                    <a:gd fmla="*/ 0 h 3" name="T69"/>
                    <a:gd fmla="*/ 1 w 6" name="T70"/>
                    <a:gd fmla="*/ 0 h 3" name="T71"/>
                    <a:gd fmla="*/ 0 w 6" name="T72"/>
                    <a:gd fmla="*/ 0 h 3" name="T73"/>
                    <a:gd fmla="*/ 0 w 6" name="T74"/>
                    <a:gd fmla="*/ 1 h 3" name="T75"/>
                    <a:gd fmla="*/ 0 w 6" name="T76"/>
                    <a:gd fmla="*/ 1 h 3" name="T77"/>
                    <a:gd fmla="*/ 0 w 6" name="T78"/>
                    <a:gd fmla="*/ 1 h 3" name="T79"/>
                    <a:gd fmla="*/ 1 w 6" name="T80"/>
                    <a:gd fmla="*/ 0 h 3" name="T81"/>
                    <a:gd fmla="*/ 1 w 6" name="T82"/>
                    <a:gd fmla="*/ 0 h 3" name="T83"/>
                    <a:gd fmla="*/ 1 w 6" name="T84"/>
                    <a:gd fmla="*/ 2 h 3" name="T85"/>
                    <a:gd fmla="*/ 1 w 6" name="T86"/>
                    <a:gd fmla="*/ 2 h 3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3" w="6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4" name="Freeform 1003"/>
                <p:cNvSpPr/>
                <p:nvPr/>
              </p:nvSpPr>
              <p:spPr bwMode="auto">
                <a:xfrm>
                  <a:off x="5702" y="2901"/>
                  <a:ext cx="4" cy="2"/>
                </a:xfrm>
                <a:custGeom>
                  <a:gdLst>
                    <a:gd fmla="*/ 2 w 2" name="T0"/>
                    <a:gd fmla="*/ 0 h 1" name="T1"/>
                    <a:gd fmla="*/ 2 w 2" name="T2"/>
                    <a:gd fmla="*/ 0 h 1" name="T3"/>
                    <a:gd fmla="*/ 2 w 2" name="T4"/>
                    <a:gd fmla="*/ 0 h 1" name="T5"/>
                    <a:gd fmla="*/ 2 w 2" name="T6"/>
                    <a:gd fmla="*/ 0 h 1" name="T7"/>
                    <a:gd fmla="*/ 1 w 2" name="T8"/>
                    <a:gd fmla="*/ 1 h 1" name="T9"/>
                    <a:gd fmla="*/ 0 w 2" name="T10"/>
                    <a:gd fmla="*/ 1 h 1" name="T11"/>
                    <a:gd fmla="*/ 0 w 2" name="T12"/>
                    <a:gd fmla="*/ 1 h 1" name="T13"/>
                    <a:gd fmla="*/ 0 w 2" name="T14"/>
                    <a:gd fmla="*/ 1 h 1" name="T15"/>
                    <a:gd fmla="*/ 1 w 2" name="T16"/>
                    <a:gd fmla="*/ 1 h 1" name="T17"/>
                    <a:gd fmla="*/ 2 w 2" name="T18"/>
                    <a:gd fmla="*/ 0 h 1" name="T19"/>
                    <a:gd fmla="*/ 2 w 2" name="T20"/>
                    <a:gd fmla="*/ 0 h 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5" name="Freeform 1004"/>
                <p:cNvSpPr/>
                <p:nvPr/>
              </p:nvSpPr>
              <p:spPr bwMode="auto">
                <a:xfrm>
                  <a:off x="5678" y="2884"/>
                  <a:ext cx="21" cy="12"/>
                </a:xfrm>
                <a:custGeom>
                  <a:gdLst>
                    <a:gd fmla="*/ 0 w 9" name="T0"/>
                    <a:gd fmla="*/ 4 h 5" name="T1"/>
                    <a:gd fmla="*/ 1 w 9" name="T2"/>
                    <a:gd fmla="*/ 0 h 5" name="T3"/>
                    <a:gd fmla="*/ 4 w 9" name="T4"/>
                    <a:gd fmla="*/ 4 h 5" name="T5"/>
                    <a:gd fmla="*/ 3 w 9" name="T6"/>
                    <a:gd fmla="*/ 3 h 5" name="T7"/>
                    <a:gd fmla="*/ 3 w 9" name="T8"/>
                    <a:gd fmla="*/ 3 h 5" name="T9"/>
                    <a:gd fmla="*/ 3 w 9" name="T10"/>
                    <a:gd fmla="*/ 3 h 5" name="T11"/>
                    <a:gd fmla="*/ 4 w 9" name="T12"/>
                    <a:gd fmla="*/ 4 h 5" name="T13"/>
                    <a:gd fmla="*/ 5 w 9" name="T14"/>
                    <a:gd fmla="*/ 3 h 5" name="T15"/>
                    <a:gd fmla="*/ 5 w 9" name="T16"/>
                    <a:gd fmla="*/ 2 h 5" name="T17"/>
                    <a:gd fmla="*/ 5 w 9" name="T18"/>
                    <a:gd fmla="*/ 2 h 5" name="T19"/>
                    <a:gd fmla="*/ 6 w 9" name="T20"/>
                    <a:gd fmla="*/ 3 h 5" name="T21"/>
                    <a:gd fmla="*/ 7 w 9" name="T22"/>
                    <a:gd fmla="*/ 3 h 5" name="T23"/>
                    <a:gd fmla="*/ 9 w 9" name="T24"/>
                    <a:gd fmla="*/ 4 h 5" name="T25"/>
                    <a:gd fmla="*/ 7 w 9" name="T26"/>
                    <a:gd fmla="*/ 4 h 5" name="T27"/>
                    <a:gd fmla="*/ 6 w 9" name="T28"/>
                    <a:gd fmla="*/ 4 h 5" name="T29"/>
                    <a:gd fmla="*/ 1 w 9" name="T30"/>
                    <a:gd fmla="*/ 1 h 5" name="T31"/>
                    <a:gd fmla="*/ 0 w 9" name="T32"/>
                    <a:gd fmla="*/ 4 h 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5" w="9">
                      <a:moveTo>
                        <a:pt x="0" y="4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2"/>
                        <a:pt x="2" y="3"/>
                        <a:pt x="4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3"/>
                      </a:cubicBezTo>
                      <a:cubicBezTo>
                        <a:pt x="6" y="3"/>
                        <a:pt x="6" y="3"/>
                        <a:pt x="7" y="3"/>
                      </a:cubicBezTo>
                      <a:cubicBezTo>
                        <a:pt x="7" y="4"/>
                        <a:pt x="8" y="4"/>
                        <a:pt x="9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4" y="5"/>
                        <a:pt x="2" y="5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6" name="Freeform 1005"/>
                <p:cNvSpPr/>
                <p:nvPr/>
              </p:nvSpPr>
              <p:spPr bwMode="auto">
                <a:xfrm flipH="1">
                  <a:off x="5678" y="2903"/>
                  <a:ext cx="0" cy="5"/>
                </a:xfrm>
                <a:custGeom>
                  <a:gdLst>
                    <a:gd fmla="*/ 0 h 2" name="T0"/>
                    <a:gd fmla="*/ 0 h 2" name="T1"/>
                    <a:gd fmla="*/ 0 h 2" name="T2"/>
                    <a:gd fmla="*/ 1 h 2" name="T3"/>
                    <a:gd fmla="*/ 2 h 2" name="T4"/>
                    <a:gd fmla="*/ 2 h 2" name="T5"/>
                    <a:gd fmla="*/ 2 h 2" name="T6"/>
                    <a:gd fmla="*/ 1 h 2" name="T7"/>
                    <a:gd fmla="*/ 0 h 2" name="T8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7" name="Freeform 1006"/>
                <p:cNvSpPr/>
                <p:nvPr/>
              </p:nvSpPr>
              <p:spPr bwMode="auto">
                <a:xfrm>
                  <a:off x="5687" y="2896"/>
                  <a:ext cx="10" cy="2"/>
                </a:xfrm>
                <a:custGeom>
                  <a:gdLst>
                    <a:gd fmla="*/ 0 w 4" name="T0"/>
                    <a:gd fmla="*/ 1 h 1" name="T1"/>
                    <a:gd fmla="*/ 0 w 4" name="T2"/>
                    <a:gd fmla="*/ 1 h 1" name="T3"/>
                    <a:gd fmla="*/ 0 w 4" name="T4"/>
                    <a:gd fmla="*/ 0 h 1" name="T5"/>
                    <a:gd fmla="*/ 0 w 4" name="T6"/>
                    <a:gd fmla="*/ 0 h 1" name="T7"/>
                    <a:gd fmla="*/ 1 w 4" name="T8"/>
                    <a:gd fmla="*/ 1 h 1" name="T9"/>
                    <a:gd fmla="*/ 2 w 4" name="T10"/>
                    <a:gd fmla="*/ 0 h 1" name="T11"/>
                    <a:gd fmla="*/ 2 w 4" name="T12"/>
                    <a:gd fmla="*/ 0 h 1" name="T13"/>
                    <a:gd fmla="*/ 3 w 4" name="T14"/>
                    <a:gd fmla="*/ 0 h 1" name="T15"/>
                    <a:gd fmla="*/ 4 w 4" name="T16"/>
                    <a:gd fmla="*/ 0 h 1" name="T17"/>
                    <a:gd fmla="*/ 4 w 4" name="T18"/>
                    <a:gd fmla="*/ 1 h 1" name="T19"/>
                    <a:gd fmla="*/ 4 w 4" name="T20"/>
                    <a:gd fmla="*/ 1 h 1" name="T21"/>
                    <a:gd fmla="*/ 3 w 4" name="T22"/>
                    <a:gd fmla="*/ 0 h 1" name="T23"/>
                    <a:gd fmla="*/ 2 w 4" name="T24"/>
                    <a:gd fmla="*/ 0 h 1" name="T25"/>
                    <a:gd fmla="*/ 1 w 4" name="T26"/>
                    <a:gd fmla="*/ 1 h 1" name="T27"/>
                    <a:gd fmla="*/ 0 w 4" name="T28"/>
                    <a:gd fmla="*/ 1 h 1" name="T29"/>
                    <a:gd fmla="*/ 0 w 4" name="T30"/>
                    <a:gd fmla="*/ 1 h 1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" w="4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8" name="Freeform 1007"/>
                <p:cNvSpPr/>
                <p:nvPr/>
              </p:nvSpPr>
              <p:spPr bwMode="auto">
                <a:xfrm>
                  <a:off x="5673" y="2927"/>
                  <a:ext cx="3" cy="5"/>
                </a:xfrm>
                <a:custGeom>
                  <a:gdLst>
                    <a:gd fmla="*/ 0 w 1" name="T0"/>
                    <a:gd fmla="*/ 1 h 2" name="T1"/>
                    <a:gd fmla="*/ 1 w 1" name="T2"/>
                    <a:gd fmla="*/ 0 h 2" name="T3"/>
                    <a:gd fmla="*/ 1 w 1" name="T4"/>
                    <a:gd fmla="*/ 0 h 2" name="T5"/>
                    <a:gd fmla="*/ 1 w 1" name="T6"/>
                    <a:gd fmla="*/ 1 h 2" name="T7"/>
                    <a:gd fmla="*/ 1 w 1" name="T8"/>
                    <a:gd fmla="*/ 2 h 2" name="T9"/>
                    <a:gd fmla="*/ 1 w 1" name="T10"/>
                    <a:gd fmla="*/ 2 h 2" name="T11"/>
                    <a:gd fmla="*/ 1 w 1" name="T12"/>
                    <a:gd fmla="*/ 2 h 2" name="T13"/>
                    <a:gd fmla="*/ 1 w 1" name="T14"/>
                    <a:gd fmla="*/ 1 h 2" name="T15"/>
                    <a:gd fmla="*/ 0 w 1" name="T16"/>
                    <a:gd fmla="*/ 1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39" name="Freeform 1008"/>
                <p:cNvSpPr/>
                <p:nvPr/>
              </p:nvSpPr>
              <p:spPr bwMode="auto">
                <a:xfrm>
                  <a:off x="5673" y="2920"/>
                  <a:ext cx="5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2 h 2" name="T3"/>
                    <a:gd fmla="*/ 0 w 2" name="T4"/>
                    <a:gd fmla="*/ 2 h 2" name="T5"/>
                    <a:gd fmla="*/ 1 w 2" name="T6"/>
                    <a:gd fmla="*/ 1 h 2" name="T7"/>
                    <a:gd fmla="*/ 1 w 2" name="T8"/>
                    <a:gd fmla="*/ 1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1 h 2" name="T15"/>
                    <a:gd fmla="*/ 2 w 2" name="T16"/>
                    <a:gd fmla="*/ 2 h 2" name="T17"/>
                    <a:gd fmla="*/ 2 w 2" name="T18"/>
                    <a:gd fmla="*/ 2 h 2" name="T19"/>
                    <a:gd fmla="*/ 2 w 2" name="T20"/>
                    <a:gd fmla="*/ 2 h 2" name="T21"/>
                    <a:gd fmla="*/ 1 w 2" name="T22"/>
                    <a:gd fmla="*/ 1 h 2" name="T23"/>
                    <a:gd fmla="*/ 1 w 2" name="T24"/>
                    <a:gd fmla="*/ 1 h 2" name="T25"/>
                    <a:gd fmla="*/ 1 w 2" name="T26"/>
                    <a:gd fmla="*/ 1 h 2" name="T27"/>
                    <a:gd fmla="*/ 0 w 2" name="T28"/>
                    <a:gd fmla="*/ 2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0" name="Freeform 1009"/>
                <p:cNvSpPr/>
                <p:nvPr/>
              </p:nvSpPr>
              <p:spPr bwMode="auto">
                <a:xfrm>
                  <a:off x="5673" y="2910"/>
                  <a:ext cx="3" cy="5"/>
                </a:xfrm>
                <a:custGeom>
                  <a:gdLst>
                    <a:gd fmla="*/ 0 w 1" name="T0"/>
                    <a:gd fmla="*/ 0 h 2" name="T1"/>
                    <a:gd fmla="*/ 0 w 1" name="T2"/>
                    <a:gd fmla="*/ 0 h 2" name="T3"/>
                    <a:gd fmla="*/ 1 w 1" name="T4"/>
                    <a:gd fmla="*/ 0 h 2" name="T5"/>
                    <a:gd fmla="*/ 1 w 1" name="T6"/>
                    <a:gd fmla="*/ 1 h 2" name="T7"/>
                    <a:gd fmla="*/ 1 w 1" name="T8"/>
                    <a:gd fmla="*/ 2 h 2" name="T9"/>
                    <a:gd fmla="*/ 1 w 1" name="T10"/>
                    <a:gd fmla="*/ 2 h 2" name="T11"/>
                    <a:gd fmla="*/ 0 w 1" name="T12"/>
                    <a:gd fmla="*/ 2 h 2" name="T13"/>
                    <a:gd fmla="*/ 1 w 1" name="T14"/>
                    <a:gd fmla="*/ 1 h 2" name="T15"/>
                    <a:gd fmla="*/ 0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1" name="Freeform 1010"/>
                <p:cNvSpPr/>
                <p:nvPr/>
              </p:nvSpPr>
              <p:spPr bwMode="auto">
                <a:xfrm>
                  <a:off x="5676" y="2913"/>
                  <a:ext cx="2" cy="4"/>
                </a:xfrm>
                <a:custGeom>
                  <a:gdLst>
                    <a:gd fmla="*/ 0 w 1" name="T0"/>
                    <a:gd fmla="*/ 0 h 2" name="T1"/>
                    <a:gd fmla="*/ 0 w 1" name="T2"/>
                    <a:gd fmla="*/ 0 h 2" name="T3"/>
                    <a:gd fmla="*/ 1 w 1" name="T4"/>
                    <a:gd fmla="*/ 0 h 2" name="T5"/>
                    <a:gd fmla="*/ 1 w 1" name="T6"/>
                    <a:gd fmla="*/ 1 h 2" name="T7"/>
                    <a:gd fmla="*/ 1 w 1" name="T8"/>
                    <a:gd fmla="*/ 2 h 2" name="T9"/>
                    <a:gd fmla="*/ 1 w 1" name="T10"/>
                    <a:gd fmla="*/ 2 h 2" name="T11"/>
                    <a:gd fmla="*/ 1 w 1" name="T12"/>
                    <a:gd fmla="*/ 2 h 2" name="T13"/>
                    <a:gd fmla="*/ 1 w 1" name="T14"/>
                    <a:gd fmla="*/ 1 h 2" name="T15"/>
                    <a:gd fmla="*/ 0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2" name="Freeform 1011"/>
                <p:cNvSpPr/>
                <p:nvPr/>
              </p:nvSpPr>
              <p:spPr bwMode="auto">
                <a:xfrm>
                  <a:off x="5673" y="2903"/>
                  <a:ext cx="5" cy="5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0 h 2" name="T3"/>
                    <a:gd fmla="*/ 2 w 2" name="T4"/>
                    <a:gd fmla="*/ 0 h 2" name="T5"/>
                    <a:gd fmla="*/ 1 w 2" name="T6"/>
                    <a:gd fmla="*/ 1 h 2" name="T7"/>
                    <a:gd fmla="*/ 1 w 2" name="T8"/>
                    <a:gd fmla="*/ 2 h 2" name="T9"/>
                    <a:gd fmla="*/ 1 w 2" name="T10"/>
                    <a:gd fmla="*/ 2 h 2" name="T11"/>
                    <a:gd fmla="*/ 0 w 2" name="T12"/>
                    <a:gd fmla="*/ 2 h 2" name="T13"/>
                    <a:gd fmla="*/ 1 w 2" name="T14"/>
                    <a:gd fmla="*/ 1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3" name="Freeform 1012"/>
                <p:cNvSpPr/>
                <p:nvPr/>
              </p:nvSpPr>
              <p:spPr bwMode="auto">
                <a:xfrm>
                  <a:off x="5678" y="2893"/>
                  <a:ext cx="2" cy="5"/>
                </a:xfrm>
                <a:custGeom>
                  <a:gdLst>
                    <a:gd fmla="*/ 0 w 1" name="T0"/>
                    <a:gd fmla="*/ 1 h 2" name="T1"/>
                    <a:gd fmla="*/ 0 w 1" name="T2"/>
                    <a:gd fmla="*/ 0 h 2" name="T3"/>
                    <a:gd fmla="*/ 1 w 1" name="T4"/>
                    <a:gd fmla="*/ 1 h 2" name="T5"/>
                    <a:gd fmla="*/ 0 w 1" name="T6"/>
                    <a:gd fmla="*/ 1 h 2" name="T7"/>
                    <a:gd fmla="*/ 0 w 1" name="T8"/>
                    <a:gd fmla="*/ 1 h 2" name="T9"/>
                    <a:gd fmla="*/ 1 w 1" name="T10"/>
                    <a:gd fmla="*/ 2 h 2" name="T11"/>
                    <a:gd fmla="*/ 0 w 1" name="T12"/>
                    <a:gd fmla="*/ 2 h 2" name="T13"/>
                    <a:gd fmla="*/ 0 w 1" name="T14"/>
                    <a:gd fmla="*/ 2 h 2" name="T15"/>
                    <a:gd fmla="*/ 0 w 1" name="T16"/>
                    <a:gd fmla="*/ 1 h 2" name="T17"/>
                    <a:gd fmla="*/ 0 w 1" name="T18"/>
                    <a:gd fmla="*/ 1 h 2" name="T19"/>
                    <a:gd fmla="*/ 0 w 1" name="T20"/>
                    <a:gd fmla="*/ 1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4" name="Freeform 1013"/>
                <p:cNvSpPr/>
                <p:nvPr/>
              </p:nvSpPr>
              <p:spPr bwMode="auto">
                <a:xfrm>
                  <a:off x="5704" y="2913"/>
                  <a:ext cx="5" cy="7"/>
                </a:xfrm>
                <a:custGeom>
                  <a:gdLst>
                    <a:gd fmla="*/ 0 w 2" name="T0"/>
                    <a:gd fmla="*/ 2 h 3" name="T1"/>
                    <a:gd fmla="*/ 0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3 h 3" name="T17"/>
                    <a:gd fmla="*/ 1 w 2" name="T18"/>
                    <a:gd fmla="*/ 0 h 3" name="T19"/>
                    <a:gd fmla="*/ 0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5" name="Freeform 1014"/>
                <p:cNvSpPr/>
                <p:nvPr/>
              </p:nvSpPr>
              <p:spPr bwMode="auto">
                <a:xfrm>
                  <a:off x="5699" y="2920"/>
                  <a:ext cx="7" cy="7"/>
                </a:xfrm>
                <a:custGeom>
                  <a:gdLst>
                    <a:gd fmla="*/ 2 w 3" name="T0"/>
                    <a:gd fmla="*/ 2 h 3" name="T1"/>
                    <a:gd fmla="*/ 1 w 3" name="T2"/>
                    <a:gd fmla="*/ 2 h 3" name="T3"/>
                    <a:gd fmla="*/ 1 w 3" name="T4"/>
                    <a:gd fmla="*/ 3 h 3" name="T5"/>
                    <a:gd fmla="*/ 1 w 3" name="T6"/>
                    <a:gd fmla="*/ 3 h 3" name="T7"/>
                    <a:gd fmla="*/ 1 w 3" name="T8"/>
                    <a:gd fmla="*/ 3 h 3" name="T9"/>
                    <a:gd fmla="*/ 1 w 3" name="T10"/>
                    <a:gd fmla="*/ 0 h 3" name="T11"/>
                    <a:gd fmla="*/ 0 w 3" name="T12"/>
                    <a:gd fmla="*/ 2 h 3" name="T13"/>
                    <a:gd fmla="*/ 0 w 3" name="T14"/>
                    <a:gd fmla="*/ 2 h 3" name="T15"/>
                    <a:gd fmla="*/ 0 w 3" name="T16"/>
                    <a:gd fmla="*/ 2 h 3" name="T17"/>
                    <a:gd fmla="*/ 1 w 3" name="T18"/>
                    <a:gd fmla="*/ 0 h 3" name="T19"/>
                    <a:gd fmla="*/ 1 w 3" name="T20"/>
                    <a:gd fmla="*/ 0 h 3" name="T21"/>
                    <a:gd fmla="*/ 1 w 3" name="T22"/>
                    <a:gd fmla="*/ 0 h 3" name="T23"/>
                    <a:gd fmla="*/ 2 w 3" name="T24"/>
                    <a:gd fmla="*/ 1 h 3" name="T25"/>
                    <a:gd fmla="*/ 3 w 3" name="T26"/>
                    <a:gd fmla="*/ 0 h 3" name="T27"/>
                    <a:gd fmla="*/ 3 w 3" name="T28"/>
                    <a:gd fmla="*/ 0 h 3" name="T29"/>
                    <a:gd fmla="*/ 3 w 3" name="T30"/>
                    <a:gd fmla="*/ 0 h 3" name="T31"/>
                    <a:gd fmla="*/ 3 w 3" name="T32"/>
                    <a:gd fmla="*/ 3 h 3" name="T33"/>
                    <a:gd fmla="*/ 2 w 3" name="T34"/>
                    <a:gd fmla="*/ 3 h 3" name="T35"/>
                    <a:gd fmla="*/ 2 w 3" name="T36"/>
                    <a:gd fmla="*/ 3 h 3" name="T37"/>
                    <a:gd fmla="*/ 3 w 3" name="T38"/>
                    <a:gd fmla="*/ 0 h 3" name="T39"/>
                    <a:gd fmla="*/ 2 w 3" name="T40"/>
                    <a:gd fmla="*/ 2 h 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" w="3">
                      <a:moveTo>
                        <a:pt x="2" y="2"/>
                      </a:move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2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6" name="Freeform 1015"/>
                <p:cNvSpPr/>
                <p:nvPr/>
              </p:nvSpPr>
              <p:spPr bwMode="auto">
                <a:xfrm>
                  <a:off x="5690" y="2925"/>
                  <a:ext cx="5" cy="9"/>
                </a:xfrm>
                <a:custGeom>
                  <a:gdLst>
                    <a:gd fmla="*/ 0 w 2" name="T0"/>
                    <a:gd fmla="*/ 2 h 4" name="T1"/>
                    <a:gd fmla="*/ 0 w 2" name="T2"/>
                    <a:gd fmla="*/ 3 h 4" name="T3"/>
                    <a:gd fmla="*/ 0 w 2" name="T4"/>
                    <a:gd fmla="*/ 2 h 4" name="T5"/>
                    <a:gd fmla="*/ 1 w 2" name="T6"/>
                    <a:gd fmla="*/ 0 h 4" name="T7"/>
                    <a:gd fmla="*/ 1 w 2" name="T8"/>
                    <a:gd fmla="*/ 0 h 4" name="T9"/>
                    <a:gd fmla="*/ 1 w 2" name="T10"/>
                    <a:gd fmla="*/ 3 h 4" name="T11"/>
                    <a:gd fmla="*/ 1 w 2" name="T12"/>
                    <a:gd fmla="*/ 4 h 4" name="T13"/>
                    <a:gd fmla="*/ 1 w 2" name="T14"/>
                    <a:gd fmla="*/ 3 h 4" name="T15"/>
                    <a:gd fmla="*/ 1 w 2" name="T16"/>
                    <a:gd fmla="*/ 1 h 4" name="T17"/>
                    <a:gd fmla="*/ 0 w 2" name="T18"/>
                    <a:gd fmla="*/ 2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7" name="Freeform 1016"/>
                <p:cNvSpPr/>
                <p:nvPr/>
              </p:nvSpPr>
              <p:spPr bwMode="auto">
                <a:xfrm>
                  <a:off x="5692" y="2901"/>
                  <a:ext cx="5" cy="9"/>
                </a:xfrm>
                <a:custGeom>
                  <a:gdLst>
                    <a:gd fmla="*/ 0 w 2" name="T0"/>
                    <a:gd fmla="*/ 3 h 4" name="T1"/>
                    <a:gd fmla="*/ 0 w 2" name="T2"/>
                    <a:gd fmla="*/ 3 h 4" name="T3"/>
                    <a:gd fmla="*/ 0 w 2" name="T4"/>
                    <a:gd fmla="*/ 3 h 4" name="T5"/>
                    <a:gd fmla="*/ 1 w 2" name="T6"/>
                    <a:gd fmla="*/ 0 h 4" name="T7"/>
                    <a:gd fmla="*/ 1 w 2" name="T8"/>
                    <a:gd fmla="*/ 0 h 4" name="T9"/>
                    <a:gd fmla="*/ 2 w 2" name="T10"/>
                    <a:gd fmla="*/ 4 h 4" name="T11"/>
                    <a:gd fmla="*/ 2 w 2" name="T12"/>
                    <a:gd fmla="*/ 4 h 4" name="T13"/>
                    <a:gd fmla="*/ 1 w 2" name="T14"/>
                    <a:gd fmla="*/ 3 h 4" name="T15"/>
                    <a:gd fmla="*/ 1 w 2" name="T16"/>
                    <a:gd fmla="*/ 1 h 4" name="T17"/>
                    <a:gd fmla="*/ 0 w 2" name="T18"/>
                    <a:gd fmla="*/ 3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3"/>
                        <a:pt x="2" y="2"/>
                        <a:pt x="1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8" name="Freeform 1017"/>
                <p:cNvSpPr/>
                <p:nvPr/>
              </p:nvSpPr>
              <p:spPr bwMode="auto">
                <a:xfrm>
                  <a:off x="5687" y="2901"/>
                  <a:ext cx="5" cy="7"/>
                </a:xfrm>
                <a:custGeom>
                  <a:gdLst>
                    <a:gd fmla="*/ 0 w 2" name="T0"/>
                    <a:gd fmla="*/ 2 h 3" name="T1"/>
                    <a:gd fmla="*/ 0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3 h 3" name="T17"/>
                    <a:gd fmla="*/ 1 w 2" name="T18"/>
                    <a:gd fmla="*/ 0 h 3" name="T19"/>
                    <a:gd fmla="*/ 0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49" name="Freeform 1018"/>
                <p:cNvSpPr/>
                <p:nvPr/>
              </p:nvSpPr>
              <p:spPr bwMode="auto">
                <a:xfrm>
                  <a:off x="5699" y="2910"/>
                  <a:ext cx="5" cy="10"/>
                </a:xfrm>
                <a:custGeom>
                  <a:gdLst>
                    <a:gd fmla="*/ 0 w 2" name="T0"/>
                    <a:gd fmla="*/ 2 h 4" name="T1"/>
                    <a:gd fmla="*/ 0 w 2" name="T2"/>
                    <a:gd fmla="*/ 3 h 4" name="T3"/>
                    <a:gd fmla="*/ 0 w 2" name="T4"/>
                    <a:gd fmla="*/ 2 h 4" name="T5"/>
                    <a:gd fmla="*/ 1 w 2" name="T6"/>
                    <a:gd fmla="*/ 0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3 h 4" name="T13"/>
                    <a:gd fmla="*/ 1 w 2" name="T14"/>
                    <a:gd fmla="*/ 3 h 4" name="T15"/>
                    <a:gd fmla="*/ 1 w 2" name="T16"/>
                    <a:gd fmla="*/ 3 h 4" name="T17"/>
                    <a:gd fmla="*/ 1 w 2" name="T18"/>
                    <a:gd fmla="*/ 1 h 4" name="T19"/>
                    <a:gd fmla="*/ 0 w 2" name="T20"/>
                    <a:gd fmla="*/ 2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1" y="3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0" name="Freeform 1019"/>
                <p:cNvSpPr/>
                <p:nvPr/>
              </p:nvSpPr>
              <p:spPr bwMode="auto">
                <a:xfrm>
                  <a:off x="5692" y="2910"/>
                  <a:ext cx="5" cy="7"/>
                </a:xfrm>
                <a:custGeom>
                  <a:gdLst>
                    <a:gd fmla="*/ 1 w 2" name="T0"/>
                    <a:gd fmla="*/ 2 h 3" name="T1"/>
                    <a:gd fmla="*/ 1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  <a:gd fmla="*/ 2 w 2" name="T8"/>
                    <a:gd fmla="*/ 0 h 3" name="T9"/>
                    <a:gd fmla="*/ 2 w 2" name="T10"/>
                    <a:gd fmla="*/ 0 h 3" name="T11"/>
                    <a:gd fmla="*/ 2 w 2" name="T12"/>
                    <a:gd fmla="*/ 3 h 3" name="T13"/>
                    <a:gd fmla="*/ 2 w 2" name="T14"/>
                    <a:gd fmla="*/ 3 h 3" name="T15"/>
                    <a:gd fmla="*/ 2 w 2" name="T16"/>
                    <a:gd fmla="*/ 3 h 3" name="T17"/>
                    <a:gd fmla="*/ 2 w 2" name="T18"/>
                    <a:gd fmla="*/ 0 h 3" name="T19"/>
                    <a:gd fmla="*/ 1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1" name="Freeform 1020"/>
                <p:cNvSpPr/>
                <p:nvPr/>
              </p:nvSpPr>
              <p:spPr bwMode="auto">
                <a:xfrm>
                  <a:off x="5704" y="2910"/>
                  <a:ext cx="5" cy="3"/>
                </a:xfrm>
                <a:custGeom>
                  <a:gdLst>
                    <a:gd fmla="*/ 2 w 2" name="T0"/>
                    <a:gd fmla="*/ 0 h 1" name="T1"/>
                    <a:gd fmla="*/ 2 w 2" name="T2"/>
                    <a:gd fmla="*/ 0 h 1" name="T3"/>
                    <a:gd fmla="*/ 2 w 2" name="T4"/>
                    <a:gd fmla="*/ 0 h 1" name="T5"/>
                    <a:gd fmla="*/ 0 w 2" name="T6"/>
                    <a:gd fmla="*/ 1 h 1" name="T7"/>
                    <a:gd fmla="*/ 0 w 2" name="T8"/>
                    <a:gd fmla="*/ 1 h 1" name="T9"/>
                    <a:gd fmla="*/ 0 w 2" name="T10"/>
                    <a:gd fmla="*/ 1 h 1" name="T11"/>
                    <a:gd fmla="*/ 2 w 2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2" name="Freeform 1021"/>
                <p:cNvSpPr/>
                <p:nvPr/>
              </p:nvSpPr>
              <p:spPr bwMode="auto">
                <a:xfrm>
                  <a:off x="5676" y="2869"/>
                  <a:ext cx="4" cy="3"/>
                </a:xfrm>
                <a:custGeom>
                  <a:gdLst>
                    <a:gd fmla="*/ 0 w 2" name="T0"/>
                    <a:gd fmla="*/ 0 h 1" name="T1"/>
                    <a:gd fmla="*/ 0 w 2" name="T2"/>
                    <a:gd fmla="*/ 0 h 1" name="T3"/>
                    <a:gd fmla="*/ 0 w 2" name="T4"/>
                    <a:gd fmla="*/ 0 h 1" name="T5"/>
                    <a:gd fmla="*/ 1 w 2" name="T6"/>
                    <a:gd fmla="*/ 0 h 1" name="T7"/>
                    <a:gd fmla="*/ 2 w 2" name="T8"/>
                    <a:gd fmla="*/ 1 h 1" name="T9"/>
                    <a:gd fmla="*/ 1 w 2" name="T10"/>
                    <a:gd fmla="*/ 1 h 1" name="T11"/>
                    <a:gd fmla="*/ 0 w 2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3" name="Freeform 1022"/>
                <p:cNvSpPr/>
                <p:nvPr/>
              </p:nvSpPr>
              <p:spPr bwMode="auto">
                <a:xfrm>
                  <a:off x="5676" y="2867"/>
                  <a:ext cx="4" cy="2"/>
                </a:xfrm>
                <a:custGeom>
                  <a:gdLst>
                    <a:gd fmla="*/ 0 w 2" name="T0"/>
                    <a:gd fmla="*/ 1 h 1" name="T1"/>
                    <a:gd fmla="*/ 0 w 2" name="T2"/>
                    <a:gd fmla="*/ 0 h 1" name="T3"/>
                    <a:gd fmla="*/ 1 w 2" name="T4"/>
                    <a:gd fmla="*/ 0 h 1" name="T5"/>
                    <a:gd fmla="*/ 1 w 2" name="T6"/>
                    <a:gd fmla="*/ 1 h 1" name="T7"/>
                    <a:gd fmla="*/ 2 w 2" name="T8"/>
                    <a:gd fmla="*/ 1 h 1" name="T9"/>
                    <a:gd fmla="*/ 1 w 2" name="T10"/>
                    <a:gd fmla="*/ 1 h 1" name="T11"/>
                    <a:gd fmla="*/ 0 w 2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4" name="Freeform 1023"/>
                <p:cNvSpPr/>
                <p:nvPr/>
              </p:nvSpPr>
              <p:spPr bwMode="auto">
                <a:xfrm>
                  <a:off x="5671" y="2867"/>
                  <a:ext cx="2" cy="2"/>
                </a:xfrm>
                <a:custGeom>
                  <a:gdLst>
                    <a:gd fmla="*/ 0 w 1" name="T0"/>
                    <a:gd fmla="*/ 0 h 1" name="T1"/>
                    <a:gd fmla="*/ 0 w 1" name="T2"/>
                    <a:gd fmla="*/ 0 h 1" name="T3"/>
                    <a:gd fmla="*/ 0 w 1" name="T4"/>
                    <a:gd fmla="*/ 0 h 1" name="T5"/>
                    <a:gd fmla="*/ 1 w 1" name="T6"/>
                    <a:gd fmla="*/ 1 h 1" name="T7"/>
                    <a:gd fmla="*/ 1 w 1" name="T8"/>
                    <a:gd fmla="*/ 1 h 1" name="T9"/>
                    <a:gd fmla="*/ 1 w 1" name="T10"/>
                    <a:gd fmla="*/ 1 h 1" name="T11"/>
                    <a:gd fmla="*/ 0 w 1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5" name="Freeform 1024"/>
                <p:cNvSpPr/>
                <p:nvPr/>
              </p:nvSpPr>
              <p:spPr bwMode="auto">
                <a:xfrm>
                  <a:off x="5669" y="2869"/>
                  <a:ext cx="9" cy="5"/>
                </a:xfrm>
                <a:custGeom>
                  <a:gdLst>
                    <a:gd fmla="*/ 0 w 4" name="T0"/>
                    <a:gd fmla="*/ 0 h 2" name="T1"/>
                    <a:gd fmla="*/ 0 w 4" name="T2"/>
                    <a:gd fmla="*/ 0 h 2" name="T3"/>
                    <a:gd fmla="*/ 1 w 4" name="T4"/>
                    <a:gd fmla="*/ 0 h 2" name="T5"/>
                    <a:gd fmla="*/ 2 w 4" name="T6"/>
                    <a:gd fmla="*/ 1 h 2" name="T7"/>
                    <a:gd fmla="*/ 2 w 4" name="T8"/>
                    <a:gd fmla="*/ 1 h 2" name="T9"/>
                    <a:gd fmla="*/ 3 w 4" name="T10"/>
                    <a:gd fmla="*/ 1 h 2" name="T11"/>
                    <a:gd fmla="*/ 4 w 4" name="T12"/>
                    <a:gd fmla="*/ 1 h 2" name="T13"/>
                    <a:gd fmla="*/ 4 w 4" name="T14"/>
                    <a:gd fmla="*/ 2 h 2" name="T15"/>
                    <a:gd fmla="*/ 4 w 4" name="T16"/>
                    <a:gd fmla="*/ 2 h 2" name="T17"/>
                    <a:gd fmla="*/ 3 w 4" name="T18"/>
                    <a:gd fmla="*/ 2 h 2" name="T19"/>
                    <a:gd fmla="*/ 2 w 4" name="T20"/>
                    <a:gd fmla="*/ 1 h 2" name="T21"/>
                    <a:gd fmla="*/ 0 w 4" name="T22"/>
                    <a:gd fmla="*/ 0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6" name="Freeform 1025"/>
                <p:cNvSpPr/>
                <p:nvPr/>
              </p:nvSpPr>
              <p:spPr bwMode="auto">
                <a:xfrm>
                  <a:off x="5699" y="2889"/>
                  <a:ext cx="7" cy="4"/>
                </a:xfrm>
                <a:custGeom>
                  <a:gdLst>
                    <a:gd fmla="*/ 1 w 3" name="T0"/>
                    <a:gd fmla="*/ 2 h 2" name="T1"/>
                    <a:gd fmla="*/ 0 w 3" name="T2"/>
                    <a:gd fmla="*/ 2 h 2" name="T3"/>
                    <a:gd fmla="*/ 1 w 3" name="T4"/>
                    <a:gd fmla="*/ 1 h 2" name="T5"/>
                    <a:gd fmla="*/ 3 w 3" name="T6"/>
                    <a:gd fmla="*/ 0 h 2" name="T7"/>
                    <a:gd fmla="*/ 3 w 3" name="T8"/>
                    <a:gd fmla="*/ 0 h 2" name="T9"/>
                    <a:gd fmla="*/ 3 w 3" name="T10"/>
                    <a:gd fmla="*/ 1 h 2" name="T11"/>
                    <a:gd fmla="*/ 1 w 3" name="T12"/>
                    <a:gd fmla="*/ 2 h 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" w="3">
                      <a:moveTo>
                        <a:pt x="1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7" name="Freeform 1026"/>
                <p:cNvSpPr/>
                <p:nvPr/>
              </p:nvSpPr>
              <p:spPr bwMode="auto">
                <a:xfrm>
                  <a:off x="5697" y="2879"/>
                  <a:ext cx="7" cy="12"/>
                </a:xfrm>
                <a:custGeom>
                  <a:gdLst>
                    <a:gd fmla="*/ 1 w 3" name="T0"/>
                    <a:gd fmla="*/ 4 h 5" name="T1"/>
                    <a:gd fmla="*/ 1 w 3" name="T2"/>
                    <a:gd fmla="*/ 4 h 5" name="T3"/>
                    <a:gd fmla="*/ 1 w 3" name="T4"/>
                    <a:gd fmla="*/ 4 h 5" name="T5"/>
                    <a:gd fmla="*/ 1 w 3" name="T6"/>
                    <a:gd fmla="*/ 2 h 5" name="T7"/>
                    <a:gd fmla="*/ 0 w 3" name="T8"/>
                    <a:gd fmla="*/ 0 h 5" name="T9"/>
                    <a:gd fmla="*/ 0 w 3" name="T10"/>
                    <a:gd fmla="*/ 0 h 5" name="T11"/>
                    <a:gd fmla="*/ 1 w 3" name="T12"/>
                    <a:gd fmla="*/ 0 h 5" name="T13"/>
                    <a:gd fmla="*/ 1 w 3" name="T14"/>
                    <a:gd fmla="*/ 2 h 5" name="T15"/>
                    <a:gd fmla="*/ 2 w 3" name="T16"/>
                    <a:gd fmla="*/ 2 h 5" name="T17"/>
                    <a:gd fmla="*/ 2 w 3" name="T18"/>
                    <a:gd fmla="*/ 2 h 5" name="T19"/>
                    <a:gd fmla="*/ 2 w 3" name="T20"/>
                    <a:gd fmla="*/ 5 h 5" name="T21"/>
                    <a:gd fmla="*/ 2 w 3" name="T22"/>
                    <a:gd fmla="*/ 5 h 5" name="T23"/>
                    <a:gd fmla="*/ 2 w 3" name="T24"/>
                    <a:gd fmla="*/ 5 h 5" name="T25"/>
                    <a:gd fmla="*/ 2 w 3" name="T26"/>
                    <a:gd fmla="*/ 3 h 5" name="T27"/>
                    <a:gd fmla="*/ 1 w 3" name="T28"/>
                    <a:gd fmla="*/ 4 h 5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5" w="3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3" y="4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8" name="Freeform 1027"/>
                <p:cNvSpPr/>
                <p:nvPr/>
              </p:nvSpPr>
              <p:spPr bwMode="auto">
                <a:xfrm>
                  <a:off x="5692" y="2879"/>
                  <a:ext cx="5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2 h 2" name="T3"/>
                    <a:gd fmla="*/ 0 w 2" name="T4"/>
                    <a:gd fmla="*/ 2 h 2" name="T5"/>
                    <a:gd fmla="*/ 0 w 2" name="T6"/>
                    <a:gd fmla="*/ 0 h 2" name="T7"/>
                    <a:gd fmla="*/ 0 w 2" name="T8"/>
                    <a:gd fmla="*/ 0 h 2" name="T9"/>
                    <a:gd fmla="*/ 0 w 2" name="T10"/>
                    <a:gd fmla="*/ 0 h 2" name="T11"/>
                    <a:gd fmla="*/ 1 w 2" name="T12"/>
                    <a:gd fmla="*/ 1 h 2" name="T13"/>
                    <a:gd fmla="*/ 2 w 2" name="T14"/>
                    <a:gd fmla="*/ 1 h 2" name="T15"/>
                    <a:gd fmla="*/ 2 w 2" name="T16"/>
                    <a:gd fmla="*/ 1 h 2" name="T17"/>
                    <a:gd fmla="*/ 2 w 2" name="T18"/>
                    <a:gd fmla="*/ 1 h 2" name="T19"/>
                    <a:gd fmla="*/ 2 w 2" name="T20"/>
                    <a:gd fmla="*/ 2 h 2" name="T21"/>
                    <a:gd fmla="*/ 2 w 2" name="T22"/>
                    <a:gd fmla="*/ 2 h 2" name="T23"/>
                    <a:gd fmla="*/ 1 w 2" name="T24"/>
                    <a:gd fmla="*/ 2 h 2" name="T25"/>
                    <a:gd fmla="*/ 0 w 2" name="T26"/>
                    <a:gd fmla="*/ 0 h 2" name="T27"/>
                    <a:gd fmla="*/ 0 w 2" name="T28"/>
                    <a:gd fmla="*/ 2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59" name="Freeform 1028"/>
                <p:cNvSpPr/>
                <p:nvPr/>
              </p:nvSpPr>
              <p:spPr bwMode="auto">
                <a:xfrm>
                  <a:off x="5685" y="2874"/>
                  <a:ext cx="5" cy="5"/>
                </a:xfrm>
                <a:custGeom>
                  <a:gdLst>
                    <a:gd fmla="*/ 0 w 2" name="T0"/>
                    <a:gd fmla="*/ 1 h 2" name="T1"/>
                    <a:gd fmla="*/ 0 w 2" name="T2"/>
                    <a:gd fmla="*/ 1 h 2" name="T3"/>
                    <a:gd fmla="*/ 0 w 2" name="T4"/>
                    <a:gd fmla="*/ 0 h 2" name="T5"/>
                    <a:gd fmla="*/ 2 w 2" name="T6"/>
                    <a:gd fmla="*/ 2 h 2" name="T7"/>
                    <a:gd fmla="*/ 2 w 2" name="T8"/>
                    <a:gd fmla="*/ 2 h 2" name="T9"/>
                    <a:gd fmla="*/ 2 w 2" name="T10"/>
                    <a:gd fmla="*/ 2 h 2" name="T11"/>
                    <a:gd fmla="*/ 0 w 2" name="T12"/>
                    <a:gd fmla="*/ 1 h 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" w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0" name="Freeform 1029"/>
                <p:cNvSpPr/>
                <p:nvPr/>
              </p:nvSpPr>
              <p:spPr bwMode="auto">
                <a:xfrm>
                  <a:off x="5702" y="2891"/>
                  <a:ext cx="4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2 h 2" name="T3"/>
                    <a:gd fmla="*/ 0 w 2" name="T4"/>
                    <a:gd fmla="*/ 2 h 2" name="T5"/>
                    <a:gd fmla="*/ 1 w 2" name="T6"/>
                    <a:gd fmla="*/ 1 h 2" name="T7"/>
                    <a:gd fmla="*/ 2 w 2" name="T8"/>
                    <a:gd fmla="*/ 0 h 2" name="T9"/>
                    <a:gd fmla="*/ 2 w 2" name="T10"/>
                    <a:gd fmla="*/ 0 h 2" name="T11"/>
                    <a:gd fmla="*/ 2 w 2" name="T12"/>
                    <a:gd fmla="*/ 1 h 2" name="T13"/>
                    <a:gd fmla="*/ 1 w 2" name="T14"/>
                    <a:gd fmla="*/ 1 h 2" name="T15"/>
                    <a:gd fmla="*/ 0 w 2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1" name="Freeform 1030"/>
                <p:cNvSpPr/>
                <p:nvPr/>
              </p:nvSpPr>
              <p:spPr bwMode="auto">
                <a:xfrm>
                  <a:off x="5702" y="2896"/>
                  <a:ext cx="4" cy="2"/>
                </a:xfrm>
                <a:custGeom>
                  <a:gdLst>
                    <a:gd fmla="*/ 0 w 2" name="T0"/>
                    <a:gd fmla="*/ 1 h 1" name="T1"/>
                    <a:gd fmla="*/ 0 w 2" name="T2"/>
                    <a:gd fmla="*/ 1 h 1" name="T3"/>
                    <a:gd fmla="*/ 0 w 2" name="T4"/>
                    <a:gd fmla="*/ 1 h 1" name="T5"/>
                    <a:gd fmla="*/ 1 w 2" name="T6"/>
                    <a:gd fmla="*/ 0 h 1" name="T7"/>
                    <a:gd fmla="*/ 2 w 2" name="T8"/>
                    <a:gd fmla="*/ 0 h 1" name="T9"/>
                    <a:gd fmla="*/ 2 w 2" name="T10"/>
                    <a:gd fmla="*/ 0 h 1" name="T11"/>
                    <a:gd fmla="*/ 2 w 2" name="T12"/>
                    <a:gd fmla="*/ 0 h 1" name="T13"/>
                    <a:gd fmla="*/ 2 w 2" name="T14"/>
                    <a:gd fmla="*/ 0 h 1" name="T15"/>
                    <a:gd fmla="*/ 2 w 2" name="T16"/>
                    <a:gd fmla="*/ 0 h 1" name="T17"/>
                    <a:gd fmla="*/ 2 w 2" name="T18"/>
                    <a:gd fmla="*/ 0 h 1" name="T19"/>
                    <a:gd fmla="*/ 2 w 2" name="T20"/>
                    <a:gd fmla="*/ 0 h 1" name="T21"/>
                    <a:gd fmla="*/ 2 w 2" name="T22"/>
                    <a:gd fmla="*/ 0 h 1" name="T23"/>
                    <a:gd fmla="*/ 2 w 2" name="T24"/>
                    <a:gd fmla="*/ 1 h 1" name="T25"/>
                    <a:gd fmla="*/ 0 w 2" name="T26"/>
                    <a:gd fmla="*/ 1 h 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" w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2" name="Freeform 1031"/>
                <p:cNvSpPr/>
                <p:nvPr/>
              </p:nvSpPr>
              <p:spPr bwMode="auto">
                <a:xfrm>
                  <a:off x="5699" y="2898"/>
                  <a:ext cx="7" cy="3"/>
                </a:xfrm>
                <a:custGeom>
                  <a:gdLst>
                    <a:gd fmla="*/ 1 w 3" name="T0"/>
                    <a:gd fmla="*/ 1 h 1" name="T1"/>
                    <a:gd fmla="*/ 0 w 3" name="T2"/>
                    <a:gd fmla="*/ 1 h 1" name="T3"/>
                    <a:gd fmla="*/ 0 w 3" name="T4"/>
                    <a:gd fmla="*/ 1 h 1" name="T5"/>
                    <a:gd fmla="*/ 3 w 3" name="T6"/>
                    <a:gd fmla="*/ 0 h 1" name="T7"/>
                    <a:gd fmla="*/ 3 w 3" name="T8"/>
                    <a:gd fmla="*/ 0 h 1" name="T9"/>
                    <a:gd fmla="*/ 3 w 3" name="T10"/>
                    <a:gd fmla="*/ 0 h 1" name="T11"/>
                    <a:gd fmla="*/ 1 w 3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3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3" name="Freeform 1032"/>
                <p:cNvSpPr/>
                <p:nvPr/>
              </p:nvSpPr>
              <p:spPr bwMode="auto">
                <a:xfrm>
                  <a:off x="5687" y="2910"/>
                  <a:ext cx="5" cy="7"/>
                </a:xfrm>
                <a:custGeom>
                  <a:gdLst>
                    <a:gd fmla="*/ 0 w 2" name="T0"/>
                    <a:gd fmla="*/ 2 h 3" name="T1"/>
                    <a:gd fmla="*/ 0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3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0 h 3" name="T17"/>
                    <a:gd fmla="*/ 0 w 2" name="T18"/>
                    <a:gd fmla="*/ 2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4" name="Freeform 1033"/>
                <p:cNvSpPr/>
                <p:nvPr/>
              </p:nvSpPr>
              <p:spPr bwMode="auto">
                <a:xfrm>
                  <a:off x="5687" y="2917"/>
                  <a:ext cx="5" cy="8"/>
                </a:xfrm>
                <a:custGeom>
                  <a:gdLst>
                    <a:gd fmla="*/ 1 w 2" name="T0"/>
                    <a:gd fmla="*/ 2 h 3" name="T1"/>
                    <a:gd fmla="*/ 0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  <a:gd fmla="*/ 2 w 2" name="T8"/>
                    <a:gd fmla="*/ 0 h 3" name="T9"/>
                    <a:gd fmla="*/ 2 w 2" name="T10"/>
                    <a:gd fmla="*/ 3 h 3" name="T11"/>
                    <a:gd fmla="*/ 2 w 2" name="T12"/>
                    <a:gd fmla="*/ 3 h 3" name="T13"/>
                    <a:gd fmla="*/ 1 w 2" name="T14"/>
                    <a:gd fmla="*/ 3 h 3" name="T15"/>
                    <a:gd fmla="*/ 1 w 2" name="T16"/>
                    <a:gd fmla="*/ 0 h 3" name="T17"/>
                    <a:gd fmla="*/ 1 w 2" name="T18"/>
                    <a:gd fmla="*/ 2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5" name="Freeform 1034"/>
                <p:cNvSpPr/>
                <p:nvPr/>
              </p:nvSpPr>
              <p:spPr bwMode="auto">
                <a:xfrm>
                  <a:off x="5692" y="2917"/>
                  <a:ext cx="5" cy="10"/>
                </a:xfrm>
                <a:custGeom>
                  <a:gdLst>
                    <a:gd fmla="*/ 1 w 2" name="T0"/>
                    <a:gd fmla="*/ 2 h 4" name="T1"/>
                    <a:gd fmla="*/ 0 w 2" name="T2"/>
                    <a:gd fmla="*/ 3 h 4" name="T3"/>
                    <a:gd fmla="*/ 0 w 2" name="T4"/>
                    <a:gd fmla="*/ 2 h 4" name="T5"/>
                    <a:gd fmla="*/ 2 w 2" name="T6"/>
                    <a:gd fmla="*/ 0 h 4" name="T7"/>
                    <a:gd fmla="*/ 2 w 2" name="T8"/>
                    <a:gd fmla="*/ 0 h 4" name="T9"/>
                    <a:gd fmla="*/ 2 w 2" name="T10"/>
                    <a:gd fmla="*/ 0 h 4" name="T11"/>
                    <a:gd fmla="*/ 2 w 2" name="T12"/>
                    <a:gd fmla="*/ 3 h 4" name="T13"/>
                    <a:gd fmla="*/ 2 w 2" name="T14"/>
                    <a:gd fmla="*/ 4 h 4" name="T15"/>
                    <a:gd fmla="*/ 1 w 2" name="T16"/>
                    <a:gd fmla="*/ 3 h 4" name="T17"/>
                    <a:gd fmla="*/ 2 w 2" name="T18"/>
                    <a:gd fmla="*/ 1 h 4" name="T19"/>
                    <a:gd fmla="*/ 1 w 2" name="T20"/>
                    <a:gd fmla="*/ 2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1" y="2"/>
                      </a:move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6" name="Freeform 1035"/>
                <p:cNvSpPr/>
                <p:nvPr/>
              </p:nvSpPr>
              <p:spPr bwMode="auto">
                <a:xfrm>
                  <a:off x="5695" y="2937"/>
                  <a:ext cx="9" cy="9"/>
                </a:xfrm>
                <a:custGeom>
                  <a:gdLst>
                    <a:gd fmla="*/ 2 w 4" name="T0"/>
                    <a:gd fmla="*/ 3 h 4" name="T1"/>
                    <a:gd fmla="*/ 1 w 4" name="T2"/>
                    <a:gd fmla="*/ 3 h 4" name="T3"/>
                    <a:gd fmla="*/ 1 w 4" name="T4"/>
                    <a:gd fmla="*/ 3 h 4" name="T5"/>
                    <a:gd fmla="*/ 1 w 4" name="T6"/>
                    <a:gd fmla="*/ 3 h 4" name="T7"/>
                    <a:gd fmla="*/ 1 w 4" name="T8"/>
                    <a:gd fmla="*/ 3 h 4" name="T9"/>
                    <a:gd fmla="*/ 1 w 4" name="T10"/>
                    <a:gd fmla="*/ 3 h 4" name="T11"/>
                    <a:gd fmla="*/ 1 w 4" name="T12"/>
                    <a:gd fmla="*/ 0 h 4" name="T13"/>
                    <a:gd fmla="*/ 0 w 4" name="T14"/>
                    <a:gd fmla="*/ 2 h 4" name="T15"/>
                    <a:gd fmla="*/ 0 w 4" name="T16"/>
                    <a:gd fmla="*/ 2 h 4" name="T17"/>
                    <a:gd fmla="*/ 0 w 4" name="T18"/>
                    <a:gd fmla="*/ 2 h 4" name="T19"/>
                    <a:gd fmla="*/ 1 w 4" name="T20"/>
                    <a:gd fmla="*/ 0 h 4" name="T21"/>
                    <a:gd fmla="*/ 1 w 4" name="T22"/>
                    <a:gd fmla="*/ 0 h 4" name="T23"/>
                    <a:gd fmla="*/ 1 w 4" name="T24"/>
                    <a:gd fmla="*/ 0 h 4" name="T25"/>
                    <a:gd fmla="*/ 2 w 4" name="T26"/>
                    <a:gd fmla="*/ 2 h 4" name="T27"/>
                    <a:gd fmla="*/ 3 w 4" name="T28"/>
                    <a:gd fmla="*/ 1 h 4" name="T29"/>
                    <a:gd fmla="*/ 3 w 4" name="T30"/>
                    <a:gd fmla="*/ 1 h 4" name="T31"/>
                    <a:gd fmla="*/ 3 w 4" name="T32"/>
                    <a:gd fmla="*/ 4 h 4" name="T33"/>
                    <a:gd fmla="*/ 2 w 4" name="T34"/>
                    <a:gd fmla="*/ 4 h 4" name="T35"/>
                    <a:gd fmla="*/ 2 w 4" name="T36"/>
                    <a:gd fmla="*/ 4 h 4" name="T37"/>
                    <a:gd fmla="*/ 3 w 4" name="T38"/>
                    <a:gd fmla="*/ 1 h 4" name="T39"/>
                    <a:gd fmla="*/ 2 w 4" name="T40"/>
                    <a:gd fmla="*/ 3 h 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" w="4">
                      <a:moveTo>
                        <a:pt x="2" y="3"/>
                      </a:move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3" y="3"/>
                        <a:pt x="3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7" name="Freeform 1036"/>
                <p:cNvSpPr/>
                <p:nvPr/>
              </p:nvSpPr>
              <p:spPr bwMode="auto">
                <a:xfrm>
                  <a:off x="5699" y="2929"/>
                  <a:ext cx="5" cy="8"/>
                </a:xfrm>
                <a:custGeom>
                  <a:gdLst>
                    <a:gd fmla="*/ 1 w 2" name="T0"/>
                    <a:gd fmla="*/ 2 h 3" name="T1"/>
                    <a:gd fmla="*/ 1 w 2" name="T2"/>
                    <a:gd fmla="*/ 2 h 3" name="T3"/>
                    <a:gd fmla="*/ 0 w 2" name="T4"/>
                    <a:gd fmla="*/ 2 h 3" name="T5"/>
                    <a:gd fmla="*/ 2 w 2" name="T6"/>
                    <a:gd fmla="*/ 0 h 3" name="T7"/>
                    <a:gd fmla="*/ 2 w 2" name="T8"/>
                    <a:gd fmla="*/ 0 h 3" name="T9"/>
                    <a:gd fmla="*/ 2 w 2" name="T10"/>
                    <a:gd fmla="*/ 0 h 3" name="T11"/>
                    <a:gd fmla="*/ 2 w 2" name="T12"/>
                    <a:gd fmla="*/ 3 h 3" name="T13"/>
                    <a:gd fmla="*/ 2 w 2" name="T14"/>
                    <a:gd fmla="*/ 3 h 3" name="T15"/>
                    <a:gd fmla="*/ 2 w 2" name="T16"/>
                    <a:gd fmla="*/ 3 h 3" name="T17"/>
                    <a:gd fmla="*/ 2 w 2" name="T18"/>
                    <a:gd fmla="*/ 0 h 3" name="T19"/>
                    <a:gd fmla="*/ 1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8" name="Freeform 1037"/>
                <p:cNvSpPr/>
                <p:nvPr/>
              </p:nvSpPr>
              <p:spPr bwMode="auto">
                <a:xfrm>
                  <a:off x="5695" y="2927"/>
                  <a:ext cx="4" cy="7"/>
                </a:xfrm>
                <a:custGeom>
                  <a:gdLst>
                    <a:gd fmla="*/ 1 w 2" name="T0"/>
                    <a:gd fmla="*/ 2 h 3" name="T1"/>
                    <a:gd fmla="*/ 0 w 2" name="T2"/>
                    <a:gd fmla="*/ 3 h 3" name="T3"/>
                    <a:gd fmla="*/ 0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2 w 2" name="T10"/>
                    <a:gd fmla="*/ 3 h 3" name="T11"/>
                    <a:gd fmla="*/ 2 w 2" name="T12"/>
                    <a:gd fmla="*/ 3 h 3" name="T13"/>
                    <a:gd fmla="*/ 1 w 2" name="T14"/>
                    <a:gd fmla="*/ 3 h 3" name="T15"/>
                    <a:gd fmla="*/ 1 w 2" name="T16"/>
                    <a:gd fmla="*/ 1 h 3" name="T17"/>
                    <a:gd fmla="*/ 1 w 2" name="T18"/>
                    <a:gd fmla="*/ 2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69" name="Freeform 1038"/>
                <p:cNvSpPr/>
                <p:nvPr/>
              </p:nvSpPr>
              <p:spPr bwMode="auto">
                <a:xfrm>
                  <a:off x="5690" y="2934"/>
                  <a:ext cx="5" cy="7"/>
                </a:xfrm>
                <a:custGeom>
                  <a:gdLst>
                    <a:gd fmla="*/ 0 w 2" name="T0"/>
                    <a:gd fmla="*/ 2 h 3" name="T1"/>
                    <a:gd fmla="*/ 0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3 h 3" name="T17"/>
                    <a:gd fmla="*/ 1 w 2" name="T18"/>
                    <a:gd fmla="*/ 0 h 3" name="T19"/>
                    <a:gd fmla="*/ 0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0" name="Freeform 1039"/>
                <p:cNvSpPr/>
                <p:nvPr/>
              </p:nvSpPr>
              <p:spPr bwMode="auto">
                <a:xfrm>
                  <a:off x="5683" y="2925"/>
                  <a:ext cx="7" cy="14"/>
                </a:xfrm>
                <a:custGeom>
                  <a:gdLst>
                    <a:gd fmla="*/ 1 w 3" name="T0"/>
                    <a:gd fmla="*/ 5 h 6" name="T1"/>
                    <a:gd fmla="*/ 1 w 3" name="T2"/>
                    <a:gd fmla="*/ 5 h 6" name="T3"/>
                    <a:gd fmla="*/ 1 w 3" name="T4"/>
                    <a:gd fmla="*/ 5 h 6" name="T5"/>
                    <a:gd fmla="*/ 1 w 3" name="T6"/>
                    <a:gd fmla="*/ 3 h 6" name="T7"/>
                    <a:gd fmla="*/ 1 w 3" name="T8"/>
                    <a:gd fmla="*/ 3 h 6" name="T9"/>
                    <a:gd fmla="*/ 1 w 3" name="T10"/>
                    <a:gd fmla="*/ 0 h 6" name="T11"/>
                    <a:gd fmla="*/ 0 w 3" name="T12"/>
                    <a:gd fmla="*/ 2 h 6" name="T13"/>
                    <a:gd fmla="*/ 0 w 3" name="T14"/>
                    <a:gd fmla="*/ 2 h 6" name="T15"/>
                    <a:gd fmla="*/ 0 w 3" name="T16"/>
                    <a:gd fmla="*/ 2 h 6" name="T17"/>
                    <a:gd fmla="*/ 1 w 3" name="T18"/>
                    <a:gd fmla="*/ 0 h 6" name="T19"/>
                    <a:gd fmla="*/ 1 w 3" name="T20"/>
                    <a:gd fmla="*/ 0 h 6" name="T21"/>
                    <a:gd fmla="*/ 1 w 3" name="T22"/>
                    <a:gd fmla="*/ 0 h 6" name="T23"/>
                    <a:gd fmla="*/ 2 w 3" name="T24"/>
                    <a:gd fmla="*/ 3 h 6" name="T25"/>
                    <a:gd fmla="*/ 2 w 3" name="T26"/>
                    <a:gd fmla="*/ 3 h 6" name="T27"/>
                    <a:gd fmla="*/ 2 w 3" name="T28"/>
                    <a:gd fmla="*/ 3 h 6" name="T29"/>
                    <a:gd fmla="*/ 2 w 3" name="T30"/>
                    <a:gd fmla="*/ 3 h 6" name="T31"/>
                    <a:gd fmla="*/ 2 w 3" name="T32"/>
                    <a:gd fmla="*/ 6 h 6" name="T33"/>
                    <a:gd fmla="*/ 2 w 3" name="T34"/>
                    <a:gd fmla="*/ 6 h 6" name="T35"/>
                    <a:gd fmla="*/ 2 w 3" name="T36"/>
                    <a:gd fmla="*/ 6 h 6" name="T37"/>
                    <a:gd fmla="*/ 2 w 3" name="T38"/>
                    <a:gd fmla="*/ 3 h 6" name="T39"/>
                    <a:gd fmla="*/ 1 w 3" name="T40"/>
                    <a:gd fmla="*/ 5 h 6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6" w="3"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4"/>
                        <a:pt x="2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1" name="Freeform 1040"/>
                <p:cNvSpPr/>
                <p:nvPr/>
              </p:nvSpPr>
              <p:spPr bwMode="auto">
                <a:xfrm>
                  <a:off x="5678" y="2932"/>
                  <a:ext cx="5" cy="7"/>
                </a:xfrm>
                <a:custGeom>
                  <a:gdLst>
                    <a:gd fmla="*/ 1 w 2" name="T0"/>
                    <a:gd fmla="*/ 2 h 3" name="T1"/>
                    <a:gd fmla="*/ 0 w 2" name="T2"/>
                    <a:gd fmla="*/ 3 h 3" name="T3"/>
                    <a:gd fmla="*/ 0 w 2" name="T4"/>
                    <a:gd fmla="*/ 2 h 3" name="T5"/>
                    <a:gd fmla="*/ 1 w 2" name="T6"/>
                    <a:gd fmla="*/ 0 h 3" name="T7"/>
                    <a:gd fmla="*/ 2 w 2" name="T8"/>
                    <a:gd fmla="*/ 0 h 3" name="T9"/>
                    <a:gd fmla="*/ 2 w 2" name="T10"/>
                    <a:gd fmla="*/ 0 h 3" name="T11"/>
                    <a:gd fmla="*/ 2 w 2" name="T12"/>
                    <a:gd fmla="*/ 3 h 3" name="T13"/>
                    <a:gd fmla="*/ 2 w 2" name="T14"/>
                    <a:gd fmla="*/ 3 h 3" name="T15"/>
                    <a:gd fmla="*/ 2 w 2" name="T16"/>
                    <a:gd fmla="*/ 3 h 3" name="T17"/>
                    <a:gd fmla="*/ 1 w 2" name="T18"/>
                    <a:gd fmla="*/ 0 h 3" name="T19"/>
                    <a:gd fmla="*/ 1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2" name="Freeform 1041"/>
                <p:cNvSpPr/>
                <p:nvPr/>
              </p:nvSpPr>
              <p:spPr bwMode="auto">
                <a:xfrm>
                  <a:off x="5683" y="2915"/>
                  <a:ext cx="4" cy="7"/>
                </a:xfrm>
                <a:custGeom>
                  <a:gdLst>
                    <a:gd fmla="*/ 0 w 2" name="T0"/>
                    <a:gd fmla="*/ 3 h 3" name="T1"/>
                    <a:gd fmla="*/ 0 w 2" name="T2"/>
                    <a:gd fmla="*/ 3 h 3" name="T3"/>
                    <a:gd fmla="*/ 0 w 2" name="T4"/>
                    <a:gd fmla="*/ 3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3 h 3" name="T17"/>
                    <a:gd fmla="*/ 1 w 2" name="T18"/>
                    <a:gd fmla="*/ 1 h 3" name="T19"/>
                    <a:gd fmla="*/ 0 w 2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3" name="Freeform 1042"/>
                <p:cNvSpPr/>
                <p:nvPr/>
              </p:nvSpPr>
              <p:spPr bwMode="auto">
                <a:xfrm>
                  <a:off x="5680" y="2908"/>
                  <a:ext cx="5" cy="7"/>
                </a:xfrm>
                <a:custGeom>
                  <a:gdLst>
                    <a:gd fmla="*/ 1 w 2" name="T0"/>
                    <a:gd fmla="*/ 2 h 3" name="T1"/>
                    <a:gd fmla="*/ 1 w 2" name="T2"/>
                    <a:gd fmla="*/ 2 h 3" name="T3"/>
                    <a:gd fmla="*/ 0 w 2" name="T4"/>
                    <a:gd fmla="*/ 2 h 3" name="T5"/>
                    <a:gd fmla="*/ 1 w 2" name="T6"/>
                    <a:gd fmla="*/ 0 h 3" name="T7"/>
                    <a:gd fmla="*/ 2 w 2" name="T8"/>
                    <a:gd fmla="*/ 0 h 3" name="T9"/>
                    <a:gd fmla="*/ 2 w 2" name="T10"/>
                    <a:gd fmla="*/ 0 h 3" name="T11"/>
                    <a:gd fmla="*/ 2 w 2" name="T12"/>
                    <a:gd fmla="*/ 3 h 3" name="T13"/>
                    <a:gd fmla="*/ 2 w 2" name="T14"/>
                    <a:gd fmla="*/ 3 h 3" name="T15"/>
                    <a:gd fmla="*/ 2 w 2" name="T16"/>
                    <a:gd fmla="*/ 3 h 3" name="T17"/>
                    <a:gd fmla="*/ 1 w 2" name="T18"/>
                    <a:gd fmla="*/ 0 h 3" name="T19"/>
                    <a:gd fmla="*/ 1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4" name="Freeform 1043"/>
                <p:cNvSpPr>
                  <a:spLocks noEditPoints="1"/>
                </p:cNvSpPr>
                <p:nvPr/>
              </p:nvSpPr>
              <p:spPr bwMode="auto">
                <a:xfrm>
                  <a:off x="5690" y="2953"/>
                  <a:ext cx="24" cy="36"/>
                </a:xfrm>
                <a:custGeom>
                  <a:gdLst>
                    <a:gd fmla="*/ 3 w 10" name="T0"/>
                    <a:gd fmla="*/ 0 h 15" name="T1"/>
                    <a:gd fmla="*/ 3 w 10" name="T2"/>
                    <a:gd fmla="*/ 2 h 15" name="T3"/>
                    <a:gd fmla="*/ 1 w 10" name="T4"/>
                    <a:gd fmla="*/ 2 h 15" name="T5"/>
                    <a:gd fmla="*/ 1 w 10" name="T6"/>
                    <a:gd fmla="*/ 0 h 15" name="T7"/>
                    <a:gd fmla="*/ 3 w 10" name="T8"/>
                    <a:gd fmla="*/ 0 h 15" name="T9"/>
                    <a:gd fmla="*/ 0 w 10" name="T10"/>
                    <a:gd fmla="*/ 5 h 15" name="T11"/>
                    <a:gd fmla="*/ 3 w 10" name="T12"/>
                    <a:gd fmla="*/ 5 h 15" name="T13"/>
                    <a:gd fmla="*/ 3 w 10" name="T14"/>
                    <a:gd fmla="*/ 7 h 15" name="T15"/>
                    <a:gd fmla="*/ 1 w 10" name="T16"/>
                    <a:gd fmla="*/ 8 h 15" name="T17"/>
                    <a:gd fmla="*/ 2 w 10" name="T18"/>
                    <a:gd fmla="*/ 7 h 15" name="T19"/>
                    <a:gd fmla="*/ 1 w 10" name="T20"/>
                    <a:gd fmla="*/ 5 h 15" name="T21"/>
                    <a:gd fmla="*/ 0 w 10" name="T22"/>
                    <a:gd fmla="*/ 5 h 15" name="T23"/>
                    <a:gd fmla="*/ 1 w 10" name="T24"/>
                    <a:gd fmla="*/ 5 h 15" name="T25"/>
                    <a:gd fmla="*/ 2 w 10" name="T26"/>
                    <a:gd fmla="*/ 7 h 15" name="T27"/>
                    <a:gd fmla="*/ 3 w 10" name="T28"/>
                    <a:gd fmla="*/ 7 h 15" name="T29"/>
                    <a:gd fmla="*/ 2 w 10" name="T30"/>
                    <a:gd fmla="*/ 5 h 15" name="T31"/>
                    <a:gd fmla="*/ 1 w 10" name="T32"/>
                    <a:gd fmla="*/ 5 h 15" name="T33"/>
                    <a:gd fmla="*/ 3 w 10" name="T34"/>
                    <a:gd fmla="*/ 9 h 15" name="T35"/>
                    <a:gd fmla="*/ 4 w 10" name="T36"/>
                    <a:gd fmla="*/ 9 h 15" name="T37"/>
                    <a:gd fmla="*/ 5 w 10" name="T38"/>
                    <a:gd fmla="*/ 10 h 15" name="T39"/>
                    <a:gd fmla="*/ 4 w 10" name="T40"/>
                    <a:gd fmla="*/ 11 h 15" name="T41"/>
                    <a:gd fmla="*/ 3 w 10" name="T42"/>
                    <a:gd fmla="*/ 9 h 15" name="T43"/>
                    <a:gd fmla="*/ 2 w 10" name="T44"/>
                    <a:gd fmla="*/ 9 h 15" name="T45"/>
                    <a:gd fmla="*/ 4 w 10" name="T46"/>
                    <a:gd fmla="*/ 11 h 15" name="T47"/>
                    <a:gd fmla="*/ 3 w 10" name="T48"/>
                    <a:gd fmla="*/ 12 h 15" name="T49"/>
                    <a:gd fmla="*/ 5 w 10" name="T50"/>
                    <a:gd fmla="*/ 10 h 15" name="T51"/>
                    <a:gd fmla="*/ 5 w 10" name="T52"/>
                    <a:gd fmla="*/ 9 h 15" name="T53"/>
                    <a:gd fmla="*/ 2 w 10" name="T54"/>
                    <a:gd fmla="*/ 9 h 15" name="T55"/>
                    <a:gd fmla="*/ 6 w 10" name="T56"/>
                    <a:gd fmla="*/ 13 h 15" name="T57"/>
                    <a:gd fmla="*/ 7 w 10" name="T58"/>
                    <a:gd fmla="*/ 14 h 15" name="T59"/>
                    <a:gd fmla="*/ 7 w 10" name="T60"/>
                    <a:gd fmla="*/ 14 h 15" name="T61"/>
                    <a:gd fmla="*/ 7 w 10" name="T62"/>
                    <a:gd fmla="*/ 14 h 15" name="T63"/>
                    <a:gd fmla="*/ 8 w 10" name="T64"/>
                    <a:gd fmla="*/ 14 h 15" name="T65"/>
                    <a:gd fmla="*/ 7 w 10" name="T66"/>
                    <a:gd fmla="*/ 13 h 15" name="T67"/>
                    <a:gd fmla="*/ 8 w 10" name="T68"/>
                    <a:gd fmla="*/ 12 h 15" name="T69"/>
                    <a:gd fmla="*/ 6 w 10" name="T70"/>
                    <a:gd fmla="*/ 12 h 15" name="T71"/>
                    <a:gd fmla="*/ 7 w 10" name="T72"/>
                    <a:gd fmla="*/ 13 h 15" name="T73"/>
                    <a:gd fmla="*/ 7 w 10" name="T74"/>
                    <a:gd fmla="*/ 13 h 15" name="T75"/>
                    <a:gd fmla="*/ 6 w 10" name="T76"/>
                    <a:gd fmla="*/ 13 h 15" name="T77"/>
                    <a:gd fmla="*/ 10 w 10" name="T78"/>
                    <a:gd fmla="*/ 15 h 15" name="T79"/>
                    <a:gd fmla="*/ 10 w 10" name="T80"/>
                    <a:gd fmla="*/ 14 h 15" name="T81"/>
                    <a:gd fmla="*/ 9 w 10" name="T82"/>
                    <a:gd fmla="*/ 13 h 15" name="T83"/>
                    <a:gd fmla="*/ 9 w 10" name="T84"/>
                    <a:gd fmla="*/ 13 h 15" name="T85"/>
                    <a:gd fmla="*/ 9 w 10" name="T86"/>
                    <a:gd fmla="*/ 13 h 15" name="T87"/>
                    <a:gd fmla="*/ 9 w 10" name="T88"/>
                    <a:gd fmla="*/ 15 h 15" name="T89"/>
                    <a:gd fmla="*/ 9 w 10" name="T90"/>
                    <a:gd fmla="*/ 14 h 15" name="T91"/>
                    <a:gd fmla="*/ 10 w 10" name="T92"/>
                    <a:gd fmla="*/ 14 h 15" name="T93"/>
                    <a:gd fmla="*/ 10 w 10" name="T94"/>
                    <a:gd fmla="*/ 15 h 15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15" w="10">
                      <a:moveTo>
                        <a:pt x="3" y="0"/>
                      </a:moveTo>
                      <a:cubicBezTo>
                        <a:pt x="2" y="1"/>
                        <a:pt x="2" y="2"/>
                        <a:pt x="3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  <a:moveTo>
                        <a:pt x="0" y="5"/>
                      </a:moveTo>
                      <a:cubicBezTo>
                        <a:pt x="1" y="5"/>
                        <a:pt x="2" y="5"/>
                        <a:pt x="3" y="5"/>
                      </a:cubicBezTo>
                      <a:cubicBezTo>
                        <a:pt x="3" y="6"/>
                        <a:pt x="4" y="6"/>
                        <a:pt x="3" y="7"/>
                      </a:cubicBezTo>
                      <a:cubicBezTo>
                        <a:pt x="3" y="7"/>
                        <a:pt x="2" y="7"/>
                        <a:pt x="1" y="8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2" y="6"/>
                        <a:pt x="1" y="6"/>
                        <a:pt x="1" y="5"/>
                      </a:cubicBezTo>
                      <a:cubicBezTo>
                        <a:pt x="1" y="5"/>
                        <a:pt x="0" y="5"/>
                        <a:pt x="0" y="5"/>
                      </a:cubicBezTo>
                      <a:close/>
                      <a:moveTo>
                        <a:pt x="1" y="5"/>
                      </a:moveTo>
                      <a:cubicBezTo>
                        <a:pt x="1" y="6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5"/>
                        <a:pt x="2" y="5"/>
                        <a:pt x="1" y="5"/>
                      </a:cubicBezTo>
                      <a:close/>
                      <a:moveTo>
                        <a:pt x="3" y="9"/>
                      </a:moveTo>
                      <a:cubicBezTo>
                        <a:pt x="3" y="9"/>
                        <a:pt x="3" y="9"/>
                        <a:pt x="4" y="9"/>
                      </a:cubicBezTo>
                      <a:cubicBezTo>
                        <a:pt x="4" y="9"/>
                        <a:pt x="5" y="10"/>
                        <a:pt x="5" y="10"/>
                      </a:cubicBezTo>
                      <a:cubicBezTo>
                        <a:pt x="5" y="11"/>
                        <a:pt x="4" y="11"/>
                        <a:pt x="4" y="11"/>
                      </a:cubicBezTo>
                      <a:cubicBezTo>
                        <a:pt x="4" y="10"/>
                        <a:pt x="3" y="10"/>
                        <a:pt x="3" y="9"/>
                      </a:cubicBezTo>
                      <a:close/>
                      <a:moveTo>
                        <a:pt x="2" y="9"/>
                      </a:moveTo>
                      <a:cubicBezTo>
                        <a:pt x="3" y="10"/>
                        <a:pt x="3" y="10"/>
                        <a:pt x="4" y="11"/>
                      </a:cubicBezTo>
                      <a:cubicBezTo>
                        <a:pt x="4" y="11"/>
                        <a:pt x="3" y="12"/>
                        <a:pt x="3" y="12"/>
                      </a:cubicBezTo>
                      <a:cubicBezTo>
                        <a:pt x="4" y="11"/>
                        <a:pt x="5" y="11"/>
                        <a:pt x="5" y="10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4" y="8"/>
                        <a:pt x="3" y="9"/>
                        <a:pt x="2" y="9"/>
                      </a:cubicBezTo>
                      <a:close/>
                      <a:moveTo>
                        <a:pt x="6" y="13"/>
                      </a:moveTo>
                      <a:cubicBezTo>
                        <a:pt x="6" y="13"/>
                        <a:pt x="6" y="13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7" y="14"/>
                        <a:pt x="7" y="13"/>
                        <a:pt x="7" y="13"/>
                      </a:cubicBezTo>
                      <a:cubicBezTo>
                        <a:pt x="7" y="13"/>
                        <a:pt x="8" y="13"/>
                        <a:pt x="8" y="12"/>
                      </a:cubicBezTo>
                      <a:cubicBezTo>
                        <a:pt x="7" y="12"/>
                        <a:pt x="7" y="12"/>
                        <a:pt x="6" y="12"/>
                      </a:cubicBezTo>
                      <a:cubicBezTo>
                        <a:pt x="7" y="12"/>
                        <a:pt x="7" y="12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lose/>
                      <a:moveTo>
                        <a:pt x="10" y="15"/>
                      </a:moveTo>
                      <a:cubicBezTo>
                        <a:pt x="10" y="15"/>
                        <a:pt x="10" y="14"/>
                        <a:pt x="10" y="14"/>
                      </a:cubicBezTo>
                      <a:cubicBezTo>
                        <a:pt x="10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9" y="14"/>
                        <a:pt x="9" y="15"/>
                      </a:cubicBezTo>
                      <a:cubicBezTo>
                        <a:pt x="9" y="15"/>
                        <a:pt x="9" y="14"/>
                        <a:pt x="9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5"/>
                        <a:pt x="10" y="15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5" name="Oval 1044"/>
                <p:cNvSpPr>
                  <a:spLocks noChangeArrowheads="1"/>
                </p:cNvSpPr>
                <p:nvPr/>
              </p:nvSpPr>
              <p:spPr bwMode="auto">
                <a:xfrm>
                  <a:off x="5685" y="2889"/>
                  <a:ext cx="5" cy="4"/>
                </a:xfrm>
                <a:prstGeom prst="ellipse">
                  <a:avLst/>
                </a:prstGeom>
                <a:solidFill>
                  <a:srgbClr val="F7EFD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76" name="Freeform 1045"/>
                <p:cNvSpPr/>
                <p:nvPr/>
              </p:nvSpPr>
              <p:spPr bwMode="auto">
                <a:xfrm>
                  <a:off x="5687" y="2889"/>
                  <a:ext cx="3" cy="4"/>
                </a:xfrm>
                <a:custGeom>
                  <a:gdLst>
                    <a:gd fmla="*/ 0 w 1" name="T0"/>
                    <a:gd fmla="*/ 0 h 2" name="T1"/>
                    <a:gd fmla="*/ 1 w 1" name="T2"/>
                    <a:gd fmla="*/ 1 h 2" name="T3"/>
                    <a:gd fmla="*/ 0 w 1" name="T4"/>
                    <a:gd fmla="*/ 2 h 2" name="T5"/>
                    <a:gd fmla="*/ 0 w 1" name="T6"/>
                    <a:gd fmla="*/ 1 h 2" name="T7"/>
                    <a:gd fmla="*/ 0 w 1" name="T8"/>
                    <a:gd fmla="*/ 1 h 2" name="T9"/>
                    <a:gd fmla="*/ 0 w 1" name="T10"/>
                    <a:gd fmla="*/ 1 h 2" name="T11"/>
                    <a:gd fmla="*/ 0 w 1" name="T12"/>
                    <a:gd fmla="*/ 0 h 2" name="T13"/>
                    <a:gd fmla="*/ 0 w 1" name="T14"/>
                    <a:gd fmla="*/ 1 h 2" name="T15"/>
                    <a:gd fmla="*/ 0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77" name="Picture 1046"/>
                <p:cNvPicPr>
                  <a:picLocks noChangeArrowheads="1"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91" y="2860"/>
                  <a:ext cx="57" cy="1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78" name="Freeform 1047"/>
                <p:cNvSpPr>
                  <a:spLocks noEditPoints="1"/>
                </p:cNvSpPr>
                <p:nvPr/>
              </p:nvSpPr>
              <p:spPr bwMode="auto">
                <a:xfrm>
                  <a:off x="5900" y="2867"/>
                  <a:ext cx="36" cy="113"/>
                </a:xfrm>
                <a:custGeom>
                  <a:gdLst>
                    <a:gd fmla="*/ 6 w 15" name="T0"/>
                    <a:gd fmla="*/ 47 h 47" name="T1"/>
                    <a:gd fmla="*/ 7 w 15" name="T2"/>
                    <a:gd fmla="*/ 45 h 47" name="T3"/>
                    <a:gd fmla="*/ 11 w 15" name="T4"/>
                    <a:gd fmla="*/ 36 h 47" name="T5"/>
                    <a:gd fmla="*/ 13 w 15" name="T6"/>
                    <a:gd fmla="*/ 30 h 47" name="T7"/>
                    <a:gd fmla="*/ 14 w 15" name="T8"/>
                    <a:gd fmla="*/ 19 h 47" name="T9"/>
                    <a:gd fmla="*/ 11 w 15" name="T10"/>
                    <a:gd fmla="*/ 7 h 47" name="T11"/>
                    <a:gd fmla="*/ 3 w 15" name="T12"/>
                    <a:gd fmla="*/ 5 h 47" name="T13"/>
                    <a:gd fmla="*/ 1 w 15" name="T14"/>
                    <a:gd fmla="*/ 2 h 47" name="T15"/>
                    <a:gd fmla="*/ 5 w 15" name="T16"/>
                    <a:gd fmla="*/ 1 h 47" name="T17"/>
                    <a:gd fmla="*/ 12 w 15" name="T18"/>
                    <a:gd fmla="*/ 6 h 47" name="T19"/>
                    <a:gd fmla="*/ 14 w 15" name="T20"/>
                    <a:gd fmla="*/ 12 h 47" name="T21"/>
                    <a:gd fmla="*/ 15 w 15" name="T22"/>
                    <a:gd fmla="*/ 22 h 47" name="T23"/>
                    <a:gd fmla="*/ 15 w 15" name="T24"/>
                    <a:gd fmla="*/ 29 h 47" name="T25"/>
                    <a:gd fmla="*/ 11 w 15" name="T26"/>
                    <a:gd fmla="*/ 39 h 47" name="T27"/>
                    <a:gd fmla="*/ 10 w 15" name="T28"/>
                    <a:gd fmla="*/ 42 h 47" name="T29"/>
                    <a:gd fmla="*/ 6 w 15" name="T30"/>
                    <a:gd fmla="*/ 47 h 47" name="T31"/>
                    <a:gd fmla="*/ 7 w 15" name="T32"/>
                    <a:gd fmla="*/ 4 h 47" name="T33"/>
                    <a:gd fmla="*/ 11 w 15" name="T34"/>
                    <a:gd fmla="*/ 7 h 47" name="T35"/>
                    <a:gd fmla="*/ 14 w 15" name="T36"/>
                    <a:gd fmla="*/ 19 h 47" name="T37"/>
                    <a:gd fmla="*/ 13 w 15" name="T38"/>
                    <a:gd fmla="*/ 30 h 47" name="T39"/>
                    <a:gd fmla="*/ 12 w 15" name="T40"/>
                    <a:gd fmla="*/ 37 h 47" name="T41"/>
                    <a:gd fmla="*/ 7 w 15" name="T42"/>
                    <a:gd fmla="*/ 45 h 47" name="T43"/>
                    <a:gd fmla="*/ 6 w 15" name="T44"/>
                    <a:gd fmla="*/ 46 h 47" name="T45"/>
                    <a:gd fmla="*/ 9 w 15" name="T46"/>
                    <a:gd fmla="*/ 42 h 47" name="T47"/>
                    <a:gd fmla="*/ 11 w 15" name="T48"/>
                    <a:gd fmla="*/ 39 h 47" name="T49"/>
                    <a:gd fmla="*/ 14 w 15" name="T50"/>
                    <a:gd fmla="*/ 29 h 47" name="T51"/>
                    <a:gd fmla="*/ 15 w 15" name="T52"/>
                    <a:gd fmla="*/ 22 h 47" name="T53"/>
                    <a:gd fmla="*/ 14 w 15" name="T54"/>
                    <a:gd fmla="*/ 12 h 47" name="T55"/>
                    <a:gd fmla="*/ 12 w 15" name="T56"/>
                    <a:gd fmla="*/ 7 h 47" name="T57"/>
                    <a:gd fmla="*/ 2 w 15" name="T58"/>
                    <a:gd fmla="*/ 2 h 47" name="T59"/>
                    <a:gd fmla="*/ 1 w 15" name="T60"/>
                    <a:gd fmla="*/ 5 h 47" name="T61"/>
                    <a:gd fmla="*/ 7 w 15" name="T62"/>
                    <a:gd fmla="*/ 4 h 47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47" w="15">
                      <a:moveTo>
                        <a:pt x="6" y="47"/>
                      </a:moveTo>
                      <a:cubicBezTo>
                        <a:pt x="6" y="47"/>
                        <a:pt x="6" y="47"/>
                        <a:pt x="6" y="47"/>
                      </a:cubicBezTo>
                      <a:cubicBezTo>
                        <a:pt x="6" y="47"/>
                        <a:pt x="6" y="46"/>
                        <a:pt x="6" y="46"/>
                      </a:cubicBezTo>
                      <a:cubicBezTo>
                        <a:pt x="6" y="46"/>
                        <a:pt x="7" y="45"/>
                        <a:pt x="7" y="45"/>
                      </a:cubicBezTo>
                      <a:cubicBezTo>
                        <a:pt x="8" y="43"/>
                        <a:pt x="9" y="42"/>
                        <a:pt x="10" y="40"/>
                      </a:cubicBezTo>
                      <a:cubicBezTo>
                        <a:pt x="10" y="39"/>
                        <a:pt x="11" y="38"/>
                        <a:pt x="11" y="36"/>
                      </a:cubicBezTo>
                      <a:cubicBezTo>
                        <a:pt x="12" y="35"/>
                        <a:pt x="12" y="34"/>
                        <a:pt x="13" y="32"/>
                      </a:cubicBezTo>
                      <a:cubicBezTo>
                        <a:pt x="13" y="31"/>
                        <a:pt x="13" y="31"/>
                        <a:pt x="13" y="30"/>
                      </a:cubicBezTo>
                      <a:cubicBezTo>
                        <a:pt x="13" y="29"/>
                        <a:pt x="13" y="29"/>
                        <a:pt x="13" y="28"/>
                      </a:cubicBezTo>
                      <a:cubicBezTo>
                        <a:pt x="13" y="28"/>
                        <a:pt x="14" y="24"/>
                        <a:pt x="14" y="19"/>
                      </a:cubicBezTo>
                      <a:cubicBezTo>
                        <a:pt x="14" y="17"/>
                        <a:pt x="13" y="14"/>
                        <a:pt x="12" y="10"/>
                      </a:cubicBezTo>
                      <a:cubicBezTo>
                        <a:pt x="12" y="9"/>
                        <a:pt x="11" y="7"/>
                        <a:pt x="11" y="7"/>
                      </a:cubicBezTo>
                      <a:cubicBezTo>
                        <a:pt x="10" y="6"/>
                        <a:pt x="9" y="5"/>
                        <a:pt x="8" y="4"/>
                      </a:cubicBezTo>
                      <a:cubicBezTo>
                        <a:pt x="7" y="4"/>
                        <a:pt x="4" y="4"/>
                        <a:pt x="3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0" y="4"/>
                        <a:pt x="0" y="3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7" y="1"/>
                        <a:pt x="8" y="2"/>
                        <a:pt x="9" y="2"/>
                      </a:cubicBezTo>
                      <a:cubicBezTo>
                        <a:pt x="11" y="3"/>
                        <a:pt x="12" y="5"/>
                        <a:pt x="12" y="6"/>
                      </a:cubicBezTo>
                      <a:cubicBezTo>
                        <a:pt x="13" y="8"/>
                        <a:pt x="13" y="9"/>
                        <a:pt x="14" y="10"/>
                      </a:cubicBezTo>
                      <a:cubicBezTo>
                        <a:pt x="14" y="11"/>
                        <a:pt x="14" y="11"/>
                        <a:pt x="14" y="12"/>
                      </a:cubicBezTo>
                      <a:cubicBezTo>
                        <a:pt x="14" y="13"/>
                        <a:pt x="15" y="16"/>
                        <a:pt x="15" y="18"/>
                      </a:cubicBezTo>
                      <a:cubicBezTo>
                        <a:pt x="15" y="19"/>
                        <a:pt x="15" y="21"/>
                        <a:pt x="15" y="22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5"/>
                        <a:pt x="15" y="28"/>
                        <a:pt x="15" y="29"/>
                      </a:cubicBezTo>
                      <a:cubicBezTo>
                        <a:pt x="14" y="31"/>
                        <a:pt x="14" y="34"/>
                        <a:pt x="13" y="35"/>
                      </a:cubicBezTo>
                      <a:cubicBezTo>
                        <a:pt x="13" y="36"/>
                        <a:pt x="12" y="38"/>
                        <a:pt x="11" y="39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0" y="41"/>
                        <a:pt x="10" y="42"/>
                        <a:pt x="10" y="42"/>
                      </a:cubicBezTo>
                      <a:cubicBezTo>
                        <a:pt x="9" y="43"/>
                        <a:pt x="8" y="44"/>
                        <a:pt x="7" y="45"/>
                      </a:cubicBezTo>
                      <a:cubicBezTo>
                        <a:pt x="7" y="46"/>
                        <a:pt x="7" y="46"/>
                        <a:pt x="6" y="47"/>
                      </a:cubicBezTo>
                      <a:cubicBezTo>
                        <a:pt x="6" y="47"/>
                        <a:pt x="6" y="47"/>
                        <a:pt x="6" y="47"/>
                      </a:cubicBezTo>
                      <a:close/>
                      <a:moveTo>
                        <a:pt x="7" y="4"/>
                      </a:move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5"/>
                        <a:pt x="11" y="6"/>
                        <a:pt x="11" y="7"/>
                      </a:cubicBezTo>
                      <a:cubicBezTo>
                        <a:pt x="11" y="7"/>
                        <a:pt x="12" y="9"/>
                        <a:pt x="12" y="10"/>
                      </a:cubicBezTo>
                      <a:cubicBezTo>
                        <a:pt x="13" y="14"/>
                        <a:pt x="14" y="17"/>
                        <a:pt x="14" y="19"/>
                      </a:cubicBezTo>
                      <a:cubicBezTo>
                        <a:pt x="14" y="24"/>
                        <a:pt x="14" y="28"/>
                        <a:pt x="14" y="29"/>
                      </a:cubicBezTo>
                      <a:cubicBezTo>
                        <a:pt x="13" y="29"/>
                        <a:pt x="13" y="29"/>
                        <a:pt x="13" y="30"/>
                      </a:cubicBezTo>
                      <a:cubicBezTo>
                        <a:pt x="13" y="31"/>
                        <a:pt x="13" y="31"/>
                        <a:pt x="13" y="32"/>
                      </a:cubicBezTo>
                      <a:cubicBezTo>
                        <a:pt x="13" y="34"/>
                        <a:pt x="12" y="35"/>
                        <a:pt x="12" y="37"/>
                      </a:cubicBezTo>
                      <a:cubicBezTo>
                        <a:pt x="11" y="38"/>
                        <a:pt x="10" y="39"/>
                        <a:pt x="10" y="40"/>
                      </a:cubicBezTo>
                      <a:cubicBezTo>
                        <a:pt x="9" y="42"/>
                        <a:pt x="8" y="43"/>
                        <a:pt x="7" y="45"/>
                      </a:cubicBezTo>
                      <a:cubicBezTo>
                        <a:pt x="7" y="46"/>
                        <a:pt x="7" y="46"/>
                        <a:pt x="6" y="46"/>
                      </a:cubicBezTo>
                      <a:cubicBezTo>
                        <a:pt x="6" y="46"/>
                        <a:pt x="6" y="46"/>
                        <a:pt x="6" y="46"/>
                      </a:cubicBezTo>
                      <a:cubicBezTo>
                        <a:pt x="7" y="46"/>
                        <a:pt x="7" y="46"/>
                        <a:pt x="7" y="45"/>
                      </a:cubicBezTo>
                      <a:cubicBezTo>
                        <a:pt x="8" y="44"/>
                        <a:pt x="9" y="43"/>
                        <a:pt x="9" y="42"/>
                      </a:cubicBezTo>
                      <a:cubicBezTo>
                        <a:pt x="10" y="42"/>
                        <a:pt x="10" y="41"/>
                        <a:pt x="11" y="40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2" y="38"/>
                        <a:pt x="13" y="36"/>
                        <a:pt x="13" y="35"/>
                      </a:cubicBezTo>
                      <a:cubicBezTo>
                        <a:pt x="14" y="34"/>
                        <a:pt x="14" y="31"/>
                        <a:pt x="14" y="29"/>
                      </a:cubicBezTo>
                      <a:cubicBezTo>
                        <a:pt x="15" y="28"/>
                        <a:pt x="15" y="25"/>
                        <a:pt x="15" y="24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1"/>
                        <a:pt x="15" y="19"/>
                        <a:pt x="15" y="18"/>
                      </a:cubicBezTo>
                      <a:cubicBezTo>
                        <a:pt x="15" y="16"/>
                        <a:pt x="14" y="13"/>
                        <a:pt x="14" y="12"/>
                      </a:cubicBezTo>
                      <a:cubicBezTo>
                        <a:pt x="14" y="11"/>
                        <a:pt x="14" y="11"/>
                        <a:pt x="13" y="10"/>
                      </a:cubicBezTo>
                      <a:cubicBezTo>
                        <a:pt x="13" y="9"/>
                        <a:pt x="13" y="8"/>
                        <a:pt x="12" y="7"/>
                      </a:cubicBezTo>
                      <a:cubicBezTo>
                        <a:pt x="11" y="5"/>
                        <a:pt x="11" y="3"/>
                        <a:pt x="9" y="2"/>
                      </a:cubicBezTo>
                      <a:cubicBezTo>
                        <a:pt x="8" y="2"/>
                        <a:pt x="5" y="0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3"/>
                        <a:pt x="0" y="4"/>
                        <a:pt x="1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4" y="4"/>
                        <a:pt x="6" y="4"/>
                        <a:pt x="7" y="4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79" name="Picture 1048"/>
                <p:cNvPicPr>
                  <a:picLocks noChangeArrowheads="1"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32" y="2859"/>
                  <a:ext cx="114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80" name="Freeform 1049"/>
                <p:cNvSpPr/>
                <p:nvPr/>
              </p:nvSpPr>
              <p:spPr bwMode="auto">
                <a:xfrm>
                  <a:off x="5841" y="2867"/>
                  <a:ext cx="95" cy="127"/>
                </a:xfrm>
                <a:custGeom>
                  <a:gdLst>
                    <a:gd fmla="*/ 1 w 40" name="T0"/>
                    <a:gd fmla="*/ 50 h 53" name="T1"/>
                    <a:gd fmla="*/ 2 w 40" name="T2"/>
                    <a:gd fmla="*/ 44 h 53" name="T3"/>
                    <a:gd fmla="*/ 5 w 40" name="T4"/>
                    <a:gd fmla="*/ 43 h 53" name="T5"/>
                    <a:gd fmla="*/ 9 w 40" name="T6"/>
                    <a:gd fmla="*/ 47 h 53" name="T7"/>
                    <a:gd fmla="*/ 12 w 40" name="T8"/>
                    <a:gd fmla="*/ 47 h 53" name="T9"/>
                    <a:gd fmla="*/ 14 w 40" name="T10"/>
                    <a:gd fmla="*/ 46 h 53" name="T11"/>
                    <a:gd fmla="*/ 16 w 40" name="T12"/>
                    <a:gd fmla="*/ 43 h 53" name="T13"/>
                    <a:gd fmla="*/ 15 w 40" name="T14"/>
                    <a:gd fmla="*/ 40 h 53" name="T15"/>
                    <a:gd fmla="*/ 15 w 40" name="T16"/>
                    <a:gd fmla="*/ 40 h 53" name="T17"/>
                    <a:gd fmla="*/ 14 w 40" name="T18"/>
                    <a:gd fmla="*/ 44 h 53" name="T19"/>
                    <a:gd fmla="*/ 14 w 40" name="T20"/>
                    <a:gd fmla="*/ 46 h 53" name="T21"/>
                    <a:gd fmla="*/ 12 w 40" name="T22"/>
                    <a:gd fmla="*/ 47 h 53" name="T23"/>
                    <a:gd fmla="*/ 10 w 40" name="T24"/>
                    <a:gd fmla="*/ 48 h 53" name="T25"/>
                    <a:gd fmla="*/ 6 w 40" name="T26"/>
                    <a:gd fmla="*/ 43 h 53" name="T27"/>
                    <a:gd fmla="*/ 3 w 40" name="T28"/>
                    <a:gd fmla="*/ 44 h 53" name="T29"/>
                    <a:gd fmla="*/ 1 w 40" name="T30"/>
                    <a:gd fmla="*/ 50 h 53" name="T31"/>
                    <a:gd fmla="*/ 9 w 40" name="T32"/>
                    <a:gd fmla="*/ 53 h 53" name="T33"/>
                    <a:gd fmla="*/ 16 w 40" name="T34"/>
                    <a:gd fmla="*/ 51 h 53" name="T35"/>
                    <a:gd fmla="*/ 22 w 40" name="T36"/>
                    <a:gd fmla="*/ 48 h 53" name="T37"/>
                    <a:gd fmla="*/ 26 w 40" name="T38"/>
                    <a:gd fmla="*/ 41 h 53" name="T39"/>
                    <a:gd fmla="*/ 28 w 40" name="T40"/>
                    <a:gd fmla="*/ 31 h 53" name="T41"/>
                    <a:gd fmla="*/ 28 w 40" name="T42"/>
                    <a:gd fmla="*/ 24 h 53" name="T43"/>
                    <a:gd fmla="*/ 28 w 40" name="T44"/>
                    <a:gd fmla="*/ 20 h 53" name="T45"/>
                    <a:gd fmla="*/ 27 w 40" name="T46"/>
                    <a:gd fmla="*/ 13 h 53" name="T47"/>
                    <a:gd fmla="*/ 26 w 40" name="T48"/>
                    <a:gd fmla="*/ 8 h 53" name="T49"/>
                    <a:gd fmla="*/ 32 w 40" name="T50"/>
                    <a:gd fmla="*/ 10 h 53" name="T51"/>
                    <a:gd fmla="*/ 27 w 40" name="T52"/>
                    <a:gd fmla="*/ 5 h 53" name="T53"/>
                    <a:gd fmla="*/ 32 w 40" name="T54"/>
                    <a:gd fmla="*/ 5 h 53" name="T55"/>
                    <a:gd fmla="*/ 38 w 40" name="T56"/>
                    <a:gd fmla="*/ 23 h 53" name="T57"/>
                    <a:gd fmla="*/ 35 w 40" name="T58"/>
                    <a:gd fmla="*/ 45 h 53" name="T59"/>
                    <a:gd fmla="*/ 39 w 40" name="T60"/>
                    <a:gd fmla="*/ 33 h 53" name="T61"/>
                    <a:gd fmla="*/ 33 w 40" name="T62"/>
                    <a:gd fmla="*/ 4 h 53" name="T63"/>
                    <a:gd fmla="*/ 28 w 40" name="T64"/>
                    <a:gd fmla="*/ 0 h 53" name="T65"/>
                    <a:gd fmla="*/ 22 w 40" name="T66"/>
                    <a:gd fmla="*/ 1 h 53" name="T67"/>
                    <a:gd fmla="*/ 17 w 40" name="T68"/>
                    <a:gd fmla="*/ 5 h 53" name="T69"/>
                    <a:gd fmla="*/ 13 w 40" name="T70"/>
                    <a:gd fmla="*/ 10 h 53" name="T71"/>
                    <a:gd fmla="*/ 16 w 40" name="T72"/>
                    <a:gd fmla="*/ 37 h 53" name="T73"/>
                    <a:gd fmla="*/ 16 w 40" name="T74"/>
                    <a:gd fmla="*/ 38 h 53" name="T75"/>
                    <a:gd fmla="*/ 17 w 40" name="T76"/>
                    <a:gd fmla="*/ 35 h 53" name="T77"/>
                    <a:gd fmla="*/ 14 w 40" name="T78"/>
                    <a:gd fmla="*/ 9 h 53" name="T79"/>
                    <a:gd fmla="*/ 18 w 40" name="T80"/>
                    <a:gd fmla="*/ 3 h 53" name="T81"/>
                    <a:gd fmla="*/ 24 w 40" name="T82"/>
                    <a:gd fmla="*/ 0 h 53" name="T83"/>
                    <a:gd fmla="*/ 30 w 40" name="T84"/>
                    <a:gd fmla="*/ 0 h 53" name="T85"/>
                    <a:gd fmla="*/ 35 w 40" name="T86"/>
                    <a:gd fmla="*/ 8 h 53" name="T87"/>
                    <a:gd fmla="*/ 39 w 40" name="T88"/>
                    <a:gd fmla="*/ 34 h 53" name="T89"/>
                    <a:gd fmla="*/ 36 w 40" name="T90"/>
                    <a:gd fmla="*/ 42 h 53" name="T91"/>
                    <a:gd fmla="*/ 36 w 40" name="T92"/>
                    <a:gd fmla="*/ 16 h 53" name="T93"/>
                    <a:gd fmla="*/ 31 w 40" name="T94"/>
                    <a:gd fmla="*/ 4 h 53" name="T95"/>
                    <a:gd fmla="*/ 28 w 40" name="T96"/>
                    <a:gd fmla="*/ 7 h 53" name="T97"/>
                    <a:gd fmla="*/ 30 w 40" name="T98"/>
                    <a:gd fmla="*/ 9 h 53" name="T99"/>
                    <a:gd fmla="*/ 27 w 40" name="T100"/>
                    <a:gd fmla="*/ 9 h 53" name="T101"/>
                    <a:gd fmla="*/ 28 w 40" name="T102"/>
                    <a:gd fmla="*/ 15 h 53" name="T103"/>
                    <a:gd fmla="*/ 28 w 40" name="T104"/>
                    <a:gd fmla="*/ 22 h 53" name="T105"/>
                    <a:gd fmla="*/ 28 w 40" name="T106"/>
                    <a:gd fmla="*/ 26 h 53" name="T107"/>
                    <a:gd fmla="*/ 27 w 40" name="T108"/>
                    <a:gd fmla="*/ 34 h 53" name="T109"/>
                    <a:gd fmla="*/ 25 w 40" name="T110"/>
                    <a:gd fmla="*/ 44 h 53" name="T111"/>
                    <a:gd fmla="*/ 19 w 40" name="T112"/>
                    <a:gd fmla="*/ 50 h 53" name="T113"/>
                    <a:gd fmla="*/ 12 w 40" name="T114"/>
                    <a:gd fmla="*/ 53 h 53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52" w="40">
                      <a:moveTo>
                        <a:pt x="6" y="53"/>
                      </a:move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52"/>
                        <a:pt x="4" y="52"/>
                        <a:pt x="4" y="52"/>
                      </a:cubicBezTo>
                      <a:cubicBezTo>
                        <a:pt x="4" y="52"/>
                        <a:pt x="3" y="52"/>
                        <a:pt x="3" y="52"/>
                      </a:cubicBezTo>
                      <a:cubicBezTo>
                        <a:pt x="2" y="52"/>
                        <a:pt x="1" y="51"/>
                        <a:pt x="1" y="50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0" y="49"/>
                        <a:pt x="0" y="49"/>
                        <a:pt x="0" y="48"/>
                      </a:cubicBezTo>
                      <a:cubicBezTo>
                        <a:pt x="0" y="47"/>
                        <a:pt x="1" y="46"/>
                        <a:pt x="2" y="46"/>
                      </a:cubicBezTo>
                      <a:cubicBezTo>
                        <a:pt x="3" y="46"/>
                        <a:pt x="3" y="46"/>
                        <a:pt x="2" y="45"/>
                      </a:cubicBezTo>
                      <a:cubicBezTo>
                        <a:pt x="2" y="45"/>
                        <a:pt x="2" y="45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3"/>
                        <a:pt x="3" y="43"/>
                        <a:pt x="3" y="43"/>
                      </a:cubicBezTo>
                      <a:cubicBezTo>
                        <a:pt x="3" y="42"/>
                        <a:pt x="4" y="42"/>
                        <a:pt x="4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7" y="44"/>
                        <a:pt x="8" y="44"/>
                        <a:pt x="8" y="45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1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2" y="46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3" y="46"/>
                        <a:pt x="14" y="46"/>
                        <a:pt x="14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4" y="45"/>
                        <a:pt x="13" y="44"/>
                        <a:pt x="13" y="44"/>
                      </a:cubicBezTo>
                      <a:cubicBezTo>
                        <a:pt x="13" y="44"/>
                        <a:pt x="14" y="44"/>
                        <a:pt x="14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5" y="44"/>
                        <a:pt x="15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5" y="41"/>
                        <a:pt x="15" y="41"/>
                      </a:cubicBezTo>
                      <a:cubicBezTo>
                        <a:pt x="15" y="41"/>
                        <a:pt x="14" y="40"/>
                        <a:pt x="14" y="40"/>
                      </a:cubicBezTo>
                      <a:cubicBezTo>
                        <a:pt x="14" y="40"/>
                        <a:pt x="15" y="40"/>
                        <a:pt x="15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6" y="40"/>
                        <a:pt x="16" y="40"/>
                        <a:pt x="16" y="39"/>
                      </a:cubicBezTo>
                      <a:cubicBezTo>
                        <a:pt x="17" y="39"/>
                        <a:pt x="17" y="39"/>
                        <a:pt x="17" y="38"/>
                      </a:cubicBezTo>
                      <a:cubicBezTo>
                        <a:pt x="17" y="39"/>
                        <a:pt x="17" y="39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5" y="41"/>
                        <a:pt x="15" y="41"/>
                      </a:cubicBezTo>
                      <a:cubicBezTo>
                        <a:pt x="16" y="41"/>
                        <a:pt x="16" y="41"/>
                        <a:pt x="16" y="42"/>
                      </a:cubicBezTo>
                      <a:cubicBezTo>
                        <a:pt x="16" y="42"/>
                        <a:pt x="16" y="43"/>
                        <a:pt x="16" y="43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4"/>
                        <a:pt x="14" y="45"/>
                        <a:pt x="14" y="45"/>
                      </a:cubicBezTo>
                      <a:cubicBezTo>
                        <a:pt x="14" y="45"/>
                        <a:pt x="15" y="45"/>
                        <a:pt x="15" y="46"/>
                      </a:cubicBezTo>
                      <a:cubicBezTo>
                        <a:pt x="15" y="46"/>
                        <a:pt x="14" y="46"/>
                        <a:pt x="14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3" y="46"/>
                        <a:pt x="13" y="46"/>
                      </a:cubicBezTo>
                      <a:cubicBezTo>
                        <a:pt x="13" y="46"/>
                        <a:pt x="13" y="46"/>
                        <a:pt x="12" y="46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1" y="47"/>
                      </a:cubicBezTo>
                      <a:cubicBezTo>
                        <a:pt x="11" y="47"/>
                        <a:pt x="11" y="47"/>
                        <a:pt x="11" y="48"/>
                      </a:cubicBezTo>
                      <a:cubicBezTo>
                        <a:pt x="11" y="48"/>
                        <a:pt x="11" y="48"/>
                        <a:pt x="10" y="48"/>
                      </a:cubicBezTo>
                      <a:cubicBezTo>
                        <a:pt x="10" y="48"/>
                        <a:pt x="9" y="48"/>
                        <a:pt x="9" y="47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8" y="46"/>
                        <a:pt x="8" y="45"/>
                      </a:cubicBezTo>
                      <a:cubicBezTo>
                        <a:pt x="8" y="44"/>
                        <a:pt x="7" y="44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3" y="43"/>
                        <a:pt x="3" y="43"/>
                        <a:pt x="3" y="44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6"/>
                        <a:pt x="3" y="46"/>
                        <a:pt x="2" y="46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0" y="49"/>
                        <a:pt x="1" y="49"/>
                        <a:pt x="1" y="49"/>
                      </a:cubicBezTo>
                      <a:cubicBezTo>
                        <a:pt x="1" y="50"/>
                        <a:pt x="1" y="50"/>
                        <a:pt x="1" y="50"/>
                      </a:cubicBezTo>
                      <a:cubicBezTo>
                        <a:pt x="1" y="51"/>
                        <a:pt x="2" y="51"/>
                        <a:pt x="3" y="52"/>
                      </a:cubicBezTo>
                      <a:cubicBezTo>
                        <a:pt x="3" y="52"/>
                        <a:pt x="4" y="52"/>
                        <a:pt x="4" y="52"/>
                      </a:cubicBezTo>
                      <a:cubicBezTo>
                        <a:pt x="4" y="52"/>
                        <a:pt x="5" y="52"/>
                        <a:pt x="5" y="53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7" y="53"/>
                        <a:pt x="8" y="53"/>
                        <a:pt x="9" y="53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9" y="53"/>
                        <a:pt x="10" y="52"/>
                        <a:pt x="10" y="52"/>
                      </a:cubicBezTo>
                      <a:cubicBezTo>
                        <a:pt x="11" y="52"/>
                        <a:pt x="11" y="52"/>
                        <a:pt x="12" y="52"/>
                      </a:cubicBezTo>
                      <a:cubicBezTo>
                        <a:pt x="13" y="53"/>
                        <a:pt x="13" y="52"/>
                        <a:pt x="14" y="52"/>
                      </a:cubicBezTo>
                      <a:cubicBezTo>
                        <a:pt x="15" y="52"/>
                        <a:pt x="15" y="51"/>
                        <a:pt x="16" y="51"/>
                      </a:cubicBezTo>
                      <a:cubicBezTo>
                        <a:pt x="16" y="51"/>
                        <a:pt x="16" y="51"/>
                        <a:pt x="16" y="51"/>
                      </a:cubicBezTo>
                      <a:cubicBezTo>
                        <a:pt x="17" y="51"/>
                        <a:pt x="18" y="51"/>
                        <a:pt x="18" y="51"/>
                      </a:cubicBezTo>
                      <a:cubicBezTo>
                        <a:pt x="18" y="50"/>
                        <a:pt x="19" y="50"/>
                        <a:pt x="19" y="50"/>
                      </a:cubicBezTo>
                      <a:cubicBezTo>
                        <a:pt x="19" y="50"/>
                        <a:pt x="20" y="49"/>
                        <a:pt x="20" y="49"/>
                      </a:cubicBezTo>
                      <a:cubicBezTo>
                        <a:pt x="21" y="49"/>
                        <a:pt x="21" y="49"/>
                        <a:pt x="22" y="48"/>
                      </a:cubicBezTo>
                      <a:cubicBezTo>
                        <a:pt x="22" y="47"/>
                        <a:pt x="23" y="47"/>
                        <a:pt x="23" y="46"/>
                      </a:cubicBezTo>
                      <a:cubicBezTo>
                        <a:pt x="23" y="45"/>
                        <a:pt x="24" y="45"/>
                        <a:pt x="24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43"/>
                        <a:pt x="26" y="43"/>
                        <a:pt x="26" y="42"/>
                      </a:cubicBezTo>
                      <a:cubicBezTo>
                        <a:pt x="26" y="42"/>
                        <a:pt x="26" y="41"/>
                        <a:pt x="26" y="41"/>
                      </a:cubicBezTo>
                      <a:cubicBezTo>
                        <a:pt x="26" y="41"/>
                        <a:pt x="26" y="40"/>
                        <a:pt x="27" y="40"/>
                      </a:cubicBezTo>
                      <a:cubicBezTo>
                        <a:pt x="26" y="40"/>
                        <a:pt x="27" y="39"/>
                        <a:pt x="27" y="39"/>
                      </a:cubicBezTo>
                      <a:cubicBezTo>
                        <a:pt x="27" y="37"/>
                        <a:pt x="27" y="36"/>
                        <a:pt x="27" y="34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7" y="31"/>
                        <a:pt x="28" y="31"/>
                      </a:cubicBezTo>
                      <a:cubicBezTo>
                        <a:pt x="28" y="30"/>
                        <a:pt x="28" y="29"/>
                        <a:pt x="28" y="29"/>
                      </a:cubicBezTo>
                      <a:cubicBezTo>
                        <a:pt x="28" y="28"/>
                        <a:pt x="28" y="28"/>
                        <a:pt x="28" y="27"/>
                      </a:cubicBezTo>
                      <a:cubicBezTo>
                        <a:pt x="28" y="27"/>
                        <a:pt x="28" y="27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5"/>
                        <a:pt x="28" y="25"/>
                        <a:pt x="28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4"/>
                        <a:pt x="28" y="23"/>
                        <a:pt x="28" y="23"/>
                      </a:cubicBezTo>
                      <a:cubicBezTo>
                        <a:pt x="28" y="23"/>
                        <a:pt x="28" y="23"/>
                        <a:pt x="28" y="22"/>
                      </a:cubicBezTo>
                      <a:cubicBezTo>
                        <a:pt x="28" y="22"/>
                        <a:pt x="28" y="21"/>
                        <a:pt x="28" y="21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20"/>
                        <a:pt x="28" y="19"/>
                        <a:pt x="28" y="18"/>
                      </a:cubicBezTo>
                      <a:cubicBezTo>
                        <a:pt x="28" y="17"/>
                        <a:pt x="28" y="17"/>
                        <a:pt x="28" y="16"/>
                      </a:cubicBezTo>
                      <a:cubicBezTo>
                        <a:pt x="28" y="16"/>
                        <a:pt x="28" y="16"/>
                        <a:pt x="28" y="15"/>
                      </a:cubicBezTo>
                      <a:cubicBezTo>
                        <a:pt x="28" y="15"/>
                        <a:pt x="28" y="15"/>
                        <a:pt x="28" y="14"/>
                      </a:cubicBezTo>
                      <a:cubicBezTo>
                        <a:pt x="28" y="14"/>
                        <a:pt x="28" y="13"/>
                        <a:pt x="27" y="13"/>
                      </a:cubicBezTo>
                      <a:cubicBezTo>
                        <a:pt x="27" y="12"/>
                        <a:pt x="27" y="12"/>
                        <a:pt x="27" y="11"/>
                      </a:cubicBezTo>
                      <a:cubicBezTo>
                        <a:pt x="27" y="11"/>
                        <a:pt x="27" y="11"/>
                        <a:pt x="27" y="10"/>
                      </a:cubicBezTo>
                      <a:cubicBezTo>
                        <a:pt x="27" y="10"/>
                        <a:pt x="27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8"/>
                        <a:pt x="27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0" y="9"/>
                        <a:pt x="31" y="10"/>
                        <a:pt x="32" y="10"/>
                      </a:cubicBezTo>
                      <a:cubicBezTo>
                        <a:pt x="31" y="9"/>
                        <a:pt x="30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7"/>
                      </a:cubicBezTo>
                      <a:cubicBezTo>
                        <a:pt x="28" y="7"/>
                        <a:pt x="28" y="7"/>
                        <a:pt x="27" y="7"/>
                      </a:cubicBezTo>
                      <a:cubicBezTo>
                        <a:pt x="27" y="7"/>
                        <a:pt x="27" y="6"/>
                        <a:pt x="27" y="5"/>
                      </a:cubicBezTo>
                      <a:cubicBezTo>
                        <a:pt x="27" y="5"/>
                        <a:pt x="27" y="4"/>
                        <a:pt x="27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3"/>
                        <a:pt x="31" y="3"/>
                      </a:cubicBezTo>
                      <a:cubicBezTo>
                        <a:pt x="31" y="4"/>
                        <a:pt x="32" y="5"/>
                        <a:pt x="32" y="5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3" y="6"/>
                        <a:pt x="33" y="6"/>
                        <a:pt x="33" y="7"/>
                      </a:cubicBezTo>
                      <a:cubicBezTo>
                        <a:pt x="33" y="7"/>
                        <a:pt x="33" y="8"/>
                        <a:pt x="34" y="9"/>
                      </a:cubicBezTo>
                      <a:cubicBezTo>
                        <a:pt x="35" y="11"/>
                        <a:pt x="36" y="15"/>
                        <a:pt x="36" y="16"/>
                      </a:cubicBezTo>
                      <a:cubicBezTo>
                        <a:pt x="36" y="16"/>
                        <a:pt x="38" y="21"/>
                        <a:pt x="38" y="23"/>
                      </a:cubicBezTo>
                      <a:cubicBezTo>
                        <a:pt x="38" y="27"/>
                        <a:pt x="38" y="30"/>
                        <a:pt x="38" y="32"/>
                      </a:cubicBezTo>
                      <a:cubicBezTo>
                        <a:pt x="38" y="34"/>
                        <a:pt x="37" y="37"/>
                        <a:pt x="37" y="39"/>
                      </a:cubicBezTo>
                      <a:cubicBezTo>
                        <a:pt x="37" y="40"/>
                        <a:pt x="37" y="40"/>
                        <a:pt x="36" y="41"/>
                      </a:cubicBezTo>
                      <a:cubicBezTo>
                        <a:pt x="36" y="41"/>
                        <a:pt x="36" y="41"/>
                        <a:pt x="36" y="42"/>
                      </a:cubicBezTo>
                      <a:cubicBezTo>
                        <a:pt x="36" y="43"/>
                        <a:pt x="35" y="44"/>
                        <a:pt x="35" y="45"/>
                      </a:cubicBezTo>
                      <a:cubicBezTo>
                        <a:pt x="35" y="45"/>
                        <a:pt x="35" y="45"/>
                        <a:pt x="35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3"/>
                        <a:pt x="37" y="42"/>
                        <a:pt x="37" y="39"/>
                      </a:cubicBezTo>
                      <a:cubicBezTo>
                        <a:pt x="38" y="39"/>
                        <a:pt x="38" y="36"/>
                        <a:pt x="39" y="34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1"/>
                        <a:pt x="39" y="30"/>
                        <a:pt x="39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40" y="26"/>
                        <a:pt x="40" y="25"/>
                        <a:pt x="39" y="21"/>
                      </a:cubicBezTo>
                      <a:cubicBezTo>
                        <a:pt x="38" y="16"/>
                        <a:pt x="36" y="10"/>
                        <a:pt x="35" y="8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3"/>
                        <a:pt x="32" y="2"/>
                        <a:pt x="32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1" y="0"/>
                        <a:pt x="30" y="0"/>
                      </a:cubicBez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6" y="0"/>
                        <a:pt x="26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2" y="1"/>
                        <a:pt x="21" y="1"/>
                        <a:pt x="20" y="2"/>
                      </a:cubicBezTo>
                      <a:cubicBezTo>
                        <a:pt x="20" y="2"/>
                        <a:pt x="20" y="3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8" y="4"/>
                        <a:pt x="18" y="4"/>
                      </a:cubicBezTo>
                      <a:cubicBezTo>
                        <a:pt x="17" y="4"/>
                        <a:pt x="17" y="4"/>
                        <a:pt x="17" y="5"/>
                      </a:cubicBezTo>
                      <a:cubicBezTo>
                        <a:pt x="17" y="5"/>
                        <a:pt x="16" y="5"/>
                        <a:pt x="16" y="6"/>
                      </a:cubicBezTo>
                      <a:cubicBezTo>
                        <a:pt x="15" y="6"/>
                        <a:pt x="15" y="7"/>
                        <a:pt x="15" y="8"/>
                      </a:cubicBezTo>
                      <a:cubicBezTo>
                        <a:pt x="15" y="8"/>
                        <a:pt x="14" y="9"/>
                        <a:pt x="14" y="9"/>
                      </a:cubicBezTo>
                      <a:cubicBezTo>
                        <a:pt x="14" y="9"/>
                        <a:pt x="14" y="9"/>
                        <a:pt x="14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2" y="17"/>
                        <a:pt x="11" y="28"/>
                        <a:pt x="1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7"/>
                        <a:pt x="17" y="37"/>
                        <a:pt x="16" y="37"/>
                      </a:cubicBezTo>
                      <a:cubicBezTo>
                        <a:pt x="16" y="37"/>
                        <a:pt x="16" y="37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6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7" y="37"/>
                        <a:pt x="17" y="36"/>
                        <a:pt x="17" y="36"/>
                      </a:cubicBezTo>
                      <a:cubicBezTo>
                        <a:pt x="17" y="36"/>
                        <a:pt x="17" y="36"/>
                        <a:pt x="1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1" y="28"/>
                        <a:pt x="12" y="17"/>
                        <a:pt x="12" y="12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4" y="8"/>
                        <a:pt x="14" y="7"/>
                      </a:cubicBezTo>
                      <a:cubicBezTo>
                        <a:pt x="15" y="7"/>
                        <a:pt x="15" y="6"/>
                        <a:pt x="16" y="6"/>
                      </a:cubicBezTo>
                      <a:cubicBezTo>
                        <a:pt x="16" y="5"/>
                        <a:pt x="16" y="5"/>
                        <a:pt x="17" y="4"/>
                      </a:cubicBezTo>
                      <a:cubicBezTo>
                        <a:pt x="17" y="4"/>
                        <a:pt x="17" y="4"/>
                        <a:pt x="18" y="4"/>
                      </a:cubicBezTo>
                      <a:cubicBezTo>
                        <a:pt x="18" y="4"/>
                        <a:pt x="18" y="3"/>
                        <a:pt x="1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1" y="1"/>
                        <a:pt x="22" y="1"/>
                        <a:pt x="22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5" y="0"/>
                        <a:pt x="25" y="0"/>
                      </a:cubicBezTo>
                      <a:cubicBezTo>
                        <a:pt x="27" y="0"/>
                        <a:pt x="27" y="0"/>
                        <a:pt x="28" y="0"/>
                      </a:cubicBezTo>
                      <a:cubicBezTo>
                        <a:pt x="28" y="0"/>
                        <a:pt x="28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1" y="0"/>
                        <a:pt x="31" y="0"/>
                        <a:pt x="31" y="1"/>
                      </a:cubicBezTo>
                      <a:cubicBezTo>
                        <a:pt x="31" y="1"/>
                        <a:pt x="32" y="1"/>
                        <a:pt x="32" y="1"/>
                      </a:cubicBezTo>
                      <a:cubicBezTo>
                        <a:pt x="32" y="1"/>
                        <a:pt x="33" y="3"/>
                        <a:pt x="34" y="4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6" y="10"/>
                        <a:pt x="38" y="16"/>
                        <a:pt x="39" y="21"/>
                      </a:cubicBezTo>
                      <a:cubicBezTo>
                        <a:pt x="40" y="25"/>
                        <a:pt x="40" y="26"/>
                        <a:pt x="40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0" y="30"/>
                        <a:pt x="39" y="31"/>
                        <a:pt x="39" y="33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8" y="36"/>
                        <a:pt x="38" y="39"/>
                        <a:pt x="38" y="39"/>
                      </a:cubicBezTo>
                      <a:cubicBezTo>
                        <a:pt x="37" y="42"/>
                        <a:pt x="36" y="43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5" y="45"/>
                        <a:pt x="35" y="45"/>
                        <a:pt x="35" y="46"/>
                      </a:cubicBezTo>
                      <a:cubicBezTo>
                        <a:pt x="35" y="45"/>
                        <a:pt x="36" y="43"/>
                        <a:pt x="36" y="42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0"/>
                        <a:pt x="36" y="40"/>
                        <a:pt x="37" y="39"/>
                      </a:cubicBezTo>
                      <a:cubicBezTo>
                        <a:pt x="37" y="37"/>
                        <a:pt x="38" y="34"/>
                        <a:pt x="38" y="32"/>
                      </a:cubicBezTo>
                      <a:cubicBezTo>
                        <a:pt x="38" y="30"/>
                        <a:pt x="38" y="27"/>
                        <a:pt x="38" y="24"/>
                      </a:cubicBezTo>
                      <a:cubicBezTo>
                        <a:pt x="37" y="21"/>
                        <a:pt x="36" y="16"/>
                        <a:pt x="36" y="16"/>
                      </a:cubicBezTo>
                      <a:cubicBezTo>
                        <a:pt x="36" y="15"/>
                        <a:pt x="35" y="12"/>
                        <a:pt x="34" y="9"/>
                      </a:cubicBezTo>
                      <a:cubicBezTo>
                        <a:pt x="33" y="8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2" y="5"/>
                        <a:pt x="31" y="4"/>
                        <a:pt x="31" y="4"/>
                      </a:cubicBezTo>
                      <a:cubicBezTo>
                        <a:pt x="30" y="3"/>
                        <a:pt x="30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7" y="4"/>
                      </a:cubicBezTo>
                      <a:cubicBezTo>
                        <a:pt x="27" y="4"/>
                        <a:pt x="27" y="5"/>
                        <a:pt x="27" y="5"/>
                      </a:cubicBezTo>
                      <a:cubicBezTo>
                        <a:pt x="27" y="6"/>
                        <a:pt x="27" y="6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7"/>
                        <a:pt x="29" y="7"/>
                        <a:pt x="29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9"/>
                        <a:pt x="31" y="9"/>
                        <a:pt x="32" y="10"/>
                      </a:cubicBezTo>
                      <a:cubicBezTo>
                        <a:pt x="31" y="10"/>
                        <a:pt x="30" y="10"/>
                        <a:pt x="30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7" y="8"/>
                        <a:pt x="27" y="8"/>
                      </a:cubicBezTo>
                      <a:cubicBezTo>
                        <a:pt x="27" y="8"/>
                        <a:pt x="26" y="8"/>
                        <a:pt x="26" y="8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10"/>
                        <a:pt x="27" y="10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2"/>
                        <a:pt x="27" y="12"/>
                        <a:pt x="28" y="12"/>
                      </a:cubicBezTo>
                      <a:cubicBezTo>
                        <a:pt x="28" y="13"/>
                        <a:pt x="28" y="14"/>
                        <a:pt x="28" y="14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7"/>
                        <a:pt x="28" y="18"/>
                        <a:pt x="28" y="18"/>
                      </a:cubicBezTo>
                      <a:cubicBezTo>
                        <a:pt x="28" y="19"/>
                        <a:pt x="28" y="20"/>
                        <a:pt x="28" y="20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8" y="21"/>
                        <a:pt x="28" y="22"/>
                        <a:pt x="28" y="22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3"/>
                        <a:pt x="29" y="24"/>
                        <a:pt x="28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8" y="25"/>
                        <a:pt x="28" y="25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7"/>
                        <a:pt x="29" y="27"/>
                        <a:pt x="28" y="27"/>
                      </a:cubicBezTo>
                      <a:cubicBezTo>
                        <a:pt x="28" y="28"/>
                        <a:pt x="28" y="28"/>
                        <a:pt x="28" y="29"/>
                      </a:cubicBezTo>
                      <a:cubicBezTo>
                        <a:pt x="28" y="29"/>
                        <a:pt x="28" y="30"/>
                        <a:pt x="28" y="31"/>
                      </a:cubicBezTo>
                      <a:cubicBezTo>
                        <a:pt x="27" y="31"/>
                        <a:pt x="27" y="32"/>
                        <a:pt x="27" y="32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6"/>
                        <a:pt x="27" y="37"/>
                        <a:pt x="27" y="39"/>
                      </a:cubicBezTo>
                      <a:cubicBezTo>
                        <a:pt x="27" y="39"/>
                        <a:pt x="27" y="40"/>
                        <a:pt x="27" y="40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6" y="43"/>
                        <a:pt x="25" y="43"/>
                        <a:pt x="25" y="44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3" y="46"/>
                      </a:cubicBezTo>
                      <a:cubicBezTo>
                        <a:pt x="23" y="47"/>
                        <a:pt x="23" y="47"/>
                        <a:pt x="22" y="48"/>
                      </a:cubicBezTo>
                      <a:cubicBezTo>
                        <a:pt x="21" y="49"/>
                        <a:pt x="21" y="49"/>
                        <a:pt x="20" y="50"/>
                      </a:cubicBezTo>
                      <a:cubicBezTo>
                        <a:pt x="20" y="50"/>
                        <a:pt x="19" y="50"/>
                        <a:pt x="19" y="50"/>
                      </a:cubicBezTo>
                      <a:cubicBezTo>
                        <a:pt x="19" y="50"/>
                        <a:pt x="18" y="50"/>
                        <a:pt x="18" y="51"/>
                      </a:cubicBezTo>
                      <a:cubicBezTo>
                        <a:pt x="18" y="51"/>
                        <a:pt x="17" y="51"/>
                        <a:pt x="16" y="52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3" y="53"/>
                        <a:pt x="13" y="53"/>
                        <a:pt x="12" y="53"/>
                      </a:cubicBezTo>
                      <a:cubicBezTo>
                        <a:pt x="11" y="53"/>
                        <a:pt x="11" y="53"/>
                        <a:pt x="10" y="53"/>
                      </a:cubicBezTo>
                      <a:cubicBezTo>
                        <a:pt x="10" y="53"/>
                        <a:pt x="9" y="53"/>
                        <a:pt x="9" y="53"/>
                      </a:cubicBezTo>
                      <a:cubicBezTo>
                        <a:pt x="8" y="53"/>
                        <a:pt x="7" y="53"/>
                        <a:pt x="6" y="53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81" name="Picture 1050"/>
                <p:cNvPicPr>
                  <a:picLocks noChangeArrowheads="1"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29" y="2866"/>
                  <a:ext cx="64" cy="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82" name="Freeform 1051"/>
                <p:cNvSpPr>
                  <a:spLocks noEditPoints="1"/>
                </p:cNvSpPr>
                <p:nvPr/>
              </p:nvSpPr>
              <p:spPr bwMode="auto">
                <a:xfrm>
                  <a:off x="5839" y="2879"/>
                  <a:ext cx="42" cy="86"/>
                </a:xfrm>
                <a:custGeom>
                  <a:gdLst>
                    <a:gd fmla="*/ 6 w 18" name="T0"/>
                    <a:gd fmla="*/ 31 h 36" name="T1"/>
                    <a:gd fmla="*/ 9 w 18" name="T2"/>
                    <a:gd fmla="*/ 23 h 36" name="T3"/>
                    <a:gd fmla="*/ 13 w 18" name="T4"/>
                    <a:gd fmla="*/ 24 h 36" name="T5"/>
                    <a:gd fmla="*/ 7 w 18" name="T6"/>
                    <a:gd fmla="*/ 19 h 36" name="T7"/>
                    <a:gd fmla="*/ 5 w 18" name="T8"/>
                    <a:gd fmla="*/ 22 h 36" name="T9"/>
                    <a:gd fmla="*/ 4 w 18" name="T10"/>
                    <a:gd fmla="*/ 29 h 36" name="T11"/>
                    <a:gd fmla="*/ 2 w 18" name="T12"/>
                    <a:gd fmla="*/ 29 h 36" name="T13"/>
                    <a:gd fmla="*/ 3 w 18" name="T14"/>
                    <a:gd fmla="*/ 25 h 36" name="T15"/>
                    <a:gd fmla="*/ 4 w 18" name="T16"/>
                    <a:gd fmla="*/ 19 h 36" name="T17"/>
                    <a:gd fmla="*/ 9 w 18" name="T18"/>
                    <a:gd fmla="*/ 18 h 36" name="T19"/>
                    <a:gd fmla="*/ 10 w 18" name="T20"/>
                    <a:gd fmla="*/ 17 h 36" name="T21"/>
                    <a:gd fmla="*/ 6 w 18" name="T22"/>
                    <a:gd fmla="*/ 13 h 36" name="T23"/>
                    <a:gd fmla="*/ 3 w 18" name="T24"/>
                    <a:gd fmla="*/ 18 h 36" name="T25"/>
                    <a:gd fmla="*/ 0 w 18" name="T26"/>
                    <a:gd fmla="*/ 18 h 36" name="T27"/>
                    <a:gd fmla="*/ 8 w 18" name="T28"/>
                    <a:gd fmla="*/ 11 h 36" name="T29"/>
                    <a:gd fmla="*/ 11 w 18" name="T30"/>
                    <a:gd fmla="*/ 14 h 36" name="T31"/>
                    <a:gd fmla="*/ 9 w 18" name="T32"/>
                    <a:gd fmla="*/ 9 h 36" name="T33"/>
                    <a:gd fmla="*/ 4 w 18" name="T34"/>
                    <a:gd fmla="*/ 10 h 36" name="T35"/>
                    <a:gd fmla="*/ 0 w 18" name="T36"/>
                    <a:gd fmla="*/ 12 h 36" name="T37"/>
                    <a:gd fmla="*/ 6 w 18" name="T38"/>
                    <a:gd fmla="*/ 5 h 36" name="T39"/>
                    <a:gd fmla="*/ 10 w 18" name="T40"/>
                    <a:gd fmla="*/ 7 h 36" name="T41"/>
                    <a:gd fmla="*/ 8 w 18" name="T42"/>
                    <a:gd fmla="*/ 2 h 36" name="T43"/>
                    <a:gd fmla="*/ 2 w 18" name="T44"/>
                    <a:gd fmla="*/ 4 h 36" name="T45"/>
                    <a:gd fmla="*/ 10 w 18" name="T46"/>
                    <a:gd fmla="*/ 0 h 36" name="T47"/>
                    <a:gd fmla="*/ 18 w 18" name="T48"/>
                    <a:gd fmla="*/ 30 h 36" name="T49"/>
                    <a:gd fmla="*/ 12 w 18" name="T50"/>
                    <a:gd fmla="*/ 27 h 36" name="T51"/>
                    <a:gd fmla="*/ 8 w 18" name="T52"/>
                    <a:gd fmla="*/ 27 h 36" name="T53"/>
                    <a:gd fmla="*/ 8 w 18" name="T54"/>
                    <a:gd fmla="*/ 23 h 36" name="T55"/>
                    <a:gd fmla="*/ 7 w 18" name="T56"/>
                    <a:gd fmla="*/ 32 h 36" name="T57"/>
                    <a:gd fmla="*/ 8 w 18" name="T58"/>
                    <a:gd fmla="*/ 30 h 36" name="T59"/>
                    <a:gd fmla="*/ 11 w 18" name="T60"/>
                    <a:gd fmla="*/ 26 h 36" name="T61"/>
                    <a:gd fmla="*/ 17 w 18" name="T62"/>
                    <a:gd fmla="*/ 30 h 36" name="T63"/>
                    <a:gd fmla="*/ 10 w 18" name="T64"/>
                    <a:gd fmla="*/ 0 h 36" name="T65"/>
                    <a:gd fmla="*/ 2 w 18" name="T66"/>
                    <a:gd fmla="*/ 4 h 36" name="T67"/>
                    <a:gd fmla="*/ 8 w 18" name="T68"/>
                    <a:gd fmla="*/ 2 h 36" name="T69"/>
                    <a:gd fmla="*/ 10 w 18" name="T70"/>
                    <a:gd fmla="*/ 7 h 36" name="T71"/>
                    <a:gd fmla="*/ 5 w 18" name="T72"/>
                    <a:gd fmla="*/ 6 h 36" name="T73"/>
                    <a:gd fmla="*/ 1 w 18" name="T74"/>
                    <a:gd fmla="*/ 12 h 36" name="T75"/>
                    <a:gd fmla="*/ 4 w 18" name="T76"/>
                    <a:gd fmla="*/ 10 h 36" name="T77"/>
                    <a:gd fmla="*/ 10 w 18" name="T78"/>
                    <a:gd fmla="*/ 11 h 36" name="T79"/>
                    <a:gd fmla="*/ 10 w 18" name="T80"/>
                    <a:gd fmla="*/ 13 h 36" name="T81"/>
                    <a:gd fmla="*/ 5 w 18" name="T82"/>
                    <a:gd fmla="*/ 10 h 36" name="T83"/>
                    <a:gd fmla="*/ 1 w 18" name="T84"/>
                    <a:gd fmla="*/ 21 h 36" name="T85"/>
                    <a:gd fmla="*/ 4 w 18" name="T86"/>
                    <a:gd fmla="*/ 16 h 36" name="T87"/>
                    <a:gd fmla="*/ 7 w 18" name="T88"/>
                    <a:gd fmla="*/ 13 h 36" name="T89"/>
                    <a:gd fmla="*/ 11 w 18" name="T90"/>
                    <a:gd fmla="*/ 18 h 36" name="T91"/>
                    <a:gd fmla="*/ 8 w 18" name="T92"/>
                    <a:gd fmla="*/ 17 h 36" name="T93"/>
                    <a:gd fmla="*/ 3 w 18" name="T94"/>
                    <a:gd fmla="*/ 20 h 36" name="T95"/>
                    <a:gd fmla="*/ 3 w 18" name="T96"/>
                    <a:gd fmla="*/ 25 h 36" name="T97"/>
                    <a:gd fmla="*/ 4 w 18" name="T98"/>
                    <a:gd fmla="*/ 31 h 36" name="T99"/>
                    <a:gd fmla="*/ 4 w 18" name="T100"/>
                    <a:gd fmla="*/ 26 h 36" name="T101"/>
                    <a:gd fmla="*/ 5 w 18" name="T102"/>
                    <a:gd fmla="*/ 20 h 36" name="T103"/>
                    <a:gd fmla="*/ 10 w 18" name="T104"/>
                    <a:gd fmla="*/ 21 h 36" name="T105"/>
                    <a:gd fmla="*/ 12 w 18" name="T106"/>
                    <a:gd fmla="*/ 25 h 36" name="T1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b="b" l="0" r="r" t="0"/>
                  <a:pathLst>
                    <a:path h="36" w="18">
                      <a:moveTo>
                        <a:pt x="10" y="36"/>
                      </a:move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8" y="34"/>
                        <a:pt x="8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7" y="33"/>
                        <a:pt x="7" y="33"/>
                        <a:pt x="7" y="32"/>
                      </a:cubicBezTo>
                      <a:cubicBezTo>
                        <a:pt x="7" y="32"/>
                        <a:pt x="7" y="32"/>
                        <a:pt x="6" y="31"/>
                      </a:cubicBezTo>
                      <a:cubicBezTo>
                        <a:pt x="6" y="31"/>
                        <a:pt x="6" y="30"/>
                        <a:pt x="6" y="30"/>
                      </a:cubicBezTo>
                      <a:cubicBezTo>
                        <a:pt x="6" y="30"/>
                        <a:pt x="6" y="29"/>
                        <a:pt x="6" y="29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7"/>
                        <a:pt x="6" y="25"/>
                        <a:pt x="6" y="24"/>
                      </a:cubicBezTo>
                      <a:cubicBezTo>
                        <a:pt x="7" y="23"/>
                        <a:pt x="7" y="23"/>
                        <a:pt x="8" y="23"/>
                      </a:cubicBezTo>
                      <a:cubicBezTo>
                        <a:pt x="8" y="23"/>
                        <a:pt x="8" y="23"/>
                        <a:pt x="9" y="23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10" y="24"/>
                        <a:pt x="11" y="24"/>
                        <a:pt x="11" y="24"/>
                      </a:cubicBezTo>
                      <a:cubicBezTo>
                        <a:pt x="12" y="24"/>
                        <a:pt x="12" y="24"/>
                        <a:pt x="12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2" y="24"/>
                        <a:pt x="12" y="24"/>
                        <a:pt x="12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9" y="21"/>
                        <a:pt x="8" y="21"/>
                        <a:pt x="8" y="20"/>
                      </a:cubicBezTo>
                      <a:cubicBezTo>
                        <a:pt x="8" y="20"/>
                        <a:pt x="8" y="20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3"/>
                        <a:pt x="4" y="23"/>
                      </a:cubicBezTo>
                      <a:cubicBezTo>
                        <a:pt x="4" y="23"/>
                        <a:pt x="4" y="23"/>
                        <a:pt x="4" y="24"/>
                      </a:cubicBezTo>
                      <a:cubicBezTo>
                        <a:pt x="4" y="24"/>
                        <a:pt x="4" y="24"/>
                        <a:pt x="4" y="25"/>
                      </a:cubicBezTo>
                      <a:cubicBezTo>
                        <a:pt x="4" y="25"/>
                        <a:pt x="4" y="26"/>
                        <a:pt x="4" y="26"/>
                      </a:cubicBezTo>
                      <a:cubicBezTo>
                        <a:pt x="4" y="27"/>
                        <a:pt x="4" y="27"/>
                        <a:pt x="4" y="28"/>
                      </a:cubicBezTo>
                      <a:cubicBezTo>
                        <a:pt x="4" y="28"/>
                        <a:pt x="4" y="28"/>
                        <a:pt x="4" y="29"/>
                      </a:cubicBezTo>
                      <a:cubicBezTo>
                        <a:pt x="4" y="29"/>
                        <a:pt x="4" y="30"/>
                        <a:pt x="4" y="30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0"/>
                        <a:pt x="5" y="31"/>
                        <a:pt x="5" y="32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5" y="32"/>
                        <a:pt x="4" y="31"/>
                        <a:pt x="4" y="31"/>
                      </a:cubicBezTo>
                      <a:cubicBezTo>
                        <a:pt x="3" y="31"/>
                        <a:pt x="3" y="30"/>
                        <a:pt x="2" y="29"/>
                      </a:cubicBezTo>
                      <a:cubicBezTo>
                        <a:pt x="2" y="29"/>
                        <a:pt x="2" y="29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8"/>
                        <a:pt x="2" y="27"/>
                        <a:pt x="2" y="27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3" y="25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2" y="23"/>
                        <a:pt x="3" y="23"/>
                      </a:cubicBezTo>
                      <a:cubicBezTo>
                        <a:pt x="2" y="23"/>
                        <a:pt x="3" y="22"/>
                        <a:pt x="3" y="22"/>
                      </a:cubicBezTo>
                      <a:cubicBezTo>
                        <a:pt x="3" y="22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0"/>
                      </a:cubicBezTo>
                      <a:cubicBezTo>
                        <a:pt x="3" y="20"/>
                        <a:pt x="4" y="19"/>
                        <a:pt x="4" y="19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7" y="16"/>
                        <a:pt x="7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10" y="18"/>
                      </a:cubicBezTo>
                      <a:cubicBezTo>
                        <a:pt x="10" y="18"/>
                        <a:pt x="10" y="19"/>
                        <a:pt x="10" y="19"/>
                      </a:cubicBezTo>
                      <a:cubicBezTo>
                        <a:pt x="10" y="19"/>
                        <a:pt x="11" y="19"/>
                        <a:pt x="11" y="19"/>
                      </a:cubicBezTo>
                      <a:cubicBezTo>
                        <a:pt x="11" y="19"/>
                        <a:pt x="11" y="18"/>
                        <a:pt x="11" y="18"/>
                      </a:cubicBezTo>
                      <a:cubicBezTo>
                        <a:pt x="10" y="18"/>
                        <a:pt x="10" y="18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2"/>
                        <a:pt x="6" y="13"/>
                        <a:pt x="6" y="13"/>
                      </a:cubicBezTo>
                      <a:cubicBezTo>
                        <a:pt x="6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5" y="15"/>
                      </a:cubicBezTo>
                      <a:cubicBezTo>
                        <a:pt x="5" y="15"/>
                        <a:pt x="4" y="15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7"/>
                        <a:pt x="3" y="17"/>
                      </a:cubicBezTo>
                      <a:cubicBezTo>
                        <a:pt x="3" y="17"/>
                        <a:pt x="3" y="17"/>
                        <a:pt x="3" y="18"/>
                      </a:cubicBezTo>
                      <a:cubicBezTo>
                        <a:pt x="2" y="18"/>
                        <a:pt x="2" y="19"/>
                        <a:pt x="2" y="19"/>
                      </a:cubicBezTo>
                      <a:cubicBezTo>
                        <a:pt x="2" y="19"/>
                        <a:pt x="2" y="20"/>
                        <a:pt x="2" y="20"/>
                      </a:cubicBezTo>
                      <a:cubicBezTo>
                        <a:pt x="2" y="20"/>
                        <a:pt x="2" y="21"/>
                        <a:pt x="2" y="22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19"/>
                        <a:pt x="0" y="18"/>
                        <a:pt x="0" y="18"/>
                      </a:cubicBezTo>
                      <a:cubicBezTo>
                        <a:pt x="0" y="18"/>
                        <a:pt x="1" y="17"/>
                        <a:pt x="1" y="17"/>
                      </a:cubicBezTo>
                      <a:cubicBezTo>
                        <a:pt x="1" y="16"/>
                        <a:pt x="2" y="15"/>
                        <a:pt x="2" y="15"/>
                      </a:cubicBezTo>
                      <a:cubicBezTo>
                        <a:pt x="2" y="15"/>
                        <a:pt x="3" y="13"/>
                        <a:pt x="4" y="12"/>
                      </a:cubicBezTo>
                      <a:cubicBezTo>
                        <a:pt x="4" y="12"/>
                        <a:pt x="5" y="11"/>
                        <a:pt x="5" y="10"/>
                      </a:cubicBezTo>
                      <a:cubicBezTo>
                        <a:pt x="6" y="9"/>
                        <a:pt x="7" y="9"/>
                        <a:pt x="7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2" y="15"/>
                      </a:cubicBezTo>
                      <a:cubicBezTo>
                        <a:pt x="12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10" y="12"/>
                        <a:pt x="10" y="12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0"/>
                        <a:pt x="9" y="9"/>
                        <a:pt x="9" y="9"/>
                      </a:cubicBezTo>
                      <a:cubicBezTo>
                        <a:pt x="9" y="8"/>
                        <a:pt x="8" y="8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9"/>
                        <a:pt x="5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11"/>
                        <a:pt x="3" y="11"/>
                        <a:pt x="2" y="11"/>
                      </a:cubicBezTo>
                      <a:cubicBezTo>
                        <a:pt x="2" y="12"/>
                        <a:pt x="2" y="12"/>
                        <a:pt x="1" y="12"/>
                      </a:cubicBezTo>
                      <a:cubicBezTo>
                        <a:pt x="1" y="13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3"/>
                      </a:cubicBezTo>
                      <a:cubicBezTo>
                        <a:pt x="1" y="13"/>
                        <a:pt x="0" y="12"/>
                        <a:pt x="0" y="12"/>
                      </a:cubicBezTo>
                      <a:cubicBezTo>
                        <a:pt x="0" y="12"/>
                        <a:pt x="0" y="11"/>
                        <a:pt x="0" y="11"/>
                      </a:cubicBezTo>
                      <a:cubicBezTo>
                        <a:pt x="1" y="10"/>
                        <a:pt x="1" y="10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4" y="7"/>
                        <a:pt x="4" y="6"/>
                        <a:pt x="5" y="6"/>
                      </a:cubicBezTo>
                      <a:cubicBezTo>
                        <a:pt x="5" y="5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8" y="4"/>
                      </a:cubicBezTo>
                      <a:cubicBezTo>
                        <a:pt x="8" y="4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7" y="3"/>
                        <a:pt x="6" y="3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5"/>
                        <a:pt x="3" y="4"/>
                        <a:pt x="3" y="5"/>
                      </a:cubicBezTo>
                      <a:cubicBezTo>
                        <a:pt x="3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1" y="6"/>
                        <a:pt x="2" y="5"/>
                        <a:pt x="2" y="4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2" y="0"/>
                        <a:pt x="12" y="1"/>
                      </a:cubicBezTo>
                      <a:cubicBezTo>
                        <a:pt x="12" y="1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4"/>
                        <a:pt x="14" y="5"/>
                        <a:pt x="14" y="5"/>
                      </a:cubicBezTo>
                      <a:cubicBezTo>
                        <a:pt x="13" y="10"/>
                        <a:pt x="14" y="27"/>
                        <a:pt x="18" y="30"/>
                      </a:cubicBezTo>
                      <a:cubicBezTo>
                        <a:pt x="18" y="30"/>
                        <a:pt x="17" y="30"/>
                        <a:pt x="17" y="30"/>
                      </a:cubicBezTo>
                      <a:cubicBezTo>
                        <a:pt x="17" y="30"/>
                        <a:pt x="16" y="30"/>
                        <a:pt x="16" y="30"/>
                      </a:cubicBezTo>
                      <a:cubicBezTo>
                        <a:pt x="15" y="30"/>
                        <a:pt x="15" y="29"/>
                        <a:pt x="15" y="29"/>
                      </a:cubicBezTo>
                      <a:cubicBezTo>
                        <a:pt x="14" y="29"/>
                        <a:pt x="14" y="29"/>
                        <a:pt x="14" y="28"/>
                      </a:cubicBezTo>
                      <a:cubicBezTo>
                        <a:pt x="14" y="28"/>
                        <a:pt x="13" y="28"/>
                        <a:pt x="13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1" y="27"/>
                      </a:cubicBezTo>
                      <a:cubicBezTo>
                        <a:pt x="11" y="26"/>
                        <a:pt x="10" y="26"/>
                        <a:pt x="10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8" y="25"/>
                        <a:pt x="8" y="26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9"/>
                        <a:pt x="8" y="30"/>
                      </a:cubicBezTo>
                      <a:cubicBezTo>
                        <a:pt x="8" y="31"/>
                        <a:pt x="9" y="32"/>
                        <a:pt x="9" y="32"/>
                      </a:cubicBezTo>
                      <a:cubicBezTo>
                        <a:pt x="9" y="32"/>
                        <a:pt x="9" y="33"/>
                        <a:pt x="9" y="33"/>
                      </a:cubicBezTo>
                      <a:cubicBezTo>
                        <a:pt x="9" y="34"/>
                        <a:pt x="9" y="35"/>
                        <a:pt x="10" y="35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lose/>
                      <a:moveTo>
                        <a:pt x="8" y="23"/>
                      </a:moveTo>
                      <a:cubicBezTo>
                        <a:pt x="7" y="23"/>
                        <a:pt x="7" y="24"/>
                        <a:pt x="7" y="24"/>
                      </a:cubicBezTo>
                      <a:cubicBezTo>
                        <a:pt x="6" y="25"/>
                        <a:pt x="6" y="27"/>
                        <a:pt x="7" y="28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30"/>
                        <a:pt x="7" y="30"/>
                      </a:cubicBezTo>
                      <a:cubicBezTo>
                        <a:pt x="7" y="30"/>
                        <a:pt x="7" y="31"/>
                        <a:pt x="7" y="31"/>
                      </a:cubicBezTo>
                      <a:cubicBezTo>
                        <a:pt x="7" y="31"/>
                        <a:pt x="7" y="32"/>
                        <a:pt x="7" y="32"/>
                      </a:cubicBezTo>
                      <a:cubicBezTo>
                        <a:pt x="7" y="33"/>
                        <a:pt x="7" y="33"/>
                        <a:pt x="8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4"/>
                        <a:pt x="9" y="35"/>
                        <a:pt x="9" y="35"/>
                      </a:cubicBezTo>
                      <a:cubicBezTo>
                        <a:pt x="9" y="34"/>
                        <a:pt x="9" y="34"/>
                        <a:pt x="9" y="33"/>
                      </a:cubicBezTo>
                      <a:cubicBezTo>
                        <a:pt x="9" y="33"/>
                        <a:pt x="9" y="33"/>
                        <a:pt x="9" y="32"/>
                      </a:cubicBezTo>
                      <a:cubicBezTo>
                        <a:pt x="8" y="32"/>
                        <a:pt x="8" y="31"/>
                        <a:pt x="8" y="30"/>
                      </a:cubicBezTo>
                      <a:cubicBezTo>
                        <a:pt x="8" y="29"/>
                        <a:pt x="8" y="28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9" y="25"/>
                        <a:pt x="9" y="25"/>
                      </a:cubicBezTo>
                      <a:cubicBezTo>
                        <a:pt x="9" y="25"/>
                        <a:pt x="10" y="26"/>
                        <a:pt x="10" y="26"/>
                      </a:cubicBezTo>
                      <a:cubicBezTo>
                        <a:pt x="10" y="26"/>
                        <a:pt x="11" y="26"/>
                        <a:pt x="11" y="26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3" y="27"/>
                        <a:pt x="13" y="27"/>
                      </a:cubicBezTo>
                      <a:cubicBezTo>
                        <a:pt x="13" y="27"/>
                        <a:pt x="14" y="28"/>
                        <a:pt x="14" y="28"/>
                      </a:cubicBezTo>
                      <a:cubicBezTo>
                        <a:pt x="14" y="28"/>
                        <a:pt x="15" y="29"/>
                        <a:pt x="15" y="29"/>
                      </a:cubicBezTo>
                      <a:cubicBezTo>
                        <a:pt x="15" y="29"/>
                        <a:pt x="15" y="30"/>
                        <a:pt x="16" y="30"/>
                      </a:cubicBezTo>
                      <a:cubicBezTo>
                        <a:pt x="16" y="30"/>
                        <a:pt x="17" y="30"/>
                        <a:pt x="17" y="30"/>
                      </a:cubicBezTo>
                      <a:cubicBezTo>
                        <a:pt x="17" y="30"/>
                        <a:pt x="18" y="30"/>
                        <a:pt x="18" y="30"/>
                      </a:cubicBezTo>
                      <a:cubicBezTo>
                        <a:pt x="14" y="27"/>
                        <a:pt x="12" y="10"/>
                        <a:pt x="14" y="5"/>
                      </a:cubicBezTo>
                      <a:cubicBezTo>
                        <a:pt x="14" y="5"/>
                        <a:pt x="13" y="4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2" y="1"/>
                        <a:pt x="12" y="1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2" y="4"/>
                      </a:cubicBezTo>
                      <a:cubicBezTo>
                        <a:pt x="2" y="5"/>
                        <a:pt x="1" y="6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4" y="5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3"/>
                        <a:pt x="7" y="3"/>
                        <a:pt x="8" y="2"/>
                      </a:cubicBezTo>
                      <a:cubicBezTo>
                        <a:pt x="8" y="2"/>
                        <a:pt x="9" y="2"/>
                        <a:pt x="10" y="2"/>
                      </a:cubicBezTo>
                      <a:cubicBezTo>
                        <a:pt x="10" y="1"/>
                        <a:pt x="11" y="2"/>
                        <a:pt x="11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1" y="5"/>
                        <a:pt x="11" y="5"/>
                        <a:pt x="11" y="6"/>
                      </a:cubicBezTo>
                      <a:cubicBezTo>
                        <a:pt x="11" y="6"/>
                        <a:pt x="12" y="7"/>
                        <a:pt x="11" y="7"/>
                      </a:cubicBezTo>
                      <a:cubicBezTo>
                        <a:pt x="11" y="8"/>
                        <a:pt x="10" y="7"/>
                        <a:pt x="10" y="7"/>
                      </a:cubicBezTo>
                      <a:cubicBezTo>
                        <a:pt x="10" y="6"/>
                        <a:pt x="10" y="6"/>
                        <a:pt x="9" y="6"/>
                      </a:cubicBezTo>
                      <a:cubicBezTo>
                        <a:pt x="9" y="6"/>
                        <a:pt x="9" y="5"/>
                        <a:pt x="9" y="5"/>
                      </a:cubicBezTo>
                      <a:cubicBezTo>
                        <a:pt x="9" y="5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6"/>
                        <a:pt x="4" y="7"/>
                        <a:pt x="3" y="8"/>
                      </a:cubicBezTo>
                      <a:cubicBezTo>
                        <a:pt x="3" y="8"/>
                        <a:pt x="3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0" y="12"/>
                        <a:pt x="0" y="12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3"/>
                      </a:cubicBezTo>
                      <a:cubicBezTo>
                        <a:pt x="1" y="13"/>
                        <a:pt x="2" y="14"/>
                        <a:pt x="2" y="14"/>
                      </a:cubicBezTo>
                      <a:cubicBezTo>
                        <a:pt x="1" y="13"/>
                        <a:pt x="1" y="13"/>
                        <a:pt x="1" y="12"/>
                      </a:cubicBezTo>
                      <a:cubicBezTo>
                        <a:pt x="1" y="12"/>
                        <a:pt x="2" y="11"/>
                        <a:pt x="2" y="11"/>
                      </a:cubicBezTo>
                      <a:cubicBezTo>
                        <a:pt x="3" y="11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9"/>
                        <a:pt x="5" y="9"/>
                        <a:pt x="5" y="8"/>
                      </a:cubicBezTo>
                      <a:cubicBezTo>
                        <a:pt x="6" y="8"/>
                        <a:pt x="6" y="7"/>
                        <a:pt x="6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6"/>
                        <a:pt x="8" y="6"/>
                        <a:pt x="8" y="7"/>
                      </a:cubicBezTo>
                      <a:cubicBezTo>
                        <a:pt x="9" y="8"/>
                        <a:pt x="9" y="8"/>
                        <a:pt x="9" y="9"/>
                      </a:cubicBezTo>
                      <a:cubicBezTo>
                        <a:pt x="9" y="9"/>
                        <a:pt x="10" y="10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2" y="14"/>
                        <a:pt x="12" y="14"/>
                        <a:pt x="12" y="15"/>
                      </a:cubicBezTo>
                      <a:cubicBezTo>
                        <a:pt x="11" y="15"/>
                        <a:pt x="11" y="15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10" y="13"/>
                      </a:cubicBezTo>
                      <a:cubicBezTo>
                        <a:pt x="10" y="13"/>
                        <a:pt x="10" y="13"/>
                        <a:pt x="9" y="13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7" y="9"/>
                        <a:pt x="6" y="10"/>
                        <a:pt x="5" y="10"/>
                      </a:cubicBezTo>
                      <a:cubicBezTo>
                        <a:pt x="5" y="11"/>
                        <a:pt x="4" y="12"/>
                        <a:pt x="4" y="12"/>
                      </a:cubicBezTo>
                      <a:cubicBezTo>
                        <a:pt x="3" y="13"/>
                        <a:pt x="3" y="15"/>
                        <a:pt x="3" y="15"/>
                      </a:cubicBezTo>
                      <a:cubicBezTo>
                        <a:pt x="2" y="16"/>
                        <a:pt x="1" y="16"/>
                        <a:pt x="1" y="17"/>
                      </a:cubicBezTo>
                      <a:cubicBezTo>
                        <a:pt x="1" y="17"/>
                        <a:pt x="1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1" y="21"/>
                      </a:cubicBezTo>
                      <a:cubicBezTo>
                        <a:pt x="1" y="21"/>
                        <a:pt x="1" y="21"/>
                        <a:pt x="2" y="22"/>
                      </a:cubicBezTo>
                      <a:cubicBezTo>
                        <a:pt x="1" y="21"/>
                        <a:pt x="2" y="20"/>
                        <a:pt x="2" y="20"/>
                      </a:cubicBezTo>
                      <a:cubicBezTo>
                        <a:pt x="2" y="20"/>
                        <a:pt x="2" y="19"/>
                        <a:pt x="2" y="19"/>
                      </a:cubicBezTo>
                      <a:cubicBezTo>
                        <a:pt x="2" y="19"/>
                        <a:pt x="2" y="18"/>
                        <a:pt x="3" y="18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5"/>
                        <a:pt x="4" y="15"/>
                        <a:pt x="5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3"/>
                        <a:pt x="5" y="13"/>
                      </a:cubicBezTo>
                      <a:cubicBezTo>
                        <a:pt x="6" y="12"/>
                        <a:pt x="6" y="12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8"/>
                        <a:pt x="10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8" y="18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7"/>
                        <a:pt x="7" y="16"/>
                        <a:pt x="6" y="16"/>
                      </a:cubicBezTo>
                      <a:cubicBezTo>
                        <a:pt x="5" y="16"/>
                        <a:pt x="5" y="17"/>
                        <a:pt x="5" y="17"/>
                      </a:cubicBezTo>
                      <a:cubicBezTo>
                        <a:pt x="5" y="17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9"/>
                      </a:cubicBezTo>
                      <a:cubicBezTo>
                        <a:pt x="4" y="19"/>
                        <a:pt x="4" y="20"/>
                        <a:pt x="3" y="2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2"/>
                        <a:pt x="3" y="22"/>
                      </a:cubicBezTo>
                      <a:cubicBezTo>
                        <a:pt x="3" y="22"/>
                        <a:pt x="3" y="23"/>
                        <a:pt x="3" y="23"/>
                      </a:cubicBezTo>
                      <a:cubicBezTo>
                        <a:pt x="3" y="23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2" y="25"/>
                        <a:pt x="2" y="25"/>
                        <a:pt x="2" y="26"/>
                      </a:cubicBezTo>
                      <a:cubicBezTo>
                        <a:pt x="2" y="26"/>
                        <a:pt x="2" y="26"/>
                        <a:pt x="2" y="27"/>
                      </a:cubicBezTo>
                      <a:cubicBezTo>
                        <a:pt x="2" y="27"/>
                        <a:pt x="2" y="28"/>
                        <a:pt x="2" y="28"/>
                      </a:cubicBezTo>
                      <a:cubicBezTo>
                        <a:pt x="3" y="28"/>
                        <a:pt x="2" y="28"/>
                        <a:pt x="2" y="28"/>
                      </a:cubicBezTo>
                      <a:cubicBezTo>
                        <a:pt x="2" y="29"/>
                        <a:pt x="2" y="29"/>
                        <a:pt x="3" y="29"/>
                      </a:cubicBezTo>
                      <a:cubicBezTo>
                        <a:pt x="3" y="30"/>
                        <a:pt x="3" y="30"/>
                        <a:pt x="4" y="31"/>
                      </a:cubicBezTo>
                      <a:cubicBezTo>
                        <a:pt x="4" y="31"/>
                        <a:pt x="5" y="32"/>
                        <a:pt x="6" y="32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31"/>
                        <a:pt x="4" y="30"/>
                        <a:pt x="4" y="30"/>
                      </a:cubicBezTo>
                      <a:cubicBezTo>
                        <a:pt x="4" y="30"/>
                        <a:pt x="4" y="29"/>
                        <a:pt x="4" y="29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7"/>
                        <a:pt x="4" y="27"/>
                        <a:pt x="4" y="26"/>
                      </a:cubicBez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5" y="22"/>
                        <a:pt x="5" y="2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0"/>
                        <a:pt x="5" y="20"/>
                      </a:cubicBezTo>
                      <a:cubicBezTo>
                        <a:pt x="5" y="20"/>
                        <a:pt x="6" y="19"/>
                        <a:pt x="6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7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20"/>
                        <a:pt x="8" y="20"/>
                      </a:cubicBezTo>
                      <a:cubicBezTo>
                        <a:pt x="9" y="20"/>
                        <a:pt x="9" y="21"/>
                        <a:pt x="10" y="21"/>
                      </a:cubicBezTo>
                      <a:cubicBezTo>
                        <a:pt x="10" y="22"/>
                        <a:pt x="11" y="22"/>
                        <a:pt x="11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4"/>
                        <a:pt x="11" y="24"/>
                      </a:cubicBezTo>
                      <a:cubicBezTo>
                        <a:pt x="11" y="24"/>
                        <a:pt x="10" y="24"/>
                        <a:pt x="10" y="24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83" name="Freeform 1052"/>
                <p:cNvSpPr>
                  <a:spLocks noEditPoints="1"/>
                </p:cNvSpPr>
                <p:nvPr/>
              </p:nvSpPr>
              <p:spPr bwMode="auto">
                <a:xfrm>
                  <a:off x="5865" y="2891"/>
                  <a:ext cx="16" cy="60"/>
                </a:xfrm>
                <a:custGeom>
                  <a:gdLst>
                    <a:gd fmla="*/ 7 w 7" name="T0"/>
                    <a:gd fmla="*/ 25 h 25" name="T1"/>
                    <a:gd fmla="*/ 5 w 7" name="T2"/>
                    <a:gd fmla="*/ 25 h 25" name="T3"/>
                    <a:gd fmla="*/ 5 w 7" name="T4"/>
                    <a:gd fmla="*/ 23 h 25" name="T5"/>
                    <a:gd fmla="*/ 3 w 7" name="T6"/>
                    <a:gd fmla="*/ 23 h 25" name="T7"/>
                    <a:gd fmla="*/ 3 w 7" name="T8"/>
                    <a:gd fmla="*/ 21 h 25" name="T9"/>
                    <a:gd fmla="*/ 2 w 7" name="T10"/>
                    <a:gd fmla="*/ 20 h 25" name="T11"/>
                    <a:gd fmla="*/ 1 w 7" name="T12"/>
                    <a:gd fmla="*/ 16 h 25" name="T13"/>
                    <a:gd fmla="*/ 2 w 7" name="T14"/>
                    <a:gd fmla="*/ 14 h 25" name="T15"/>
                    <a:gd fmla="*/ 1 w 7" name="T16"/>
                    <a:gd fmla="*/ 11 h 25" name="T17"/>
                    <a:gd fmla="*/ 0 w 7" name="T18"/>
                    <a:gd fmla="*/ 9 h 25" name="T19"/>
                    <a:gd fmla="*/ 0 w 7" name="T20"/>
                    <a:gd fmla="*/ 7 h 25" name="T21"/>
                    <a:gd fmla="*/ 1 w 7" name="T22"/>
                    <a:gd fmla="*/ 5 h 25" name="T23"/>
                    <a:gd fmla="*/ 0 w 7" name="T24"/>
                    <a:gd fmla="*/ 3 h 25" name="T25"/>
                    <a:gd fmla="*/ 1 w 7" name="T26"/>
                    <a:gd fmla="*/ 2 h 25" name="T27"/>
                    <a:gd fmla="*/ 2 w 7" name="T28"/>
                    <a:gd fmla="*/ 0 h 25" name="T29"/>
                    <a:gd fmla="*/ 3 w 7" name="T30"/>
                    <a:gd fmla="*/ 1 h 25" name="T31"/>
                    <a:gd fmla="*/ 4 w 7" name="T32"/>
                    <a:gd fmla="*/ 3 h 25" name="T33"/>
                    <a:gd fmla="*/ 3 w 7" name="T34"/>
                    <a:gd fmla="*/ 4 h 25" name="T35"/>
                    <a:gd fmla="*/ 3 w 7" name="T36"/>
                    <a:gd fmla="*/ 6 h 25" name="T37"/>
                    <a:gd fmla="*/ 3 w 7" name="T38"/>
                    <a:gd fmla="*/ 7 h 25" name="T39"/>
                    <a:gd fmla="*/ 3 w 7" name="T40"/>
                    <a:gd fmla="*/ 9 h 25" name="T41"/>
                    <a:gd fmla="*/ 4 w 7" name="T42"/>
                    <a:gd fmla="*/ 11 h 25" name="T43"/>
                    <a:gd fmla="*/ 3 w 7" name="T44"/>
                    <a:gd fmla="*/ 13 h 25" name="T45"/>
                    <a:gd fmla="*/ 4 w 7" name="T46"/>
                    <a:gd fmla="*/ 15 h 25" name="T47"/>
                    <a:gd fmla="*/ 4 w 7" name="T48"/>
                    <a:gd fmla="*/ 17 h 25" name="T49"/>
                    <a:gd fmla="*/ 5 w 7" name="T50"/>
                    <a:gd fmla="*/ 18 h 25" name="T51"/>
                    <a:gd fmla="*/ 5 w 7" name="T52"/>
                    <a:gd fmla="*/ 20 h 25" name="T53"/>
                    <a:gd fmla="*/ 6 w 7" name="T54"/>
                    <a:gd fmla="*/ 22 h 25" name="T55"/>
                    <a:gd fmla="*/ 6 w 7" name="T56"/>
                    <a:gd fmla="*/ 23 h 25" name="T57"/>
                    <a:gd fmla="*/ 7 w 7" name="T58"/>
                    <a:gd fmla="*/ 24 h 25" name="T59"/>
                    <a:gd fmla="*/ 7 w 7" name="T60"/>
                    <a:gd fmla="*/ 25 h 25" name="T61"/>
                    <a:gd fmla="*/ 7 w 7" name="T62"/>
                    <a:gd fmla="*/ 25 h 25" name="T63"/>
                    <a:gd fmla="*/ 6 w 7" name="T64"/>
                    <a:gd fmla="*/ 23 h 25" name="T65"/>
                    <a:gd fmla="*/ 6 w 7" name="T66"/>
                    <a:gd fmla="*/ 22 h 25" name="T67"/>
                    <a:gd fmla="*/ 5 w 7" name="T68"/>
                    <a:gd fmla="*/ 21 h 25" name="T69"/>
                    <a:gd fmla="*/ 4 w 7" name="T70"/>
                    <a:gd fmla="*/ 19 h 25" name="T71"/>
                    <a:gd fmla="*/ 4 w 7" name="T72"/>
                    <a:gd fmla="*/ 18 h 25" name="T73"/>
                    <a:gd fmla="*/ 4 w 7" name="T74"/>
                    <a:gd fmla="*/ 16 h 25" name="T75"/>
                    <a:gd fmla="*/ 3 w 7" name="T76"/>
                    <a:gd fmla="*/ 14 h 25" name="T77"/>
                    <a:gd fmla="*/ 3 w 7" name="T78"/>
                    <a:gd fmla="*/ 12 h 25" name="T79"/>
                    <a:gd fmla="*/ 3 w 7" name="T80"/>
                    <a:gd fmla="*/ 10 h 25" name="T81"/>
                    <a:gd fmla="*/ 3 w 7" name="T82"/>
                    <a:gd fmla="*/ 8 h 25" name="T83"/>
                    <a:gd fmla="*/ 3 w 7" name="T84"/>
                    <a:gd fmla="*/ 7 h 25" name="T85"/>
                    <a:gd fmla="*/ 2 w 7" name="T86"/>
                    <a:gd fmla="*/ 5 h 25" name="T87"/>
                    <a:gd fmla="*/ 3 w 7" name="T88"/>
                    <a:gd fmla="*/ 4 h 25" name="T89"/>
                    <a:gd fmla="*/ 3 w 7" name="T90"/>
                    <a:gd fmla="*/ 2 h 25" name="T91"/>
                    <a:gd fmla="*/ 3 w 7" name="T92"/>
                    <a:gd fmla="*/ 0 h 25" name="T93"/>
                    <a:gd fmla="*/ 1 w 7" name="T94"/>
                    <a:gd fmla="*/ 2 h 25" name="T95"/>
                    <a:gd fmla="*/ 1 w 7" name="T96"/>
                    <a:gd fmla="*/ 3 h 25" name="T97"/>
                    <a:gd fmla="*/ 1 w 7" name="T98"/>
                    <a:gd fmla="*/ 5 h 25" name="T99"/>
                    <a:gd fmla="*/ 1 w 7" name="T100"/>
                    <a:gd fmla="*/ 7 h 25" name="T101"/>
                    <a:gd fmla="*/ 1 w 7" name="T102"/>
                    <a:gd fmla="*/ 8 h 25" name="T103"/>
                    <a:gd fmla="*/ 1 w 7" name="T104"/>
                    <a:gd fmla="*/ 11 h 25" name="T105"/>
                    <a:gd fmla="*/ 2 w 7" name="T106"/>
                    <a:gd fmla="*/ 14 h 25" name="T107"/>
                    <a:gd fmla="*/ 1 w 7" name="T108"/>
                    <a:gd fmla="*/ 16 h 25" name="T109"/>
                    <a:gd fmla="*/ 2 w 7" name="T110"/>
                    <a:gd fmla="*/ 20 h 25" name="T111"/>
                    <a:gd fmla="*/ 4 w 7" name="T112"/>
                    <a:gd fmla="*/ 21 h 25" name="T113"/>
                    <a:gd fmla="*/ 4 w 7" name="T114"/>
                    <a:gd fmla="*/ 23 h 25" name="T115"/>
                    <a:gd fmla="*/ 4 w 7" name="T116"/>
                    <a:gd fmla="*/ 23 h 25" name="T117"/>
                    <a:gd fmla="*/ 5 w 7" name="T118"/>
                    <a:gd fmla="*/ 24 h 25" name="T119"/>
                    <a:gd fmla="*/ 6 w 7" name="T120"/>
                    <a:gd fmla="*/ 25 h 25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25" w="7">
                      <a:moveTo>
                        <a:pt x="7" y="25"/>
                      </a:move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6" y="25"/>
                        <a:pt x="6" y="25"/>
                      </a:cubicBezTo>
                      <a:cubicBezTo>
                        <a:pt x="6" y="25"/>
                        <a:pt x="5" y="25"/>
                        <a:pt x="5" y="25"/>
                      </a:cubicBezTo>
                      <a:cubicBezTo>
                        <a:pt x="5" y="25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3" y="23"/>
                      </a:cubicBezTo>
                      <a:cubicBezTo>
                        <a:pt x="3" y="23"/>
                        <a:pt x="3" y="23"/>
                        <a:pt x="3" y="22"/>
                      </a:cubicBezTo>
                      <a:cubicBezTo>
                        <a:pt x="3" y="22"/>
                        <a:pt x="3" y="22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2" y="21"/>
                        <a:pt x="2" y="20"/>
                      </a:cubicBezTo>
                      <a:cubicBezTo>
                        <a:pt x="2" y="20"/>
                        <a:pt x="2" y="19"/>
                        <a:pt x="2" y="18"/>
                      </a:cubicBezTo>
                      <a:cubicBezTo>
                        <a:pt x="2" y="18"/>
                        <a:pt x="1" y="17"/>
                        <a:pt x="1" y="16"/>
                      </a:cubicBezTo>
                      <a:cubicBezTo>
                        <a:pt x="1" y="16"/>
                        <a:pt x="1" y="15"/>
                        <a:pt x="1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4"/>
                        <a:pt x="0" y="13"/>
                        <a:pt x="0" y="12"/>
                      </a:cubicBezTo>
                      <a:cubicBezTo>
                        <a:pt x="0" y="11"/>
                        <a:pt x="0" y="11"/>
                        <a:pt x="1" y="1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9"/>
                        <a:pt x="1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4" y="11"/>
                        <a:pt x="4" y="11"/>
                      </a:cubicBezTo>
                      <a:cubicBezTo>
                        <a:pt x="4" y="11"/>
                        <a:pt x="3" y="12"/>
                        <a:pt x="3" y="12"/>
                      </a:cubicBezTo>
                      <a:cubicBezTo>
                        <a:pt x="3" y="12"/>
                        <a:pt x="3" y="13"/>
                        <a:pt x="3" y="13"/>
                      </a:cubicBezTo>
                      <a:cubicBezTo>
                        <a:pt x="3" y="13"/>
                        <a:pt x="3" y="14"/>
                        <a:pt x="4" y="14"/>
                      </a:cubicBezTo>
                      <a:cubicBezTo>
                        <a:pt x="4" y="14"/>
                        <a:pt x="4" y="15"/>
                        <a:pt x="4" y="15"/>
                      </a:cubicBezTo>
                      <a:cubicBezTo>
                        <a:pt x="4" y="15"/>
                        <a:pt x="4" y="16"/>
                        <a:pt x="4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8"/>
                      </a:cubicBezTo>
                      <a:cubicBezTo>
                        <a:pt x="4" y="18"/>
                        <a:pt x="5" y="18"/>
                        <a:pt x="5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6" y="21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3"/>
                        <a:pt x="7" y="24"/>
                        <a:pt x="7" y="24"/>
                      </a:cubicBezTo>
                      <a:cubicBezTo>
                        <a:pt x="7" y="24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lose/>
                      <a:moveTo>
                        <a:pt x="6" y="25"/>
                      </a:moveTo>
                      <a:cubicBezTo>
                        <a:pt x="6" y="25"/>
                        <a:pt x="6" y="25"/>
                        <a:pt x="7" y="25"/>
                      </a:cubicBezTo>
                      <a:cubicBezTo>
                        <a:pt x="7" y="25"/>
                        <a:pt x="7" y="24"/>
                        <a:pt x="6" y="24"/>
                      </a:cubicBezTo>
                      <a:cubicBezTo>
                        <a:pt x="6" y="24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3"/>
                        <a:pt x="5" y="23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4" y="20"/>
                      </a:cubicBezTo>
                      <a:cubicBezTo>
                        <a:pt x="4" y="20"/>
                        <a:pt x="4" y="20"/>
                        <a:pt x="4" y="19"/>
                      </a:cubicBezTo>
                      <a:cubicBezTo>
                        <a:pt x="5" y="19"/>
                        <a:pt x="5" y="19"/>
                        <a:pt x="5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7"/>
                        <a:pt x="4" y="17"/>
                      </a:cubicBezTo>
                      <a:cubicBezTo>
                        <a:pt x="4" y="17"/>
                        <a:pt x="4" y="16"/>
                        <a:pt x="4" y="16"/>
                      </a:cubicBezTo>
                      <a:cubicBezTo>
                        <a:pt x="4" y="16"/>
                        <a:pt x="4" y="15"/>
                        <a:pt x="4" y="15"/>
                      </a:cubicBezTo>
                      <a:cubicBezTo>
                        <a:pt x="4" y="15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3"/>
                      </a:cubicBezTo>
                      <a:cubicBezTo>
                        <a:pt x="3" y="13"/>
                        <a:pt x="3" y="12"/>
                        <a:pt x="3" y="12"/>
                      </a:cubicBezTo>
                      <a:cubicBezTo>
                        <a:pt x="3" y="12"/>
                        <a:pt x="3" y="11"/>
                        <a:pt x="3" y="11"/>
                      </a:cubicBezTo>
                      <a:cubicBezTo>
                        <a:pt x="3" y="11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9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8"/>
                        <a:pt x="3" y="8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1" y="8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0" y="11"/>
                        <a:pt x="0" y="12"/>
                      </a:cubicBezTo>
                      <a:cubicBezTo>
                        <a:pt x="1" y="12"/>
                        <a:pt x="1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2" y="18"/>
                        <a:pt x="3" y="18"/>
                      </a:cubicBezTo>
                      <a:cubicBezTo>
                        <a:pt x="2" y="19"/>
                        <a:pt x="2" y="20"/>
                        <a:pt x="2" y="20"/>
                      </a:cubicBezTo>
                      <a:cubicBezTo>
                        <a:pt x="2" y="20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4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3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5"/>
                      </a:cubicBezTo>
                      <a:cubicBezTo>
                        <a:pt x="5" y="25"/>
                        <a:pt x="6" y="25"/>
                        <a:pt x="6" y="25"/>
                      </a:cubicBezTo>
                      <a:close/>
                    </a:path>
                  </a:pathLst>
                </a:custGeom>
                <a:solidFill>
                  <a:srgbClr val="754C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84" name="Picture 1053"/>
                <p:cNvPicPr>
                  <a:picLocks noChangeArrowheads="1" noChangeAspect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37" y="2963"/>
                  <a:ext cx="36" cy="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85" name="Freeform 1054"/>
                <p:cNvSpPr/>
                <p:nvPr/>
              </p:nvSpPr>
              <p:spPr bwMode="auto">
                <a:xfrm>
                  <a:off x="5846" y="2968"/>
                  <a:ext cx="19" cy="14"/>
                </a:xfrm>
                <a:custGeom>
                  <a:gdLst>
                    <a:gd fmla="*/ 5 w 8" name="T0"/>
                    <a:gd fmla="*/ 6 h 6" name="T1"/>
                    <a:gd fmla="*/ 4 w 8" name="T2"/>
                    <a:gd fmla="*/ 6 h 6" name="T3"/>
                    <a:gd fmla="*/ 0 w 8" name="T4"/>
                    <a:gd fmla="*/ 4 h 6" name="T5"/>
                    <a:gd fmla="*/ 0 w 8" name="T6"/>
                    <a:gd fmla="*/ 3 h 6" name="T7"/>
                    <a:gd fmla="*/ 0 w 8" name="T8"/>
                    <a:gd fmla="*/ 2 h 6" name="T9"/>
                    <a:gd fmla="*/ 0 w 8" name="T10"/>
                    <a:gd fmla="*/ 2 h 6" name="T11"/>
                    <a:gd fmla="*/ 1 w 8" name="T12"/>
                    <a:gd fmla="*/ 1 h 6" name="T13"/>
                    <a:gd fmla="*/ 2 w 8" name="T14"/>
                    <a:gd fmla="*/ 1 h 6" name="T15"/>
                    <a:gd fmla="*/ 3 w 8" name="T16"/>
                    <a:gd fmla="*/ 1 h 6" name="T17"/>
                    <a:gd fmla="*/ 4 w 8" name="T18"/>
                    <a:gd fmla="*/ 1 h 6" name="T19"/>
                    <a:gd fmla="*/ 4 w 8" name="T20"/>
                    <a:gd fmla="*/ 1 h 6" name="T21"/>
                    <a:gd fmla="*/ 6 w 8" name="T22"/>
                    <a:gd fmla="*/ 3 h 6" name="T23"/>
                    <a:gd fmla="*/ 7 w 8" name="T24"/>
                    <a:gd fmla="*/ 4 h 6" name="T25"/>
                    <a:gd fmla="*/ 7 w 8" name="T26"/>
                    <a:gd fmla="*/ 5 h 6" name="T27"/>
                    <a:gd fmla="*/ 8 w 8" name="T28"/>
                    <a:gd fmla="*/ 6 h 6" name="T29"/>
                    <a:gd fmla="*/ 7 w 8" name="T30"/>
                    <a:gd fmla="*/ 6 h 6" name="T31"/>
                    <a:gd fmla="*/ 7 w 8" name="T32"/>
                    <a:gd fmla="*/ 5 h 6" name="T33"/>
                    <a:gd fmla="*/ 7 w 8" name="T34"/>
                    <a:gd fmla="*/ 4 h 6" name="T35"/>
                    <a:gd fmla="*/ 6 w 8" name="T36"/>
                    <a:gd fmla="*/ 3 h 6" name="T37"/>
                    <a:gd fmla="*/ 4 w 8" name="T38"/>
                    <a:gd fmla="*/ 1 h 6" name="T39"/>
                    <a:gd fmla="*/ 4 w 8" name="T40"/>
                    <a:gd fmla="*/ 1 h 6" name="T41"/>
                    <a:gd fmla="*/ 3 w 8" name="T42"/>
                    <a:gd fmla="*/ 1 h 6" name="T43"/>
                    <a:gd fmla="*/ 2 w 8" name="T44"/>
                    <a:gd fmla="*/ 1 h 6" name="T45"/>
                    <a:gd fmla="*/ 1 w 8" name="T46"/>
                    <a:gd fmla="*/ 1 h 6" name="T47"/>
                    <a:gd fmla="*/ 1 w 8" name="T48"/>
                    <a:gd fmla="*/ 2 h 6" name="T49"/>
                    <a:gd fmla="*/ 1 w 8" name="T50"/>
                    <a:gd fmla="*/ 2 h 6" name="T51"/>
                    <a:gd fmla="*/ 1 w 8" name="T52"/>
                    <a:gd fmla="*/ 3 h 6" name="T53"/>
                    <a:gd fmla="*/ 0 w 8" name="T54"/>
                    <a:gd fmla="*/ 4 h 6" name="T55"/>
                    <a:gd fmla="*/ 4 w 8" name="T56"/>
                    <a:gd fmla="*/ 5 h 6" name="T57"/>
                    <a:gd fmla="*/ 6 w 8" name="T58"/>
                    <a:gd fmla="*/ 6 h 6" name="T59"/>
                    <a:gd fmla="*/ 5 w 8" name="T60"/>
                    <a:gd fmla="*/ 6 h 6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6" w="8">
                      <a:moveTo>
                        <a:pt x="5" y="6"/>
                      </a:move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3" y="5"/>
                        <a:pt x="2" y="5"/>
                        <a:pt x="0" y="4"/>
                      </a:cubicBezTo>
                      <a:cubicBezTo>
                        <a:pt x="1" y="4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2"/>
                        <a:pt x="6" y="2"/>
                        <a:pt x="6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4"/>
                        <a:pt x="6" y="3"/>
                      </a:cubicBezTo>
                      <a:cubicBezTo>
                        <a:pt x="6" y="2"/>
                        <a:pt x="5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2" y="5"/>
                        <a:pt x="3" y="5"/>
                        <a:pt x="4" y="5"/>
                      </a:cubicBezTo>
                      <a:cubicBezTo>
                        <a:pt x="5" y="6"/>
                        <a:pt x="5" y="6"/>
                        <a:pt x="6" y="6"/>
                      </a:cubicBezTo>
                      <a:cubicBezTo>
                        <a:pt x="6" y="6"/>
                        <a:pt x="5" y="6"/>
                        <a:pt x="5" y="6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86" name="Picture 1055"/>
                <p:cNvPicPr>
                  <a:picLocks noChangeArrowheads="1"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33" y="2967"/>
                  <a:ext cx="35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87" name="Freeform 1056"/>
                <p:cNvSpPr/>
                <p:nvPr/>
              </p:nvSpPr>
              <p:spPr bwMode="auto">
                <a:xfrm>
                  <a:off x="5841" y="2977"/>
                  <a:ext cx="17" cy="17"/>
                </a:xfrm>
                <a:custGeom>
                  <a:gdLst>
                    <a:gd fmla="*/ 5 w 7" name="T0"/>
                    <a:gd fmla="*/ 7 h 7" name="T1"/>
                    <a:gd fmla="*/ 4 w 7" name="T2"/>
                    <a:gd fmla="*/ 6 h 7" name="T3"/>
                    <a:gd fmla="*/ 3 w 7" name="T4"/>
                    <a:gd fmla="*/ 6 h 7" name="T5"/>
                    <a:gd fmla="*/ 1 w 7" name="T6"/>
                    <a:gd fmla="*/ 4 h 7" name="T7"/>
                    <a:gd fmla="*/ 1 w 7" name="T8"/>
                    <a:gd fmla="*/ 4 h 7" name="T9"/>
                    <a:gd fmla="*/ 0 w 7" name="T10"/>
                    <a:gd fmla="*/ 2 h 7" name="T11"/>
                    <a:gd fmla="*/ 2 w 7" name="T12"/>
                    <a:gd fmla="*/ 0 h 7" name="T13"/>
                    <a:gd fmla="*/ 7 w 7" name="T14"/>
                    <a:gd fmla="*/ 4 h 7" name="T15"/>
                    <a:gd fmla="*/ 7 w 7" name="T16"/>
                    <a:gd fmla="*/ 4 h 7" name="T17"/>
                    <a:gd fmla="*/ 7 w 7" name="T18"/>
                    <a:gd fmla="*/ 5 h 7" name="T19"/>
                    <a:gd fmla="*/ 7 w 7" name="T20"/>
                    <a:gd fmla="*/ 5 h 7" name="T21"/>
                    <a:gd fmla="*/ 7 w 7" name="T22"/>
                    <a:gd fmla="*/ 4 h 7" name="T23"/>
                    <a:gd fmla="*/ 2 w 7" name="T24"/>
                    <a:gd fmla="*/ 0 h 7" name="T25"/>
                    <a:gd fmla="*/ 1 w 7" name="T26"/>
                    <a:gd fmla="*/ 2 h 7" name="T27"/>
                    <a:gd fmla="*/ 1 w 7" name="T28"/>
                    <a:gd fmla="*/ 3 h 7" name="T29"/>
                    <a:gd fmla="*/ 1 w 7" name="T30"/>
                    <a:gd fmla="*/ 4 h 7" name="T31"/>
                    <a:gd fmla="*/ 3 w 7" name="T32"/>
                    <a:gd fmla="*/ 6 h 7" name="T33"/>
                    <a:gd fmla="*/ 4 w 7" name="T34"/>
                    <a:gd fmla="*/ 6 h 7" name="T35"/>
                    <a:gd fmla="*/ 5 w 7" name="T36"/>
                    <a:gd fmla="*/ 7 h 7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7" w="7">
                      <a:moveTo>
                        <a:pt x="5" y="7"/>
                      </a:move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2" y="6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" y="1"/>
                        <a:pt x="6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3"/>
                        <a:pt x="4" y="1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2" y="5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5" y="6"/>
                        <a:pt x="5" y="7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88" name="Picture 1057"/>
                <p:cNvPicPr>
                  <a:picLocks noChangeArrowheads="1" noChangeAspect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71" y="2935"/>
                  <a:ext cx="42" cy="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89" name="Freeform 1058"/>
                <p:cNvSpPr>
                  <a:spLocks noEditPoints="1"/>
                </p:cNvSpPr>
                <p:nvPr/>
              </p:nvSpPr>
              <p:spPr bwMode="auto">
                <a:xfrm>
                  <a:off x="5881" y="2941"/>
                  <a:ext cx="24" cy="15"/>
                </a:xfrm>
                <a:custGeom>
                  <a:gdLst>
                    <a:gd fmla="*/ 0 w 10" name="T0"/>
                    <a:gd fmla="*/ 6 h 6" name="T1"/>
                    <a:gd fmla="*/ 0 w 10" name="T2"/>
                    <a:gd fmla="*/ 5 h 6" name="T3"/>
                    <a:gd fmla="*/ 0 w 10" name="T4"/>
                    <a:gd fmla="*/ 5 h 6" name="T5"/>
                    <a:gd fmla="*/ 0 w 10" name="T6"/>
                    <a:gd fmla="*/ 4 h 6" name="T7"/>
                    <a:gd fmla="*/ 10 w 10" name="T8"/>
                    <a:gd fmla="*/ 2 h 6" name="T9"/>
                    <a:gd fmla="*/ 10 w 10" name="T10"/>
                    <a:gd fmla="*/ 4 h 6" name="T11"/>
                    <a:gd fmla="*/ 0 w 10" name="T12"/>
                    <a:gd fmla="*/ 6 h 6" name="T13"/>
                    <a:gd fmla="*/ 0 w 10" name="T14"/>
                    <a:gd fmla="*/ 6 h 6" name="T15"/>
                    <a:gd fmla="*/ 0 w 10" name="T16"/>
                    <a:gd fmla="*/ 4 h 6" name="T17"/>
                    <a:gd fmla="*/ 0 w 10" name="T18"/>
                    <a:gd fmla="*/ 4 h 6" name="T19"/>
                    <a:gd fmla="*/ 0 w 10" name="T20"/>
                    <a:gd fmla="*/ 5 h 6" name="T21"/>
                    <a:gd fmla="*/ 10 w 10" name="T22"/>
                    <a:gd fmla="*/ 4 h 6" name="T23"/>
                    <a:gd fmla="*/ 10 w 10" name="T24"/>
                    <a:gd fmla="*/ 2 h 6" name="T25"/>
                    <a:gd fmla="*/ 7 w 10" name="T26"/>
                    <a:gd fmla="*/ 1 h 6" name="T27"/>
                    <a:gd fmla="*/ 0 w 10" name="T28"/>
                    <a:gd fmla="*/ 4 h 6" name="T29"/>
                    <a:gd fmla="*/ 0 w 10" name="T30"/>
                    <a:gd fmla="*/ 4 h 6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6" w="10">
                      <a:moveTo>
                        <a:pt x="0" y="6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2"/>
                        <a:pt x="8" y="0"/>
                        <a:pt x="10" y="2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6" y="3"/>
                        <a:pt x="3" y="4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3"/>
                        <a:pt x="6" y="3"/>
                        <a:pt x="10" y="4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8" y="1"/>
                        <a:pt x="7" y="1"/>
                      </a:cubicBezTo>
                      <a:cubicBezTo>
                        <a:pt x="4" y="1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90" name="Picture 1059"/>
                <p:cNvPicPr>
                  <a:picLocks noChangeArrowheads="1" noChangeAspect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69" y="2939"/>
                  <a:ext cx="50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1" name="Freeform 1060"/>
                <p:cNvSpPr>
                  <a:spLocks noEditPoints="1"/>
                </p:cNvSpPr>
                <p:nvPr/>
              </p:nvSpPr>
              <p:spPr bwMode="auto">
                <a:xfrm>
                  <a:off x="5879" y="2949"/>
                  <a:ext cx="26" cy="16"/>
                </a:xfrm>
                <a:custGeom>
                  <a:gdLst>
                    <a:gd fmla="*/ 10 w 11" name="T0"/>
                    <a:gd fmla="*/ 7 h 7" name="T1"/>
                    <a:gd fmla="*/ 1 w 11" name="T2"/>
                    <a:gd fmla="*/ 5 h 7" name="T3"/>
                    <a:gd fmla="*/ 1 w 11" name="T4"/>
                    <a:gd fmla="*/ 4 h 7" name="T5"/>
                    <a:gd fmla="*/ 0 w 11" name="T6"/>
                    <a:gd fmla="*/ 4 h 7" name="T7"/>
                    <a:gd fmla="*/ 0 w 11" name="T8"/>
                    <a:gd fmla="*/ 4 h 7" name="T9"/>
                    <a:gd fmla="*/ 0 w 11" name="T10"/>
                    <a:gd fmla="*/ 4 h 7" name="T11"/>
                    <a:gd fmla="*/ 0 w 11" name="T12"/>
                    <a:gd fmla="*/ 3 h 7" name="T13"/>
                    <a:gd fmla="*/ 1 w 11" name="T14"/>
                    <a:gd fmla="*/ 2 h 7" name="T15"/>
                    <a:gd fmla="*/ 7 w 11" name="T16"/>
                    <a:gd fmla="*/ 0 h 7" name="T17"/>
                    <a:gd fmla="*/ 11 w 11" name="T18"/>
                    <a:gd fmla="*/ 1 h 7" name="T19"/>
                    <a:gd fmla="*/ 11 w 11" name="T20"/>
                    <a:gd fmla="*/ 5 h 7" name="T21"/>
                    <a:gd fmla="*/ 11 w 11" name="T22"/>
                    <a:gd fmla="*/ 6 h 7" name="T23"/>
                    <a:gd fmla="*/ 10 w 11" name="T24"/>
                    <a:gd fmla="*/ 7 h 7" name="T25"/>
                    <a:gd fmla="*/ 1 w 11" name="T26"/>
                    <a:gd fmla="*/ 4 h 7" name="T27"/>
                    <a:gd fmla="*/ 1 w 11" name="T28"/>
                    <a:gd fmla="*/ 5 h 7" name="T29"/>
                    <a:gd fmla="*/ 10 w 11" name="T30"/>
                    <a:gd fmla="*/ 6 h 7" name="T31"/>
                    <a:gd fmla="*/ 11 w 11" name="T32"/>
                    <a:gd fmla="*/ 6 h 7" name="T33"/>
                    <a:gd fmla="*/ 11 w 11" name="T34"/>
                    <a:gd fmla="*/ 5 h 7" name="T35"/>
                    <a:gd fmla="*/ 11 w 11" name="T36"/>
                    <a:gd fmla="*/ 1 h 7" name="T37"/>
                    <a:gd fmla="*/ 7 w 11" name="T38"/>
                    <a:gd fmla="*/ 0 h 7" name="T39"/>
                    <a:gd fmla="*/ 1 w 11" name="T40"/>
                    <a:gd fmla="*/ 2 h 7" name="T41"/>
                    <a:gd fmla="*/ 0 w 11" name="T42"/>
                    <a:gd fmla="*/ 3 h 7" name="T43"/>
                    <a:gd fmla="*/ 0 w 11" name="T44"/>
                    <a:gd fmla="*/ 4 h 7" name="T45"/>
                    <a:gd fmla="*/ 0 w 11" name="T46"/>
                    <a:gd fmla="*/ 4 h 7" name="T47"/>
                    <a:gd fmla="*/ 1 w 11" name="T48"/>
                    <a:gd fmla="*/ 4 h 7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7" w="11">
                      <a:moveTo>
                        <a:pt x="10" y="7"/>
                      </a:moveTo>
                      <a:cubicBezTo>
                        <a:pt x="8" y="7"/>
                        <a:pt x="1" y="5"/>
                        <a:pt x="1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1"/>
                        <a:pt x="4" y="0"/>
                        <a:pt x="7" y="0"/>
                      </a:cubicBezTo>
                      <a:cubicBezTo>
                        <a:pt x="9" y="0"/>
                        <a:pt x="10" y="0"/>
                        <a:pt x="11" y="1"/>
                      </a:cubicBezTo>
                      <a:cubicBezTo>
                        <a:pt x="11" y="2"/>
                        <a:pt x="11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0" y="7"/>
                      </a:cubicBezTo>
                      <a:close/>
                      <a:moveTo>
                        <a:pt x="1" y="4"/>
                      </a:move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8" y="6"/>
                        <a:pt x="10" y="6"/>
                      </a:cubicBezTo>
                      <a:cubicBezTo>
                        <a:pt x="10" y="6"/>
                        <a:pt x="11" y="6"/>
                        <a:pt x="11" y="6"/>
                      </a:cubicBezTo>
                      <a:cubicBezTo>
                        <a:pt x="10" y="6"/>
                        <a:pt x="11" y="5"/>
                        <a:pt x="11" y="5"/>
                      </a:cubicBezTo>
                      <a:cubicBezTo>
                        <a:pt x="11" y="4"/>
                        <a:pt x="11" y="2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92" name="Picture 1061"/>
                <p:cNvPicPr>
                  <a:picLocks noChangeArrowheads="1" noChangeAspect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65" y="2947"/>
                  <a:ext cx="50" cy="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3" name="Freeform 1062"/>
                <p:cNvSpPr/>
                <p:nvPr/>
              </p:nvSpPr>
              <p:spPr bwMode="auto">
                <a:xfrm>
                  <a:off x="5874" y="2958"/>
                  <a:ext cx="31" cy="22"/>
                </a:xfrm>
                <a:custGeom>
                  <a:gdLst>
                    <a:gd fmla="*/ 9 w 13" name="T0"/>
                    <a:gd fmla="*/ 9 h 9" name="T1"/>
                    <a:gd fmla="*/ 2 w 13" name="T2"/>
                    <a:gd fmla="*/ 6 h 9" name="T3"/>
                    <a:gd fmla="*/ 2 w 13" name="T4"/>
                    <a:gd fmla="*/ 4 h 9" name="T5"/>
                    <a:gd fmla="*/ 1 w 13" name="T6"/>
                    <a:gd fmla="*/ 3 h 9" name="T7"/>
                    <a:gd fmla="*/ 0 w 13" name="T8"/>
                    <a:gd fmla="*/ 2 h 9" name="T9"/>
                    <a:gd fmla="*/ 1 w 13" name="T10"/>
                    <a:gd fmla="*/ 2 h 9" name="T11"/>
                    <a:gd fmla="*/ 1 w 13" name="T12"/>
                    <a:gd fmla="*/ 2 h 9" name="T13"/>
                    <a:gd fmla="*/ 2 w 13" name="T14"/>
                    <a:gd fmla="*/ 1 h 9" name="T15"/>
                    <a:gd fmla="*/ 3 w 13" name="T16"/>
                    <a:gd fmla="*/ 1 h 9" name="T17"/>
                    <a:gd fmla="*/ 5 w 13" name="T18"/>
                    <a:gd fmla="*/ 1 h 9" name="T19"/>
                    <a:gd fmla="*/ 7 w 13" name="T20"/>
                    <a:gd fmla="*/ 1 h 9" name="T21"/>
                    <a:gd fmla="*/ 8 w 13" name="T22"/>
                    <a:gd fmla="*/ 1 h 9" name="T23"/>
                    <a:gd fmla="*/ 9 w 13" name="T24"/>
                    <a:gd fmla="*/ 1 h 9" name="T25"/>
                    <a:gd fmla="*/ 13 w 13" name="T26"/>
                    <a:gd fmla="*/ 2 h 9" name="T27"/>
                    <a:gd fmla="*/ 12 w 13" name="T28"/>
                    <a:gd fmla="*/ 2 h 9" name="T29"/>
                    <a:gd fmla="*/ 9 w 13" name="T30"/>
                    <a:gd fmla="*/ 1 h 9" name="T31"/>
                    <a:gd fmla="*/ 8 w 13" name="T32"/>
                    <a:gd fmla="*/ 1 h 9" name="T33"/>
                    <a:gd fmla="*/ 7 w 13" name="T34"/>
                    <a:gd fmla="*/ 1 h 9" name="T35"/>
                    <a:gd fmla="*/ 5 w 13" name="T36"/>
                    <a:gd fmla="*/ 1 h 9" name="T37"/>
                    <a:gd fmla="*/ 3 w 13" name="T38"/>
                    <a:gd fmla="*/ 1 h 9" name="T39"/>
                    <a:gd fmla="*/ 2 w 13" name="T40"/>
                    <a:gd fmla="*/ 2 h 9" name="T41"/>
                    <a:gd fmla="*/ 1 w 13" name="T42"/>
                    <a:gd fmla="*/ 2 h 9" name="T43"/>
                    <a:gd fmla="*/ 1 w 13" name="T44"/>
                    <a:gd fmla="*/ 2 h 9" name="T45"/>
                    <a:gd fmla="*/ 1 w 13" name="T46"/>
                    <a:gd fmla="*/ 3 h 9" name="T47"/>
                    <a:gd fmla="*/ 2 w 13" name="T48"/>
                    <a:gd fmla="*/ 4 h 9" name="T49"/>
                    <a:gd fmla="*/ 2 w 13" name="T50"/>
                    <a:gd fmla="*/ 5 h 9" name="T51"/>
                    <a:gd fmla="*/ 9 w 13" name="T52"/>
                    <a:gd fmla="*/ 9 h 9" name="T53"/>
                    <a:gd fmla="*/ 9 w 13" name="T54"/>
                    <a:gd fmla="*/ 9 h 9" name="T55"/>
                    <a:gd fmla="*/ 9 w 13" name="T56"/>
                    <a:gd fmla="*/ 9 h 9" name="T57"/>
                    <a:gd fmla="*/ 9 w 13" name="T58"/>
                    <a:gd fmla="*/ 8 h 9" name="T59"/>
                    <a:gd fmla="*/ 10 w 13" name="T60"/>
                    <a:gd fmla="*/ 6 h 9" name="T61"/>
                    <a:gd fmla="*/ 11 w 13" name="T62"/>
                    <a:gd fmla="*/ 6 h 9" name="T63"/>
                    <a:gd fmla="*/ 12 w 13" name="T64"/>
                    <a:gd fmla="*/ 4 h 9" name="T65"/>
                    <a:gd fmla="*/ 12 w 13" name="T66"/>
                    <a:gd fmla="*/ 3 h 9" name="T67"/>
                    <a:gd fmla="*/ 12 w 13" name="T68"/>
                    <a:gd fmla="*/ 2 h 9" name="T69"/>
                    <a:gd fmla="*/ 12 w 13" name="T70"/>
                    <a:gd fmla="*/ 3 h 9" name="T71"/>
                    <a:gd fmla="*/ 12 w 13" name="T72"/>
                    <a:gd fmla="*/ 4 h 9" name="T73"/>
                    <a:gd fmla="*/ 11 w 13" name="T74"/>
                    <a:gd fmla="*/ 6 h 9" name="T75"/>
                    <a:gd fmla="*/ 10 w 13" name="T76"/>
                    <a:gd fmla="*/ 7 h 9" name="T77"/>
                    <a:gd fmla="*/ 9 w 13" name="T78"/>
                    <a:gd fmla="*/ 8 h 9" name="T79"/>
                    <a:gd fmla="*/ 9 w 13" name="T80"/>
                    <a:gd fmla="*/ 9 h 9" name="T81"/>
                    <a:gd fmla="*/ 9 w 13" name="T82"/>
                    <a:gd fmla="*/ 9 h 9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9" w="13">
                      <a:moveTo>
                        <a:pt x="9" y="9"/>
                      </a:moveTo>
                      <a:cubicBezTo>
                        <a:pt x="8" y="9"/>
                        <a:pt x="2" y="7"/>
                        <a:pt x="2" y="6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4" y="0"/>
                        <a:pt x="5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2"/>
                        <a:pt x="11" y="2"/>
                        <a:pt x="13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ubicBezTo>
                        <a:pt x="11" y="2"/>
                        <a:pt x="10" y="2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2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7"/>
                        <a:pt x="8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8"/>
                        <a:pt x="9" y="8"/>
                      </a:cubicBezTo>
                      <a:cubicBezTo>
                        <a:pt x="9" y="7"/>
                        <a:pt x="10" y="7"/>
                        <a:pt x="10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2" y="5"/>
                        <a:pt x="12" y="4"/>
                      </a:cubicBezTo>
                      <a:cubicBezTo>
                        <a:pt x="12" y="4"/>
                        <a:pt x="12" y="4"/>
                        <a:pt x="12" y="3"/>
                      </a:cubicBezTo>
                      <a:cubicBezTo>
                        <a:pt x="12" y="3"/>
                        <a:pt x="12" y="3"/>
                        <a:pt x="12" y="2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"/>
                        <a:pt x="11" y="5"/>
                        <a:pt x="11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8"/>
                        <a:pt x="9" y="8"/>
                      </a:cubicBezTo>
                      <a:cubicBezTo>
                        <a:pt x="9" y="8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94" name="Picture 1063"/>
                <p:cNvPicPr>
                  <a:picLocks noChangeArrowheads="1" noChangeAspect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63" y="2961"/>
                  <a:ext cx="43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5" name="Freeform 1064"/>
                <p:cNvSpPr>
                  <a:spLocks noEditPoints="1"/>
                </p:cNvSpPr>
                <p:nvPr/>
              </p:nvSpPr>
              <p:spPr bwMode="auto">
                <a:xfrm>
                  <a:off x="5872" y="2970"/>
                  <a:ext cx="24" cy="17"/>
                </a:xfrm>
                <a:custGeom>
                  <a:gdLst>
                    <a:gd fmla="*/ 6 w 10" name="T0"/>
                    <a:gd fmla="*/ 7 h 7" name="T1"/>
                    <a:gd fmla="*/ 1 w 10" name="T2"/>
                    <a:gd fmla="*/ 4 h 7" name="T3"/>
                    <a:gd fmla="*/ 1 w 10" name="T4"/>
                    <a:gd fmla="*/ 3 h 7" name="T5"/>
                    <a:gd fmla="*/ 1 w 10" name="T6"/>
                    <a:gd fmla="*/ 2 h 7" name="T7"/>
                    <a:gd fmla="*/ 0 w 10" name="T8"/>
                    <a:gd fmla="*/ 1 h 7" name="T9"/>
                    <a:gd fmla="*/ 1 w 10" name="T10"/>
                    <a:gd fmla="*/ 1 h 7" name="T11"/>
                    <a:gd fmla="*/ 1 w 10" name="T12"/>
                    <a:gd fmla="*/ 1 h 7" name="T13"/>
                    <a:gd fmla="*/ 3 w 10" name="T14"/>
                    <a:gd fmla="*/ 0 h 7" name="T15"/>
                    <a:gd fmla="*/ 4 w 10" name="T16"/>
                    <a:gd fmla="*/ 1 h 7" name="T17"/>
                    <a:gd fmla="*/ 5 w 10" name="T18"/>
                    <a:gd fmla="*/ 2 h 7" name="T19"/>
                    <a:gd fmla="*/ 6 w 10" name="T20"/>
                    <a:gd fmla="*/ 2 h 7" name="T21"/>
                    <a:gd fmla="*/ 7 w 10" name="T22"/>
                    <a:gd fmla="*/ 1 h 7" name="T23"/>
                    <a:gd fmla="*/ 10 w 10" name="T24"/>
                    <a:gd fmla="*/ 4 h 7" name="T25"/>
                    <a:gd fmla="*/ 9 w 10" name="T26"/>
                    <a:gd fmla="*/ 5 h 7" name="T27"/>
                    <a:gd fmla="*/ 7 w 10" name="T28"/>
                    <a:gd fmla="*/ 7 h 7" name="T29"/>
                    <a:gd fmla="*/ 6 w 10" name="T30"/>
                    <a:gd fmla="*/ 7 h 7" name="T31"/>
                    <a:gd fmla="*/ 6 w 10" name="T32"/>
                    <a:gd fmla="*/ 7 h 7" name="T33"/>
                    <a:gd fmla="*/ 2 w 10" name="T34"/>
                    <a:gd fmla="*/ 1 h 7" name="T35"/>
                    <a:gd fmla="*/ 1 w 10" name="T36"/>
                    <a:gd fmla="*/ 1 h 7" name="T37"/>
                    <a:gd fmla="*/ 1 w 10" name="T38"/>
                    <a:gd fmla="*/ 1 h 7" name="T39"/>
                    <a:gd fmla="*/ 1 w 10" name="T40"/>
                    <a:gd fmla="*/ 2 h 7" name="T41"/>
                    <a:gd fmla="*/ 2 w 10" name="T42"/>
                    <a:gd fmla="*/ 3 h 7" name="T43"/>
                    <a:gd fmla="*/ 1 w 10" name="T44"/>
                    <a:gd fmla="*/ 3 h 7" name="T45"/>
                    <a:gd fmla="*/ 6 w 10" name="T46"/>
                    <a:gd fmla="*/ 7 h 7" name="T47"/>
                    <a:gd fmla="*/ 7 w 10" name="T48"/>
                    <a:gd fmla="*/ 6 h 7" name="T49"/>
                    <a:gd fmla="*/ 9 w 10" name="T50"/>
                    <a:gd fmla="*/ 5 h 7" name="T51"/>
                    <a:gd fmla="*/ 10 w 10" name="T52"/>
                    <a:gd fmla="*/ 4 h 7" name="T53"/>
                    <a:gd fmla="*/ 7 w 10" name="T54"/>
                    <a:gd fmla="*/ 2 h 7" name="T55"/>
                    <a:gd fmla="*/ 7 w 10" name="T56"/>
                    <a:gd fmla="*/ 2 h 7" name="T57"/>
                    <a:gd fmla="*/ 5 w 10" name="T58"/>
                    <a:gd fmla="*/ 2 h 7" name="T59"/>
                    <a:gd fmla="*/ 4 w 10" name="T60"/>
                    <a:gd fmla="*/ 1 h 7" name="T61"/>
                    <a:gd fmla="*/ 3 w 10" name="T62"/>
                    <a:gd fmla="*/ 0 h 7" name="T63"/>
                    <a:gd fmla="*/ 2 w 10" name="T64"/>
                    <a:gd fmla="*/ 1 h 7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7" w="10">
                      <a:moveTo>
                        <a:pt x="6" y="7"/>
                      </a:moveTo>
                      <a:cubicBezTo>
                        <a:pt x="5" y="7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3" y="0"/>
                        <a:pt x="3" y="1"/>
                        <a:pt x="4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8" y="2"/>
                        <a:pt x="10" y="4"/>
                        <a:pt x="10" y="4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8" y="6"/>
                        <a:pt x="8" y="6"/>
                        <a:pt x="7" y="7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2" y="5"/>
                        <a:pt x="5" y="7"/>
                        <a:pt x="6" y="7"/>
                      </a:cubicBezTo>
                      <a:cubicBezTo>
                        <a:pt x="6" y="7"/>
                        <a:pt x="7" y="6"/>
                        <a:pt x="7" y="6"/>
                      </a:cubicBezTo>
                      <a:cubicBezTo>
                        <a:pt x="8" y="6"/>
                        <a:pt x="8" y="6"/>
                        <a:pt x="9" y="5"/>
                      </a:cubicBezTo>
                      <a:cubicBezTo>
                        <a:pt x="9" y="5"/>
                        <a:pt x="9" y="4"/>
                        <a:pt x="10" y="4"/>
                      </a:cubicBezTo>
                      <a:cubicBezTo>
                        <a:pt x="10" y="4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5" y="3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96" name="Freeform 1065"/>
                <p:cNvSpPr>
                  <a:spLocks noEditPoints="1"/>
                </p:cNvSpPr>
                <p:nvPr/>
              </p:nvSpPr>
              <p:spPr bwMode="auto">
                <a:xfrm>
                  <a:off x="5870" y="2977"/>
                  <a:ext cx="16" cy="15"/>
                </a:xfrm>
                <a:custGeom>
                  <a:gdLst>
                    <a:gd fmla="*/ 2 w 7" name="T0"/>
                    <a:gd fmla="*/ 6 h 6" name="T1"/>
                    <a:gd fmla="*/ 1 w 7" name="T2"/>
                    <a:gd fmla="*/ 3 h 6" name="T3"/>
                    <a:gd fmla="*/ 0 w 7" name="T4"/>
                    <a:gd fmla="*/ 1 h 6" name="T5"/>
                    <a:gd fmla="*/ 0 w 7" name="T6"/>
                    <a:gd fmla="*/ 0 h 6" name="T7"/>
                    <a:gd fmla="*/ 0 w 7" name="T8"/>
                    <a:gd fmla="*/ 0 h 6" name="T9"/>
                    <a:gd fmla="*/ 1 w 7" name="T10"/>
                    <a:gd fmla="*/ 0 h 6" name="T11"/>
                    <a:gd fmla="*/ 2 w 7" name="T12"/>
                    <a:gd fmla="*/ 0 h 6" name="T13"/>
                    <a:gd fmla="*/ 2 w 7" name="T14"/>
                    <a:gd fmla="*/ 0 h 6" name="T15"/>
                    <a:gd fmla="*/ 3 w 7" name="T16"/>
                    <a:gd fmla="*/ 1 h 6" name="T17"/>
                    <a:gd fmla="*/ 4 w 7" name="T18"/>
                    <a:gd fmla="*/ 2 h 6" name="T19"/>
                    <a:gd fmla="*/ 5 w 7" name="T20"/>
                    <a:gd fmla="*/ 2 h 6" name="T21"/>
                    <a:gd fmla="*/ 5 w 7" name="T22"/>
                    <a:gd fmla="*/ 2 h 6" name="T23"/>
                    <a:gd fmla="*/ 7 w 7" name="T24"/>
                    <a:gd fmla="*/ 4 h 6" name="T25"/>
                    <a:gd fmla="*/ 6 w 7" name="T26"/>
                    <a:gd fmla="*/ 5 h 6" name="T27"/>
                    <a:gd fmla="*/ 4 w 7" name="T28"/>
                    <a:gd fmla="*/ 6 h 6" name="T29"/>
                    <a:gd fmla="*/ 4 w 7" name="T30"/>
                    <a:gd fmla="*/ 6 h 6" name="T31"/>
                    <a:gd fmla="*/ 3 w 7" name="T32"/>
                    <a:gd fmla="*/ 6 h 6" name="T33"/>
                    <a:gd fmla="*/ 2 w 7" name="T34"/>
                    <a:gd fmla="*/ 6 h 6" name="T35"/>
                    <a:gd fmla="*/ 0 w 7" name="T36"/>
                    <a:gd fmla="*/ 0 h 6" name="T37"/>
                    <a:gd fmla="*/ 0 w 7" name="T38"/>
                    <a:gd fmla="*/ 0 h 6" name="T39"/>
                    <a:gd fmla="*/ 0 w 7" name="T40"/>
                    <a:gd fmla="*/ 1 h 6" name="T41"/>
                    <a:gd fmla="*/ 1 w 7" name="T42"/>
                    <a:gd fmla="*/ 3 h 6" name="T43"/>
                    <a:gd fmla="*/ 2 w 7" name="T44"/>
                    <a:gd fmla="*/ 6 h 6" name="T45"/>
                    <a:gd fmla="*/ 2 w 7" name="T46"/>
                    <a:gd fmla="*/ 6 h 6" name="T47"/>
                    <a:gd fmla="*/ 2 w 7" name="T48"/>
                    <a:gd fmla="*/ 6 h 6" name="T49"/>
                    <a:gd fmla="*/ 4 w 7" name="T50"/>
                    <a:gd fmla="*/ 5 h 6" name="T51"/>
                    <a:gd fmla="*/ 4 w 7" name="T52"/>
                    <a:gd fmla="*/ 5 h 6" name="T53"/>
                    <a:gd fmla="*/ 6 w 7" name="T54"/>
                    <a:gd fmla="*/ 5 h 6" name="T55"/>
                    <a:gd fmla="*/ 7 w 7" name="T56"/>
                    <a:gd fmla="*/ 4 h 6" name="T57"/>
                    <a:gd fmla="*/ 6 w 7" name="T58"/>
                    <a:gd fmla="*/ 2 h 6" name="T59"/>
                    <a:gd fmla="*/ 5 w 7" name="T60"/>
                    <a:gd fmla="*/ 2 h 6" name="T61"/>
                    <a:gd fmla="*/ 4 w 7" name="T62"/>
                    <a:gd fmla="*/ 2 h 6" name="T63"/>
                    <a:gd fmla="*/ 2 w 7" name="T64"/>
                    <a:gd fmla="*/ 1 h 6" name="T65"/>
                    <a:gd fmla="*/ 2 w 7" name="T66"/>
                    <a:gd fmla="*/ 0 h 6" name="T67"/>
                    <a:gd fmla="*/ 1 w 7" name="T68"/>
                    <a:gd fmla="*/ 0 h 6" name="T69"/>
                    <a:gd fmla="*/ 0 w 7" name="T70"/>
                    <a:gd fmla="*/ 0 h 6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6" w="7">
                      <a:moveTo>
                        <a:pt x="2" y="6"/>
                      </a:moveTo>
                      <a:cubicBezTo>
                        <a:pt x="2" y="6"/>
                        <a:pt x="1" y="5"/>
                        <a:pt x="1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7" y="4"/>
                        <a:pt x="7" y="4"/>
                      </a:cubicBezTo>
                      <a:cubicBezTo>
                        <a:pt x="7" y="4"/>
                        <a:pt x="6" y="5"/>
                        <a:pt x="6" y="5"/>
                      </a:cubicBezTo>
                      <a:cubicBezTo>
                        <a:pt x="6" y="5"/>
                        <a:pt x="5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4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6" y="5"/>
                      </a:cubicBezTo>
                      <a:cubicBezTo>
                        <a:pt x="6" y="4"/>
                        <a:pt x="7" y="4"/>
                        <a:pt x="7" y="4"/>
                      </a:cubicBezTo>
                      <a:cubicBezTo>
                        <a:pt x="7" y="4"/>
                        <a:pt x="6" y="3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3"/>
                        <a:pt x="4" y="2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6A3A1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1697" name="Picture 1066"/>
                <p:cNvPicPr>
                  <a:picLocks noChangeArrowheads="1" noChangeAspect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55" y="2967"/>
                  <a:ext cx="28" cy="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98" name="Freeform 1067"/>
                <p:cNvSpPr>
                  <a:spLocks noEditPoints="1"/>
                </p:cNvSpPr>
                <p:nvPr/>
              </p:nvSpPr>
              <p:spPr bwMode="auto">
                <a:xfrm>
                  <a:off x="5865" y="2980"/>
                  <a:ext cx="12" cy="14"/>
                </a:xfrm>
                <a:custGeom>
                  <a:gdLst>
                    <a:gd fmla="*/ 2 w 5" name="T0"/>
                    <a:gd fmla="*/ 6 h 6" name="T1"/>
                    <a:gd fmla="*/ 2 w 5" name="T2"/>
                    <a:gd fmla="*/ 6 h 6" name="T3"/>
                    <a:gd fmla="*/ 0 w 5" name="T4"/>
                    <a:gd fmla="*/ 6 h 6" name="T5"/>
                    <a:gd fmla="*/ 0 w 5" name="T6"/>
                    <a:gd fmla="*/ 5 h 6" name="T7"/>
                    <a:gd fmla="*/ 0 w 5" name="T8"/>
                    <a:gd fmla="*/ 4 h 6" name="T9"/>
                    <a:gd fmla="*/ 0 w 5" name="T10"/>
                    <a:gd fmla="*/ 3 h 6" name="T11"/>
                    <a:gd fmla="*/ 0 w 5" name="T12"/>
                    <a:gd fmla="*/ 1 h 6" name="T13"/>
                    <a:gd fmla="*/ 1 w 5" name="T14"/>
                    <a:gd fmla="*/ 0 h 6" name="T15"/>
                    <a:gd fmla="*/ 1 w 5" name="T16"/>
                    <a:gd fmla="*/ 0 h 6" name="T17"/>
                    <a:gd fmla="*/ 1 w 5" name="T18"/>
                    <a:gd fmla="*/ 0 h 6" name="T19"/>
                    <a:gd fmla="*/ 2 w 5" name="T20"/>
                    <a:gd fmla="*/ 0 h 6" name="T21"/>
                    <a:gd fmla="*/ 2 w 5" name="T22"/>
                    <a:gd fmla="*/ 0 h 6" name="T23"/>
                    <a:gd fmla="*/ 3 w 5" name="T24"/>
                    <a:gd fmla="*/ 2 h 6" name="T25"/>
                    <a:gd fmla="*/ 4 w 5" name="T26"/>
                    <a:gd fmla="*/ 2 h 6" name="T27"/>
                    <a:gd fmla="*/ 4 w 5" name="T28"/>
                    <a:gd fmla="*/ 3 h 6" name="T29"/>
                    <a:gd fmla="*/ 4 w 5" name="T30"/>
                    <a:gd fmla="*/ 5 h 6" name="T31"/>
                    <a:gd fmla="*/ 2 w 5" name="T32"/>
                    <a:gd fmla="*/ 6 h 6" name="T33"/>
                    <a:gd fmla="*/ 1 w 5" name="T34"/>
                    <a:gd fmla="*/ 5 h 6" name="T35"/>
                    <a:gd fmla="*/ 2 w 5" name="T36"/>
                    <a:gd fmla="*/ 5 h 6" name="T37"/>
                    <a:gd fmla="*/ 4 w 5" name="T38"/>
                    <a:gd fmla="*/ 5 h 6" name="T39"/>
                    <a:gd fmla="*/ 4 w 5" name="T40"/>
                    <a:gd fmla="*/ 3 h 6" name="T41"/>
                    <a:gd fmla="*/ 4 w 5" name="T42"/>
                    <a:gd fmla="*/ 3 h 6" name="T43"/>
                    <a:gd fmla="*/ 3 w 5" name="T44"/>
                    <a:gd fmla="*/ 2 h 6" name="T45"/>
                    <a:gd fmla="*/ 2 w 5" name="T46"/>
                    <a:gd fmla="*/ 1 h 6" name="T47"/>
                    <a:gd fmla="*/ 1 w 5" name="T48"/>
                    <a:gd fmla="*/ 0 h 6" name="T49"/>
                    <a:gd fmla="*/ 1 w 5" name="T50"/>
                    <a:gd fmla="*/ 1 h 6" name="T51"/>
                    <a:gd fmla="*/ 0 w 5" name="T52"/>
                    <a:gd fmla="*/ 1 h 6" name="T53"/>
                    <a:gd fmla="*/ 0 w 5" name="T54"/>
                    <a:gd fmla="*/ 3 h 6" name="T55"/>
                    <a:gd fmla="*/ 0 w 5" name="T56"/>
                    <a:gd fmla="*/ 3 h 6" name="T57"/>
                    <a:gd fmla="*/ 1 w 5" name="T58"/>
                    <a:gd fmla="*/ 4 h 6" name="T59"/>
                    <a:gd fmla="*/ 0 w 5" name="T60"/>
                    <a:gd fmla="*/ 5 h 6" name="T61"/>
                    <a:gd fmla="*/ 0 w 5" name="T62"/>
                    <a:gd fmla="*/ 5 h 6" name="T63"/>
                    <a:gd fmla="*/ 1 w 5" name="T64"/>
                    <a:gd fmla="*/ 5 h 6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6" w="5"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4" y="3"/>
                        <a:pt x="5" y="5"/>
                        <a:pt x="4" y="5"/>
                      </a:cubicBezTo>
                      <a:cubicBezTo>
                        <a:pt x="4" y="5"/>
                        <a:pt x="3" y="6"/>
                        <a:pt x="2" y="6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3" y="6"/>
                        <a:pt x="3" y="5"/>
                        <a:pt x="4" y="5"/>
                      </a:cubicBezTo>
                      <a:cubicBezTo>
                        <a:pt x="4" y="5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lose/>
                    </a:path>
                  </a:pathLst>
                </a:custGeom>
                <a:solidFill>
                  <a:srgbClr val="47240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699" name="Freeform 1068"/>
                <p:cNvSpPr/>
                <p:nvPr/>
              </p:nvSpPr>
              <p:spPr bwMode="auto">
                <a:xfrm flipH="1">
                  <a:off x="5886" y="2877"/>
                  <a:ext cx="0" cy="2"/>
                </a:xfrm>
                <a:custGeom>
                  <a:gdLst>
                    <a:gd fmla="*/ 0 h 1" name="T0"/>
                    <a:gd fmla="*/ 1 h 1" name="T1"/>
                    <a:gd fmla="*/ 0 h 1" name="T2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0" name="Freeform 1069"/>
                <p:cNvSpPr/>
                <p:nvPr/>
              </p:nvSpPr>
              <p:spPr bwMode="auto">
                <a:xfrm>
                  <a:off x="5896" y="2898"/>
                  <a:ext cx="4" cy="10"/>
                </a:xfrm>
                <a:custGeom>
                  <a:gdLst>
                    <a:gd fmla="*/ 2 w 2" name="T0"/>
                    <a:gd fmla="*/ 3 h 4" name="T1"/>
                    <a:gd fmla="*/ 2 w 2" name="T2"/>
                    <a:gd fmla="*/ 3 h 4" name="T3"/>
                    <a:gd fmla="*/ 2 w 2" name="T4"/>
                    <a:gd fmla="*/ 3 h 4" name="T5"/>
                    <a:gd fmla="*/ 1 w 2" name="T6"/>
                    <a:gd fmla="*/ 0 h 4" name="T7"/>
                    <a:gd fmla="*/ 1 w 2" name="T8"/>
                    <a:gd fmla="*/ 0 h 4" name="T9"/>
                    <a:gd fmla="*/ 1 w 2" name="T10"/>
                    <a:gd fmla="*/ 1 h 4" name="T11"/>
                    <a:gd fmla="*/ 0 w 2" name="T12"/>
                    <a:gd fmla="*/ 4 h 4" name="T13"/>
                    <a:gd fmla="*/ 0 w 2" name="T14"/>
                    <a:gd fmla="*/ 4 h 4" name="T15"/>
                    <a:gd fmla="*/ 1 w 2" name="T16"/>
                    <a:gd fmla="*/ 4 h 4" name="T17"/>
                    <a:gd fmla="*/ 1 w 2" name="T18"/>
                    <a:gd fmla="*/ 1 h 4" name="T19"/>
                    <a:gd fmla="*/ 2 w 2" name="T20"/>
                    <a:gd fmla="*/ 3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1" name="Freeform 1070"/>
                <p:cNvSpPr/>
                <p:nvPr/>
              </p:nvSpPr>
              <p:spPr bwMode="auto">
                <a:xfrm>
                  <a:off x="5874" y="2903"/>
                  <a:ext cx="10" cy="10"/>
                </a:xfrm>
                <a:custGeom>
                  <a:gdLst>
                    <a:gd fmla="*/ 2 w 4" name="T0"/>
                    <a:gd fmla="*/ 0 h 4" name="T1"/>
                    <a:gd fmla="*/ 2 w 4" name="T2"/>
                    <a:gd fmla="*/ 0 h 4" name="T3"/>
                    <a:gd fmla="*/ 3 w 4" name="T4"/>
                    <a:gd fmla="*/ 0 h 4" name="T5"/>
                    <a:gd fmla="*/ 3 w 4" name="T6"/>
                    <a:gd fmla="*/ 0 h 4" name="T7"/>
                    <a:gd fmla="*/ 4 w 4" name="T8"/>
                    <a:gd fmla="*/ 2 h 4" name="T9"/>
                    <a:gd fmla="*/ 4 w 4" name="T10"/>
                    <a:gd fmla="*/ 2 h 4" name="T11"/>
                    <a:gd fmla="*/ 3 w 4" name="T12"/>
                    <a:gd fmla="*/ 2 h 4" name="T13"/>
                    <a:gd fmla="*/ 3 w 4" name="T14"/>
                    <a:gd fmla="*/ 0 h 4" name="T15"/>
                    <a:gd fmla="*/ 3 w 4" name="T16"/>
                    <a:gd fmla="*/ 3 h 4" name="T17"/>
                    <a:gd fmla="*/ 2 w 4" name="T18"/>
                    <a:gd fmla="*/ 3 h 4" name="T19"/>
                    <a:gd fmla="*/ 2 w 4" name="T20"/>
                    <a:gd fmla="*/ 3 h 4" name="T21"/>
                    <a:gd fmla="*/ 2 w 4" name="T22"/>
                    <a:gd fmla="*/ 3 h 4" name="T23"/>
                    <a:gd fmla="*/ 2 w 4" name="T24"/>
                    <a:gd fmla="*/ 3 h 4" name="T25"/>
                    <a:gd fmla="*/ 2 w 4" name="T26"/>
                    <a:gd fmla="*/ 3 h 4" name="T27"/>
                    <a:gd fmla="*/ 2 w 4" name="T28"/>
                    <a:gd fmla="*/ 3 h 4" name="T29"/>
                    <a:gd fmla="*/ 1 w 4" name="T30"/>
                    <a:gd fmla="*/ 1 h 4" name="T31"/>
                    <a:gd fmla="*/ 1 w 4" name="T32"/>
                    <a:gd fmla="*/ 3 h 4" name="T33"/>
                    <a:gd fmla="*/ 1 w 4" name="T34"/>
                    <a:gd fmla="*/ 4 h 4" name="T35"/>
                    <a:gd fmla="*/ 1 w 4" name="T36"/>
                    <a:gd fmla="*/ 4 h 4" name="T37"/>
                    <a:gd fmla="*/ 0 w 4" name="T38"/>
                    <a:gd fmla="*/ 3 h 4" name="T39"/>
                    <a:gd fmla="*/ 0 w 4" name="T40"/>
                    <a:gd fmla="*/ 3 h 4" name="T41"/>
                    <a:gd fmla="*/ 0 w 4" name="T42"/>
                    <a:gd fmla="*/ 2 h 4" name="T43"/>
                    <a:gd fmla="*/ 0 w 4" name="T44"/>
                    <a:gd fmla="*/ 2 h 4" name="T45"/>
                    <a:gd fmla="*/ 0 w 4" name="T46"/>
                    <a:gd fmla="*/ 2 h 4" name="T47"/>
                    <a:gd fmla="*/ 0 w 4" name="T48"/>
                    <a:gd fmla="*/ 2 h 4" name="T49"/>
                    <a:gd fmla="*/ 0 w 4" name="T50"/>
                    <a:gd fmla="*/ 1 h 4" name="T51"/>
                    <a:gd fmla="*/ 0 w 4" name="T52"/>
                    <a:gd fmla="*/ 0 h 4" name="T53"/>
                    <a:gd fmla="*/ 0 w 4" name="T54"/>
                    <a:gd fmla="*/ 0 h 4" name="T55"/>
                    <a:gd fmla="*/ 0 w 4" name="T56"/>
                    <a:gd fmla="*/ 0 h 4" name="T57"/>
                    <a:gd fmla="*/ 0 w 4" name="T58"/>
                    <a:gd fmla="*/ 0 h 4" name="T59"/>
                    <a:gd fmla="*/ 1 w 4" name="T60"/>
                    <a:gd fmla="*/ 1 h 4" name="T61"/>
                    <a:gd fmla="*/ 1 w 4" name="T62"/>
                    <a:gd fmla="*/ 0 h 4" name="T63"/>
                    <a:gd fmla="*/ 1 w 4" name="T64"/>
                    <a:gd fmla="*/ 0 h 4" name="T65"/>
                    <a:gd fmla="*/ 2 w 4" name="T66"/>
                    <a:gd fmla="*/ 2 h 4" name="T67"/>
                    <a:gd fmla="*/ 2 w 4" name="T68"/>
                    <a:gd fmla="*/ 0 h 4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4" w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2" y="1"/>
                        <a:pt x="2" y="2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2" name="Freeform 1071"/>
                <p:cNvSpPr/>
                <p:nvPr/>
              </p:nvSpPr>
              <p:spPr bwMode="auto">
                <a:xfrm>
                  <a:off x="5900" y="2939"/>
                  <a:ext cx="5" cy="5"/>
                </a:xfrm>
                <a:custGeom>
                  <a:gdLst>
                    <a:gd fmla="*/ 2 w 2" name="T0"/>
                    <a:gd fmla="*/ 2 h 2" name="T1"/>
                    <a:gd fmla="*/ 1 w 2" name="T2"/>
                    <a:gd fmla="*/ 2 h 2" name="T3"/>
                    <a:gd fmla="*/ 1 w 2" name="T4"/>
                    <a:gd fmla="*/ 2 h 2" name="T5"/>
                    <a:gd fmla="*/ 1 w 2" name="T6"/>
                    <a:gd fmla="*/ 0 h 2" name="T7"/>
                    <a:gd fmla="*/ 0 w 2" name="T8"/>
                    <a:gd fmla="*/ 2 h 2" name="T9"/>
                    <a:gd fmla="*/ 0 w 2" name="T10"/>
                    <a:gd fmla="*/ 2 h 2" name="T11"/>
                    <a:gd fmla="*/ 0 w 2" name="T12"/>
                    <a:gd fmla="*/ 0 h 2" name="T13"/>
                    <a:gd fmla="*/ 1 w 2" name="T14"/>
                    <a:gd fmla="*/ 0 h 2" name="T15"/>
                    <a:gd fmla="*/ 2 w 2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3" name="Freeform 1072"/>
                <p:cNvSpPr/>
                <p:nvPr/>
              </p:nvSpPr>
              <p:spPr bwMode="auto">
                <a:xfrm>
                  <a:off x="5896" y="2941"/>
                  <a:ext cx="2" cy="5"/>
                </a:xfrm>
                <a:custGeom>
                  <a:gdLst>
                    <a:gd fmla="*/ 1 w 1" name="T0"/>
                    <a:gd fmla="*/ 1 h 2" name="T1"/>
                    <a:gd fmla="*/ 1 w 1" name="T2"/>
                    <a:gd fmla="*/ 1 h 2" name="T3"/>
                    <a:gd fmla="*/ 0 w 1" name="T4"/>
                    <a:gd fmla="*/ 0 h 2" name="T5"/>
                    <a:gd fmla="*/ 0 w 1" name="T6"/>
                    <a:gd fmla="*/ 2 h 2" name="T7"/>
                    <a:gd fmla="*/ 0 w 1" name="T8"/>
                    <a:gd fmla="*/ 2 h 2" name="T9"/>
                    <a:gd fmla="*/ 0 w 1" name="T10"/>
                    <a:gd fmla="*/ 0 h 2" name="T11"/>
                    <a:gd fmla="*/ 0 w 1" name="T12"/>
                    <a:gd fmla="*/ 0 h 2" name="T13"/>
                    <a:gd fmla="*/ 0 w 1" name="T14"/>
                    <a:gd fmla="*/ 0 h 2" name="T15"/>
                    <a:gd fmla="*/ 1 w 1" name="T16"/>
                    <a:gd fmla="*/ 1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4" name="Freeform 1073"/>
                <p:cNvSpPr/>
                <p:nvPr/>
              </p:nvSpPr>
              <p:spPr bwMode="auto">
                <a:xfrm>
                  <a:off x="5879" y="2941"/>
                  <a:ext cx="14" cy="10"/>
                </a:xfrm>
                <a:custGeom>
                  <a:gdLst>
                    <a:gd fmla="*/ 5 w 6" name="T0"/>
                    <a:gd fmla="*/ 2 h 4" name="T1"/>
                    <a:gd fmla="*/ 4 w 6" name="T2"/>
                    <a:gd fmla="*/ 2 h 4" name="T3"/>
                    <a:gd fmla="*/ 4 w 6" name="T4"/>
                    <a:gd fmla="*/ 2 h 4" name="T5"/>
                    <a:gd fmla="*/ 4 w 6" name="T6"/>
                    <a:gd fmla="*/ 2 h 4" name="T7"/>
                    <a:gd fmla="*/ 4 w 6" name="T8"/>
                    <a:gd fmla="*/ 2 h 4" name="T9"/>
                    <a:gd fmla="*/ 3 w 6" name="T10"/>
                    <a:gd fmla="*/ 1 h 4" name="T11"/>
                    <a:gd fmla="*/ 3 w 6" name="T12"/>
                    <a:gd fmla="*/ 2 h 4" name="T13"/>
                    <a:gd fmla="*/ 3 w 6" name="T14"/>
                    <a:gd fmla="*/ 3 h 4" name="T15"/>
                    <a:gd fmla="*/ 3 w 6" name="T16"/>
                    <a:gd fmla="*/ 3 h 4" name="T17"/>
                    <a:gd fmla="*/ 3 w 6" name="T18"/>
                    <a:gd fmla="*/ 3 h 4" name="T19"/>
                    <a:gd fmla="*/ 2 w 6" name="T20"/>
                    <a:gd fmla="*/ 2 h 4" name="T21"/>
                    <a:gd fmla="*/ 1 w 6" name="T22"/>
                    <a:gd fmla="*/ 2 h 4" name="T23"/>
                    <a:gd fmla="*/ 1 w 6" name="T24"/>
                    <a:gd fmla="*/ 2 h 4" name="T25"/>
                    <a:gd fmla="*/ 1 w 6" name="T26"/>
                    <a:gd fmla="*/ 2 h 4" name="T27"/>
                    <a:gd fmla="*/ 2 w 6" name="T28"/>
                    <a:gd fmla="*/ 3 h 4" name="T29"/>
                    <a:gd fmla="*/ 1 w 6" name="T30"/>
                    <a:gd fmla="*/ 4 h 4" name="T31"/>
                    <a:gd fmla="*/ 1 w 6" name="T32"/>
                    <a:gd fmla="*/ 3 h 4" name="T33"/>
                    <a:gd fmla="*/ 1 w 6" name="T34"/>
                    <a:gd fmla="*/ 3 h 4" name="T35"/>
                    <a:gd fmla="*/ 1 w 6" name="T36"/>
                    <a:gd fmla="*/ 3 h 4" name="T37"/>
                    <a:gd fmla="*/ 1 w 6" name="T38"/>
                    <a:gd fmla="*/ 3 h 4" name="T39"/>
                    <a:gd fmla="*/ 0 w 6" name="T40"/>
                    <a:gd fmla="*/ 2 h 4" name="T41"/>
                    <a:gd fmla="*/ 1 w 6" name="T42"/>
                    <a:gd fmla="*/ 2 h 4" name="T43"/>
                    <a:gd fmla="*/ 1 w 6" name="T44"/>
                    <a:gd fmla="*/ 3 h 4" name="T45"/>
                    <a:gd fmla="*/ 1 w 6" name="T46"/>
                    <a:gd fmla="*/ 2 h 4" name="T47"/>
                    <a:gd fmla="*/ 1 w 6" name="T48"/>
                    <a:gd fmla="*/ 2 h 4" name="T49"/>
                    <a:gd fmla="*/ 1 w 6" name="T50"/>
                    <a:gd fmla="*/ 1 h 4" name="T51"/>
                    <a:gd fmla="*/ 1 w 6" name="T52"/>
                    <a:gd fmla="*/ 1 h 4" name="T53"/>
                    <a:gd fmla="*/ 1 w 6" name="T54"/>
                    <a:gd fmla="*/ 1 h 4" name="T55"/>
                    <a:gd fmla="*/ 2 w 6" name="T56"/>
                    <a:gd fmla="*/ 2 h 4" name="T57"/>
                    <a:gd fmla="*/ 3 w 6" name="T58"/>
                    <a:gd fmla="*/ 2 h 4" name="T59"/>
                    <a:gd fmla="*/ 3 w 6" name="T60"/>
                    <a:gd fmla="*/ 2 h 4" name="T61"/>
                    <a:gd fmla="*/ 3 w 6" name="T62"/>
                    <a:gd fmla="*/ 1 h 4" name="T63"/>
                    <a:gd fmla="*/ 3 w 6" name="T64"/>
                    <a:gd fmla="*/ 1 h 4" name="T65"/>
                    <a:gd fmla="*/ 4 w 6" name="T66"/>
                    <a:gd fmla="*/ 2 h 4" name="T67"/>
                    <a:gd fmla="*/ 5 w 6" name="T68"/>
                    <a:gd fmla="*/ 0 h 4" name="T69"/>
                    <a:gd fmla="*/ 5 w 6" name="T70"/>
                    <a:gd fmla="*/ 0 h 4" name="T71"/>
                    <a:gd fmla="*/ 6 w 6" name="T72"/>
                    <a:gd fmla="*/ 0 h 4" name="T73"/>
                    <a:gd fmla="*/ 6 w 6" name="T74"/>
                    <a:gd fmla="*/ 1 h 4" name="T75"/>
                    <a:gd fmla="*/ 6 w 6" name="T76"/>
                    <a:gd fmla="*/ 1 h 4" name="T77"/>
                    <a:gd fmla="*/ 6 w 6" name="T78"/>
                    <a:gd fmla="*/ 1 h 4" name="T79"/>
                    <a:gd fmla="*/ 6 w 6" name="T80"/>
                    <a:gd fmla="*/ 1 h 4" name="T81"/>
                    <a:gd fmla="*/ 5 w 6" name="T82"/>
                    <a:gd fmla="*/ 0 h 4" name="T83"/>
                    <a:gd fmla="*/ 5 w 6" name="T84"/>
                    <a:gd fmla="*/ 2 h 4" name="T85"/>
                    <a:gd fmla="*/ 5 w 6" name="T86"/>
                    <a:gd fmla="*/ 2 h 4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4" w="6">
                      <a:moveTo>
                        <a:pt x="5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4" y="1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5" name="Freeform 1074"/>
                <p:cNvSpPr/>
                <p:nvPr/>
              </p:nvSpPr>
              <p:spPr bwMode="auto">
                <a:xfrm>
                  <a:off x="5874" y="2901"/>
                  <a:ext cx="5" cy="4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0 h 2" name="T3"/>
                    <a:gd fmla="*/ 0 w 2" name="T4"/>
                    <a:gd fmla="*/ 0 h 2" name="T5"/>
                    <a:gd fmla="*/ 0 w 2" name="T6"/>
                    <a:gd fmla="*/ 0 h 2" name="T7"/>
                    <a:gd fmla="*/ 1 w 2" name="T8"/>
                    <a:gd fmla="*/ 1 h 2" name="T9"/>
                    <a:gd fmla="*/ 2 w 2" name="T10"/>
                    <a:gd fmla="*/ 1 h 2" name="T11"/>
                    <a:gd fmla="*/ 2 w 2" name="T12"/>
                    <a:gd fmla="*/ 1 h 2" name="T13"/>
                    <a:gd fmla="*/ 2 w 2" name="T14"/>
                    <a:gd fmla="*/ 2 h 2" name="T15"/>
                    <a:gd fmla="*/ 1 w 2" name="T16"/>
                    <a:gd fmla="*/ 1 h 2" name="T17"/>
                    <a:gd fmla="*/ 0 w 2" name="T18"/>
                    <a:gd fmla="*/ 0 h 2" name="T19"/>
                    <a:gd fmla="*/ 0 w 2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6" name="Freeform 1075"/>
                <p:cNvSpPr/>
                <p:nvPr/>
              </p:nvSpPr>
              <p:spPr bwMode="auto">
                <a:xfrm>
                  <a:off x="5884" y="2884"/>
                  <a:ext cx="19" cy="12"/>
                </a:xfrm>
                <a:custGeom>
                  <a:gdLst>
                    <a:gd fmla="*/ 8 w 8" name="T0"/>
                    <a:gd fmla="*/ 4 h 5" name="T1"/>
                    <a:gd fmla="*/ 7 w 8" name="T2"/>
                    <a:gd fmla="*/ 0 h 5" name="T3"/>
                    <a:gd fmla="*/ 5 w 8" name="T4"/>
                    <a:gd fmla="*/ 4 h 5" name="T5"/>
                    <a:gd fmla="*/ 5 w 8" name="T6"/>
                    <a:gd fmla="*/ 3 h 5" name="T7"/>
                    <a:gd fmla="*/ 5 w 8" name="T8"/>
                    <a:gd fmla="*/ 3 h 5" name="T9"/>
                    <a:gd fmla="*/ 5 w 8" name="T10"/>
                    <a:gd fmla="*/ 3 h 5" name="T11"/>
                    <a:gd fmla="*/ 4 w 8" name="T12"/>
                    <a:gd fmla="*/ 4 h 5" name="T13"/>
                    <a:gd fmla="*/ 3 w 8" name="T14"/>
                    <a:gd fmla="*/ 3 h 5" name="T15"/>
                    <a:gd fmla="*/ 3 w 8" name="T16"/>
                    <a:gd fmla="*/ 2 h 5" name="T17"/>
                    <a:gd fmla="*/ 3 w 8" name="T18"/>
                    <a:gd fmla="*/ 2 h 5" name="T19"/>
                    <a:gd fmla="*/ 2 w 8" name="T20"/>
                    <a:gd fmla="*/ 3 h 5" name="T21"/>
                    <a:gd fmla="*/ 1 w 8" name="T22"/>
                    <a:gd fmla="*/ 3 h 5" name="T23"/>
                    <a:gd fmla="*/ 0 w 8" name="T24"/>
                    <a:gd fmla="*/ 4 h 5" name="T25"/>
                    <a:gd fmla="*/ 2 w 8" name="T26"/>
                    <a:gd fmla="*/ 4 h 5" name="T27"/>
                    <a:gd fmla="*/ 2 w 8" name="T28"/>
                    <a:gd fmla="*/ 4 h 5" name="T29"/>
                    <a:gd fmla="*/ 7 w 8" name="T30"/>
                    <a:gd fmla="*/ 1 h 5" name="T31"/>
                    <a:gd fmla="*/ 8 w 8" name="T32"/>
                    <a:gd fmla="*/ 4 h 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5" w="8">
                      <a:moveTo>
                        <a:pt x="8" y="4"/>
                      </a:moveTo>
                      <a:cubicBezTo>
                        <a:pt x="8" y="1"/>
                        <a:pt x="8" y="1"/>
                        <a:pt x="7" y="0"/>
                      </a:cubicBezTo>
                      <a:cubicBezTo>
                        <a:pt x="7" y="2"/>
                        <a:pt x="6" y="3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4" y="5"/>
                        <a:pt x="6" y="5"/>
                        <a:pt x="7" y="1"/>
                      </a:cubicBezTo>
                      <a:cubicBezTo>
                        <a:pt x="8" y="2"/>
                        <a:pt x="8" y="3"/>
                        <a:pt x="8" y="4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7" name="Freeform 1076"/>
                <p:cNvSpPr/>
                <p:nvPr/>
              </p:nvSpPr>
              <p:spPr bwMode="auto">
                <a:xfrm flipH="1">
                  <a:off x="5903" y="2903"/>
                  <a:ext cx="0" cy="5"/>
                </a:xfrm>
                <a:custGeom>
                  <a:gdLst>
                    <a:gd fmla="*/ 0 h 2" name="T0"/>
                    <a:gd fmla="*/ 0 h 2" name="T1"/>
                    <a:gd fmla="*/ 1 h 2" name="T2"/>
                    <a:gd fmla="*/ 1 h 2" name="T3"/>
                    <a:gd fmla="*/ 2 h 2" name="T4"/>
                    <a:gd fmla="*/ 2 h 2" name="T5"/>
                    <a:gd fmla="*/ 2 h 2" name="T6"/>
                    <a:gd fmla="*/ 1 h 2" name="T7"/>
                    <a:gd fmla="*/ 0 h 2" name="T8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8" name="Freeform 1077"/>
                <p:cNvSpPr/>
                <p:nvPr/>
              </p:nvSpPr>
              <p:spPr bwMode="auto">
                <a:xfrm>
                  <a:off x="5884" y="2896"/>
                  <a:ext cx="12" cy="2"/>
                </a:xfrm>
                <a:custGeom>
                  <a:gdLst>
                    <a:gd fmla="*/ 4 w 5" name="T0"/>
                    <a:gd fmla="*/ 1 h 1" name="T1"/>
                    <a:gd fmla="*/ 5 w 5" name="T2"/>
                    <a:gd fmla="*/ 1 h 1" name="T3"/>
                    <a:gd fmla="*/ 4 w 5" name="T4"/>
                    <a:gd fmla="*/ 1 h 1" name="T5"/>
                    <a:gd fmla="*/ 4 w 5" name="T6"/>
                    <a:gd fmla="*/ 1 h 1" name="T7"/>
                    <a:gd fmla="*/ 4 w 5" name="T8"/>
                    <a:gd fmla="*/ 1 h 1" name="T9"/>
                    <a:gd fmla="*/ 2 w 5" name="T10"/>
                    <a:gd fmla="*/ 0 h 1" name="T11"/>
                    <a:gd fmla="*/ 2 w 5" name="T12"/>
                    <a:gd fmla="*/ 0 h 1" name="T13"/>
                    <a:gd fmla="*/ 1 w 5" name="T14"/>
                    <a:gd fmla="*/ 0 h 1" name="T15"/>
                    <a:gd fmla="*/ 0 w 5" name="T16"/>
                    <a:gd fmla="*/ 0 h 1" name="T17"/>
                    <a:gd fmla="*/ 0 w 5" name="T18"/>
                    <a:gd fmla="*/ 1 h 1" name="T19"/>
                    <a:gd fmla="*/ 0 w 5" name="T20"/>
                    <a:gd fmla="*/ 1 h 1" name="T21"/>
                    <a:gd fmla="*/ 1 w 5" name="T22"/>
                    <a:gd fmla="*/ 0 h 1" name="T23"/>
                    <a:gd fmla="*/ 2 w 5" name="T24"/>
                    <a:gd fmla="*/ 0 h 1" name="T25"/>
                    <a:gd fmla="*/ 4 w 5" name="T26"/>
                    <a:gd fmla="*/ 1 h 1" name="T27"/>
                    <a:gd fmla="*/ 4 w 5" name="T28"/>
                    <a:gd fmla="*/ 1 h 1" name="T29"/>
                    <a:gd fmla="*/ 4 w 5" name="T30"/>
                    <a:gd fmla="*/ 1 h 1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" w="5">
                      <a:moveTo>
                        <a:pt x="4" y="1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9" name="Freeform 1078"/>
                <p:cNvSpPr/>
                <p:nvPr/>
              </p:nvSpPr>
              <p:spPr bwMode="auto">
                <a:xfrm>
                  <a:off x="5905" y="2927"/>
                  <a:ext cx="2" cy="5"/>
                </a:xfrm>
                <a:custGeom>
                  <a:gdLst>
                    <a:gd fmla="*/ 1 w 1" name="T0"/>
                    <a:gd fmla="*/ 1 h 2" name="T1"/>
                    <a:gd fmla="*/ 1 w 1" name="T2"/>
                    <a:gd fmla="*/ 0 h 2" name="T3"/>
                    <a:gd fmla="*/ 0 w 1" name="T4"/>
                    <a:gd fmla="*/ 0 h 2" name="T5"/>
                    <a:gd fmla="*/ 0 w 1" name="T6"/>
                    <a:gd fmla="*/ 1 h 2" name="T7"/>
                    <a:gd fmla="*/ 0 w 1" name="T8"/>
                    <a:gd fmla="*/ 2 h 2" name="T9"/>
                    <a:gd fmla="*/ 0 w 1" name="T10"/>
                    <a:gd fmla="*/ 2 h 2" name="T11"/>
                    <a:gd fmla="*/ 1 w 1" name="T12"/>
                    <a:gd fmla="*/ 2 h 2" name="T13"/>
                    <a:gd fmla="*/ 0 w 1" name="T14"/>
                    <a:gd fmla="*/ 1 h 2" name="T15"/>
                    <a:gd fmla="*/ 1 w 1" name="T16"/>
                    <a:gd fmla="*/ 1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0" name="Freeform 1079"/>
                <p:cNvSpPr/>
                <p:nvPr/>
              </p:nvSpPr>
              <p:spPr bwMode="auto">
                <a:xfrm>
                  <a:off x="5903" y="2920"/>
                  <a:ext cx="4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2 w 2" name="T4"/>
                    <a:gd fmla="*/ 2 h 2" name="T5"/>
                    <a:gd fmla="*/ 2 w 2" name="T6"/>
                    <a:gd fmla="*/ 1 h 2" name="T7"/>
                    <a:gd fmla="*/ 2 w 2" name="T8"/>
                    <a:gd fmla="*/ 1 h 2" name="T9"/>
                    <a:gd fmla="*/ 1 w 2" name="T10"/>
                    <a:gd fmla="*/ 0 h 2" name="T11"/>
                    <a:gd fmla="*/ 1 w 2" name="T12"/>
                    <a:gd fmla="*/ 0 h 2" name="T13"/>
                    <a:gd fmla="*/ 1 w 2" name="T14"/>
                    <a:gd fmla="*/ 1 h 2" name="T15"/>
                    <a:gd fmla="*/ 0 w 2" name="T16"/>
                    <a:gd fmla="*/ 2 h 2" name="T17"/>
                    <a:gd fmla="*/ 0 w 2" name="T18"/>
                    <a:gd fmla="*/ 2 h 2" name="T19"/>
                    <a:gd fmla="*/ 1 w 2" name="T20"/>
                    <a:gd fmla="*/ 2 h 2" name="T21"/>
                    <a:gd fmla="*/ 1 w 2" name="T22"/>
                    <a:gd fmla="*/ 1 h 2" name="T23"/>
                    <a:gd fmla="*/ 1 w 2" name="T24"/>
                    <a:gd fmla="*/ 1 h 2" name="T25"/>
                    <a:gd fmla="*/ 1 w 2" name="T26"/>
                    <a:gd fmla="*/ 1 h 2" name="T27"/>
                    <a:gd fmla="*/ 2 w 2" name="T28"/>
                    <a:gd fmla="*/ 2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1" name="Freeform 1080"/>
                <p:cNvSpPr/>
                <p:nvPr/>
              </p:nvSpPr>
              <p:spPr bwMode="auto">
                <a:xfrm>
                  <a:off x="5905" y="2910"/>
                  <a:ext cx="2" cy="5"/>
                </a:xfrm>
                <a:custGeom>
                  <a:gdLst>
                    <a:gd fmla="*/ 1 w 1" name="T0"/>
                    <a:gd fmla="*/ 0 h 2" name="T1"/>
                    <a:gd fmla="*/ 1 w 1" name="T2"/>
                    <a:gd fmla="*/ 0 h 2" name="T3"/>
                    <a:gd fmla="*/ 0 w 1" name="T4"/>
                    <a:gd fmla="*/ 0 h 2" name="T5"/>
                    <a:gd fmla="*/ 0 w 1" name="T6"/>
                    <a:gd fmla="*/ 1 h 2" name="T7"/>
                    <a:gd fmla="*/ 0 w 1" name="T8"/>
                    <a:gd fmla="*/ 2 h 2" name="T9"/>
                    <a:gd fmla="*/ 1 w 1" name="T10"/>
                    <a:gd fmla="*/ 2 h 2" name="T11"/>
                    <a:gd fmla="*/ 1 w 1" name="T12"/>
                    <a:gd fmla="*/ 2 h 2" name="T13"/>
                    <a:gd fmla="*/ 0 w 1" name="T14"/>
                    <a:gd fmla="*/ 1 h 2" name="T15"/>
                    <a:gd fmla="*/ 1 w 1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2" name="Freeform 1081"/>
                <p:cNvSpPr/>
                <p:nvPr/>
              </p:nvSpPr>
              <p:spPr bwMode="auto">
                <a:xfrm>
                  <a:off x="5903" y="2913"/>
                  <a:ext cx="2" cy="4"/>
                </a:xfrm>
                <a:custGeom>
                  <a:gdLst>
                    <a:gd fmla="*/ 1 w 1" name="T0"/>
                    <a:gd fmla="*/ 1 h 2" name="T1"/>
                    <a:gd fmla="*/ 1 w 1" name="T2"/>
                    <a:gd fmla="*/ 0 h 2" name="T3"/>
                    <a:gd fmla="*/ 0 w 1" name="T4"/>
                    <a:gd fmla="*/ 0 h 2" name="T5"/>
                    <a:gd fmla="*/ 0 w 1" name="T6"/>
                    <a:gd fmla="*/ 1 h 2" name="T7"/>
                    <a:gd fmla="*/ 0 w 1" name="T8"/>
                    <a:gd fmla="*/ 2 h 2" name="T9"/>
                    <a:gd fmla="*/ 0 w 1" name="T10"/>
                    <a:gd fmla="*/ 2 h 2" name="T11"/>
                    <a:gd fmla="*/ 0 w 1" name="T12"/>
                    <a:gd fmla="*/ 2 h 2" name="T13"/>
                    <a:gd fmla="*/ 0 w 1" name="T14"/>
                    <a:gd fmla="*/ 1 h 2" name="T15"/>
                    <a:gd fmla="*/ 1 w 1" name="T16"/>
                    <a:gd fmla="*/ 1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3" name="Freeform 1082"/>
                <p:cNvSpPr/>
                <p:nvPr/>
              </p:nvSpPr>
              <p:spPr bwMode="auto">
                <a:xfrm>
                  <a:off x="5903" y="2903"/>
                  <a:ext cx="4" cy="5"/>
                </a:xfrm>
                <a:custGeom>
                  <a:gdLst>
                    <a:gd fmla="*/ 1 w 2" name="T0"/>
                    <a:gd fmla="*/ 0 h 2" name="T1"/>
                    <a:gd fmla="*/ 1 w 2" name="T2"/>
                    <a:gd fmla="*/ 0 h 2" name="T3"/>
                    <a:gd fmla="*/ 1 w 2" name="T4"/>
                    <a:gd fmla="*/ 0 h 2" name="T5"/>
                    <a:gd fmla="*/ 1 w 2" name="T6"/>
                    <a:gd fmla="*/ 1 h 2" name="T7"/>
                    <a:gd fmla="*/ 1 w 2" name="T8"/>
                    <a:gd fmla="*/ 2 h 2" name="T9"/>
                    <a:gd fmla="*/ 1 w 2" name="T10"/>
                    <a:gd fmla="*/ 2 h 2" name="T11"/>
                    <a:gd fmla="*/ 2 w 2" name="T12"/>
                    <a:gd fmla="*/ 2 h 2" name="T13"/>
                    <a:gd fmla="*/ 1 w 2" name="T14"/>
                    <a:gd fmla="*/ 1 h 2" name="T15"/>
                    <a:gd fmla="*/ 1 w 2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4" name="Freeform 1083"/>
                <p:cNvSpPr/>
                <p:nvPr/>
              </p:nvSpPr>
              <p:spPr bwMode="auto">
                <a:xfrm flipH="1">
                  <a:off x="5903" y="2896"/>
                  <a:ext cx="0" cy="2"/>
                </a:xfrm>
                <a:custGeom>
                  <a:gdLst>
                    <a:gd fmla="*/ 0 h 1" name="T0"/>
                    <a:gd fmla="*/ 0 h 1" name="T1"/>
                    <a:gd fmla="*/ 0 h 1" name="T2"/>
                    <a:gd fmla="*/ 0 h 1" name="T3"/>
                    <a:gd fmla="*/ 0 h 1" name="T4"/>
                    <a:gd fmla="*/ 1 h 1" name="T5"/>
                    <a:gd fmla="*/ 1 h 1" name="T6"/>
                    <a:gd fmla="*/ 1 h 1" name="T7"/>
                    <a:gd fmla="*/ 0 h 1" name="T8"/>
                    <a:gd fmla="*/ 0 h 1" name="T9"/>
                    <a:gd fmla="*/ 0 h 1" name="T10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5" name="Freeform 1084"/>
                <p:cNvSpPr/>
                <p:nvPr/>
              </p:nvSpPr>
              <p:spPr bwMode="auto">
                <a:xfrm>
                  <a:off x="5872" y="2913"/>
                  <a:ext cx="5" cy="7"/>
                </a:xfrm>
                <a:custGeom>
                  <a:gdLst>
                    <a:gd fmla="*/ 2 w 2" name="T0"/>
                    <a:gd fmla="*/ 2 h 3" name="T1"/>
                    <a:gd fmla="*/ 2 w 2" name="T2"/>
                    <a:gd fmla="*/ 2 h 3" name="T3"/>
                    <a:gd fmla="*/ 2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1 w 2" name="T10"/>
                    <a:gd fmla="*/ 0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3 h 3" name="T17"/>
                    <a:gd fmla="*/ 1 w 2" name="T18"/>
                    <a:gd fmla="*/ 0 h 3" name="T19"/>
                    <a:gd fmla="*/ 2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6" name="Freeform 1085"/>
                <p:cNvSpPr/>
                <p:nvPr/>
              </p:nvSpPr>
              <p:spPr bwMode="auto">
                <a:xfrm>
                  <a:off x="5874" y="2920"/>
                  <a:ext cx="7" cy="7"/>
                </a:xfrm>
                <a:custGeom>
                  <a:gdLst>
                    <a:gd fmla="*/ 2 w 3" name="T0"/>
                    <a:gd fmla="*/ 2 h 3" name="T1"/>
                    <a:gd fmla="*/ 2 w 3" name="T2"/>
                    <a:gd fmla="*/ 3 h 3" name="T3"/>
                    <a:gd fmla="*/ 2 w 3" name="T4"/>
                    <a:gd fmla="*/ 3 h 3" name="T5"/>
                    <a:gd fmla="*/ 2 w 3" name="T6"/>
                    <a:gd fmla="*/ 3 h 3" name="T7"/>
                    <a:gd fmla="*/ 2 w 3" name="T8"/>
                    <a:gd fmla="*/ 3 h 3" name="T9"/>
                    <a:gd fmla="*/ 2 w 3" name="T10"/>
                    <a:gd fmla="*/ 0 h 3" name="T11"/>
                    <a:gd fmla="*/ 3 w 3" name="T12"/>
                    <a:gd fmla="*/ 2 h 3" name="T13"/>
                    <a:gd fmla="*/ 3 w 3" name="T14"/>
                    <a:gd fmla="*/ 2 h 3" name="T15"/>
                    <a:gd fmla="*/ 3 w 3" name="T16"/>
                    <a:gd fmla="*/ 2 h 3" name="T17"/>
                    <a:gd fmla="*/ 2 w 3" name="T18"/>
                    <a:gd fmla="*/ 0 h 3" name="T19"/>
                    <a:gd fmla="*/ 2 w 3" name="T20"/>
                    <a:gd fmla="*/ 0 h 3" name="T21"/>
                    <a:gd fmla="*/ 2 w 3" name="T22"/>
                    <a:gd fmla="*/ 0 h 3" name="T23"/>
                    <a:gd fmla="*/ 1 w 3" name="T24"/>
                    <a:gd fmla="*/ 1 h 3" name="T25"/>
                    <a:gd fmla="*/ 1 w 3" name="T26"/>
                    <a:gd fmla="*/ 0 h 3" name="T27"/>
                    <a:gd fmla="*/ 0 w 3" name="T28"/>
                    <a:gd fmla="*/ 0 h 3" name="T29"/>
                    <a:gd fmla="*/ 0 w 3" name="T30"/>
                    <a:gd fmla="*/ 0 h 3" name="T31"/>
                    <a:gd fmla="*/ 1 w 3" name="T32"/>
                    <a:gd fmla="*/ 3 h 3" name="T33"/>
                    <a:gd fmla="*/ 1 w 3" name="T34"/>
                    <a:gd fmla="*/ 3 h 3" name="T35"/>
                    <a:gd fmla="*/ 1 w 3" name="T36"/>
                    <a:gd fmla="*/ 3 h 3" name="T37"/>
                    <a:gd fmla="*/ 1 w 3" name="T38"/>
                    <a:gd fmla="*/ 1 h 3" name="T39"/>
                    <a:gd fmla="*/ 2 w 3" name="T40"/>
                    <a:gd fmla="*/ 2 h 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" w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3" y="0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7" name="Freeform 1086"/>
                <p:cNvSpPr/>
                <p:nvPr/>
              </p:nvSpPr>
              <p:spPr bwMode="auto">
                <a:xfrm>
                  <a:off x="5886" y="2925"/>
                  <a:ext cx="5" cy="9"/>
                </a:xfrm>
                <a:custGeom>
                  <a:gdLst>
                    <a:gd fmla="*/ 2 w 2" name="T0"/>
                    <a:gd fmla="*/ 3 h 4" name="T1"/>
                    <a:gd fmla="*/ 2 w 2" name="T2"/>
                    <a:gd fmla="*/ 3 h 4" name="T3"/>
                    <a:gd fmla="*/ 2 w 2" name="T4"/>
                    <a:gd fmla="*/ 3 h 4" name="T5"/>
                    <a:gd fmla="*/ 1 w 2" name="T6"/>
                    <a:gd fmla="*/ 0 h 4" name="T7"/>
                    <a:gd fmla="*/ 1 w 2" name="T8"/>
                    <a:gd fmla="*/ 0 h 4" name="T9"/>
                    <a:gd fmla="*/ 1 w 2" name="T10"/>
                    <a:gd fmla="*/ 4 h 4" name="T11"/>
                    <a:gd fmla="*/ 1 w 2" name="T12"/>
                    <a:gd fmla="*/ 4 h 4" name="T13"/>
                    <a:gd fmla="*/ 1 w 2" name="T14"/>
                    <a:gd fmla="*/ 3 h 4" name="T15"/>
                    <a:gd fmla="*/ 1 w 2" name="T16"/>
                    <a:gd fmla="*/ 1 h 4" name="T17"/>
                    <a:gd fmla="*/ 2 w 2" name="T18"/>
                    <a:gd fmla="*/ 3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8" name="Freeform 1087"/>
                <p:cNvSpPr/>
                <p:nvPr/>
              </p:nvSpPr>
              <p:spPr bwMode="auto">
                <a:xfrm>
                  <a:off x="5884" y="2901"/>
                  <a:ext cx="4" cy="9"/>
                </a:xfrm>
                <a:custGeom>
                  <a:gdLst>
                    <a:gd fmla="*/ 2 w 2" name="T0"/>
                    <a:gd fmla="*/ 3 h 4" name="T1"/>
                    <a:gd fmla="*/ 2 w 2" name="T2"/>
                    <a:gd fmla="*/ 3 h 4" name="T3"/>
                    <a:gd fmla="*/ 2 w 2" name="T4"/>
                    <a:gd fmla="*/ 3 h 4" name="T5"/>
                    <a:gd fmla="*/ 1 w 2" name="T6"/>
                    <a:gd fmla="*/ 1 h 4" name="T7"/>
                    <a:gd fmla="*/ 1 w 2" name="T8"/>
                    <a:gd fmla="*/ 1 h 4" name="T9"/>
                    <a:gd fmla="*/ 0 w 2" name="T10"/>
                    <a:gd fmla="*/ 4 h 4" name="T11"/>
                    <a:gd fmla="*/ 1 w 2" name="T12"/>
                    <a:gd fmla="*/ 4 h 4" name="T13"/>
                    <a:gd fmla="*/ 1 w 2" name="T14"/>
                    <a:gd fmla="*/ 4 h 4" name="T15"/>
                    <a:gd fmla="*/ 1 w 2" name="T16"/>
                    <a:gd fmla="*/ 1 h 4" name="T17"/>
                    <a:gd fmla="*/ 2 w 2" name="T18"/>
                    <a:gd fmla="*/ 3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9" name="Freeform 1088"/>
                <p:cNvSpPr/>
                <p:nvPr/>
              </p:nvSpPr>
              <p:spPr bwMode="auto">
                <a:xfrm>
                  <a:off x="5888" y="2901"/>
                  <a:ext cx="8" cy="7"/>
                </a:xfrm>
                <a:custGeom>
                  <a:gdLst>
                    <a:gd fmla="*/ 2 w 3" name="T0"/>
                    <a:gd fmla="*/ 2 h 3" name="T1"/>
                    <a:gd fmla="*/ 2 w 3" name="T2"/>
                    <a:gd fmla="*/ 2 h 3" name="T3"/>
                    <a:gd fmla="*/ 2 w 3" name="T4"/>
                    <a:gd fmla="*/ 2 h 3" name="T5"/>
                    <a:gd fmla="*/ 2 w 3" name="T6"/>
                    <a:gd fmla="*/ 0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3 h 3" name="T13"/>
                    <a:gd fmla="*/ 1 w 3" name="T14"/>
                    <a:gd fmla="*/ 3 h 3" name="T15"/>
                    <a:gd fmla="*/ 1 w 3" name="T16"/>
                    <a:gd fmla="*/ 3 h 3" name="T17"/>
                    <a:gd fmla="*/ 1 w 3" name="T18"/>
                    <a:gd fmla="*/ 0 h 3" name="T19"/>
                    <a:gd fmla="*/ 2 w 3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0" name="Freeform 1089"/>
                <p:cNvSpPr/>
                <p:nvPr/>
              </p:nvSpPr>
              <p:spPr bwMode="auto">
                <a:xfrm>
                  <a:off x="5877" y="2910"/>
                  <a:ext cx="4" cy="10"/>
                </a:xfrm>
                <a:custGeom>
                  <a:gdLst>
                    <a:gd fmla="*/ 2 w 2" name="T0"/>
                    <a:gd fmla="*/ 3 h 4" name="T1"/>
                    <a:gd fmla="*/ 2 w 2" name="T2"/>
                    <a:gd fmla="*/ 3 h 4" name="T3"/>
                    <a:gd fmla="*/ 2 w 2" name="T4"/>
                    <a:gd fmla="*/ 3 h 4" name="T5"/>
                    <a:gd fmla="*/ 1 w 2" name="T6"/>
                    <a:gd fmla="*/ 0 h 4" name="T7"/>
                    <a:gd fmla="*/ 1 w 2" name="T8"/>
                    <a:gd fmla="*/ 0 h 4" name="T9"/>
                    <a:gd fmla="*/ 1 w 2" name="T10"/>
                    <a:gd fmla="*/ 0 h 4" name="T11"/>
                    <a:gd fmla="*/ 1 w 2" name="T12"/>
                    <a:gd fmla="*/ 3 h 4" name="T13"/>
                    <a:gd fmla="*/ 1 w 2" name="T14"/>
                    <a:gd fmla="*/ 4 h 4" name="T15"/>
                    <a:gd fmla="*/ 1 w 2" name="T16"/>
                    <a:gd fmla="*/ 3 h 4" name="T17"/>
                    <a:gd fmla="*/ 1 w 2" name="T18"/>
                    <a:gd fmla="*/ 1 h 4" name="T19"/>
                    <a:gd fmla="*/ 2 w 2" name="T20"/>
                    <a:gd fmla="*/ 3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1" name="Freeform 1090"/>
                <p:cNvSpPr/>
                <p:nvPr/>
              </p:nvSpPr>
              <p:spPr bwMode="auto">
                <a:xfrm>
                  <a:off x="5884" y="2910"/>
                  <a:ext cx="4" cy="7"/>
                </a:xfrm>
                <a:custGeom>
                  <a:gdLst>
                    <a:gd fmla="*/ 1 w 2" name="T0"/>
                    <a:gd fmla="*/ 2 h 3" name="T1"/>
                    <a:gd fmla="*/ 2 w 2" name="T2"/>
                    <a:gd fmla="*/ 2 h 3" name="T3"/>
                    <a:gd fmla="*/ 2 w 2" name="T4"/>
                    <a:gd fmla="*/ 2 h 3" name="T5"/>
                    <a:gd fmla="*/ 1 w 2" name="T6"/>
                    <a:gd fmla="*/ 0 h 3" name="T7"/>
                    <a:gd fmla="*/ 0 w 2" name="T8"/>
                    <a:gd fmla="*/ 0 h 3" name="T9"/>
                    <a:gd fmla="*/ 0 w 2" name="T10"/>
                    <a:gd fmla="*/ 0 h 3" name="T11"/>
                    <a:gd fmla="*/ 0 w 2" name="T12"/>
                    <a:gd fmla="*/ 3 h 3" name="T13"/>
                    <a:gd fmla="*/ 0 w 2" name="T14"/>
                    <a:gd fmla="*/ 3 h 3" name="T15"/>
                    <a:gd fmla="*/ 1 w 2" name="T16"/>
                    <a:gd fmla="*/ 3 h 3" name="T17"/>
                    <a:gd fmla="*/ 1 w 2" name="T18"/>
                    <a:gd fmla="*/ 0 h 3" name="T19"/>
                    <a:gd fmla="*/ 1 w 2" name="T20"/>
                    <a:gd fmla="*/ 2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2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2" name="Freeform 1091"/>
                <p:cNvSpPr/>
                <p:nvPr/>
              </p:nvSpPr>
              <p:spPr bwMode="auto">
                <a:xfrm>
                  <a:off x="5872" y="2910"/>
                  <a:ext cx="5" cy="3"/>
                </a:xfrm>
                <a:custGeom>
                  <a:gdLst>
                    <a:gd fmla="*/ 1 w 2" name="T0"/>
                    <a:gd fmla="*/ 0 h 1" name="T1"/>
                    <a:gd fmla="*/ 0 w 2" name="T2"/>
                    <a:gd fmla="*/ 0 h 1" name="T3"/>
                    <a:gd fmla="*/ 0 w 2" name="T4"/>
                    <a:gd fmla="*/ 0 h 1" name="T5"/>
                    <a:gd fmla="*/ 2 w 2" name="T6"/>
                    <a:gd fmla="*/ 1 h 1" name="T7"/>
                    <a:gd fmla="*/ 2 w 2" name="T8"/>
                    <a:gd fmla="*/ 1 h 1" name="T9"/>
                    <a:gd fmla="*/ 2 w 2" name="T10"/>
                    <a:gd fmla="*/ 1 h 1" name="T11"/>
                    <a:gd fmla="*/ 1 w 2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3" name="Freeform 1092"/>
                <p:cNvSpPr/>
                <p:nvPr/>
              </p:nvSpPr>
              <p:spPr bwMode="auto">
                <a:xfrm>
                  <a:off x="5903" y="2869"/>
                  <a:ext cx="2" cy="3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0 h 1" name="T3"/>
                    <a:gd fmla="*/ 1 w 1" name="T4"/>
                    <a:gd fmla="*/ 0 h 1" name="T5"/>
                    <a:gd fmla="*/ 0 w 1" name="T6"/>
                    <a:gd fmla="*/ 0 h 1" name="T7"/>
                    <a:gd fmla="*/ 0 w 1" name="T8"/>
                    <a:gd fmla="*/ 1 h 1" name="T9"/>
                    <a:gd fmla="*/ 0 w 1" name="T10"/>
                    <a:gd fmla="*/ 1 h 1" name="T11"/>
                    <a:gd fmla="*/ 1 w 1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4" name="Freeform 1093"/>
                <p:cNvSpPr/>
                <p:nvPr/>
              </p:nvSpPr>
              <p:spPr bwMode="auto">
                <a:xfrm>
                  <a:off x="5903" y="2869"/>
                  <a:ext cx="2" cy="0"/>
                </a:xfrm>
                <a:custGeom>
                  <a:gdLst>
                    <a:gd fmla="*/ 1 w 1" name="T0"/>
                    <a:gd fmla="*/ 1 w 1" name="T1"/>
                    <a:gd fmla="*/ 1 w 1" name="T2"/>
                    <a:gd fmla="*/ 0 w 1" name="T3"/>
                    <a:gd fmla="*/ 0 w 1" name="T4"/>
                    <a:gd fmla="*/ 0 w 1" name="T5"/>
                    <a:gd fmla="*/ 1 w 1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5" name="Freeform 1094"/>
                <p:cNvSpPr/>
                <p:nvPr/>
              </p:nvSpPr>
              <p:spPr bwMode="auto">
                <a:xfrm>
                  <a:off x="5907" y="2867"/>
                  <a:ext cx="3" cy="2"/>
                </a:xfrm>
                <a:custGeom>
                  <a:gdLst>
                    <a:gd fmla="*/ 1 w 1" name="T0"/>
                    <a:gd fmla="*/ 1 h 1" name="T1"/>
                    <a:gd fmla="*/ 1 w 1" name="T2"/>
                    <a:gd fmla="*/ 0 h 1" name="T3"/>
                    <a:gd fmla="*/ 1 w 1" name="T4"/>
                    <a:gd fmla="*/ 0 h 1" name="T5"/>
                    <a:gd fmla="*/ 0 w 1" name="T6"/>
                    <a:gd fmla="*/ 1 h 1" name="T7"/>
                    <a:gd fmla="*/ 0 w 1" name="T8"/>
                    <a:gd fmla="*/ 1 h 1" name="T9"/>
                    <a:gd fmla="*/ 0 w 1" name="T10"/>
                    <a:gd fmla="*/ 1 h 1" name="T11"/>
                    <a:gd fmla="*/ 1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6" name="Freeform 1095"/>
                <p:cNvSpPr/>
                <p:nvPr/>
              </p:nvSpPr>
              <p:spPr bwMode="auto">
                <a:xfrm>
                  <a:off x="5903" y="2869"/>
                  <a:ext cx="9" cy="5"/>
                </a:xfrm>
                <a:custGeom>
                  <a:gdLst>
                    <a:gd fmla="*/ 4 w 4" name="T0"/>
                    <a:gd fmla="*/ 1 h 2" name="T1"/>
                    <a:gd fmla="*/ 4 w 4" name="T2"/>
                    <a:gd fmla="*/ 0 h 2" name="T3"/>
                    <a:gd fmla="*/ 4 w 4" name="T4"/>
                    <a:gd fmla="*/ 0 h 2" name="T5"/>
                    <a:gd fmla="*/ 2 w 4" name="T6"/>
                    <a:gd fmla="*/ 1 h 2" name="T7"/>
                    <a:gd fmla="*/ 2 w 4" name="T8"/>
                    <a:gd fmla="*/ 1 h 2" name="T9"/>
                    <a:gd fmla="*/ 1 w 4" name="T10"/>
                    <a:gd fmla="*/ 1 h 2" name="T11"/>
                    <a:gd fmla="*/ 0 w 4" name="T12"/>
                    <a:gd fmla="*/ 1 h 2" name="T13"/>
                    <a:gd fmla="*/ 0 w 4" name="T14"/>
                    <a:gd fmla="*/ 2 h 2" name="T15"/>
                    <a:gd fmla="*/ 0 w 4" name="T16"/>
                    <a:gd fmla="*/ 2 h 2" name="T17"/>
                    <a:gd fmla="*/ 1 w 4" name="T18"/>
                    <a:gd fmla="*/ 2 h 2" name="T19"/>
                    <a:gd fmla="*/ 2 w 4" name="T20"/>
                    <a:gd fmla="*/ 1 h 2" name="T21"/>
                    <a:gd fmla="*/ 4 w 4" name="T22"/>
                    <a:gd fmla="*/ 1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4">
                      <a:moveTo>
                        <a:pt x="4" y="1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7" name="Freeform 1096"/>
                <p:cNvSpPr/>
                <p:nvPr/>
              </p:nvSpPr>
              <p:spPr bwMode="auto">
                <a:xfrm>
                  <a:off x="5874" y="2889"/>
                  <a:ext cx="7" cy="4"/>
                </a:xfrm>
                <a:custGeom>
                  <a:gdLst>
                    <a:gd fmla="*/ 3 w 3" name="T0"/>
                    <a:gd fmla="*/ 2 h 2" name="T1"/>
                    <a:gd fmla="*/ 3 w 3" name="T2"/>
                    <a:gd fmla="*/ 2 h 2" name="T3"/>
                    <a:gd fmla="*/ 3 w 3" name="T4"/>
                    <a:gd fmla="*/ 2 h 2" name="T5"/>
                    <a:gd fmla="*/ 0 w 3" name="T6"/>
                    <a:gd fmla="*/ 0 h 2" name="T7"/>
                    <a:gd fmla="*/ 0 w 3" name="T8"/>
                    <a:gd fmla="*/ 0 h 2" name="T9"/>
                    <a:gd fmla="*/ 0 w 3" name="T10"/>
                    <a:gd fmla="*/ 1 h 2" name="T11"/>
                    <a:gd fmla="*/ 3 w 3" name="T12"/>
                    <a:gd fmla="*/ 2 h 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" w="3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8" name="Freeform 1097"/>
                <p:cNvSpPr/>
                <p:nvPr/>
              </p:nvSpPr>
              <p:spPr bwMode="auto">
                <a:xfrm>
                  <a:off x="5879" y="2879"/>
                  <a:ext cx="5" cy="12"/>
                </a:xfrm>
                <a:custGeom>
                  <a:gdLst>
                    <a:gd fmla="*/ 1 w 2" name="T0"/>
                    <a:gd fmla="*/ 4 h 5" name="T1"/>
                    <a:gd fmla="*/ 1 w 2" name="T2"/>
                    <a:gd fmla="*/ 4 h 5" name="T3"/>
                    <a:gd fmla="*/ 1 w 2" name="T4"/>
                    <a:gd fmla="*/ 4 h 5" name="T5"/>
                    <a:gd fmla="*/ 1 w 2" name="T6"/>
                    <a:gd fmla="*/ 3 h 5" name="T7"/>
                    <a:gd fmla="*/ 2 w 2" name="T8"/>
                    <a:gd fmla="*/ 1 h 5" name="T9"/>
                    <a:gd fmla="*/ 2 w 2" name="T10"/>
                    <a:gd fmla="*/ 0 h 5" name="T11"/>
                    <a:gd fmla="*/ 2 w 2" name="T12"/>
                    <a:gd fmla="*/ 0 h 5" name="T13"/>
                    <a:gd fmla="*/ 1 w 2" name="T14"/>
                    <a:gd fmla="*/ 2 h 5" name="T15"/>
                    <a:gd fmla="*/ 0 w 2" name="T16"/>
                    <a:gd fmla="*/ 2 h 5" name="T17"/>
                    <a:gd fmla="*/ 0 w 2" name="T18"/>
                    <a:gd fmla="*/ 2 h 5" name="T19"/>
                    <a:gd fmla="*/ 0 w 2" name="T20"/>
                    <a:gd fmla="*/ 5 h 5" name="T21"/>
                    <a:gd fmla="*/ 0 w 2" name="T22"/>
                    <a:gd fmla="*/ 5 h 5" name="T23"/>
                    <a:gd fmla="*/ 0 w 2" name="T24"/>
                    <a:gd fmla="*/ 5 h 5" name="T25"/>
                    <a:gd fmla="*/ 1 w 2" name="T26"/>
                    <a:gd fmla="*/ 3 h 5" name="T27"/>
                    <a:gd fmla="*/ 1 w 2" name="T28"/>
                    <a:gd fmla="*/ 4 h 5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5" w="2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9" name="Freeform 1098"/>
                <p:cNvSpPr/>
                <p:nvPr/>
              </p:nvSpPr>
              <p:spPr bwMode="auto">
                <a:xfrm>
                  <a:off x="5884" y="2879"/>
                  <a:ext cx="7" cy="5"/>
                </a:xfrm>
                <a:custGeom>
                  <a:gdLst>
                    <a:gd fmla="*/ 2 w 3" name="T0"/>
                    <a:gd fmla="*/ 2 h 2" name="T1"/>
                    <a:gd fmla="*/ 2 w 3" name="T2"/>
                    <a:gd fmla="*/ 2 h 2" name="T3"/>
                    <a:gd fmla="*/ 2 w 3" name="T4"/>
                    <a:gd fmla="*/ 2 h 2" name="T5"/>
                    <a:gd fmla="*/ 2 w 3" name="T6"/>
                    <a:gd fmla="*/ 0 h 2" name="T7"/>
                    <a:gd fmla="*/ 2 w 3" name="T8"/>
                    <a:gd fmla="*/ 0 h 2" name="T9"/>
                    <a:gd fmla="*/ 2 w 3" name="T10"/>
                    <a:gd fmla="*/ 0 h 2" name="T11"/>
                    <a:gd fmla="*/ 1 w 3" name="T12"/>
                    <a:gd fmla="*/ 2 h 2" name="T13"/>
                    <a:gd fmla="*/ 0 w 3" name="T14"/>
                    <a:gd fmla="*/ 1 h 2" name="T15"/>
                    <a:gd fmla="*/ 0 w 3" name="T16"/>
                    <a:gd fmla="*/ 1 h 2" name="T17"/>
                    <a:gd fmla="*/ 0 w 3" name="T18"/>
                    <a:gd fmla="*/ 1 h 2" name="T19"/>
                    <a:gd fmla="*/ 0 w 3" name="T20"/>
                    <a:gd fmla="*/ 2 h 2" name="T21"/>
                    <a:gd fmla="*/ 1 w 3" name="T22"/>
                    <a:gd fmla="*/ 2 h 2" name="T23"/>
                    <a:gd fmla="*/ 1 w 3" name="T24"/>
                    <a:gd fmla="*/ 2 h 2" name="T25"/>
                    <a:gd fmla="*/ 2 w 3" name="T26"/>
                    <a:gd fmla="*/ 1 h 2" name="T27"/>
                    <a:gd fmla="*/ 2 w 3" name="T28"/>
                    <a:gd fmla="*/ 2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0" name="Freeform 1099"/>
                <p:cNvSpPr/>
                <p:nvPr/>
              </p:nvSpPr>
              <p:spPr bwMode="auto">
                <a:xfrm>
                  <a:off x="5891" y="2877"/>
                  <a:ext cx="5" cy="2"/>
                </a:xfrm>
                <a:custGeom>
                  <a:gdLst>
                    <a:gd fmla="*/ 2 w 2" name="T0"/>
                    <a:gd fmla="*/ 0 h 1" name="T1"/>
                    <a:gd fmla="*/ 2 w 2" name="T2"/>
                    <a:gd fmla="*/ 0 h 1" name="T3"/>
                    <a:gd fmla="*/ 2 w 2" name="T4"/>
                    <a:gd fmla="*/ 0 h 1" name="T5"/>
                    <a:gd fmla="*/ 0 w 2" name="T6"/>
                    <a:gd fmla="*/ 1 h 1" name="T7"/>
                    <a:gd fmla="*/ 0 w 2" name="T8"/>
                    <a:gd fmla="*/ 1 h 1" name="T9"/>
                    <a:gd fmla="*/ 0 w 2" name="T10"/>
                    <a:gd fmla="*/ 1 h 1" name="T11"/>
                    <a:gd fmla="*/ 2 w 2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1" name="Freeform 1100"/>
                <p:cNvSpPr/>
                <p:nvPr/>
              </p:nvSpPr>
              <p:spPr bwMode="auto">
                <a:xfrm>
                  <a:off x="5874" y="2891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2 w 2" name="T4"/>
                    <a:gd fmla="*/ 2 h 2" name="T5"/>
                    <a:gd fmla="*/ 1 w 2" name="T6"/>
                    <a:gd fmla="*/ 1 h 2" name="T7"/>
                    <a:gd fmla="*/ 0 w 2" name="T8"/>
                    <a:gd fmla="*/ 1 h 2" name="T9"/>
                    <a:gd fmla="*/ 0 w 2" name="T10"/>
                    <a:gd fmla="*/ 0 h 2" name="T11"/>
                    <a:gd fmla="*/ 0 w 2" name="T12"/>
                    <a:gd fmla="*/ 1 h 2" name="T13"/>
                    <a:gd fmla="*/ 1 w 2" name="T14"/>
                    <a:gd fmla="*/ 2 h 2" name="T15"/>
                    <a:gd fmla="*/ 2 w 2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2" name="Freeform 1101"/>
                <p:cNvSpPr/>
                <p:nvPr/>
              </p:nvSpPr>
              <p:spPr bwMode="auto">
                <a:xfrm>
                  <a:off x="5874" y="2896"/>
                  <a:ext cx="5" cy="2"/>
                </a:xfrm>
                <a:custGeom>
                  <a:gdLst>
                    <a:gd fmla="*/ 2 w 2" name="T0"/>
                    <a:gd fmla="*/ 1 h 1" name="T1"/>
                    <a:gd fmla="*/ 2 w 2" name="T2"/>
                    <a:gd fmla="*/ 1 h 1" name="T3"/>
                    <a:gd fmla="*/ 2 w 2" name="T4"/>
                    <a:gd fmla="*/ 1 h 1" name="T5"/>
                    <a:gd fmla="*/ 1 w 2" name="T6"/>
                    <a:gd fmla="*/ 0 h 1" name="T7"/>
                    <a:gd fmla="*/ 0 w 2" name="T8"/>
                    <a:gd fmla="*/ 0 h 1" name="T9"/>
                    <a:gd fmla="*/ 0 w 2" name="T10"/>
                    <a:gd fmla="*/ 0 h 1" name="T11"/>
                    <a:gd fmla="*/ 0 w 2" name="T12"/>
                    <a:gd fmla="*/ 0 h 1" name="T13"/>
                    <a:gd fmla="*/ 0 w 2" name="T14"/>
                    <a:gd fmla="*/ 0 h 1" name="T15"/>
                    <a:gd fmla="*/ 0 w 2" name="T16"/>
                    <a:gd fmla="*/ 0 h 1" name="T17"/>
                    <a:gd fmla="*/ 0 w 2" name="T18"/>
                    <a:gd fmla="*/ 0 h 1" name="T19"/>
                    <a:gd fmla="*/ 0 w 2" name="T20"/>
                    <a:gd fmla="*/ 0 h 1" name="T21"/>
                    <a:gd fmla="*/ 0 w 2" name="T22"/>
                    <a:gd fmla="*/ 0 h 1" name="T23"/>
                    <a:gd fmla="*/ 0 w 2" name="T24"/>
                    <a:gd fmla="*/ 1 h 1" name="T25"/>
                    <a:gd fmla="*/ 2 w 2" name="T26"/>
                    <a:gd fmla="*/ 1 h 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" w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3" name="Freeform 1102"/>
                <p:cNvSpPr/>
                <p:nvPr/>
              </p:nvSpPr>
              <p:spPr bwMode="auto">
                <a:xfrm>
                  <a:off x="5874" y="2898"/>
                  <a:ext cx="7" cy="3"/>
                </a:xfrm>
                <a:custGeom>
                  <a:gdLst>
                    <a:gd fmla="*/ 3 w 3" name="T0"/>
                    <a:gd fmla="*/ 1 h 1" name="T1"/>
                    <a:gd fmla="*/ 3 w 3" name="T2"/>
                    <a:gd fmla="*/ 1 h 1" name="T3"/>
                    <a:gd fmla="*/ 3 w 3" name="T4"/>
                    <a:gd fmla="*/ 1 h 1" name="T5"/>
                    <a:gd fmla="*/ 0 w 3" name="T6"/>
                    <a:gd fmla="*/ 0 h 1" name="T7"/>
                    <a:gd fmla="*/ 0 w 3" name="T8"/>
                    <a:gd fmla="*/ 0 h 1" name="T9"/>
                    <a:gd fmla="*/ 0 w 3" name="T10"/>
                    <a:gd fmla="*/ 0 h 1" name="T11"/>
                    <a:gd fmla="*/ 3 w 3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3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4" name="Freeform 1103"/>
                <p:cNvSpPr/>
                <p:nvPr/>
              </p:nvSpPr>
              <p:spPr bwMode="auto">
                <a:xfrm>
                  <a:off x="5888" y="2910"/>
                  <a:ext cx="8" cy="7"/>
                </a:xfrm>
                <a:custGeom>
                  <a:gdLst>
                    <a:gd fmla="*/ 2 w 3" name="T0"/>
                    <a:gd fmla="*/ 2 h 3" name="T1"/>
                    <a:gd fmla="*/ 2 w 3" name="T2"/>
                    <a:gd fmla="*/ 2 h 3" name="T3"/>
                    <a:gd fmla="*/ 2 w 3" name="T4"/>
                    <a:gd fmla="*/ 2 h 3" name="T5"/>
                    <a:gd fmla="*/ 1 w 3" name="T6"/>
                    <a:gd fmla="*/ 0 h 3" name="T7"/>
                    <a:gd fmla="*/ 1 w 3" name="T8"/>
                    <a:gd fmla="*/ 0 h 3" name="T9"/>
                    <a:gd fmla="*/ 1 w 3" name="T10"/>
                    <a:gd fmla="*/ 3 h 3" name="T11"/>
                    <a:gd fmla="*/ 1 w 3" name="T12"/>
                    <a:gd fmla="*/ 3 h 3" name="T13"/>
                    <a:gd fmla="*/ 1 w 3" name="T14"/>
                    <a:gd fmla="*/ 3 h 3" name="T15"/>
                    <a:gd fmla="*/ 1 w 3" name="T16"/>
                    <a:gd fmla="*/ 0 h 3" name="T17"/>
                    <a:gd fmla="*/ 2 w 3" name="T18"/>
                    <a:gd fmla="*/ 2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2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5" name="Freeform 1104"/>
                <p:cNvSpPr/>
                <p:nvPr/>
              </p:nvSpPr>
              <p:spPr bwMode="auto">
                <a:xfrm>
                  <a:off x="5888" y="2917"/>
                  <a:ext cx="5" cy="8"/>
                </a:xfrm>
                <a:custGeom>
                  <a:gdLst>
                    <a:gd fmla="*/ 2 w 2" name="T0"/>
                    <a:gd fmla="*/ 2 h 3" name="T1"/>
                    <a:gd fmla="*/ 2 w 2" name="T2"/>
                    <a:gd fmla="*/ 3 h 3" name="T3"/>
                    <a:gd fmla="*/ 2 w 2" name="T4"/>
                    <a:gd fmla="*/ 2 h 3" name="T5"/>
                    <a:gd fmla="*/ 1 w 2" name="T6"/>
                    <a:gd fmla="*/ 0 h 3" name="T7"/>
                    <a:gd fmla="*/ 1 w 2" name="T8"/>
                    <a:gd fmla="*/ 0 h 3" name="T9"/>
                    <a:gd fmla="*/ 0 w 2" name="T10"/>
                    <a:gd fmla="*/ 3 h 3" name="T11"/>
                    <a:gd fmla="*/ 1 w 2" name="T12"/>
                    <a:gd fmla="*/ 3 h 3" name="T13"/>
                    <a:gd fmla="*/ 1 w 2" name="T14"/>
                    <a:gd fmla="*/ 3 h 3" name="T15"/>
                    <a:gd fmla="*/ 1 w 2" name="T16"/>
                    <a:gd fmla="*/ 0 h 3" name="T17"/>
                    <a:gd fmla="*/ 2 w 2" name="T18"/>
                    <a:gd fmla="*/ 2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2">
                      <a:moveTo>
                        <a:pt x="2" y="2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1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6" name="Freeform 1105"/>
                <p:cNvSpPr/>
                <p:nvPr/>
              </p:nvSpPr>
              <p:spPr bwMode="auto">
                <a:xfrm>
                  <a:off x="5884" y="2917"/>
                  <a:ext cx="4" cy="10"/>
                </a:xfrm>
                <a:custGeom>
                  <a:gdLst>
                    <a:gd fmla="*/ 1 w 2" name="T0"/>
                    <a:gd fmla="*/ 3 h 4" name="T1"/>
                    <a:gd fmla="*/ 2 w 2" name="T2"/>
                    <a:gd fmla="*/ 3 h 4" name="T3"/>
                    <a:gd fmla="*/ 2 w 2" name="T4"/>
                    <a:gd fmla="*/ 3 h 4" name="T5"/>
                    <a:gd fmla="*/ 0 w 2" name="T6"/>
                    <a:gd fmla="*/ 0 h 4" name="T7"/>
                    <a:gd fmla="*/ 0 w 2" name="T8"/>
                    <a:gd fmla="*/ 0 h 4" name="T9"/>
                    <a:gd fmla="*/ 0 w 2" name="T10"/>
                    <a:gd fmla="*/ 0 h 4" name="T11"/>
                    <a:gd fmla="*/ 0 w 2" name="T12"/>
                    <a:gd fmla="*/ 4 h 4" name="T13"/>
                    <a:gd fmla="*/ 1 w 2" name="T14"/>
                    <a:gd fmla="*/ 4 h 4" name="T15"/>
                    <a:gd fmla="*/ 1 w 2" name="T16"/>
                    <a:gd fmla="*/ 3 h 4" name="T17"/>
                    <a:gd fmla="*/ 0 w 2" name="T18"/>
                    <a:gd fmla="*/ 1 h 4" name="T19"/>
                    <a:gd fmla="*/ 1 w 2" name="T20"/>
                    <a:gd fmla="*/ 3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1" y="3"/>
                      </a:move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7" name="Freeform 1106"/>
                <p:cNvSpPr/>
                <p:nvPr/>
              </p:nvSpPr>
              <p:spPr bwMode="auto">
                <a:xfrm>
                  <a:off x="5879" y="2937"/>
                  <a:ext cx="7" cy="9"/>
                </a:xfrm>
                <a:custGeom>
                  <a:gdLst>
                    <a:gd fmla="*/ 1 w 3" name="T0"/>
                    <a:gd fmla="*/ 3 h 4" name="T1"/>
                    <a:gd fmla="*/ 2 w 3" name="T2"/>
                    <a:gd fmla="*/ 3 h 4" name="T3"/>
                    <a:gd fmla="*/ 2 w 3" name="T4"/>
                    <a:gd fmla="*/ 3 h 4" name="T5"/>
                    <a:gd fmla="*/ 2 w 3" name="T6"/>
                    <a:gd fmla="*/ 3 h 4" name="T7"/>
                    <a:gd fmla="*/ 2 w 3" name="T8"/>
                    <a:gd fmla="*/ 3 h 4" name="T9"/>
                    <a:gd fmla="*/ 2 w 3" name="T10"/>
                    <a:gd fmla="*/ 3 h 4" name="T11"/>
                    <a:gd fmla="*/ 2 w 3" name="T12"/>
                    <a:gd fmla="*/ 0 h 4" name="T13"/>
                    <a:gd fmla="*/ 3 w 3" name="T14"/>
                    <a:gd fmla="*/ 2 h 4" name="T15"/>
                    <a:gd fmla="*/ 3 w 3" name="T16"/>
                    <a:gd fmla="*/ 2 h 4" name="T17"/>
                    <a:gd fmla="*/ 3 w 3" name="T18"/>
                    <a:gd fmla="*/ 2 h 4" name="T19"/>
                    <a:gd fmla="*/ 2 w 3" name="T20"/>
                    <a:gd fmla="*/ 0 h 4" name="T21"/>
                    <a:gd fmla="*/ 2 w 3" name="T22"/>
                    <a:gd fmla="*/ 0 h 4" name="T23"/>
                    <a:gd fmla="*/ 2 w 3" name="T24"/>
                    <a:gd fmla="*/ 0 h 4" name="T25"/>
                    <a:gd fmla="*/ 2 w 3" name="T26"/>
                    <a:gd fmla="*/ 2 h 4" name="T27"/>
                    <a:gd fmla="*/ 0 w 3" name="T28"/>
                    <a:gd fmla="*/ 1 h 4" name="T29"/>
                    <a:gd fmla="*/ 0 w 3" name="T30"/>
                    <a:gd fmla="*/ 1 h 4" name="T31"/>
                    <a:gd fmla="*/ 0 w 3" name="T32"/>
                    <a:gd fmla="*/ 4 h 4" name="T33"/>
                    <a:gd fmla="*/ 1 w 3" name="T34"/>
                    <a:gd fmla="*/ 4 h 4" name="T35"/>
                    <a:gd fmla="*/ 1 w 3" name="T36"/>
                    <a:gd fmla="*/ 4 h 4" name="T37"/>
                    <a:gd fmla="*/ 0 w 3" name="T38"/>
                    <a:gd fmla="*/ 1 h 4" name="T39"/>
                    <a:gd fmla="*/ 1 w 3" name="T40"/>
                    <a:gd fmla="*/ 3 h 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" w="3">
                      <a:moveTo>
                        <a:pt x="1" y="3"/>
                      </a:move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1" y="2"/>
                        <a:pt x="2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8" name="Freeform 1107"/>
                <p:cNvSpPr/>
                <p:nvPr/>
              </p:nvSpPr>
              <p:spPr bwMode="auto">
                <a:xfrm>
                  <a:off x="5877" y="2929"/>
                  <a:ext cx="4" cy="10"/>
                </a:xfrm>
                <a:custGeom>
                  <a:gdLst>
                    <a:gd fmla="*/ 1 w 2" name="T0"/>
                    <a:gd fmla="*/ 2 h 4" name="T1"/>
                    <a:gd fmla="*/ 2 w 2" name="T2"/>
                    <a:gd fmla="*/ 3 h 4" name="T3"/>
                    <a:gd fmla="*/ 2 w 2" name="T4"/>
                    <a:gd fmla="*/ 2 h 4" name="T5"/>
                    <a:gd fmla="*/ 0 w 2" name="T6"/>
                    <a:gd fmla="*/ 0 h 4" name="T7"/>
                    <a:gd fmla="*/ 0 w 2" name="T8"/>
                    <a:gd fmla="*/ 0 h 4" name="T9"/>
                    <a:gd fmla="*/ 0 w 2" name="T10"/>
                    <a:gd fmla="*/ 0 h 4" name="T11"/>
                    <a:gd fmla="*/ 0 w 2" name="T12"/>
                    <a:gd fmla="*/ 3 h 4" name="T13"/>
                    <a:gd fmla="*/ 0 w 2" name="T14"/>
                    <a:gd fmla="*/ 3 h 4" name="T15"/>
                    <a:gd fmla="*/ 1 w 2" name="T16"/>
                    <a:gd fmla="*/ 3 h 4" name="T17"/>
                    <a:gd fmla="*/ 0 w 2" name="T18"/>
                    <a:gd fmla="*/ 1 h 4" name="T19"/>
                    <a:gd fmla="*/ 1 w 2" name="T20"/>
                    <a:gd fmla="*/ 2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1" y="2"/>
                      </a:move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9" name="Freeform 1108"/>
                <p:cNvSpPr/>
                <p:nvPr/>
              </p:nvSpPr>
              <p:spPr bwMode="auto">
                <a:xfrm>
                  <a:off x="5881" y="2927"/>
                  <a:ext cx="5" cy="10"/>
                </a:xfrm>
                <a:custGeom>
                  <a:gdLst>
                    <a:gd fmla="*/ 2 w 2" name="T0"/>
                    <a:gd fmla="*/ 3 h 4" name="T1"/>
                    <a:gd fmla="*/ 2 w 2" name="T2"/>
                    <a:gd fmla="*/ 3 h 4" name="T3"/>
                    <a:gd fmla="*/ 2 w 2" name="T4"/>
                    <a:gd fmla="*/ 3 h 4" name="T5"/>
                    <a:gd fmla="*/ 1 w 2" name="T6"/>
                    <a:gd fmla="*/ 0 h 4" name="T7"/>
                    <a:gd fmla="*/ 1 w 2" name="T8"/>
                    <a:gd fmla="*/ 0 h 4" name="T9"/>
                    <a:gd fmla="*/ 0 w 2" name="T10"/>
                    <a:gd fmla="*/ 3 h 4" name="T11"/>
                    <a:gd fmla="*/ 1 w 2" name="T12"/>
                    <a:gd fmla="*/ 4 h 4" name="T13"/>
                    <a:gd fmla="*/ 1 w 2" name="T14"/>
                    <a:gd fmla="*/ 3 h 4" name="T15"/>
                    <a:gd fmla="*/ 1 w 2" name="T16"/>
                    <a:gd fmla="*/ 1 h 4" name="T17"/>
                    <a:gd fmla="*/ 2 w 2" name="T18"/>
                    <a:gd fmla="*/ 3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2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1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rgbClr val="8557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1371" name="Freeform 1110"/>
              <p:cNvSpPr/>
              <p:nvPr/>
            </p:nvSpPr>
            <p:spPr bwMode="auto">
              <a:xfrm>
                <a:off x="5886" y="2934"/>
                <a:ext cx="7" cy="7"/>
              </a:xfrm>
              <a:custGeom>
                <a:gdLst>
                  <a:gd fmla="*/ 2 w 3" name="T0"/>
                  <a:gd fmla="*/ 2 h 3" name="T1"/>
                  <a:gd fmla="*/ 2 w 3" name="T2"/>
                  <a:gd fmla="*/ 2 h 3" name="T3"/>
                  <a:gd fmla="*/ 2 w 3" name="T4"/>
                  <a:gd fmla="*/ 2 h 3" name="T5"/>
                  <a:gd fmla="*/ 1 w 3" name="T6"/>
                  <a:gd fmla="*/ 0 h 3" name="T7"/>
                  <a:gd fmla="*/ 1 w 3" name="T8"/>
                  <a:gd fmla="*/ 0 h 3" name="T9"/>
                  <a:gd fmla="*/ 1 w 3" name="T10"/>
                  <a:gd fmla="*/ 0 h 3" name="T11"/>
                  <a:gd fmla="*/ 1 w 3" name="T12"/>
                  <a:gd fmla="*/ 3 h 3" name="T13"/>
                  <a:gd fmla="*/ 1 w 3" name="T14"/>
                  <a:gd fmla="*/ 3 h 3" name="T15"/>
                  <a:gd fmla="*/ 1 w 3" name="T16"/>
                  <a:gd fmla="*/ 3 h 3" name="T17"/>
                  <a:gd fmla="*/ 1 w 3" name="T18"/>
                  <a:gd fmla="*/ 0 h 3" name="T19"/>
                  <a:gd fmla="*/ 2 w 3" name="T20"/>
                  <a:gd fmla="*/ 2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8557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2" name="Freeform 1111"/>
              <p:cNvSpPr/>
              <p:nvPr/>
            </p:nvSpPr>
            <p:spPr bwMode="auto">
              <a:xfrm>
                <a:off x="5893" y="2925"/>
                <a:ext cx="5" cy="14"/>
              </a:xfrm>
              <a:custGeom>
                <a:gdLst>
                  <a:gd fmla="*/ 1 w 2" name="T0"/>
                  <a:gd fmla="*/ 5 h 6" name="T1"/>
                  <a:gd fmla="*/ 1 w 2" name="T2"/>
                  <a:gd fmla="*/ 5 h 6" name="T3"/>
                  <a:gd fmla="*/ 1 w 2" name="T4"/>
                  <a:gd fmla="*/ 5 h 6" name="T5"/>
                  <a:gd fmla="*/ 1 w 2" name="T6"/>
                  <a:gd fmla="*/ 3 h 6" name="T7"/>
                  <a:gd fmla="*/ 1 w 2" name="T8"/>
                  <a:gd fmla="*/ 3 h 6" name="T9"/>
                  <a:gd fmla="*/ 1 w 2" name="T10"/>
                  <a:gd fmla="*/ 0 h 6" name="T11"/>
                  <a:gd fmla="*/ 2 w 2" name="T12"/>
                  <a:gd fmla="*/ 2 h 6" name="T13"/>
                  <a:gd fmla="*/ 2 w 2" name="T14"/>
                  <a:gd fmla="*/ 2 h 6" name="T15"/>
                  <a:gd fmla="*/ 2 w 2" name="T16"/>
                  <a:gd fmla="*/ 2 h 6" name="T17"/>
                  <a:gd fmla="*/ 1 w 2" name="T18"/>
                  <a:gd fmla="*/ 0 h 6" name="T19"/>
                  <a:gd fmla="*/ 1 w 2" name="T20"/>
                  <a:gd fmla="*/ 0 h 6" name="T21"/>
                  <a:gd fmla="*/ 1 w 2" name="T22"/>
                  <a:gd fmla="*/ 0 h 6" name="T23"/>
                  <a:gd fmla="*/ 0 w 2" name="T24"/>
                  <a:gd fmla="*/ 3 h 6" name="T25"/>
                  <a:gd fmla="*/ 0 w 2" name="T26"/>
                  <a:gd fmla="*/ 3 h 6" name="T27"/>
                  <a:gd fmla="*/ 0 w 2" name="T28"/>
                  <a:gd fmla="*/ 3 h 6" name="T29"/>
                  <a:gd fmla="*/ 0 w 2" name="T30"/>
                  <a:gd fmla="*/ 3 h 6" name="T31"/>
                  <a:gd fmla="*/ 0 w 2" name="T32"/>
                  <a:gd fmla="*/ 6 h 6" name="T33"/>
                  <a:gd fmla="*/ 0 w 2" name="T34"/>
                  <a:gd fmla="*/ 6 h 6" name="T35"/>
                  <a:gd fmla="*/ 0 w 2" name="T36"/>
                  <a:gd fmla="*/ 6 h 6" name="T37"/>
                  <a:gd fmla="*/ 0 w 2" name="T38"/>
                  <a:gd fmla="*/ 3 h 6" name="T39"/>
                  <a:gd fmla="*/ 1 w 2" name="T40"/>
                  <a:gd fmla="*/ 5 h 6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6" w="2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8557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3" name="Freeform 1112"/>
              <p:cNvSpPr/>
              <p:nvPr/>
            </p:nvSpPr>
            <p:spPr bwMode="auto">
              <a:xfrm>
                <a:off x="5898" y="2932"/>
                <a:ext cx="5" cy="9"/>
              </a:xfrm>
              <a:custGeom>
                <a:gdLst>
                  <a:gd fmla="*/ 2 w 2" name="T0"/>
                  <a:gd fmla="*/ 3 h 4" name="T1"/>
                  <a:gd fmla="*/ 2 w 2" name="T2"/>
                  <a:gd fmla="*/ 3 h 4" name="T3"/>
                  <a:gd fmla="*/ 2 w 2" name="T4"/>
                  <a:gd fmla="*/ 3 h 4" name="T5"/>
                  <a:gd fmla="*/ 1 w 2" name="T6"/>
                  <a:gd fmla="*/ 0 h 4" name="T7"/>
                  <a:gd fmla="*/ 0 w 2" name="T8"/>
                  <a:gd fmla="*/ 0 h 4" name="T9"/>
                  <a:gd fmla="*/ 0 w 2" name="T10"/>
                  <a:gd fmla="*/ 0 h 4" name="T11"/>
                  <a:gd fmla="*/ 0 w 2" name="T12"/>
                  <a:gd fmla="*/ 3 h 4" name="T13"/>
                  <a:gd fmla="*/ 0 w 2" name="T14"/>
                  <a:gd fmla="*/ 4 h 4" name="T15"/>
                  <a:gd fmla="*/ 1 w 2" name="T16"/>
                  <a:gd fmla="*/ 3 h 4" name="T17"/>
                  <a:gd fmla="*/ 1 w 2" name="T18"/>
                  <a:gd fmla="*/ 1 h 4" name="T19"/>
                  <a:gd fmla="*/ 2 w 2" name="T20"/>
                  <a:gd fmla="*/ 3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2"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8557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4" name="Freeform 1113"/>
              <p:cNvSpPr/>
              <p:nvPr/>
            </p:nvSpPr>
            <p:spPr bwMode="auto">
              <a:xfrm>
                <a:off x="5896" y="2915"/>
                <a:ext cx="4" cy="10"/>
              </a:xfrm>
              <a:custGeom>
                <a:gdLst>
                  <a:gd fmla="*/ 1 w 2" name="T0"/>
                  <a:gd fmla="*/ 3 h 4" name="T1"/>
                  <a:gd fmla="*/ 1 w 2" name="T2"/>
                  <a:gd fmla="*/ 3 h 4" name="T3"/>
                  <a:gd fmla="*/ 1 w 2" name="T4"/>
                  <a:gd fmla="*/ 3 h 4" name="T5"/>
                  <a:gd fmla="*/ 1 w 2" name="T6"/>
                  <a:gd fmla="*/ 0 h 4" name="T7"/>
                  <a:gd fmla="*/ 0 w 2" name="T8"/>
                  <a:gd fmla="*/ 0 h 4" name="T9"/>
                  <a:gd fmla="*/ 0 w 2" name="T10"/>
                  <a:gd fmla="*/ 0 h 4" name="T11"/>
                  <a:gd fmla="*/ 0 w 2" name="T12"/>
                  <a:gd fmla="*/ 4 h 4" name="T13"/>
                  <a:gd fmla="*/ 0 w 2" name="T14"/>
                  <a:gd fmla="*/ 4 h 4" name="T15"/>
                  <a:gd fmla="*/ 0 w 2" name="T16"/>
                  <a:gd fmla="*/ 3 h 4" name="T17"/>
                  <a:gd fmla="*/ 0 w 2" name="T18"/>
                  <a:gd fmla="*/ 1 h 4" name="T19"/>
                  <a:gd fmla="*/ 1 w 2" name="T20"/>
                  <a:gd fmla="*/ 3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2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8557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5" name="Freeform 1114"/>
              <p:cNvSpPr/>
              <p:nvPr/>
            </p:nvSpPr>
            <p:spPr bwMode="auto">
              <a:xfrm>
                <a:off x="5896" y="2908"/>
                <a:ext cx="4" cy="7"/>
              </a:xfrm>
              <a:custGeom>
                <a:gdLst>
                  <a:gd fmla="*/ 1 w 2" name="T0"/>
                  <a:gd fmla="*/ 2 h 3" name="T1"/>
                  <a:gd fmla="*/ 1 w 2" name="T2"/>
                  <a:gd fmla="*/ 2 h 3" name="T3"/>
                  <a:gd fmla="*/ 2 w 2" name="T4"/>
                  <a:gd fmla="*/ 2 h 3" name="T5"/>
                  <a:gd fmla="*/ 1 w 2" name="T6"/>
                  <a:gd fmla="*/ 0 h 3" name="T7"/>
                  <a:gd fmla="*/ 1 w 2" name="T8"/>
                  <a:gd fmla="*/ 0 h 3" name="T9"/>
                  <a:gd fmla="*/ 0 w 2" name="T10"/>
                  <a:gd fmla="*/ 0 h 3" name="T11"/>
                  <a:gd fmla="*/ 0 w 2" name="T12"/>
                  <a:gd fmla="*/ 3 h 3" name="T13"/>
                  <a:gd fmla="*/ 0 w 2" name="T14"/>
                  <a:gd fmla="*/ 3 h 3" name="T15"/>
                  <a:gd fmla="*/ 0 w 2" name="T16"/>
                  <a:gd fmla="*/ 3 h 3" name="T17"/>
                  <a:gd fmla="*/ 1 w 2" name="T18"/>
                  <a:gd fmla="*/ 0 h 3" name="T19"/>
                  <a:gd fmla="*/ 1 w 2" name="T20"/>
                  <a:gd fmla="*/ 2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557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6" name="Freeform 1115"/>
              <p:cNvSpPr>
                <a:spLocks noEditPoints="1"/>
              </p:cNvSpPr>
              <p:nvPr/>
            </p:nvSpPr>
            <p:spPr bwMode="auto">
              <a:xfrm>
                <a:off x="5867" y="2953"/>
                <a:ext cx="24" cy="36"/>
              </a:xfrm>
              <a:custGeom>
                <a:gdLst>
                  <a:gd fmla="*/ 7 w 10" name="T0"/>
                  <a:gd fmla="*/ 0 h 15" name="T1"/>
                  <a:gd fmla="*/ 8 w 10" name="T2"/>
                  <a:gd fmla="*/ 2 h 15" name="T3"/>
                  <a:gd fmla="*/ 9 w 10" name="T4"/>
                  <a:gd fmla="*/ 2 h 15" name="T5"/>
                  <a:gd fmla="*/ 9 w 10" name="T6"/>
                  <a:gd fmla="*/ 0 h 15" name="T7"/>
                  <a:gd fmla="*/ 7 w 10" name="T8"/>
                  <a:gd fmla="*/ 0 h 15" name="T9"/>
                  <a:gd fmla="*/ 10 w 10" name="T10"/>
                  <a:gd fmla="*/ 5 h 15" name="T11"/>
                  <a:gd fmla="*/ 7 w 10" name="T12"/>
                  <a:gd fmla="*/ 5 h 15" name="T13"/>
                  <a:gd fmla="*/ 7 w 10" name="T14"/>
                  <a:gd fmla="*/ 7 h 15" name="T15"/>
                  <a:gd fmla="*/ 9 w 10" name="T16"/>
                  <a:gd fmla="*/ 8 h 15" name="T17"/>
                  <a:gd fmla="*/ 8 w 10" name="T18"/>
                  <a:gd fmla="*/ 7 h 15" name="T19"/>
                  <a:gd fmla="*/ 9 w 10" name="T20"/>
                  <a:gd fmla="*/ 6 h 15" name="T21"/>
                  <a:gd fmla="*/ 10 w 10" name="T22"/>
                  <a:gd fmla="*/ 5 h 15" name="T23"/>
                  <a:gd fmla="*/ 9 w 10" name="T24"/>
                  <a:gd fmla="*/ 5 h 15" name="T25"/>
                  <a:gd fmla="*/ 8 w 10" name="T26"/>
                  <a:gd fmla="*/ 7 h 15" name="T27"/>
                  <a:gd fmla="*/ 8 w 10" name="T28"/>
                  <a:gd fmla="*/ 7 h 15" name="T29"/>
                  <a:gd fmla="*/ 8 w 10" name="T30"/>
                  <a:gd fmla="*/ 6 h 15" name="T31"/>
                  <a:gd fmla="*/ 9 w 10" name="T32"/>
                  <a:gd fmla="*/ 5 h 15" name="T33"/>
                  <a:gd fmla="*/ 7 w 10" name="T34"/>
                  <a:gd fmla="*/ 9 h 15" name="T35"/>
                  <a:gd fmla="*/ 6 w 10" name="T36"/>
                  <a:gd fmla="*/ 9 h 15" name="T37"/>
                  <a:gd fmla="*/ 5 w 10" name="T38"/>
                  <a:gd fmla="*/ 10 h 15" name="T39"/>
                  <a:gd fmla="*/ 6 w 10" name="T40"/>
                  <a:gd fmla="*/ 11 h 15" name="T41"/>
                  <a:gd fmla="*/ 7 w 10" name="T42"/>
                  <a:gd fmla="*/ 9 h 15" name="T43"/>
                  <a:gd fmla="*/ 8 w 10" name="T44"/>
                  <a:gd fmla="*/ 9 h 15" name="T45"/>
                  <a:gd fmla="*/ 6 w 10" name="T46"/>
                  <a:gd fmla="*/ 11 h 15" name="T47"/>
                  <a:gd fmla="*/ 7 w 10" name="T48"/>
                  <a:gd fmla="*/ 12 h 15" name="T49"/>
                  <a:gd fmla="*/ 5 w 10" name="T50"/>
                  <a:gd fmla="*/ 10 h 15" name="T51"/>
                  <a:gd fmla="*/ 5 w 10" name="T52"/>
                  <a:gd fmla="*/ 9 h 15" name="T53"/>
                  <a:gd fmla="*/ 8 w 10" name="T54"/>
                  <a:gd fmla="*/ 9 h 15" name="T55"/>
                  <a:gd fmla="*/ 5 w 10" name="T56"/>
                  <a:gd fmla="*/ 13 h 15" name="T57"/>
                  <a:gd fmla="*/ 3 w 10" name="T58"/>
                  <a:gd fmla="*/ 14 h 15" name="T59"/>
                  <a:gd fmla="*/ 4 w 10" name="T60"/>
                  <a:gd fmla="*/ 15 h 15" name="T61"/>
                  <a:gd fmla="*/ 3 w 10" name="T62"/>
                  <a:gd fmla="*/ 14 h 15" name="T63"/>
                  <a:gd fmla="*/ 2 w 10" name="T64"/>
                  <a:gd fmla="*/ 14 h 15" name="T65"/>
                  <a:gd fmla="*/ 3 w 10" name="T66"/>
                  <a:gd fmla="*/ 13 h 15" name="T67"/>
                  <a:gd fmla="*/ 2 w 10" name="T68"/>
                  <a:gd fmla="*/ 13 h 15" name="T69"/>
                  <a:gd fmla="*/ 4 w 10" name="T70"/>
                  <a:gd fmla="*/ 12 h 15" name="T71"/>
                  <a:gd fmla="*/ 3 w 10" name="T72"/>
                  <a:gd fmla="*/ 13 h 15" name="T73"/>
                  <a:gd fmla="*/ 3 w 10" name="T74"/>
                  <a:gd fmla="*/ 13 h 15" name="T75"/>
                  <a:gd fmla="*/ 5 w 10" name="T76"/>
                  <a:gd fmla="*/ 13 h 15" name="T77"/>
                  <a:gd fmla="*/ 0 w 10" name="T78"/>
                  <a:gd fmla="*/ 15 h 15" name="T79"/>
                  <a:gd fmla="*/ 0 w 10" name="T80"/>
                  <a:gd fmla="*/ 14 h 15" name="T81"/>
                  <a:gd fmla="*/ 1 w 10" name="T82"/>
                  <a:gd fmla="*/ 13 h 15" name="T83"/>
                  <a:gd fmla="*/ 1 w 10" name="T84"/>
                  <a:gd fmla="*/ 14 h 15" name="T85"/>
                  <a:gd fmla="*/ 1 w 10" name="T86"/>
                  <a:gd fmla="*/ 14 h 15" name="T87"/>
                  <a:gd fmla="*/ 1 w 10" name="T88"/>
                  <a:gd fmla="*/ 15 h 15" name="T89"/>
                  <a:gd fmla="*/ 1 w 10" name="T90"/>
                  <a:gd fmla="*/ 14 h 15" name="T91"/>
                  <a:gd fmla="*/ 0 w 10" name="T92"/>
                  <a:gd fmla="*/ 14 h 15" name="T93"/>
                  <a:gd fmla="*/ 0 w 10" name="T94"/>
                  <a:gd fmla="*/ 15 h 15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5" w="10">
                    <a:moveTo>
                      <a:pt x="7" y="0"/>
                    </a:move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0"/>
                      <a:pt x="8" y="0"/>
                      <a:pt x="7" y="0"/>
                    </a:cubicBezTo>
                    <a:close/>
                    <a:moveTo>
                      <a:pt x="10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8" y="7"/>
                      <a:pt x="9" y="8"/>
                    </a:cubicBezTo>
                    <a:cubicBezTo>
                      <a:pt x="9" y="7"/>
                      <a:pt x="9" y="7"/>
                      <a:pt x="8" y="7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9" y="5"/>
                      <a:pt x="10" y="5"/>
                      <a:pt x="10" y="5"/>
                    </a:cubicBezTo>
                    <a:close/>
                    <a:moveTo>
                      <a:pt x="9" y="5"/>
                    </a:moveTo>
                    <a:cubicBezTo>
                      <a:pt x="9" y="6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lose/>
                    <a:moveTo>
                      <a:pt x="7" y="9"/>
                    </a:moveTo>
                    <a:cubicBezTo>
                      <a:pt x="7" y="9"/>
                      <a:pt x="7" y="9"/>
                      <a:pt x="6" y="9"/>
                    </a:cubicBezTo>
                    <a:cubicBezTo>
                      <a:pt x="6" y="9"/>
                      <a:pt x="6" y="10"/>
                      <a:pt x="5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0"/>
                      <a:pt x="7" y="10"/>
                      <a:pt x="7" y="9"/>
                    </a:cubicBezTo>
                    <a:close/>
                    <a:moveTo>
                      <a:pt x="8" y="9"/>
                    </a:moveTo>
                    <a:cubicBezTo>
                      <a:pt x="7" y="10"/>
                      <a:pt x="7" y="10"/>
                      <a:pt x="6" y="11"/>
                    </a:cubicBezTo>
                    <a:cubicBezTo>
                      <a:pt x="6" y="11"/>
                      <a:pt x="7" y="12"/>
                      <a:pt x="7" y="12"/>
                    </a:cubicBezTo>
                    <a:cubicBezTo>
                      <a:pt x="6" y="11"/>
                      <a:pt x="5" y="11"/>
                      <a:pt x="5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7" y="8"/>
                      <a:pt x="7" y="9"/>
                      <a:pt x="8" y="9"/>
                    </a:cubicBezTo>
                    <a:close/>
                    <a:moveTo>
                      <a:pt x="5" y="13"/>
                    </a:moveTo>
                    <a:cubicBezTo>
                      <a:pt x="4" y="13"/>
                      <a:pt x="4" y="13"/>
                      <a:pt x="3" y="14"/>
                    </a:cubicBezTo>
                    <a:cubicBezTo>
                      <a:pt x="3" y="14"/>
                      <a:pt x="3" y="14"/>
                      <a:pt x="4" y="15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2" y="14"/>
                    </a:cubicBez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4" y="12"/>
                      <a:pt x="3" y="12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5" y="13"/>
                    </a:cubicBezTo>
                    <a:close/>
                    <a:moveTo>
                      <a:pt x="0" y="15"/>
                    </a:moveTo>
                    <a:cubicBezTo>
                      <a:pt x="0" y="15"/>
                      <a:pt x="0" y="14"/>
                      <a:pt x="0" y="14"/>
                    </a:cubicBezTo>
                    <a:cubicBezTo>
                      <a:pt x="0" y="14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8557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7" name="Oval 1116"/>
              <p:cNvSpPr>
                <a:spLocks noChangeArrowheads="1"/>
              </p:cNvSpPr>
              <p:nvPr/>
            </p:nvSpPr>
            <p:spPr bwMode="auto">
              <a:xfrm>
                <a:off x="5891" y="2889"/>
                <a:ext cx="5" cy="4"/>
              </a:xfrm>
              <a:prstGeom prst="ellipse">
                <a:avLst/>
              </a:prstGeom>
              <a:solidFill>
                <a:srgbClr val="F7EFD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8" name="Freeform 1117"/>
              <p:cNvSpPr/>
              <p:nvPr/>
            </p:nvSpPr>
            <p:spPr bwMode="auto">
              <a:xfrm>
                <a:off x="5891" y="2889"/>
                <a:ext cx="2" cy="4"/>
              </a:xfrm>
              <a:custGeom>
                <a:gdLst>
                  <a:gd fmla="*/ 1 w 1" name="T0"/>
                  <a:gd fmla="*/ 0 h 2" name="T1"/>
                  <a:gd fmla="*/ 0 w 1" name="T2"/>
                  <a:gd fmla="*/ 1 h 2" name="T3"/>
                  <a:gd fmla="*/ 1 w 1" name="T4"/>
                  <a:gd fmla="*/ 2 h 2" name="T5"/>
                  <a:gd fmla="*/ 1 w 1" name="T6"/>
                  <a:gd fmla="*/ 1 h 2" name="T7"/>
                  <a:gd fmla="*/ 1 w 1" name="T8"/>
                  <a:gd fmla="*/ 1 h 2" name="T9"/>
                  <a:gd fmla="*/ 1 w 1" name="T10"/>
                  <a:gd fmla="*/ 1 h 2" name="T11"/>
                  <a:gd fmla="*/ 1 w 1" name="T12"/>
                  <a:gd fmla="*/ 1 h 2" name="T13"/>
                  <a:gd fmla="*/ 1 w 1" name="T14"/>
                  <a:gd fmla="*/ 1 h 2" name="T15"/>
                  <a:gd fmla="*/ 1 w 1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9" name="Freeform 1118"/>
              <p:cNvSpPr>
                <a:spLocks noEditPoints="1"/>
              </p:cNvSpPr>
              <p:nvPr/>
            </p:nvSpPr>
            <p:spPr bwMode="auto">
              <a:xfrm>
                <a:off x="5692" y="2795"/>
                <a:ext cx="66" cy="60"/>
              </a:xfrm>
              <a:custGeom>
                <a:gdLst>
                  <a:gd fmla="*/ 12 w 28" name="T0"/>
                  <a:gd fmla="*/ 2 h 25" name="T1"/>
                  <a:gd fmla="*/ 21 w 28" name="T2"/>
                  <a:gd fmla="*/ 4 h 25" name="T3"/>
                  <a:gd fmla="*/ 16 w 28" name="T4"/>
                  <a:gd fmla="*/ 16 h 25" name="T5"/>
                  <a:gd fmla="*/ 17 w 28" name="T6"/>
                  <a:gd fmla="*/ 16 h 25" name="T7"/>
                  <a:gd fmla="*/ 25 w 28" name="T8"/>
                  <a:gd fmla="*/ 12 h 25" name="T9"/>
                  <a:gd fmla="*/ 22 w 28" name="T10"/>
                  <a:gd fmla="*/ 15 h 25" name="T11"/>
                  <a:gd fmla="*/ 24 w 28" name="T12"/>
                  <a:gd fmla="*/ 15 h 25" name="T13"/>
                  <a:gd fmla="*/ 25 w 28" name="T14"/>
                  <a:gd fmla="*/ 15 h 25" name="T15"/>
                  <a:gd fmla="*/ 28 w 28" name="T16"/>
                  <a:gd fmla="*/ 14 h 25" name="T17"/>
                  <a:gd fmla="*/ 28 w 28" name="T18"/>
                  <a:gd fmla="*/ 15 h 25" name="T19"/>
                  <a:gd fmla="*/ 26 w 28" name="T20"/>
                  <a:gd fmla="*/ 16 h 25" name="T21"/>
                  <a:gd fmla="*/ 27 w 28" name="T22"/>
                  <a:gd fmla="*/ 17 h 25" name="T23"/>
                  <a:gd fmla="*/ 26 w 28" name="T24"/>
                  <a:gd fmla="*/ 17 h 25" name="T25"/>
                  <a:gd fmla="*/ 24 w 28" name="T26"/>
                  <a:gd fmla="*/ 18 h 25" name="T27"/>
                  <a:gd fmla="*/ 22 w 28" name="T28"/>
                  <a:gd fmla="*/ 20 h 25" name="T29"/>
                  <a:gd fmla="*/ 24 w 28" name="T30"/>
                  <a:gd fmla="*/ 20 h 25" name="T31"/>
                  <a:gd fmla="*/ 25 w 28" name="T32"/>
                  <a:gd fmla="*/ 22 h 25" name="T33"/>
                  <a:gd fmla="*/ 20 w 28" name="T34"/>
                  <a:gd fmla="*/ 21 h 25" name="T35"/>
                  <a:gd fmla="*/ 13 w 28" name="T36"/>
                  <a:gd fmla="*/ 22 h 25" name="T37"/>
                  <a:gd fmla="*/ 12 w 28" name="T38"/>
                  <a:gd fmla="*/ 17 h 25" name="T39"/>
                  <a:gd fmla="*/ 15 w 28" name="T40"/>
                  <a:gd fmla="*/ 10 h 25" name="T41"/>
                  <a:gd fmla="*/ 12 w 28" name="T42"/>
                  <a:gd fmla="*/ 2 h 25" name="T43"/>
                  <a:gd fmla="*/ 12 w 28" name="T44"/>
                  <a:gd fmla="*/ 18 h 25" name="T45"/>
                  <a:gd fmla="*/ 12 w 28" name="T46"/>
                  <a:gd fmla="*/ 24 h 25" name="T47"/>
                  <a:gd fmla="*/ 6 w 28" name="T48"/>
                  <a:gd fmla="*/ 24 h 25" name="T49"/>
                  <a:gd fmla="*/ 8 w 28" name="T50"/>
                  <a:gd fmla="*/ 21 h 25" name="T51"/>
                  <a:gd fmla="*/ 0 w 28" name="T52"/>
                  <a:gd fmla="*/ 25 h 25" name="T53"/>
                  <a:gd fmla="*/ 0 w 28" name="T54"/>
                  <a:gd fmla="*/ 18 h 25" name="T55"/>
                  <a:gd fmla="*/ 12 w 28" name="T56"/>
                  <a:gd fmla="*/ 18 h 25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25" w="28">
                    <a:moveTo>
                      <a:pt x="12" y="2"/>
                    </a:moveTo>
                    <a:cubicBezTo>
                      <a:pt x="15" y="0"/>
                      <a:pt x="19" y="1"/>
                      <a:pt x="21" y="4"/>
                    </a:cubicBezTo>
                    <a:cubicBezTo>
                      <a:pt x="22" y="9"/>
                      <a:pt x="19" y="12"/>
                      <a:pt x="16" y="16"/>
                    </a:cubicBezTo>
                    <a:cubicBezTo>
                      <a:pt x="16" y="16"/>
                      <a:pt x="16" y="16"/>
                      <a:pt x="17" y="16"/>
                    </a:cubicBezTo>
                    <a:cubicBezTo>
                      <a:pt x="18" y="14"/>
                      <a:pt x="21" y="12"/>
                      <a:pt x="25" y="12"/>
                    </a:cubicBezTo>
                    <a:cubicBezTo>
                      <a:pt x="24" y="13"/>
                      <a:pt x="23" y="14"/>
                      <a:pt x="22" y="15"/>
                    </a:cubicBezTo>
                    <a:cubicBezTo>
                      <a:pt x="23" y="15"/>
                      <a:pt x="23" y="15"/>
                      <a:pt x="24" y="15"/>
                    </a:cubicBezTo>
                    <a:cubicBezTo>
                      <a:pt x="24" y="15"/>
                      <a:pt x="25" y="15"/>
                      <a:pt x="25" y="15"/>
                    </a:cubicBezTo>
                    <a:cubicBezTo>
                      <a:pt x="26" y="15"/>
                      <a:pt x="27" y="15"/>
                      <a:pt x="28" y="14"/>
                    </a:cubicBezTo>
                    <a:cubicBezTo>
                      <a:pt x="28" y="14"/>
                      <a:pt x="28" y="15"/>
                      <a:pt x="28" y="15"/>
                    </a:cubicBezTo>
                    <a:cubicBezTo>
                      <a:pt x="27" y="15"/>
                      <a:pt x="27" y="16"/>
                      <a:pt x="26" y="16"/>
                    </a:cubicBezTo>
                    <a:cubicBezTo>
                      <a:pt x="26" y="16"/>
                      <a:pt x="27" y="16"/>
                      <a:pt x="27" y="17"/>
                    </a:cubicBezTo>
                    <a:cubicBezTo>
                      <a:pt x="27" y="17"/>
                      <a:pt x="27" y="17"/>
                      <a:pt x="26" y="17"/>
                    </a:cubicBezTo>
                    <a:cubicBezTo>
                      <a:pt x="26" y="17"/>
                      <a:pt x="25" y="18"/>
                      <a:pt x="24" y="18"/>
                    </a:cubicBezTo>
                    <a:cubicBezTo>
                      <a:pt x="23" y="18"/>
                      <a:pt x="23" y="19"/>
                      <a:pt x="22" y="20"/>
                    </a:cubicBezTo>
                    <a:cubicBezTo>
                      <a:pt x="23" y="20"/>
                      <a:pt x="23" y="20"/>
                      <a:pt x="24" y="20"/>
                    </a:cubicBezTo>
                    <a:cubicBezTo>
                      <a:pt x="25" y="20"/>
                      <a:pt x="25" y="21"/>
                      <a:pt x="25" y="22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17" y="20"/>
                      <a:pt x="15" y="19"/>
                      <a:pt x="13" y="22"/>
                    </a:cubicBezTo>
                    <a:cubicBezTo>
                      <a:pt x="12" y="20"/>
                      <a:pt x="12" y="18"/>
                      <a:pt x="12" y="17"/>
                    </a:cubicBezTo>
                    <a:cubicBezTo>
                      <a:pt x="13" y="15"/>
                      <a:pt x="14" y="13"/>
                      <a:pt x="15" y="10"/>
                    </a:cubicBezTo>
                    <a:cubicBezTo>
                      <a:pt x="16" y="5"/>
                      <a:pt x="15" y="2"/>
                      <a:pt x="12" y="2"/>
                    </a:cubicBezTo>
                    <a:close/>
                    <a:moveTo>
                      <a:pt x="12" y="18"/>
                    </a:moveTo>
                    <a:cubicBezTo>
                      <a:pt x="11" y="20"/>
                      <a:pt x="12" y="22"/>
                      <a:pt x="12" y="24"/>
                    </a:cubicBezTo>
                    <a:cubicBezTo>
                      <a:pt x="10" y="24"/>
                      <a:pt x="7" y="24"/>
                      <a:pt x="6" y="24"/>
                    </a:cubicBezTo>
                    <a:cubicBezTo>
                      <a:pt x="6" y="23"/>
                      <a:pt x="7" y="22"/>
                      <a:pt x="8" y="21"/>
                    </a:cubicBezTo>
                    <a:cubicBezTo>
                      <a:pt x="4" y="20"/>
                      <a:pt x="1" y="21"/>
                      <a:pt x="0" y="25"/>
                    </a:cubicBezTo>
                    <a:cubicBezTo>
                      <a:pt x="0" y="23"/>
                      <a:pt x="1" y="21"/>
                      <a:pt x="0" y="18"/>
                    </a:cubicBezTo>
                    <a:cubicBezTo>
                      <a:pt x="4" y="16"/>
                      <a:pt x="7" y="16"/>
                      <a:pt x="12" y="18"/>
                    </a:cubicBezTo>
                    <a:close/>
                  </a:path>
                </a:pathLst>
              </a:custGeom>
              <a:solidFill>
                <a:srgbClr val="4AA0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0" name="Freeform 1119"/>
              <p:cNvSpPr>
                <a:spLocks noEditPoints="1"/>
              </p:cNvSpPr>
              <p:nvPr/>
            </p:nvSpPr>
            <p:spPr bwMode="auto">
              <a:xfrm>
                <a:off x="5692" y="2795"/>
                <a:ext cx="66" cy="60"/>
              </a:xfrm>
              <a:custGeom>
                <a:gdLst>
                  <a:gd fmla="*/ 0 w 28" name="T0"/>
                  <a:gd fmla="*/ 25 h 25" name="T1"/>
                  <a:gd fmla="*/ 12 w 28" name="T2"/>
                  <a:gd fmla="*/ 18 h 25" name="T3"/>
                  <a:gd fmla="*/ 12 w 28" name="T4"/>
                  <a:gd fmla="*/ 24 h 25" name="T5"/>
                  <a:gd fmla="*/ 7 w 28" name="T6"/>
                  <a:gd fmla="*/ 21 h 25" name="T7"/>
                  <a:gd fmla="*/ 0 w 28" name="T8"/>
                  <a:gd fmla="*/ 25 h 25" name="T9"/>
                  <a:gd fmla="*/ 8 w 28" name="T10"/>
                  <a:gd fmla="*/ 21 h 25" name="T11"/>
                  <a:gd fmla="*/ 12 w 28" name="T12"/>
                  <a:gd fmla="*/ 24 h 25" name="T13"/>
                  <a:gd fmla="*/ 11 w 28" name="T14"/>
                  <a:gd fmla="*/ 18 h 25" name="T15"/>
                  <a:gd fmla="*/ 0 w 28" name="T16"/>
                  <a:gd fmla="*/ 24 h 25" name="T17"/>
                  <a:gd fmla="*/ 13 w 28" name="T18"/>
                  <a:gd fmla="*/ 22 h 25" name="T19"/>
                  <a:gd fmla="*/ 12 w 28" name="T20"/>
                  <a:gd fmla="*/ 17 h 25" name="T21"/>
                  <a:gd fmla="*/ 15 w 28" name="T22"/>
                  <a:gd fmla="*/ 4 h 25" name="T23"/>
                  <a:gd fmla="*/ 21 w 28" name="T24"/>
                  <a:gd fmla="*/ 4 h 25" name="T25"/>
                  <a:gd fmla="*/ 16 w 28" name="T26"/>
                  <a:gd fmla="*/ 16 h 25" name="T27"/>
                  <a:gd fmla="*/ 22 w 28" name="T28"/>
                  <a:gd fmla="*/ 15 h 25" name="T29"/>
                  <a:gd fmla="*/ 24 w 28" name="T30"/>
                  <a:gd fmla="*/ 15 h 25" name="T31"/>
                  <a:gd fmla="*/ 28 w 28" name="T32"/>
                  <a:gd fmla="*/ 14 h 25" name="T33"/>
                  <a:gd fmla="*/ 26 w 28" name="T34"/>
                  <a:gd fmla="*/ 16 h 25" name="T35"/>
                  <a:gd fmla="*/ 27 w 28" name="T36"/>
                  <a:gd fmla="*/ 17 h 25" name="T37"/>
                  <a:gd fmla="*/ 28 w 28" name="T38"/>
                  <a:gd fmla="*/ 15 h 25" name="T39"/>
                  <a:gd fmla="*/ 25 w 28" name="T40"/>
                  <a:gd fmla="*/ 15 h 25" name="T41"/>
                  <a:gd fmla="*/ 22 w 28" name="T42"/>
                  <a:gd fmla="*/ 15 h 25" name="T43"/>
                  <a:gd fmla="*/ 17 w 28" name="T44"/>
                  <a:gd fmla="*/ 16 h 25" name="T45"/>
                  <a:gd fmla="*/ 21 w 28" name="T46"/>
                  <a:gd fmla="*/ 4 h 25" name="T47"/>
                  <a:gd fmla="*/ 15 w 28" name="T48"/>
                  <a:gd fmla="*/ 4 h 25" name="T49"/>
                  <a:gd fmla="*/ 12 w 28" name="T50"/>
                  <a:gd fmla="*/ 17 h 25" name="T51"/>
                  <a:gd fmla="*/ 20 w 28" name="T52"/>
                  <a:gd fmla="*/ 21 h 25" name="T53"/>
                  <a:gd fmla="*/ 24 w 28" name="T54"/>
                  <a:gd fmla="*/ 20 h 25" name="T55"/>
                  <a:gd fmla="*/ 24 w 28" name="T56"/>
                  <a:gd fmla="*/ 17 h 25" name="T57"/>
                  <a:gd fmla="*/ 26 w 28" name="T58"/>
                  <a:gd fmla="*/ 17 h 25" name="T59"/>
                  <a:gd fmla="*/ 26 w 28" name="T60"/>
                  <a:gd fmla="*/ 18 h 25" name="T61"/>
                  <a:gd fmla="*/ 24 w 28" name="T62"/>
                  <a:gd fmla="*/ 18 h 25" name="T63"/>
                  <a:gd fmla="*/ 23 w 28" name="T64"/>
                  <a:gd fmla="*/ 20 h 25" name="T65"/>
                  <a:gd fmla="*/ 25 w 28" name="T66"/>
                  <a:gd fmla="*/ 21 h 25" name="T67"/>
                  <a:gd fmla="*/ 13 w 28" name="T68"/>
                  <a:gd fmla="*/ 22 h 25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25" w="28">
                    <a:moveTo>
                      <a:pt x="0" y="25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3"/>
                      <a:pt x="1" y="21"/>
                      <a:pt x="0" y="18"/>
                    </a:cubicBezTo>
                    <a:cubicBezTo>
                      <a:pt x="3" y="16"/>
                      <a:pt x="7" y="16"/>
                      <a:pt x="12" y="18"/>
                    </a:cubicBezTo>
                    <a:cubicBezTo>
                      <a:pt x="11" y="20"/>
                      <a:pt x="12" y="21"/>
                      <a:pt x="12" y="22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0" y="24"/>
                      <a:pt x="7" y="24"/>
                      <a:pt x="6" y="25"/>
                    </a:cubicBezTo>
                    <a:cubicBezTo>
                      <a:pt x="6" y="23"/>
                      <a:pt x="6" y="22"/>
                      <a:pt x="7" y="21"/>
                    </a:cubicBezTo>
                    <a:cubicBezTo>
                      <a:pt x="7" y="21"/>
                      <a:pt x="6" y="21"/>
                      <a:pt x="5" y="21"/>
                    </a:cubicBezTo>
                    <a:cubicBezTo>
                      <a:pt x="3" y="21"/>
                      <a:pt x="1" y="22"/>
                      <a:pt x="0" y="25"/>
                    </a:cubicBezTo>
                    <a:close/>
                    <a:moveTo>
                      <a:pt x="5" y="21"/>
                    </a:moveTo>
                    <a:cubicBezTo>
                      <a:pt x="6" y="21"/>
                      <a:pt x="7" y="21"/>
                      <a:pt x="8" y="21"/>
                    </a:cubicBezTo>
                    <a:cubicBezTo>
                      <a:pt x="7" y="22"/>
                      <a:pt x="6" y="23"/>
                      <a:pt x="6" y="24"/>
                    </a:cubicBezTo>
                    <a:cubicBezTo>
                      <a:pt x="7" y="24"/>
                      <a:pt x="10" y="24"/>
                      <a:pt x="12" y="24"/>
                    </a:cubicBezTo>
                    <a:cubicBezTo>
                      <a:pt x="12" y="24"/>
                      <a:pt x="12" y="23"/>
                      <a:pt x="12" y="22"/>
                    </a:cubicBezTo>
                    <a:cubicBezTo>
                      <a:pt x="11" y="21"/>
                      <a:pt x="11" y="20"/>
                      <a:pt x="11" y="18"/>
                    </a:cubicBezTo>
                    <a:cubicBezTo>
                      <a:pt x="7" y="16"/>
                      <a:pt x="3" y="16"/>
                      <a:pt x="1" y="18"/>
                    </a:cubicBezTo>
                    <a:cubicBezTo>
                      <a:pt x="1" y="20"/>
                      <a:pt x="0" y="22"/>
                      <a:pt x="0" y="24"/>
                    </a:cubicBezTo>
                    <a:cubicBezTo>
                      <a:pt x="1" y="22"/>
                      <a:pt x="3" y="21"/>
                      <a:pt x="5" y="21"/>
                    </a:cubicBezTo>
                    <a:close/>
                    <a:moveTo>
                      <a:pt x="13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11" y="18"/>
                      <a:pt x="12" y="17"/>
                    </a:cubicBezTo>
                    <a:cubicBezTo>
                      <a:pt x="13" y="15"/>
                      <a:pt x="14" y="12"/>
                      <a:pt x="14" y="10"/>
                    </a:cubicBezTo>
                    <a:cubicBezTo>
                      <a:pt x="15" y="8"/>
                      <a:pt x="15" y="5"/>
                      <a:pt x="15" y="4"/>
                    </a:cubicBezTo>
                    <a:cubicBezTo>
                      <a:pt x="14" y="3"/>
                      <a:pt x="13" y="2"/>
                      <a:pt x="12" y="2"/>
                    </a:cubicBezTo>
                    <a:cubicBezTo>
                      <a:pt x="15" y="0"/>
                      <a:pt x="20" y="1"/>
                      <a:pt x="21" y="4"/>
                    </a:cubicBezTo>
                    <a:cubicBezTo>
                      <a:pt x="22" y="9"/>
                      <a:pt x="19" y="13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9" y="13"/>
                      <a:pt x="21" y="12"/>
                      <a:pt x="25" y="12"/>
                    </a:cubicBezTo>
                    <a:cubicBezTo>
                      <a:pt x="24" y="13"/>
                      <a:pt x="23" y="14"/>
                      <a:pt x="22" y="15"/>
                    </a:cubicBezTo>
                    <a:cubicBezTo>
                      <a:pt x="22" y="15"/>
                      <a:pt x="22" y="15"/>
                      <a:pt x="23" y="15"/>
                    </a:cubicBezTo>
                    <a:cubicBezTo>
                      <a:pt x="23" y="15"/>
                      <a:pt x="23" y="15"/>
                      <a:pt x="24" y="15"/>
                    </a:cubicBezTo>
                    <a:cubicBezTo>
                      <a:pt x="24" y="15"/>
                      <a:pt x="25" y="15"/>
                      <a:pt x="25" y="15"/>
                    </a:cubicBezTo>
                    <a:cubicBezTo>
                      <a:pt x="26" y="15"/>
                      <a:pt x="27" y="14"/>
                      <a:pt x="28" y="14"/>
                    </a:cubicBezTo>
                    <a:cubicBezTo>
                      <a:pt x="28" y="14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7" y="16"/>
                      <a:pt x="27" y="16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4"/>
                      <a:pt x="28" y="14"/>
                    </a:cubicBezTo>
                    <a:cubicBezTo>
                      <a:pt x="27" y="15"/>
                      <a:pt x="26" y="15"/>
                      <a:pt x="25" y="15"/>
                    </a:cubicBezTo>
                    <a:cubicBezTo>
                      <a:pt x="25" y="15"/>
                      <a:pt x="24" y="15"/>
                      <a:pt x="24" y="15"/>
                    </a:cubicBezTo>
                    <a:cubicBezTo>
                      <a:pt x="23" y="15"/>
                      <a:pt x="23" y="15"/>
                      <a:pt x="22" y="15"/>
                    </a:cubicBezTo>
                    <a:cubicBezTo>
                      <a:pt x="23" y="14"/>
                      <a:pt x="24" y="13"/>
                      <a:pt x="25" y="12"/>
                    </a:cubicBezTo>
                    <a:cubicBezTo>
                      <a:pt x="21" y="12"/>
                      <a:pt x="19" y="14"/>
                      <a:pt x="17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9" y="13"/>
                      <a:pt x="22" y="9"/>
                      <a:pt x="21" y="4"/>
                    </a:cubicBezTo>
                    <a:cubicBezTo>
                      <a:pt x="19" y="1"/>
                      <a:pt x="15" y="0"/>
                      <a:pt x="12" y="2"/>
                    </a:cubicBezTo>
                    <a:cubicBezTo>
                      <a:pt x="13" y="2"/>
                      <a:pt x="14" y="3"/>
                      <a:pt x="15" y="4"/>
                    </a:cubicBezTo>
                    <a:cubicBezTo>
                      <a:pt x="16" y="5"/>
                      <a:pt x="16" y="7"/>
                      <a:pt x="15" y="10"/>
                    </a:cubicBezTo>
                    <a:cubicBezTo>
                      <a:pt x="14" y="13"/>
                      <a:pt x="13" y="15"/>
                      <a:pt x="12" y="17"/>
                    </a:cubicBezTo>
                    <a:cubicBezTo>
                      <a:pt x="12" y="18"/>
                      <a:pt x="12" y="20"/>
                      <a:pt x="13" y="22"/>
                    </a:cubicBezTo>
                    <a:cubicBezTo>
                      <a:pt x="14" y="20"/>
                      <a:pt x="16" y="19"/>
                      <a:pt x="20" y="21"/>
                    </a:cubicBezTo>
                    <a:cubicBezTo>
                      <a:pt x="22" y="22"/>
                      <a:pt x="23" y="22"/>
                      <a:pt x="25" y="21"/>
                    </a:cubicBezTo>
                    <a:cubicBezTo>
                      <a:pt x="25" y="21"/>
                      <a:pt x="25" y="20"/>
                      <a:pt x="24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19"/>
                      <a:pt x="23" y="18"/>
                      <a:pt x="24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8"/>
                      <a:pt x="26" y="18"/>
                      <a:pt x="25" y="18"/>
                    </a:cubicBezTo>
                    <a:cubicBezTo>
                      <a:pt x="25" y="18"/>
                      <a:pt x="25" y="18"/>
                      <a:pt x="24" y="18"/>
                    </a:cubicBezTo>
                    <a:cubicBezTo>
                      <a:pt x="23" y="18"/>
                      <a:pt x="23" y="19"/>
                      <a:pt x="22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5" y="20"/>
                      <a:pt x="25" y="21"/>
                      <a:pt x="25" y="21"/>
                    </a:cubicBezTo>
                    <a:cubicBezTo>
                      <a:pt x="23" y="22"/>
                      <a:pt x="22" y="22"/>
                      <a:pt x="20" y="21"/>
                    </a:cubicBezTo>
                    <a:cubicBezTo>
                      <a:pt x="16" y="20"/>
                      <a:pt x="14" y="20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1" name="Freeform 1120"/>
              <p:cNvSpPr/>
              <p:nvPr/>
            </p:nvSpPr>
            <p:spPr bwMode="auto">
              <a:xfrm>
                <a:off x="5680" y="2805"/>
                <a:ext cx="10" cy="14"/>
              </a:xfrm>
              <a:custGeom>
                <a:gdLst>
                  <a:gd fmla="*/ 4 w 4" name="T0"/>
                  <a:gd fmla="*/ 2 h 6" name="T1"/>
                  <a:gd fmla="*/ 3 w 4" name="T2"/>
                  <a:gd fmla="*/ 5 h 6" name="T3"/>
                  <a:gd fmla="*/ 0 w 4" name="T4"/>
                  <a:gd fmla="*/ 4 h 6" name="T5"/>
                  <a:gd fmla="*/ 4 w 4" name="T6"/>
                  <a:gd fmla="*/ 2 h 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" w="4">
                    <a:moveTo>
                      <a:pt x="4" y="2"/>
                    </a:moveTo>
                    <a:cubicBezTo>
                      <a:pt x="3" y="3"/>
                      <a:pt x="3" y="4"/>
                      <a:pt x="3" y="5"/>
                    </a:cubicBezTo>
                    <a:cubicBezTo>
                      <a:pt x="2" y="6"/>
                      <a:pt x="0" y="5"/>
                      <a:pt x="0" y="4"/>
                    </a:cubicBezTo>
                    <a:cubicBezTo>
                      <a:pt x="0" y="2"/>
                      <a:pt x="3" y="0"/>
                      <a:pt x="4" y="2"/>
                    </a:cubicBezTo>
                    <a:close/>
                  </a:path>
                </a:pathLst>
              </a:custGeom>
              <a:solidFill>
                <a:srgbClr val="3D7A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2" name="Freeform 1121"/>
              <p:cNvSpPr>
                <a:spLocks noEditPoints="1"/>
              </p:cNvSpPr>
              <p:nvPr/>
            </p:nvSpPr>
            <p:spPr bwMode="auto">
              <a:xfrm>
                <a:off x="5678" y="2805"/>
                <a:ext cx="12" cy="12"/>
              </a:xfrm>
              <a:custGeom>
                <a:gdLst>
                  <a:gd fmla="*/ 4 w 5" name="T0"/>
                  <a:gd fmla="*/ 5 h 5" name="T1"/>
                  <a:gd fmla="*/ 0 w 5" name="T2"/>
                  <a:gd fmla="*/ 4 h 5" name="T3"/>
                  <a:gd fmla="*/ 5 w 5" name="T4"/>
                  <a:gd fmla="*/ 1 h 5" name="T5"/>
                  <a:gd fmla="*/ 4 w 5" name="T6"/>
                  <a:gd fmla="*/ 5 h 5" name="T7"/>
                  <a:gd fmla="*/ 4 w 5" name="T8"/>
                  <a:gd fmla="*/ 5 h 5" name="T9"/>
                  <a:gd fmla="*/ 4 w 5" name="T10"/>
                  <a:gd fmla="*/ 1 h 5" name="T11"/>
                  <a:gd fmla="*/ 1 w 5" name="T12"/>
                  <a:gd fmla="*/ 4 h 5" name="T13"/>
                  <a:gd fmla="*/ 4 w 5" name="T14"/>
                  <a:gd fmla="*/ 5 h 5" name="T15"/>
                  <a:gd fmla="*/ 5 w 5" name="T16"/>
                  <a:gd fmla="*/ 1 h 5" name="T17"/>
                  <a:gd fmla="*/ 4 w 5" name="T18"/>
                  <a:gd fmla="*/ 1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5">
                    <a:moveTo>
                      <a:pt x="4" y="5"/>
                    </a:moveTo>
                    <a:cubicBezTo>
                      <a:pt x="2" y="5"/>
                      <a:pt x="1" y="5"/>
                      <a:pt x="0" y="4"/>
                    </a:cubicBezTo>
                    <a:cubicBezTo>
                      <a:pt x="1" y="2"/>
                      <a:pt x="4" y="0"/>
                      <a:pt x="5" y="1"/>
                    </a:cubicBezTo>
                    <a:cubicBezTo>
                      <a:pt x="4" y="3"/>
                      <a:pt x="4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  <a:moveTo>
                      <a:pt x="4" y="1"/>
                    </a:moveTo>
                    <a:cubicBezTo>
                      <a:pt x="2" y="1"/>
                      <a:pt x="1" y="2"/>
                      <a:pt x="1" y="4"/>
                    </a:cubicBezTo>
                    <a:cubicBezTo>
                      <a:pt x="1" y="5"/>
                      <a:pt x="3" y="5"/>
                      <a:pt x="4" y="5"/>
                    </a:cubicBezTo>
                    <a:cubicBezTo>
                      <a:pt x="4" y="4"/>
                      <a:pt x="5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3" name="Freeform 1122"/>
              <p:cNvSpPr/>
              <p:nvPr/>
            </p:nvSpPr>
            <p:spPr bwMode="auto">
              <a:xfrm>
                <a:off x="5678" y="2795"/>
                <a:ext cx="50" cy="34"/>
              </a:xfrm>
              <a:custGeom>
                <a:gdLst>
                  <a:gd fmla="*/ 0 w 21" name="T0"/>
                  <a:gd fmla="*/ 8 h 14" name="T1"/>
                  <a:gd fmla="*/ 5 w 21" name="T2"/>
                  <a:gd fmla="*/ 12 h 14" name="T3"/>
                  <a:gd fmla="*/ 8 w 21" name="T4"/>
                  <a:gd fmla="*/ 14 h 14" name="T5"/>
                  <a:gd fmla="*/ 14 w 21" name="T6"/>
                  <a:gd fmla="*/ 9 h 14" name="T7"/>
                  <a:gd fmla="*/ 17 w 21" name="T8"/>
                  <a:gd fmla="*/ 5 h 14" name="T9"/>
                  <a:gd fmla="*/ 17 w 21" name="T10"/>
                  <a:gd fmla="*/ 6 h 14" name="T11"/>
                  <a:gd fmla="*/ 16 w 21" name="T12"/>
                  <a:gd fmla="*/ 10 h 14" name="T13"/>
                  <a:gd fmla="*/ 15 w 21" name="T14"/>
                  <a:gd fmla="*/ 14 h 14" name="T15"/>
                  <a:gd fmla="*/ 18 w 21" name="T16"/>
                  <a:gd fmla="*/ 12 h 14" name="T17"/>
                  <a:gd fmla="*/ 20 w 21" name="T18"/>
                  <a:gd fmla="*/ 8 h 14" name="T19"/>
                  <a:gd fmla="*/ 21 w 21" name="T20"/>
                  <a:gd fmla="*/ 5 h 14" name="T21"/>
                  <a:gd fmla="*/ 18 w 21" name="T22"/>
                  <a:gd fmla="*/ 2 h 14" name="T23"/>
                  <a:gd fmla="*/ 12 w 21" name="T24"/>
                  <a:gd fmla="*/ 0 h 14" name="T25"/>
                  <a:gd fmla="*/ 6 w 21" name="T26"/>
                  <a:gd fmla="*/ 0 h 14" name="T27"/>
                  <a:gd fmla="*/ 13 w 21" name="T28"/>
                  <a:gd fmla="*/ 4 h 14" name="T29"/>
                  <a:gd fmla="*/ 5 w 21" name="T30"/>
                  <a:gd fmla="*/ 9 h 14" name="T31"/>
                  <a:gd fmla="*/ 0 w 21" name="T32"/>
                  <a:gd fmla="*/ 8 h 14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14" w="21">
                    <a:moveTo>
                      <a:pt x="0" y="8"/>
                    </a:moveTo>
                    <a:cubicBezTo>
                      <a:pt x="1" y="9"/>
                      <a:pt x="2" y="11"/>
                      <a:pt x="5" y="12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11" y="12"/>
                      <a:pt x="13" y="11"/>
                      <a:pt x="14" y="9"/>
                    </a:cubicBezTo>
                    <a:cubicBezTo>
                      <a:pt x="15" y="8"/>
                      <a:pt x="16" y="7"/>
                      <a:pt x="17" y="5"/>
                    </a:cubicBezTo>
                    <a:cubicBezTo>
                      <a:pt x="17" y="5"/>
                      <a:pt x="18" y="5"/>
                      <a:pt x="17" y="6"/>
                    </a:cubicBezTo>
                    <a:cubicBezTo>
                      <a:pt x="16" y="7"/>
                      <a:pt x="16" y="8"/>
                      <a:pt x="16" y="10"/>
                    </a:cubicBezTo>
                    <a:cubicBezTo>
                      <a:pt x="15" y="11"/>
                      <a:pt x="15" y="12"/>
                      <a:pt x="15" y="14"/>
                    </a:cubicBezTo>
                    <a:cubicBezTo>
                      <a:pt x="16" y="13"/>
                      <a:pt x="17" y="12"/>
                      <a:pt x="18" y="12"/>
                    </a:cubicBezTo>
                    <a:cubicBezTo>
                      <a:pt x="19" y="11"/>
                      <a:pt x="19" y="10"/>
                      <a:pt x="20" y="8"/>
                    </a:cubicBezTo>
                    <a:cubicBezTo>
                      <a:pt x="20" y="7"/>
                      <a:pt x="20" y="5"/>
                      <a:pt x="21" y="5"/>
                    </a:cubicBezTo>
                    <a:cubicBezTo>
                      <a:pt x="20" y="3"/>
                      <a:pt x="19" y="2"/>
                      <a:pt x="18" y="2"/>
                    </a:cubicBezTo>
                    <a:cubicBezTo>
                      <a:pt x="16" y="0"/>
                      <a:pt x="15" y="0"/>
                      <a:pt x="12" y="0"/>
                    </a:cubicBezTo>
                    <a:cubicBezTo>
                      <a:pt x="10" y="0"/>
                      <a:pt x="8" y="1"/>
                      <a:pt x="6" y="0"/>
                    </a:cubicBezTo>
                    <a:cubicBezTo>
                      <a:pt x="6" y="2"/>
                      <a:pt x="8" y="4"/>
                      <a:pt x="13" y="4"/>
                    </a:cubicBezTo>
                    <a:cubicBezTo>
                      <a:pt x="11" y="6"/>
                      <a:pt x="9" y="8"/>
                      <a:pt x="5" y="9"/>
                    </a:cubicBezTo>
                    <a:cubicBezTo>
                      <a:pt x="3" y="10"/>
                      <a:pt x="1" y="9"/>
                      <a:pt x="0" y="8"/>
                    </a:cubicBezTo>
                    <a:close/>
                  </a:path>
                </a:pathLst>
              </a:custGeom>
              <a:solidFill>
                <a:srgbClr val="A4BDF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4" name="Freeform 1123"/>
              <p:cNvSpPr>
                <a:spLocks noEditPoints="1"/>
              </p:cNvSpPr>
              <p:nvPr/>
            </p:nvSpPr>
            <p:spPr bwMode="auto">
              <a:xfrm>
                <a:off x="5678" y="2795"/>
                <a:ext cx="50" cy="34"/>
              </a:xfrm>
              <a:custGeom>
                <a:gdLst>
                  <a:gd fmla="*/ 16 w 21" name="T0"/>
                  <a:gd fmla="*/ 14 h 14" name="T1"/>
                  <a:gd fmla="*/ 15 w 21" name="T2"/>
                  <a:gd fmla="*/ 14 h 14" name="T3"/>
                  <a:gd fmla="*/ 15 w 21" name="T4"/>
                  <a:gd fmla="*/ 10 h 14" name="T5"/>
                  <a:gd fmla="*/ 17 w 21" name="T6"/>
                  <a:gd fmla="*/ 6 h 14" name="T7"/>
                  <a:gd fmla="*/ 17 w 21" name="T8"/>
                  <a:gd fmla="*/ 5 h 14" name="T9"/>
                  <a:gd fmla="*/ 15 w 21" name="T10"/>
                  <a:gd fmla="*/ 9 h 14" name="T11"/>
                  <a:gd fmla="*/ 8 w 21" name="T12"/>
                  <a:gd fmla="*/ 14 h 14" name="T13"/>
                  <a:gd fmla="*/ 4 w 21" name="T14"/>
                  <a:gd fmla="*/ 12 h 14" name="T15"/>
                  <a:gd fmla="*/ 0 w 21" name="T16"/>
                  <a:gd fmla="*/ 8 h 14" name="T17"/>
                  <a:gd fmla="*/ 5 w 21" name="T18"/>
                  <a:gd fmla="*/ 9 h 14" name="T19"/>
                  <a:gd fmla="*/ 13 w 21" name="T20"/>
                  <a:gd fmla="*/ 4 h 14" name="T21"/>
                  <a:gd fmla="*/ 5 w 21" name="T22"/>
                  <a:gd fmla="*/ 0 h 14" name="T23"/>
                  <a:gd fmla="*/ 10 w 21" name="T24"/>
                  <a:gd fmla="*/ 0 h 14" name="T25"/>
                  <a:gd fmla="*/ 12 w 21" name="T26"/>
                  <a:gd fmla="*/ 0 h 14" name="T27"/>
                  <a:gd fmla="*/ 18 w 21" name="T28"/>
                  <a:gd fmla="*/ 2 h 14" name="T29"/>
                  <a:gd fmla="*/ 21 w 21" name="T30"/>
                  <a:gd fmla="*/ 5 h 14" name="T31"/>
                  <a:gd fmla="*/ 20 w 21" name="T32"/>
                  <a:gd fmla="*/ 8 h 14" name="T33"/>
                  <a:gd fmla="*/ 20 w 21" name="T34"/>
                  <a:gd fmla="*/ 8 h 14" name="T35"/>
                  <a:gd fmla="*/ 18 w 21" name="T36"/>
                  <a:gd fmla="*/ 12 h 14" name="T37"/>
                  <a:gd fmla="*/ 16 w 21" name="T38"/>
                  <a:gd fmla="*/ 14 h 14" name="T39"/>
                  <a:gd fmla="*/ 16 w 21" name="T40"/>
                  <a:gd fmla="*/ 14 h 14" name="T41"/>
                  <a:gd fmla="*/ 17 w 21" name="T42"/>
                  <a:gd fmla="*/ 5 h 14" name="T43"/>
                  <a:gd fmla="*/ 17 w 21" name="T44"/>
                  <a:gd fmla="*/ 6 h 14" name="T45"/>
                  <a:gd fmla="*/ 16 w 21" name="T46"/>
                  <a:gd fmla="*/ 10 h 14" name="T47"/>
                  <a:gd fmla="*/ 15 w 21" name="T48"/>
                  <a:gd fmla="*/ 14 h 14" name="T49"/>
                  <a:gd fmla="*/ 18 w 21" name="T50"/>
                  <a:gd fmla="*/ 12 h 14" name="T51"/>
                  <a:gd fmla="*/ 20 w 21" name="T52"/>
                  <a:gd fmla="*/ 8 h 14" name="T53"/>
                  <a:gd fmla="*/ 20 w 21" name="T54"/>
                  <a:gd fmla="*/ 8 h 14" name="T55"/>
                  <a:gd fmla="*/ 21 w 21" name="T56"/>
                  <a:gd fmla="*/ 5 h 14" name="T57"/>
                  <a:gd fmla="*/ 18 w 21" name="T58"/>
                  <a:gd fmla="*/ 2 h 14" name="T59"/>
                  <a:gd fmla="*/ 12 w 21" name="T60"/>
                  <a:gd fmla="*/ 0 h 14" name="T61"/>
                  <a:gd fmla="*/ 10 w 21" name="T62"/>
                  <a:gd fmla="*/ 1 h 14" name="T63"/>
                  <a:gd fmla="*/ 6 w 21" name="T64"/>
                  <a:gd fmla="*/ 0 h 14" name="T65"/>
                  <a:gd fmla="*/ 13 w 21" name="T66"/>
                  <a:gd fmla="*/ 4 h 14" name="T67"/>
                  <a:gd fmla="*/ 5 w 21" name="T68"/>
                  <a:gd fmla="*/ 9 h 14" name="T69"/>
                  <a:gd fmla="*/ 0 w 21" name="T70"/>
                  <a:gd fmla="*/ 8 h 14" name="T71"/>
                  <a:gd fmla="*/ 5 w 21" name="T72"/>
                  <a:gd fmla="*/ 12 h 14" name="T73"/>
                  <a:gd fmla="*/ 8 w 21" name="T74"/>
                  <a:gd fmla="*/ 13 h 14" name="T75"/>
                  <a:gd fmla="*/ 14 w 21" name="T76"/>
                  <a:gd fmla="*/ 9 h 14" name="T77"/>
                  <a:gd fmla="*/ 17 w 21" name="T78"/>
                  <a:gd fmla="*/ 5 h 14" name="T79"/>
                  <a:gd fmla="*/ 17 w 21" name="T80"/>
                  <a:gd fmla="*/ 5 h 14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4" w="21">
                    <a:moveTo>
                      <a:pt x="16" y="14"/>
                    </a:move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2"/>
                      <a:pt x="15" y="11"/>
                      <a:pt x="15" y="10"/>
                    </a:cubicBezTo>
                    <a:cubicBezTo>
                      <a:pt x="16" y="8"/>
                      <a:pt x="16" y="7"/>
                      <a:pt x="17" y="6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6" y="7"/>
                      <a:pt x="16" y="8"/>
                      <a:pt x="15" y="9"/>
                    </a:cubicBezTo>
                    <a:cubicBezTo>
                      <a:pt x="13" y="11"/>
                      <a:pt x="11" y="13"/>
                      <a:pt x="8" y="14"/>
                    </a:cubicBezTo>
                    <a:cubicBezTo>
                      <a:pt x="7" y="14"/>
                      <a:pt x="6" y="13"/>
                      <a:pt x="4" y="12"/>
                    </a:cubicBezTo>
                    <a:cubicBezTo>
                      <a:pt x="3" y="11"/>
                      <a:pt x="1" y="10"/>
                      <a:pt x="0" y="8"/>
                    </a:cubicBezTo>
                    <a:cubicBezTo>
                      <a:pt x="1" y="9"/>
                      <a:pt x="3" y="9"/>
                      <a:pt x="5" y="9"/>
                    </a:cubicBezTo>
                    <a:cubicBezTo>
                      <a:pt x="8" y="8"/>
                      <a:pt x="11" y="6"/>
                      <a:pt x="13" y="4"/>
                    </a:cubicBezTo>
                    <a:cubicBezTo>
                      <a:pt x="7" y="4"/>
                      <a:pt x="6" y="2"/>
                      <a:pt x="5" y="0"/>
                    </a:cubicBezTo>
                    <a:cubicBezTo>
                      <a:pt x="7" y="1"/>
                      <a:pt x="8" y="1"/>
                      <a:pt x="10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5" y="0"/>
                      <a:pt x="16" y="0"/>
                      <a:pt x="18" y="2"/>
                    </a:cubicBezTo>
                    <a:cubicBezTo>
                      <a:pt x="19" y="2"/>
                      <a:pt x="20" y="3"/>
                      <a:pt x="21" y="5"/>
                    </a:cubicBezTo>
                    <a:cubicBezTo>
                      <a:pt x="20" y="5"/>
                      <a:pt x="20" y="6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9" y="10"/>
                      <a:pt x="19" y="11"/>
                      <a:pt x="18" y="12"/>
                    </a:cubicBezTo>
                    <a:cubicBezTo>
                      <a:pt x="16" y="12"/>
                      <a:pt x="16" y="13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lose/>
                    <a:moveTo>
                      <a:pt x="17" y="5"/>
                    </a:moveTo>
                    <a:cubicBezTo>
                      <a:pt x="17" y="5"/>
                      <a:pt x="18" y="5"/>
                      <a:pt x="17" y="6"/>
                    </a:cubicBezTo>
                    <a:cubicBezTo>
                      <a:pt x="16" y="7"/>
                      <a:pt x="16" y="8"/>
                      <a:pt x="16" y="10"/>
                    </a:cubicBezTo>
                    <a:cubicBezTo>
                      <a:pt x="15" y="11"/>
                      <a:pt x="15" y="12"/>
                      <a:pt x="15" y="14"/>
                    </a:cubicBezTo>
                    <a:cubicBezTo>
                      <a:pt x="16" y="13"/>
                      <a:pt x="16" y="12"/>
                      <a:pt x="18" y="12"/>
                    </a:cubicBezTo>
                    <a:cubicBezTo>
                      <a:pt x="18" y="11"/>
                      <a:pt x="19" y="10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6"/>
                      <a:pt x="20" y="5"/>
                      <a:pt x="21" y="5"/>
                    </a:cubicBezTo>
                    <a:cubicBezTo>
                      <a:pt x="20" y="3"/>
                      <a:pt x="19" y="2"/>
                      <a:pt x="18" y="2"/>
                    </a:cubicBezTo>
                    <a:cubicBezTo>
                      <a:pt x="16" y="1"/>
                      <a:pt x="15" y="0"/>
                      <a:pt x="12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6" y="2"/>
                      <a:pt x="7" y="4"/>
                      <a:pt x="13" y="4"/>
                    </a:cubicBezTo>
                    <a:cubicBezTo>
                      <a:pt x="11" y="6"/>
                      <a:pt x="9" y="8"/>
                      <a:pt x="5" y="9"/>
                    </a:cubicBezTo>
                    <a:cubicBezTo>
                      <a:pt x="2" y="10"/>
                      <a:pt x="1" y="9"/>
                      <a:pt x="0" y="8"/>
                    </a:cubicBezTo>
                    <a:cubicBezTo>
                      <a:pt x="1" y="10"/>
                      <a:pt x="3" y="11"/>
                      <a:pt x="5" y="12"/>
                    </a:cubicBezTo>
                    <a:cubicBezTo>
                      <a:pt x="6" y="13"/>
                      <a:pt x="7" y="14"/>
                      <a:pt x="8" y="13"/>
                    </a:cubicBezTo>
                    <a:cubicBezTo>
                      <a:pt x="11" y="12"/>
                      <a:pt x="13" y="11"/>
                      <a:pt x="14" y="9"/>
                    </a:cubicBezTo>
                    <a:cubicBezTo>
                      <a:pt x="15" y="8"/>
                      <a:pt x="16" y="7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5" name="Freeform 1124"/>
              <p:cNvSpPr/>
              <p:nvPr/>
            </p:nvSpPr>
            <p:spPr bwMode="auto">
              <a:xfrm>
                <a:off x="5716" y="2838"/>
                <a:ext cx="47" cy="39"/>
              </a:xfrm>
              <a:custGeom>
                <a:gdLst>
                  <a:gd fmla="*/ 2 w 20" name="T0"/>
                  <a:gd fmla="*/ 0 h 16" name="T1"/>
                  <a:gd fmla="*/ 14 w 20" name="T2"/>
                  <a:gd fmla="*/ 5 h 16" name="T3"/>
                  <a:gd fmla="*/ 4 w 20" name="T4"/>
                  <a:gd fmla="*/ 3 h 16" name="T5"/>
                  <a:gd fmla="*/ 10 w 20" name="T6"/>
                  <a:gd fmla="*/ 3 h 16" name="T7"/>
                  <a:gd fmla="*/ 15 w 20" name="T8"/>
                  <a:gd fmla="*/ 4 h 16" name="T9"/>
                  <a:gd fmla="*/ 15 w 20" name="T10"/>
                  <a:gd fmla="*/ 3 h 16" name="T11"/>
                  <a:gd fmla="*/ 14 w 20" name="T12"/>
                  <a:gd fmla="*/ 2 h 16" name="T13"/>
                  <a:gd fmla="*/ 16 w 20" name="T14"/>
                  <a:gd fmla="*/ 2 h 16" name="T15"/>
                  <a:gd fmla="*/ 20 w 20" name="T16"/>
                  <a:gd fmla="*/ 9 h 16" name="T17"/>
                  <a:gd fmla="*/ 12 w 20" name="T18"/>
                  <a:gd fmla="*/ 16 h 16" name="T19"/>
                  <a:gd fmla="*/ 14 w 20" name="T20"/>
                  <a:gd fmla="*/ 10 h 16" name="T21"/>
                  <a:gd fmla="*/ 2 w 20" name="T22"/>
                  <a:gd fmla="*/ 0 h 1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6" w="20">
                    <a:moveTo>
                      <a:pt x="2" y="0"/>
                    </a:moveTo>
                    <a:cubicBezTo>
                      <a:pt x="2" y="5"/>
                      <a:pt x="10" y="8"/>
                      <a:pt x="14" y="5"/>
                    </a:cubicBezTo>
                    <a:cubicBezTo>
                      <a:pt x="7" y="5"/>
                      <a:pt x="8" y="4"/>
                      <a:pt x="4" y="3"/>
                    </a:cubicBezTo>
                    <a:cubicBezTo>
                      <a:pt x="5" y="2"/>
                      <a:pt x="7" y="2"/>
                      <a:pt x="10" y="3"/>
                    </a:cubicBezTo>
                    <a:cubicBezTo>
                      <a:pt x="11" y="4"/>
                      <a:pt x="13" y="4"/>
                      <a:pt x="15" y="4"/>
                    </a:cubicBezTo>
                    <a:cubicBezTo>
                      <a:pt x="15" y="4"/>
                      <a:pt x="15" y="3"/>
                      <a:pt x="15" y="3"/>
                    </a:cubicBezTo>
                    <a:cubicBezTo>
                      <a:pt x="15" y="3"/>
                      <a:pt x="15" y="3"/>
                      <a:pt x="14" y="2"/>
                    </a:cubicBezTo>
                    <a:cubicBezTo>
                      <a:pt x="15" y="2"/>
                      <a:pt x="16" y="2"/>
                      <a:pt x="16" y="2"/>
                    </a:cubicBezTo>
                    <a:cubicBezTo>
                      <a:pt x="18" y="4"/>
                      <a:pt x="19" y="7"/>
                      <a:pt x="20" y="9"/>
                    </a:cubicBezTo>
                    <a:cubicBezTo>
                      <a:pt x="18" y="13"/>
                      <a:pt x="15" y="15"/>
                      <a:pt x="12" y="16"/>
                    </a:cubicBezTo>
                    <a:cubicBezTo>
                      <a:pt x="12" y="13"/>
                      <a:pt x="13" y="12"/>
                      <a:pt x="14" y="10"/>
                    </a:cubicBezTo>
                    <a:cubicBezTo>
                      <a:pt x="5" y="13"/>
                      <a:pt x="0" y="6"/>
                      <a:pt x="2" y="0"/>
                    </a:cubicBezTo>
                    <a:close/>
                  </a:path>
                </a:pathLst>
              </a:custGeom>
              <a:solidFill>
                <a:srgbClr val="A4BDF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6" name="Freeform 1125"/>
              <p:cNvSpPr>
                <a:spLocks noEditPoints="1"/>
              </p:cNvSpPr>
              <p:nvPr/>
            </p:nvSpPr>
            <p:spPr bwMode="auto">
              <a:xfrm>
                <a:off x="5718" y="2838"/>
                <a:ext cx="48" cy="39"/>
              </a:xfrm>
              <a:custGeom>
                <a:gdLst>
                  <a:gd fmla="*/ 11 w 20" name="T0"/>
                  <a:gd fmla="*/ 16 h 16" name="T1"/>
                  <a:gd fmla="*/ 11 w 20" name="T2"/>
                  <a:gd fmla="*/ 16 h 16" name="T3"/>
                  <a:gd fmla="*/ 13 w 20" name="T4"/>
                  <a:gd fmla="*/ 10 h 16" name="T5"/>
                  <a:gd fmla="*/ 2 w 20" name="T6"/>
                  <a:gd fmla="*/ 8 h 16" name="T7"/>
                  <a:gd fmla="*/ 1 w 20" name="T8"/>
                  <a:gd fmla="*/ 0 h 16" name="T9"/>
                  <a:gd fmla="*/ 9 w 20" name="T10"/>
                  <a:gd fmla="*/ 6 h 16" name="T11"/>
                  <a:gd fmla="*/ 13 w 20" name="T12"/>
                  <a:gd fmla="*/ 5 h 16" name="T13"/>
                  <a:gd fmla="*/ 10 w 20" name="T14"/>
                  <a:gd fmla="*/ 5 h 16" name="T15"/>
                  <a:gd fmla="*/ 6 w 20" name="T16"/>
                  <a:gd fmla="*/ 4 h 16" name="T17"/>
                  <a:gd fmla="*/ 3 w 20" name="T18"/>
                  <a:gd fmla="*/ 3 h 16" name="T19"/>
                  <a:gd fmla="*/ 9 w 20" name="T20"/>
                  <a:gd fmla="*/ 3 h 16" name="T21"/>
                  <a:gd fmla="*/ 14 w 20" name="T22"/>
                  <a:gd fmla="*/ 4 h 16" name="T23"/>
                  <a:gd fmla="*/ 14 w 20" name="T24"/>
                  <a:gd fmla="*/ 3 h 16" name="T25"/>
                  <a:gd fmla="*/ 14 w 20" name="T26"/>
                  <a:gd fmla="*/ 3 h 16" name="T27"/>
                  <a:gd fmla="*/ 13 w 20" name="T28"/>
                  <a:gd fmla="*/ 2 h 16" name="T29"/>
                  <a:gd fmla="*/ 14 w 20" name="T30"/>
                  <a:gd fmla="*/ 2 h 16" name="T31"/>
                  <a:gd fmla="*/ 15 w 20" name="T32"/>
                  <a:gd fmla="*/ 2 h 16" name="T33"/>
                  <a:gd fmla="*/ 19 w 20" name="T34"/>
                  <a:gd fmla="*/ 8 h 16" name="T35"/>
                  <a:gd fmla="*/ 20 w 20" name="T36"/>
                  <a:gd fmla="*/ 9 h 16" name="T37"/>
                  <a:gd fmla="*/ 11 w 20" name="T38"/>
                  <a:gd fmla="*/ 16 h 16" name="T39"/>
                  <a:gd fmla="*/ 11 w 20" name="T40"/>
                  <a:gd fmla="*/ 16 h 16" name="T41"/>
                  <a:gd fmla="*/ 13 w 20" name="T42"/>
                  <a:gd fmla="*/ 10 h 16" name="T43"/>
                  <a:gd fmla="*/ 11 w 20" name="T44"/>
                  <a:gd fmla="*/ 16 h 16" name="T45"/>
                  <a:gd fmla="*/ 19 w 20" name="T46"/>
                  <a:gd fmla="*/ 9 h 16" name="T47"/>
                  <a:gd fmla="*/ 19 w 20" name="T48"/>
                  <a:gd fmla="*/ 8 h 16" name="T49"/>
                  <a:gd fmla="*/ 15 w 20" name="T50"/>
                  <a:gd fmla="*/ 2 h 16" name="T51"/>
                  <a:gd fmla="*/ 14 w 20" name="T52"/>
                  <a:gd fmla="*/ 2 h 16" name="T53"/>
                  <a:gd fmla="*/ 14 w 20" name="T54"/>
                  <a:gd fmla="*/ 2 h 16" name="T55"/>
                  <a:gd fmla="*/ 14 w 20" name="T56"/>
                  <a:gd fmla="*/ 2 h 16" name="T57"/>
                  <a:gd fmla="*/ 14 w 20" name="T58"/>
                  <a:gd fmla="*/ 3 h 16" name="T59"/>
                  <a:gd fmla="*/ 14 w 20" name="T60"/>
                  <a:gd fmla="*/ 3 h 16" name="T61"/>
                  <a:gd fmla="*/ 14 w 20" name="T62"/>
                  <a:gd fmla="*/ 4 h 16" name="T63"/>
                  <a:gd fmla="*/ 14 w 20" name="T64"/>
                  <a:gd fmla="*/ 4 h 16" name="T65"/>
                  <a:gd fmla="*/ 14 w 20" name="T66"/>
                  <a:gd fmla="*/ 4 h 16" name="T67"/>
                  <a:gd fmla="*/ 9 w 20" name="T68"/>
                  <a:gd fmla="*/ 3 h 16" name="T69"/>
                  <a:gd fmla="*/ 3 w 20" name="T70"/>
                  <a:gd fmla="*/ 3 h 16" name="T71"/>
                  <a:gd fmla="*/ 6 w 20" name="T72"/>
                  <a:gd fmla="*/ 4 h 16" name="T73"/>
                  <a:gd fmla="*/ 13 w 20" name="T74"/>
                  <a:gd fmla="*/ 5 h 16" name="T75"/>
                  <a:gd fmla="*/ 1 w 20" name="T76"/>
                  <a:gd fmla="*/ 0 h 16" name="T77"/>
                  <a:gd fmla="*/ 2 w 20" name="T78"/>
                  <a:gd fmla="*/ 8 h 16" name="T79"/>
                  <a:gd fmla="*/ 13 w 20" name="T80"/>
                  <a:gd fmla="*/ 10 h 16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6" w="20">
                    <a:moveTo>
                      <a:pt x="11" y="16"/>
                    </a:move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4"/>
                      <a:pt x="11" y="12"/>
                      <a:pt x="13" y="10"/>
                    </a:cubicBezTo>
                    <a:cubicBezTo>
                      <a:pt x="9" y="12"/>
                      <a:pt x="4" y="11"/>
                      <a:pt x="2" y="8"/>
                    </a:cubicBezTo>
                    <a:cubicBezTo>
                      <a:pt x="0" y="5"/>
                      <a:pt x="0" y="3"/>
                      <a:pt x="1" y="0"/>
                    </a:cubicBezTo>
                    <a:cubicBezTo>
                      <a:pt x="1" y="4"/>
                      <a:pt x="5" y="6"/>
                      <a:pt x="9" y="6"/>
                    </a:cubicBezTo>
                    <a:cubicBezTo>
                      <a:pt x="10" y="6"/>
                      <a:pt x="12" y="6"/>
                      <a:pt x="13" y="5"/>
                    </a:cubicBezTo>
                    <a:cubicBezTo>
                      <a:pt x="12" y="5"/>
                      <a:pt x="11" y="5"/>
                      <a:pt x="10" y="5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4" y="1"/>
                      <a:pt x="6" y="2"/>
                      <a:pt x="9" y="3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6" y="4"/>
                      <a:pt x="18" y="6"/>
                      <a:pt x="19" y="8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6" y="13"/>
                      <a:pt x="13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lose/>
                    <a:moveTo>
                      <a:pt x="13" y="10"/>
                    </a:moveTo>
                    <a:cubicBezTo>
                      <a:pt x="11" y="12"/>
                      <a:pt x="11" y="14"/>
                      <a:pt x="11" y="16"/>
                    </a:cubicBezTo>
                    <a:cubicBezTo>
                      <a:pt x="13" y="15"/>
                      <a:pt x="16" y="13"/>
                      <a:pt x="19" y="9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4"/>
                      <a:pt x="15" y="2"/>
                    </a:cubicBezTo>
                    <a:cubicBezTo>
                      <a:pt x="15" y="2"/>
                      <a:pt x="15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2" y="4"/>
                      <a:pt x="10" y="4"/>
                      <a:pt x="9" y="3"/>
                    </a:cubicBezTo>
                    <a:cubicBezTo>
                      <a:pt x="6" y="2"/>
                      <a:pt x="4" y="2"/>
                      <a:pt x="3" y="3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7" y="4"/>
                      <a:pt x="8" y="5"/>
                      <a:pt x="13" y="5"/>
                    </a:cubicBezTo>
                    <a:cubicBezTo>
                      <a:pt x="10" y="8"/>
                      <a:pt x="1" y="6"/>
                      <a:pt x="1" y="0"/>
                    </a:cubicBezTo>
                    <a:cubicBezTo>
                      <a:pt x="0" y="3"/>
                      <a:pt x="0" y="5"/>
                      <a:pt x="2" y="8"/>
                    </a:cubicBezTo>
                    <a:cubicBezTo>
                      <a:pt x="4" y="11"/>
                      <a:pt x="8" y="12"/>
                      <a:pt x="13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7" name="Freeform 1126"/>
              <p:cNvSpPr/>
              <p:nvPr/>
            </p:nvSpPr>
            <p:spPr bwMode="auto">
              <a:xfrm>
                <a:off x="5690" y="2850"/>
                <a:ext cx="16" cy="17"/>
              </a:xfrm>
              <a:custGeom>
                <a:gdLst>
                  <a:gd fmla="*/ 2 w 7" name="T0"/>
                  <a:gd fmla="*/ 0 h 7" name="T1"/>
                  <a:gd fmla="*/ 7 w 7" name="T2"/>
                  <a:gd fmla="*/ 3 h 7" name="T3"/>
                  <a:gd fmla="*/ 1 w 7" name="T4"/>
                  <a:gd fmla="*/ 2 h 7" name="T5"/>
                  <a:gd fmla="*/ 2 w 7" name="T6"/>
                  <a:gd fmla="*/ 0 h 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7" w="7">
                    <a:moveTo>
                      <a:pt x="2" y="0"/>
                    </a:moveTo>
                    <a:cubicBezTo>
                      <a:pt x="3" y="2"/>
                      <a:pt x="5" y="3"/>
                      <a:pt x="7" y="3"/>
                    </a:cubicBezTo>
                    <a:cubicBezTo>
                      <a:pt x="6" y="7"/>
                      <a:pt x="0" y="6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4BDF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8" name="Freeform 1127"/>
              <p:cNvSpPr/>
              <p:nvPr/>
            </p:nvSpPr>
            <p:spPr bwMode="auto">
              <a:xfrm>
                <a:off x="5692" y="2850"/>
                <a:ext cx="14" cy="15"/>
              </a:xfrm>
              <a:custGeom>
                <a:gdLst>
                  <a:gd fmla="*/ 3 w 6" name="T0"/>
                  <a:gd fmla="*/ 6 h 6" name="T1"/>
                  <a:gd fmla="*/ 0 w 6" name="T2"/>
                  <a:gd fmla="*/ 4 h 6" name="T3"/>
                  <a:gd fmla="*/ 0 w 6" name="T4"/>
                  <a:gd fmla="*/ 2 h 6" name="T5"/>
                  <a:gd fmla="*/ 1 w 6" name="T6"/>
                  <a:gd fmla="*/ 0 h 6" name="T7"/>
                  <a:gd fmla="*/ 6 w 6" name="T8"/>
                  <a:gd fmla="*/ 3 h 6" name="T9"/>
                  <a:gd fmla="*/ 6 w 6" name="T10"/>
                  <a:gd fmla="*/ 3 h 6" name="T11"/>
                  <a:gd fmla="*/ 1 w 6" name="T12"/>
                  <a:gd fmla="*/ 0 h 6" name="T13"/>
                  <a:gd fmla="*/ 0 w 6" name="T14"/>
                  <a:gd fmla="*/ 2 h 6" name="T15"/>
                  <a:gd fmla="*/ 1 w 6" name="T16"/>
                  <a:gd fmla="*/ 4 h 6" name="T17"/>
                  <a:gd fmla="*/ 6 w 6" name="T18"/>
                  <a:gd fmla="*/ 4 h 6" name="T19"/>
                  <a:gd fmla="*/ 3 w 6" name="T20"/>
                  <a:gd fmla="*/ 6 h 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" w="6">
                    <a:moveTo>
                      <a:pt x="3" y="6"/>
                    </a:moveTo>
                    <a:cubicBezTo>
                      <a:pt x="2" y="6"/>
                      <a:pt x="1" y="5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2"/>
                      <a:pt x="4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3"/>
                      <a:pt x="1" y="2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6"/>
                      <a:pt x="5" y="6"/>
                      <a:pt x="6" y="4"/>
                    </a:cubicBezTo>
                    <a:cubicBezTo>
                      <a:pt x="5" y="5"/>
                      <a:pt x="4" y="6"/>
                      <a:pt x="3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9" name="Freeform 1128"/>
              <p:cNvSpPr/>
              <p:nvPr/>
            </p:nvSpPr>
            <p:spPr bwMode="auto">
              <a:xfrm>
                <a:off x="5794" y="2860"/>
                <a:ext cx="14" cy="19"/>
              </a:xfrm>
              <a:custGeom>
                <a:gdLst>
                  <a:gd fmla="*/ 1 w 6" name="T0"/>
                  <a:gd fmla="*/ 3 h 8" name="T1"/>
                  <a:gd fmla="*/ 1 w 6" name="T2"/>
                  <a:gd fmla="*/ 8 h 8" name="T3"/>
                  <a:gd fmla="*/ 3 w 6" name="T4"/>
                  <a:gd fmla="*/ 8 h 8" name="T5"/>
                  <a:gd fmla="*/ 2 w 6" name="T6"/>
                  <a:gd fmla="*/ 3 h 8" name="T7"/>
                  <a:gd fmla="*/ 1 w 6" name="T8"/>
                  <a:gd fmla="*/ 3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6">
                    <a:moveTo>
                      <a:pt x="1" y="3"/>
                    </a:moveTo>
                    <a:cubicBezTo>
                      <a:pt x="0" y="4"/>
                      <a:pt x="0" y="6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4"/>
                      <a:pt x="2" y="2"/>
                      <a:pt x="2" y="3"/>
                    </a:cubicBezTo>
                    <a:cubicBezTo>
                      <a:pt x="6" y="6"/>
                      <a:pt x="3" y="0"/>
                      <a:pt x="1" y="3"/>
                    </a:cubicBezTo>
                    <a:close/>
                  </a:path>
                </a:pathLst>
              </a:custGeom>
              <a:solidFill>
                <a:srgbClr val="8FA5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0" name="Freeform 1129"/>
              <p:cNvSpPr>
                <a:spLocks noEditPoints="1"/>
              </p:cNvSpPr>
              <p:nvPr/>
            </p:nvSpPr>
            <p:spPr bwMode="auto">
              <a:xfrm>
                <a:off x="5794" y="2862"/>
                <a:ext cx="9" cy="17"/>
              </a:xfrm>
              <a:custGeom>
                <a:gdLst>
                  <a:gd fmla="*/ 3 w 4" name="T0"/>
                  <a:gd fmla="*/ 7 h 7" name="T1"/>
                  <a:gd fmla="*/ 1 w 4" name="T2"/>
                  <a:gd fmla="*/ 7 h 7" name="T3"/>
                  <a:gd fmla="*/ 1 w 4" name="T4"/>
                  <a:gd fmla="*/ 2 h 7" name="T5"/>
                  <a:gd fmla="*/ 4 w 4" name="T6"/>
                  <a:gd fmla="*/ 2 h 7" name="T7"/>
                  <a:gd fmla="*/ 4 w 4" name="T8"/>
                  <a:gd fmla="*/ 3 h 7" name="T9"/>
                  <a:gd fmla="*/ 2 w 4" name="T10"/>
                  <a:gd fmla="*/ 2 h 7" name="T11"/>
                  <a:gd fmla="*/ 2 w 4" name="T12"/>
                  <a:gd fmla="*/ 2 h 7" name="T13"/>
                  <a:gd fmla="*/ 2 w 4" name="T14"/>
                  <a:gd fmla="*/ 3 h 7" name="T15"/>
                  <a:gd fmla="*/ 3 w 4" name="T16"/>
                  <a:gd fmla="*/ 7 h 7" name="T17"/>
                  <a:gd fmla="*/ 3 w 4" name="T18"/>
                  <a:gd fmla="*/ 7 h 7" name="T19"/>
                  <a:gd fmla="*/ 2 w 4" name="T20"/>
                  <a:gd fmla="*/ 1 h 7" name="T21"/>
                  <a:gd fmla="*/ 1 w 4" name="T22"/>
                  <a:gd fmla="*/ 2 h 7" name="T23"/>
                  <a:gd fmla="*/ 1 w 4" name="T24"/>
                  <a:gd fmla="*/ 7 h 7" name="T25"/>
                  <a:gd fmla="*/ 3 w 4" name="T26"/>
                  <a:gd fmla="*/ 7 h 7" name="T27"/>
                  <a:gd fmla="*/ 2 w 4" name="T28"/>
                  <a:gd fmla="*/ 3 h 7" name="T29"/>
                  <a:gd fmla="*/ 2 w 4" name="T30"/>
                  <a:gd fmla="*/ 2 h 7" name="T31"/>
                  <a:gd fmla="*/ 4 w 4" name="T32"/>
                  <a:gd fmla="*/ 3 h 7" name="T33"/>
                  <a:gd fmla="*/ 4 w 4" name="T34"/>
                  <a:gd fmla="*/ 2 h 7" name="T35"/>
                  <a:gd fmla="*/ 2 w 4" name="T36"/>
                  <a:gd fmla="*/ 1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4">
                    <a:moveTo>
                      <a:pt x="3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1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3" y="3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3" y="4"/>
                      <a:pt x="3" y="5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0" y="3"/>
                      <a:pt x="1" y="5"/>
                      <a:pt x="1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1" name="Freeform 1130"/>
              <p:cNvSpPr/>
              <p:nvPr/>
            </p:nvSpPr>
            <p:spPr bwMode="auto">
              <a:xfrm>
                <a:off x="5799" y="2865"/>
                <a:ext cx="14" cy="14"/>
              </a:xfrm>
              <a:custGeom>
                <a:gdLst>
                  <a:gd fmla="*/ 5 w 6" name="T0"/>
                  <a:gd fmla="*/ 6 h 6" name="T1"/>
                  <a:gd fmla="*/ 3 w 6" name="T2"/>
                  <a:gd fmla="*/ 1 h 6" name="T3"/>
                  <a:gd fmla="*/ 0 w 6" name="T4"/>
                  <a:gd fmla="*/ 2 h 6" name="T5"/>
                  <a:gd fmla="*/ 1 w 6" name="T6"/>
                  <a:gd fmla="*/ 6 h 6" name="T7"/>
                  <a:gd fmla="*/ 5 w 6" name="T8"/>
                  <a:gd fmla="*/ 6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6">
                    <a:moveTo>
                      <a:pt x="5" y="6"/>
                    </a:moveTo>
                    <a:cubicBezTo>
                      <a:pt x="6" y="4"/>
                      <a:pt x="5" y="2"/>
                      <a:pt x="3" y="1"/>
                    </a:cubicBezTo>
                    <a:cubicBezTo>
                      <a:pt x="0" y="1"/>
                      <a:pt x="3" y="0"/>
                      <a:pt x="0" y="2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DB00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2" name="Freeform 1131"/>
              <p:cNvSpPr>
                <a:spLocks noEditPoints="1"/>
              </p:cNvSpPr>
              <p:nvPr/>
            </p:nvSpPr>
            <p:spPr bwMode="auto">
              <a:xfrm>
                <a:off x="5799" y="2867"/>
                <a:ext cx="14" cy="12"/>
              </a:xfrm>
              <a:custGeom>
                <a:gdLst>
                  <a:gd fmla="*/ 5 w 6" name="T0"/>
                  <a:gd fmla="*/ 5 h 5" name="T1"/>
                  <a:gd fmla="*/ 1 w 6" name="T2"/>
                  <a:gd fmla="*/ 5 h 5" name="T3"/>
                  <a:gd fmla="*/ 0 w 6" name="T4"/>
                  <a:gd fmla="*/ 1 h 5" name="T5"/>
                  <a:gd fmla="*/ 1 w 6" name="T6"/>
                  <a:gd fmla="*/ 0 h 5" name="T7"/>
                  <a:gd fmla="*/ 3 w 6" name="T8"/>
                  <a:gd fmla="*/ 0 h 5" name="T9"/>
                  <a:gd fmla="*/ 5 w 6" name="T10"/>
                  <a:gd fmla="*/ 2 h 5" name="T11"/>
                  <a:gd fmla="*/ 5 w 6" name="T12"/>
                  <a:gd fmla="*/ 5 h 5" name="T13"/>
                  <a:gd fmla="*/ 5 w 6" name="T14"/>
                  <a:gd fmla="*/ 5 h 5" name="T15"/>
                  <a:gd fmla="*/ 1 w 6" name="T16"/>
                  <a:gd fmla="*/ 0 h 5" name="T17"/>
                  <a:gd fmla="*/ 0 w 6" name="T18"/>
                  <a:gd fmla="*/ 1 h 5" name="T19"/>
                  <a:gd fmla="*/ 1 w 6" name="T20"/>
                  <a:gd fmla="*/ 5 h 5" name="T21"/>
                  <a:gd fmla="*/ 5 w 6" name="T22"/>
                  <a:gd fmla="*/ 5 h 5" name="T23"/>
                  <a:gd fmla="*/ 5 w 6" name="T24"/>
                  <a:gd fmla="*/ 2 h 5" name="T25"/>
                  <a:gd fmla="*/ 3 w 6" name="T26"/>
                  <a:gd fmla="*/ 0 h 5" name="T27"/>
                  <a:gd fmla="*/ 1 w 6" name="T28"/>
                  <a:gd fmla="*/ 0 h 5" name="T29"/>
                  <a:gd fmla="*/ 1 w 6" name="T30"/>
                  <a:gd fmla="*/ 0 h 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5" w="6">
                    <a:moveTo>
                      <a:pt x="5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6" y="2"/>
                      <a:pt x="6" y="3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6" y="3"/>
                      <a:pt x="5" y="2"/>
                    </a:cubicBezTo>
                    <a:cubicBezTo>
                      <a:pt x="5" y="1"/>
                      <a:pt x="4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3" name="Freeform 1132"/>
              <p:cNvSpPr/>
              <p:nvPr/>
            </p:nvSpPr>
            <p:spPr bwMode="auto">
              <a:xfrm>
                <a:off x="5740" y="2812"/>
                <a:ext cx="75" cy="79"/>
              </a:xfrm>
              <a:custGeom>
                <a:gdLst>
                  <a:gd fmla="*/ 31 w 32" name="T0"/>
                  <a:gd fmla="*/ 23 h 33" name="T1"/>
                  <a:gd fmla="*/ 32 w 32" name="T2"/>
                  <a:gd fmla="*/ 28 h 33" name="T3"/>
                  <a:gd fmla="*/ 30 w 32" name="T4"/>
                  <a:gd fmla="*/ 28 h 33" name="T5"/>
                  <a:gd fmla="*/ 28 w 32" name="T6"/>
                  <a:gd fmla="*/ 23 h 33" name="T7"/>
                  <a:gd fmla="*/ 10 w 32" name="T8"/>
                  <a:gd fmla="*/ 33 h 33" name="T9"/>
                  <a:gd fmla="*/ 11 w 32" name="T10"/>
                  <a:gd fmla="*/ 22 h 33" name="T11"/>
                  <a:gd fmla="*/ 4 w 32" name="T12"/>
                  <a:gd fmla="*/ 11 h 33" name="T13"/>
                  <a:gd fmla="*/ 0 w 32" name="T14"/>
                  <a:gd fmla="*/ 11 h 33" name="T15"/>
                  <a:gd fmla="*/ 7 w 32" name="T16"/>
                  <a:gd fmla="*/ 5 h 33" name="T17"/>
                  <a:gd fmla="*/ 8 w 32" name="T18"/>
                  <a:gd fmla="*/ 3 h 33" name="T19"/>
                  <a:gd fmla="*/ 28 w 32" name="T20"/>
                  <a:gd fmla="*/ 4 h 33" name="T21"/>
                  <a:gd fmla="*/ 31 w 32" name="T22"/>
                  <a:gd fmla="*/ 23 h 3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3" w="32">
                    <a:moveTo>
                      <a:pt x="31" y="23"/>
                    </a:moveTo>
                    <a:cubicBezTo>
                      <a:pt x="32" y="24"/>
                      <a:pt x="32" y="26"/>
                      <a:pt x="32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1" y="26"/>
                      <a:pt x="30" y="24"/>
                      <a:pt x="28" y="23"/>
                    </a:cubicBezTo>
                    <a:cubicBezTo>
                      <a:pt x="23" y="23"/>
                      <a:pt x="18" y="32"/>
                      <a:pt x="10" y="33"/>
                    </a:cubicBezTo>
                    <a:cubicBezTo>
                      <a:pt x="8" y="30"/>
                      <a:pt x="8" y="25"/>
                      <a:pt x="11" y="22"/>
                    </a:cubicBezTo>
                    <a:cubicBezTo>
                      <a:pt x="9" y="18"/>
                      <a:pt x="6" y="13"/>
                      <a:pt x="4" y="11"/>
                    </a:cubicBezTo>
                    <a:cubicBezTo>
                      <a:pt x="3" y="11"/>
                      <a:pt x="1" y="11"/>
                      <a:pt x="0" y="11"/>
                    </a:cubicBezTo>
                    <a:cubicBezTo>
                      <a:pt x="1" y="9"/>
                      <a:pt x="4" y="6"/>
                      <a:pt x="7" y="5"/>
                    </a:cubicBezTo>
                    <a:cubicBezTo>
                      <a:pt x="7" y="4"/>
                      <a:pt x="8" y="4"/>
                      <a:pt x="8" y="3"/>
                    </a:cubicBezTo>
                    <a:cubicBezTo>
                      <a:pt x="9" y="0"/>
                      <a:pt x="24" y="1"/>
                      <a:pt x="28" y="4"/>
                    </a:cubicBezTo>
                    <a:cubicBezTo>
                      <a:pt x="28" y="7"/>
                      <a:pt x="29" y="20"/>
                      <a:pt x="31" y="23"/>
                    </a:cubicBezTo>
                    <a:close/>
                  </a:path>
                </a:pathLst>
              </a:custGeom>
              <a:solidFill>
                <a:srgbClr val="8FA5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4" name="Freeform 1133"/>
              <p:cNvSpPr>
                <a:spLocks noEditPoints="1"/>
              </p:cNvSpPr>
              <p:nvPr/>
            </p:nvSpPr>
            <p:spPr bwMode="auto">
              <a:xfrm>
                <a:off x="5740" y="2814"/>
                <a:ext cx="78" cy="77"/>
              </a:xfrm>
              <a:custGeom>
                <a:gdLst>
                  <a:gd fmla="*/ 10 w 33" name="T0"/>
                  <a:gd fmla="*/ 32 h 32" name="T1"/>
                  <a:gd fmla="*/ 10 w 33" name="T2"/>
                  <a:gd fmla="*/ 32 h 32" name="T3"/>
                  <a:gd fmla="*/ 11 w 33" name="T4"/>
                  <a:gd fmla="*/ 21 h 32" name="T5"/>
                  <a:gd fmla="*/ 4 w 33" name="T6"/>
                  <a:gd fmla="*/ 10 h 32" name="T7"/>
                  <a:gd fmla="*/ 1 w 33" name="T8"/>
                  <a:gd fmla="*/ 10 h 32" name="T9"/>
                  <a:gd fmla="*/ 0 w 33" name="T10"/>
                  <a:gd fmla="*/ 10 h 32" name="T11"/>
                  <a:gd fmla="*/ 7 w 33" name="T12"/>
                  <a:gd fmla="*/ 4 h 32" name="T13"/>
                  <a:gd fmla="*/ 8 w 33" name="T14"/>
                  <a:gd fmla="*/ 2 h 32" name="T15"/>
                  <a:gd fmla="*/ 15 w 33" name="T16"/>
                  <a:gd fmla="*/ 0 h 32" name="T17"/>
                  <a:gd fmla="*/ 28 w 33" name="T18"/>
                  <a:gd fmla="*/ 2 h 32" name="T19"/>
                  <a:gd fmla="*/ 31 w 33" name="T20"/>
                  <a:gd fmla="*/ 22 h 32" name="T21"/>
                  <a:gd fmla="*/ 32 w 33" name="T22"/>
                  <a:gd fmla="*/ 27 h 32" name="T23"/>
                  <a:gd fmla="*/ 30 w 33" name="T24"/>
                  <a:gd fmla="*/ 27 h 32" name="T25"/>
                  <a:gd fmla="*/ 30 w 33" name="T26"/>
                  <a:gd fmla="*/ 24 h 32" name="T27"/>
                  <a:gd fmla="*/ 28 w 33" name="T28"/>
                  <a:gd fmla="*/ 22 h 32" name="T29"/>
                  <a:gd fmla="*/ 27 w 33" name="T30"/>
                  <a:gd fmla="*/ 22 h 32" name="T31"/>
                  <a:gd fmla="*/ 21 w 33" name="T32"/>
                  <a:gd fmla="*/ 26 h 32" name="T33"/>
                  <a:gd fmla="*/ 10 w 33" name="T34"/>
                  <a:gd fmla="*/ 32 h 32" name="T35"/>
                  <a:gd fmla="*/ 10 w 33" name="T36"/>
                  <a:gd fmla="*/ 32 h 32" name="T37"/>
                  <a:gd fmla="*/ 1 w 33" name="T38"/>
                  <a:gd fmla="*/ 10 h 32" name="T39"/>
                  <a:gd fmla="*/ 4 w 33" name="T40"/>
                  <a:gd fmla="*/ 10 h 32" name="T41"/>
                  <a:gd fmla="*/ 11 w 33" name="T42"/>
                  <a:gd fmla="*/ 21 h 32" name="T43"/>
                  <a:gd fmla="*/ 10 w 33" name="T44"/>
                  <a:gd fmla="*/ 31 h 32" name="T45"/>
                  <a:gd fmla="*/ 21 w 33" name="T46"/>
                  <a:gd fmla="*/ 26 h 32" name="T47"/>
                  <a:gd fmla="*/ 27 w 33" name="T48"/>
                  <a:gd fmla="*/ 22 h 32" name="T49"/>
                  <a:gd fmla="*/ 30 w 33" name="T50"/>
                  <a:gd fmla="*/ 24 h 32" name="T51"/>
                  <a:gd fmla="*/ 30 w 33" name="T52"/>
                  <a:gd fmla="*/ 27 h 32" name="T53"/>
                  <a:gd fmla="*/ 32 w 33" name="T54"/>
                  <a:gd fmla="*/ 27 h 32" name="T55"/>
                  <a:gd fmla="*/ 31 w 33" name="T56"/>
                  <a:gd fmla="*/ 22 h 32" name="T57"/>
                  <a:gd fmla="*/ 28 w 33" name="T58"/>
                  <a:gd fmla="*/ 3 h 32" name="T59"/>
                  <a:gd fmla="*/ 15 w 33" name="T60"/>
                  <a:gd fmla="*/ 0 h 32" name="T61"/>
                  <a:gd fmla="*/ 8 w 33" name="T62"/>
                  <a:gd fmla="*/ 2 h 32" name="T63"/>
                  <a:gd fmla="*/ 7 w 33" name="T64"/>
                  <a:gd fmla="*/ 4 h 32" name="T65"/>
                  <a:gd fmla="*/ 0 w 33" name="T66"/>
                  <a:gd fmla="*/ 10 h 32" name="T67"/>
                  <a:gd fmla="*/ 1 w 33" name="T68"/>
                  <a:gd fmla="*/ 10 h 32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32" w="33">
                    <a:moveTo>
                      <a:pt x="10" y="32"/>
                    </a:moveTo>
                    <a:cubicBezTo>
                      <a:pt x="10" y="32"/>
                      <a:pt x="10" y="32"/>
                      <a:pt x="10" y="32"/>
                    </a:cubicBezTo>
                    <a:cubicBezTo>
                      <a:pt x="8" y="29"/>
                      <a:pt x="8" y="24"/>
                      <a:pt x="11" y="21"/>
                    </a:cubicBezTo>
                    <a:cubicBezTo>
                      <a:pt x="9" y="17"/>
                      <a:pt x="6" y="12"/>
                      <a:pt x="4" y="10"/>
                    </a:cubicBezTo>
                    <a:cubicBezTo>
                      <a:pt x="3" y="10"/>
                      <a:pt x="2" y="10"/>
                      <a:pt x="1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7"/>
                      <a:pt x="4" y="5"/>
                      <a:pt x="7" y="4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0"/>
                      <a:pt x="12" y="0"/>
                      <a:pt x="15" y="0"/>
                    </a:cubicBezTo>
                    <a:cubicBezTo>
                      <a:pt x="20" y="0"/>
                      <a:pt x="26" y="1"/>
                      <a:pt x="28" y="2"/>
                    </a:cubicBezTo>
                    <a:cubicBezTo>
                      <a:pt x="28" y="6"/>
                      <a:pt x="29" y="19"/>
                      <a:pt x="31" y="22"/>
                    </a:cubicBezTo>
                    <a:cubicBezTo>
                      <a:pt x="32" y="23"/>
                      <a:pt x="33" y="25"/>
                      <a:pt x="32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1" y="25"/>
                      <a:pt x="30" y="24"/>
                    </a:cubicBezTo>
                    <a:cubicBezTo>
                      <a:pt x="30" y="23"/>
                      <a:pt x="29" y="23"/>
                      <a:pt x="28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5" y="22"/>
                      <a:pt x="23" y="24"/>
                      <a:pt x="21" y="26"/>
                    </a:cubicBezTo>
                    <a:cubicBezTo>
                      <a:pt x="18" y="28"/>
                      <a:pt x="14" y="31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lose/>
                    <a:moveTo>
                      <a:pt x="1" y="10"/>
                    </a:moveTo>
                    <a:cubicBezTo>
                      <a:pt x="2" y="10"/>
                      <a:pt x="3" y="10"/>
                      <a:pt x="4" y="10"/>
                    </a:cubicBezTo>
                    <a:cubicBezTo>
                      <a:pt x="6" y="12"/>
                      <a:pt x="10" y="17"/>
                      <a:pt x="11" y="21"/>
                    </a:cubicBezTo>
                    <a:cubicBezTo>
                      <a:pt x="8" y="24"/>
                      <a:pt x="8" y="29"/>
                      <a:pt x="10" y="31"/>
                    </a:cubicBezTo>
                    <a:cubicBezTo>
                      <a:pt x="14" y="31"/>
                      <a:pt x="18" y="28"/>
                      <a:pt x="21" y="26"/>
                    </a:cubicBezTo>
                    <a:cubicBezTo>
                      <a:pt x="23" y="24"/>
                      <a:pt x="25" y="22"/>
                      <a:pt x="27" y="22"/>
                    </a:cubicBezTo>
                    <a:cubicBezTo>
                      <a:pt x="29" y="22"/>
                      <a:pt x="30" y="23"/>
                      <a:pt x="30" y="24"/>
                    </a:cubicBezTo>
                    <a:cubicBezTo>
                      <a:pt x="31" y="24"/>
                      <a:pt x="31" y="25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5"/>
                      <a:pt x="32" y="23"/>
                      <a:pt x="31" y="22"/>
                    </a:cubicBezTo>
                    <a:cubicBezTo>
                      <a:pt x="29" y="19"/>
                      <a:pt x="28" y="6"/>
                      <a:pt x="28" y="3"/>
                    </a:cubicBezTo>
                    <a:cubicBezTo>
                      <a:pt x="26" y="1"/>
                      <a:pt x="20" y="0"/>
                      <a:pt x="15" y="0"/>
                    </a:cubicBezTo>
                    <a:cubicBezTo>
                      <a:pt x="11" y="0"/>
                      <a:pt x="8" y="1"/>
                      <a:pt x="8" y="2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5" y="5"/>
                      <a:pt x="1" y="8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5" name="Freeform 1134"/>
              <p:cNvSpPr/>
              <p:nvPr/>
            </p:nvSpPr>
            <p:spPr bwMode="auto">
              <a:xfrm>
                <a:off x="5754" y="2824"/>
                <a:ext cx="47" cy="62"/>
              </a:xfrm>
              <a:custGeom>
                <a:gdLst>
                  <a:gd fmla="*/ 6 w 20" name="T0"/>
                  <a:gd fmla="*/ 20 h 26" name="T1"/>
                  <a:gd fmla="*/ 0 w 20" name="T2"/>
                  <a:gd fmla="*/ 7 h 26" name="T3"/>
                  <a:gd fmla="*/ 7 w 20" name="T4"/>
                  <a:gd fmla="*/ 5 h 26" name="T5"/>
                  <a:gd fmla="*/ 20 w 20" name="T6"/>
                  <a:gd fmla="*/ 2 h 26" name="T7"/>
                  <a:gd fmla="*/ 20 w 20" name="T8"/>
                  <a:gd fmla="*/ 4 h 26" name="T9"/>
                  <a:gd fmla="*/ 10 w 20" name="T10"/>
                  <a:gd fmla="*/ 6 h 26" name="T11"/>
                  <a:gd fmla="*/ 8 w 20" name="T12"/>
                  <a:gd fmla="*/ 11 h 26" name="T13"/>
                  <a:gd fmla="*/ 6 w 20" name="T14"/>
                  <a:gd fmla="*/ 8 h 26" name="T15"/>
                  <a:gd fmla="*/ 7 w 20" name="T16"/>
                  <a:gd fmla="*/ 13 h 26" name="T17"/>
                  <a:gd fmla="*/ 4 w 20" name="T18"/>
                  <a:gd fmla="*/ 8 h 26" name="T19"/>
                  <a:gd fmla="*/ 6 w 20" name="T20"/>
                  <a:gd fmla="*/ 21 h 26" name="T21"/>
                  <a:gd fmla="*/ 11 w 20" name="T22"/>
                  <a:gd fmla="*/ 19 h 26" name="T23"/>
                  <a:gd fmla="*/ 6 w 20" name="T24"/>
                  <a:gd fmla="*/ 22 h 26" name="T25"/>
                  <a:gd fmla="*/ 5 w 20" name="T26"/>
                  <a:gd fmla="*/ 26 h 26" name="T27"/>
                  <a:gd fmla="*/ 6 w 20" name="T28"/>
                  <a:gd fmla="*/ 20 h 26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26" w="20">
                    <a:moveTo>
                      <a:pt x="6" y="20"/>
                    </a:moveTo>
                    <a:cubicBezTo>
                      <a:pt x="5" y="15"/>
                      <a:pt x="3" y="10"/>
                      <a:pt x="0" y="7"/>
                    </a:cubicBezTo>
                    <a:cubicBezTo>
                      <a:pt x="1" y="7"/>
                      <a:pt x="4" y="7"/>
                      <a:pt x="7" y="5"/>
                    </a:cubicBezTo>
                    <a:cubicBezTo>
                      <a:pt x="10" y="4"/>
                      <a:pt x="17" y="0"/>
                      <a:pt x="20" y="2"/>
                    </a:cubicBezTo>
                    <a:cubicBezTo>
                      <a:pt x="20" y="2"/>
                      <a:pt x="20" y="3"/>
                      <a:pt x="20" y="4"/>
                    </a:cubicBezTo>
                    <a:cubicBezTo>
                      <a:pt x="19" y="2"/>
                      <a:pt x="12" y="5"/>
                      <a:pt x="10" y="6"/>
                    </a:cubicBezTo>
                    <a:cubicBezTo>
                      <a:pt x="8" y="7"/>
                      <a:pt x="7" y="8"/>
                      <a:pt x="8" y="11"/>
                    </a:cubicBezTo>
                    <a:cubicBezTo>
                      <a:pt x="7" y="10"/>
                      <a:pt x="7" y="9"/>
                      <a:pt x="6" y="8"/>
                    </a:cubicBezTo>
                    <a:cubicBezTo>
                      <a:pt x="6" y="9"/>
                      <a:pt x="7" y="11"/>
                      <a:pt x="7" y="13"/>
                    </a:cubicBezTo>
                    <a:cubicBezTo>
                      <a:pt x="7" y="12"/>
                      <a:pt x="6" y="9"/>
                      <a:pt x="4" y="8"/>
                    </a:cubicBezTo>
                    <a:cubicBezTo>
                      <a:pt x="6" y="11"/>
                      <a:pt x="7" y="17"/>
                      <a:pt x="6" y="21"/>
                    </a:cubicBezTo>
                    <a:cubicBezTo>
                      <a:pt x="7" y="21"/>
                      <a:pt x="10" y="20"/>
                      <a:pt x="11" y="19"/>
                    </a:cubicBezTo>
                    <a:cubicBezTo>
                      <a:pt x="10" y="20"/>
                      <a:pt x="7" y="21"/>
                      <a:pt x="6" y="22"/>
                    </a:cubicBezTo>
                    <a:cubicBezTo>
                      <a:pt x="5" y="23"/>
                      <a:pt x="4" y="25"/>
                      <a:pt x="5" y="26"/>
                    </a:cubicBezTo>
                    <a:cubicBezTo>
                      <a:pt x="4" y="25"/>
                      <a:pt x="5" y="21"/>
                      <a:pt x="6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6" name="Freeform 1135"/>
              <p:cNvSpPr/>
              <p:nvPr/>
            </p:nvSpPr>
            <p:spPr bwMode="auto">
              <a:xfrm>
                <a:off x="5794" y="2841"/>
                <a:ext cx="19" cy="26"/>
              </a:xfrm>
              <a:custGeom>
                <a:gdLst>
                  <a:gd fmla="*/ 8 w 8" name="T0"/>
                  <a:gd fmla="*/ 11 h 11" name="T1"/>
                  <a:gd fmla="*/ 0 w 8" name="T2"/>
                  <a:gd fmla="*/ 10 h 11" name="T3"/>
                  <a:gd fmla="*/ 3 w 8" name="T4"/>
                  <a:gd fmla="*/ 9 h 11" name="T5"/>
                  <a:gd fmla="*/ 2 w 8" name="T6"/>
                  <a:gd fmla="*/ 3 h 11" name="T7"/>
                  <a:gd fmla="*/ 3 w 8" name="T8"/>
                  <a:gd fmla="*/ 3 h 11" name="T9"/>
                  <a:gd fmla="*/ 4 w 8" name="T10"/>
                  <a:gd fmla="*/ 9 h 11" name="T11"/>
                  <a:gd fmla="*/ 6 w 8" name="T12"/>
                  <a:gd fmla="*/ 9 h 11" name="T13"/>
                  <a:gd fmla="*/ 4 w 8" name="T14"/>
                  <a:gd fmla="*/ 1 h 11" name="T15"/>
                  <a:gd fmla="*/ 6 w 8" name="T16"/>
                  <a:gd fmla="*/ 0 h 11" name="T17"/>
                  <a:gd fmla="*/ 8 w 8" name="T18"/>
                  <a:gd fmla="*/ 11 h 1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1" w="8">
                    <a:moveTo>
                      <a:pt x="8" y="11"/>
                    </a:moveTo>
                    <a:cubicBezTo>
                      <a:pt x="7" y="10"/>
                      <a:pt x="4" y="9"/>
                      <a:pt x="0" y="10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8"/>
                      <a:pt x="2" y="4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4" y="8"/>
                      <a:pt x="4" y="9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6" y="8"/>
                      <a:pt x="4" y="2"/>
                      <a:pt x="4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4"/>
                      <a:pt x="7" y="9"/>
                      <a:pt x="8" y="1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7" name="Freeform 1136"/>
              <p:cNvSpPr/>
              <p:nvPr/>
            </p:nvSpPr>
            <p:spPr bwMode="auto">
              <a:xfrm>
                <a:off x="5744" y="2829"/>
                <a:ext cx="22" cy="7"/>
              </a:xfrm>
              <a:custGeom>
                <a:gdLst>
                  <a:gd fmla="*/ 9 w 9" name="T0"/>
                  <a:gd fmla="*/ 2 h 3" name="T1"/>
                  <a:gd fmla="*/ 3 w 9" name="T2"/>
                  <a:gd fmla="*/ 1 h 3" name="T3"/>
                  <a:gd fmla="*/ 4 w 9" name="T4"/>
                  <a:gd fmla="*/ 0 h 3" name="T5"/>
                  <a:gd fmla="*/ 0 w 9" name="T6"/>
                  <a:gd fmla="*/ 3 h 3" name="T7"/>
                  <a:gd fmla="*/ 9 w 9" name="T8"/>
                  <a:gd fmla="*/ 2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9">
                    <a:moveTo>
                      <a:pt x="9" y="2"/>
                    </a:moveTo>
                    <a:cubicBezTo>
                      <a:pt x="8" y="2"/>
                      <a:pt x="5" y="2"/>
                      <a:pt x="3" y="1"/>
                    </a:cubicBezTo>
                    <a:cubicBezTo>
                      <a:pt x="3" y="1"/>
                      <a:pt x="4" y="1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3" y="3"/>
                      <a:pt x="7" y="3"/>
                      <a:pt x="9" y="2"/>
                    </a:cubicBezTo>
                    <a:close/>
                  </a:path>
                </a:pathLst>
              </a:custGeom>
              <a:solidFill>
                <a:srgbClr val="DB003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8" name="Freeform 1137"/>
              <p:cNvSpPr>
                <a:spLocks noEditPoints="1"/>
              </p:cNvSpPr>
              <p:nvPr/>
            </p:nvSpPr>
            <p:spPr bwMode="auto">
              <a:xfrm>
                <a:off x="5744" y="2819"/>
                <a:ext cx="59" cy="55"/>
              </a:xfrm>
              <a:custGeom>
                <a:gdLst>
                  <a:gd fmla="*/ 10 w 25" name="T0"/>
                  <a:gd fmla="*/ 23 h 23" name="T1"/>
                  <a:gd fmla="*/ 9 w 25" name="T2"/>
                  <a:gd fmla="*/ 19 h 23" name="T3"/>
                  <a:gd fmla="*/ 9 w 25" name="T4"/>
                  <a:gd fmla="*/ 19 h 23" name="T5"/>
                  <a:gd fmla="*/ 10 w 25" name="T6"/>
                  <a:gd fmla="*/ 23 h 23" name="T7"/>
                  <a:gd fmla="*/ 6 w 25" name="T8"/>
                  <a:gd fmla="*/ 9 h 23" name="T9"/>
                  <a:gd fmla="*/ 4 w 25" name="T10"/>
                  <a:gd fmla="*/ 9 h 23" name="T11"/>
                  <a:gd fmla="*/ 2 w 25" name="T12"/>
                  <a:gd fmla="*/ 8 h 23" name="T13"/>
                  <a:gd fmla="*/ 2 w 25" name="T14"/>
                  <a:gd fmla="*/ 8 h 23" name="T15"/>
                  <a:gd fmla="*/ 4 w 25" name="T16"/>
                  <a:gd fmla="*/ 9 h 23" name="T17"/>
                  <a:gd fmla="*/ 11 w 25" name="T18"/>
                  <a:gd fmla="*/ 7 h 23" name="T19"/>
                  <a:gd fmla="*/ 11 w 25" name="T20"/>
                  <a:gd fmla="*/ 7 h 23" name="T21"/>
                  <a:gd fmla="*/ 25 w 25" name="T22"/>
                  <a:gd fmla="*/ 0 h 23" name="T23"/>
                  <a:gd fmla="*/ 11 w 25" name="T24"/>
                  <a:gd fmla="*/ 7 h 23" name="T25"/>
                  <a:gd fmla="*/ 11 w 25" name="T26"/>
                  <a:gd fmla="*/ 8 h 23" name="T27"/>
                  <a:gd fmla="*/ 6 w 25" name="T28"/>
                  <a:gd fmla="*/ 9 h 23" name="T29"/>
                  <a:gd fmla="*/ 4 w 25" name="T30"/>
                  <a:gd fmla="*/ 7 h 23" name="T31"/>
                  <a:gd fmla="*/ 2 w 25" name="T32"/>
                  <a:gd fmla="*/ 7 h 23" name="T33"/>
                  <a:gd fmla="*/ 2 w 25" name="T34"/>
                  <a:gd fmla="*/ 7 h 23" name="T35"/>
                  <a:gd fmla="*/ 2 w 25" name="T36"/>
                  <a:gd fmla="*/ 7 h 23" name="T37"/>
                  <a:gd fmla="*/ 0 w 25" name="T38"/>
                  <a:gd fmla="*/ 7 h 23" name="T39"/>
                  <a:gd fmla="*/ 0 w 25" name="T40"/>
                  <a:gd fmla="*/ 7 h 23" name="T41"/>
                  <a:gd fmla="*/ 0 w 25" name="T42"/>
                  <a:gd fmla="*/ 7 h 23" name="T43"/>
                  <a:gd fmla="*/ 0 w 25" name="T44"/>
                  <a:gd fmla="*/ 7 h 23" name="T45"/>
                  <a:gd fmla="*/ 4 w 25" name="T46"/>
                  <a:gd fmla="*/ 4 h 23" name="T47"/>
                  <a:gd fmla="*/ 5 w 25" name="T48"/>
                  <a:gd fmla="*/ 2 h 23" name="T49"/>
                  <a:gd fmla="*/ 5 w 25" name="T50"/>
                  <a:gd fmla="*/ 2 h 23" name="T51"/>
                  <a:gd fmla="*/ 3 w 25" name="T52"/>
                  <a:gd fmla="*/ 5 h 23" name="T53"/>
                  <a:gd fmla="*/ 3 w 25" name="T54"/>
                  <a:gd fmla="*/ 5 h 23" name="T55"/>
                  <a:gd fmla="*/ 9 w 25" name="T56"/>
                  <a:gd fmla="*/ 6 h 23" name="T57"/>
                  <a:gd fmla="*/ 9 w 25" name="T58"/>
                  <a:gd fmla="*/ 6 h 23" name="T59"/>
                  <a:gd fmla="*/ 24 w 25" name="T60"/>
                  <a:gd fmla="*/ 0 h 23" name="T61"/>
                  <a:gd fmla="*/ 9 w 25" name="T62"/>
                  <a:gd fmla="*/ 6 h 23" name="T63"/>
                  <a:gd fmla="*/ 9 w 25" name="T64"/>
                  <a:gd fmla="*/ 6 h 23" name="T65"/>
                  <a:gd fmla="*/ 4 w 25" name="T66"/>
                  <a:gd fmla="*/ 7 h 23" name="T67"/>
                  <a:gd fmla="*/ 1 w 25" name="T68"/>
                  <a:gd fmla="*/ 7 h 23" name="T69"/>
                  <a:gd fmla="*/ 9 w 25" name="T70"/>
                  <a:gd fmla="*/ 6 h 23" name="T71"/>
                  <a:gd fmla="*/ 3 w 25" name="T72"/>
                  <a:gd fmla="*/ 5 h 23" name="T73"/>
                  <a:gd fmla="*/ 3 w 25" name="T74"/>
                  <a:gd fmla="*/ 5 h 23" name="T75"/>
                  <a:gd fmla="*/ 3 w 25" name="T76"/>
                  <a:gd fmla="*/ 5 h 23" name="T77"/>
                  <a:gd fmla="*/ 3 w 25" name="T78"/>
                  <a:gd fmla="*/ 5 h 23" name="T79"/>
                  <a:gd fmla="*/ 3 w 25" name="T80"/>
                  <a:gd fmla="*/ 5 h 23" name="T81"/>
                  <a:gd fmla="*/ 3 w 25" name="T82"/>
                  <a:gd fmla="*/ 5 h 23" name="T83"/>
                  <a:gd fmla="*/ 3 w 25" name="T84"/>
                  <a:gd fmla="*/ 5 h 23" name="T85"/>
                  <a:gd fmla="*/ 3 w 25" name="T86"/>
                  <a:gd fmla="*/ 5 h 23" name="T87"/>
                  <a:gd fmla="*/ 3 w 25" name="T88"/>
                  <a:gd fmla="*/ 5 h 23" name="T89"/>
                  <a:gd fmla="*/ 3 w 25" name="T90"/>
                  <a:gd fmla="*/ 5 h 23" name="T91"/>
                  <a:gd fmla="*/ 3 w 25" name="T92"/>
                  <a:gd fmla="*/ 5 h 23" name="T93"/>
                  <a:gd fmla="*/ 3 w 25" name="T94"/>
                  <a:gd fmla="*/ 5 h 23" name="T95"/>
                  <a:gd fmla="*/ 3 w 25" name="T96"/>
                  <a:gd fmla="*/ 5 h 23" name="T97"/>
                  <a:gd fmla="*/ 3 w 25" name="T98"/>
                  <a:gd fmla="*/ 5 h 23" name="T99"/>
                  <a:gd fmla="*/ 3 w 25" name="T100"/>
                  <a:gd fmla="*/ 5 h 23" name="T101"/>
                  <a:gd fmla="*/ 3 w 25" name="T102"/>
                  <a:gd fmla="*/ 5 h 23" name="T103"/>
                  <a:gd fmla="*/ 3 w 25" name="T104"/>
                  <a:gd fmla="*/ 5 h 23" name="T105"/>
                  <a:gd fmla="*/ 3 w 25" name="T106"/>
                  <a:gd fmla="*/ 5 h 23" name="T107"/>
                  <a:gd fmla="*/ 3 w 25" name="T108"/>
                  <a:gd fmla="*/ 5 h 23" name="T109"/>
                  <a:gd fmla="*/ 3 w 25" name="T110"/>
                  <a:gd fmla="*/ 5 h 23" name="T111"/>
                  <a:gd fmla="*/ 3 w 25" name="T112"/>
                  <a:gd fmla="*/ 5 h 23" name="T113"/>
                  <a:gd fmla="*/ 3 w 25" name="T114"/>
                  <a:gd fmla="*/ 5 h 23" name="T115"/>
                  <a:gd fmla="*/ 4 w 25" name="T116"/>
                  <a:gd fmla="*/ 4 h 23" name="T117"/>
                  <a:gd fmla="*/ 1 w 25" name="T118"/>
                  <a:gd fmla="*/ 7 h 23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23" w="25">
                    <a:moveTo>
                      <a:pt x="10" y="23"/>
                    </a:moveTo>
                    <a:cubicBezTo>
                      <a:pt x="10" y="22"/>
                      <a:pt x="9" y="21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21"/>
                      <a:pt x="10" y="22"/>
                      <a:pt x="10" y="23"/>
                    </a:cubicBezTo>
                    <a:close/>
                    <a:moveTo>
                      <a:pt x="6" y="9"/>
                    </a:moveTo>
                    <a:cubicBezTo>
                      <a:pt x="5" y="9"/>
                      <a:pt x="4" y="9"/>
                      <a:pt x="4" y="9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5" y="9"/>
                      <a:pt x="9" y="9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4" y="5"/>
                      <a:pt x="19" y="1"/>
                      <a:pt x="25" y="0"/>
                    </a:cubicBezTo>
                    <a:cubicBezTo>
                      <a:pt x="19" y="1"/>
                      <a:pt x="14" y="5"/>
                      <a:pt x="11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9"/>
                      <a:pt x="7" y="9"/>
                      <a:pt x="6" y="9"/>
                    </a:cubicBezTo>
                    <a:close/>
                    <a:moveTo>
                      <a:pt x="4" y="7"/>
                    </a:moveTo>
                    <a:cubicBezTo>
                      <a:pt x="3" y="7"/>
                      <a:pt x="3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6"/>
                      <a:pt x="2" y="5"/>
                      <a:pt x="4" y="4"/>
                    </a:cubicBezTo>
                    <a:cubicBezTo>
                      <a:pt x="4" y="3"/>
                      <a:pt x="4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6"/>
                      <a:pt x="8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4" y="2"/>
                      <a:pt x="19" y="0"/>
                      <a:pt x="24" y="0"/>
                    </a:cubicBezTo>
                    <a:cubicBezTo>
                      <a:pt x="19" y="1"/>
                      <a:pt x="14" y="2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6" y="7"/>
                      <a:pt x="4" y="7"/>
                    </a:cubicBezTo>
                    <a:close/>
                    <a:moveTo>
                      <a:pt x="1" y="7"/>
                    </a:moveTo>
                    <a:cubicBezTo>
                      <a:pt x="3" y="7"/>
                      <a:pt x="7" y="7"/>
                      <a:pt x="9" y="6"/>
                    </a:cubicBezTo>
                    <a:cubicBezTo>
                      <a:pt x="7" y="6"/>
                      <a:pt x="5" y="6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4" y="4"/>
                    </a:cubicBezTo>
                    <a:cubicBezTo>
                      <a:pt x="2" y="5"/>
                      <a:pt x="1" y="6"/>
                      <a:pt x="1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99" name="Freeform 1138"/>
              <p:cNvSpPr/>
              <p:nvPr/>
            </p:nvSpPr>
            <p:spPr bwMode="auto">
              <a:xfrm>
                <a:off x="5825" y="2843"/>
                <a:ext cx="11" cy="12"/>
              </a:xfrm>
              <a:custGeom>
                <a:gdLst>
                  <a:gd fmla="*/ 0 w 5" name="T0"/>
                  <a:gd fmla="*/ 0 h 5" name="T1"/>
                  <a:gd fmla="*/ 5 w 5" name="T2"/>
                  <a:gd fmla="*/ 4 h 5" name="T3"/>
                  <a:gd fmla="*/ 5 w 5" name="T4"/>
                  <a:gd fmla="*/ 4 h 5" name="T5"/>
                  <a:gd fmla="*/ 1 w 5" name="T6"/>
                  <a:gd fmla="*/ 5 h 5" name="T7"/>
                  <a:gd fmla="*/ 1 w 5" name="T8"/>
                  <a:gd fmla="*/ 5 h 5" name="T9"/>
                  <a:gd fmla="*/ 0 w 5" name="T10"/>
                  <a:gd fmla="*/ 3 h 5" name="T11"/>
                  <a:gd fmla="*/ 0 w 5" name="T12"/>
                  <a:gd fmla="*/ 0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5">
                    <a:moveTo>
                      <a:pt x="0" y="0"/>
                    </a:moveTo>
                    <a:cubicBezTo>
                      <a:pt x="1" y="1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3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3D7A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0" name="Freeform 1139"/>
              <p:cNvSpPr/>
              <p:nvPr/>
            </p:nvSpPr>
            <p:spPr bwMode="auto">
              <a:xfrm>
                <a:off x="5825" y="2843"/>
                <a:ext cx="11" cy="12"/>
              </a:xfrm>
              <a:custGeom>
                <a:gdLst>
                  <a:gd fmla="*/ 1 w 5" name="T0"/>
                  <a:gd fmla="*/ 5 h 5" name="T1"/>
                  <a:gd fmla="*/ 1 w 5" name="T2"/>
                  <a:gd fmla="*/ 5 h 5" name="T3"/>
                  <a:gd fmla="*/ 0 w 5" name="T4"/>
                  <a:gd fmla="*/ 3 h 5" name="T5"/>
                  <a:gd fmla="*/ 0 w 5" name="T6"/>
                  <a:gd fmla="*/ 1 h 5" name="T7"/>
                  <a:gd fmla="*/ 0 w 5" name="T8"/>
                  <a:gd fmla="*/ 0 h 5" name="T9"/>
                  <a:gd fmla="*/ 5 w 5" name="T10"/>
                  <a:gd fmla="*/ 4 h 5" name="T11"/>
                  <a:gd fmla="*/ 5 w 5" name="T12"/>
                  <a:gd fmla="*/ 4 h 5" name="T13"/>
                  <a:gd fmla="*/ 0 w 5" name="T14"/>
                  <a:gd fmla="*/ 0 h 5" name="T15"/>
                  <a:gd fmla="*/ 0 w 5" name="T16"/>
                  <a:gd fmla="*/ 1 h 5" name="T17"/>
                  <a:gd fmla="*/ 0 w 5" name="T18"/>
                  <a:gd fmla="*/ 3 h 5" name="T19"/>
                  <a:gd fmla="*/ 1 w 5" name="T20"/>
                  <a:gd fmla="*/ 5 h 5" name="T21"/>
                  <a:gd fmla="*/ 4 w 5" name="T22"/>
                  <a:gd fmla="*/ 4 h 5" name="T23"/>
                  <a:gd fmla="*/ 1 w 5" name="T24"/>
                  <a:gd fmla="*/ 5 h 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5" w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3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3" y="5"/>
                      <a:pt x="2" y="5"/>
                      <a:pt x="1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1" name="Freeform 1140"/>
              <p:cNvSpPr/>
              <p:nvPr/>
            </p:nvSpPr>
            <p:spPr bwMode="auto">
              <a:xfrm>
                <a:off x="5827" y="2853"/>
                <a:ext cx="14" cy="16"/>
              </a:xfrm>
              <a:custGeom>
                <a:gdLst>
                  <a:gd fmla="*/ 4 w 6" name="T0"/>
                  <a:gd fmla="*/ 0 h 7" name="T1"/>
                  <a:gd fmla="*/ 4 w 6" name="T2"/>
                  <a:gd fmla="*/ 0 h 7" name="T3"/>
                  <a:gd fmla="*/ 6 w 6" name="T4"/>
                  <a:gd fmla="*/ 7 h 7" name="T5"/>
                  <a:gd fmla="*/ 0 w 6" name="T6"/>
                  <a:gd fmla="*/ 2 h 7" name="T7"/>
                  <a:gd fmla="*/ 0 w 6" name="T8"/>
                  <a:gd fmla="*/ 1 h 7" name="T9"/>
                  <a:gd fmla="*/ 0 w 6" name="T10"/>
                  <a:gd fmla="*/ 1 h 7" name="T11"/>
                  <a:gd fmla="*/ 4 w 6" name="T12"/>
                  <a:gd fmla="*/ 0 h 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" w="6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6" y="4"/>
                      <a:pt x="6" y="7"/>
                    </a:cubicBezTo>
                    <a:cubicBezTo>
                      <a:pt x="3" y="6"/>
                      <a:pt x="1" y="5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4BDF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2" name="Freeform 1141"/>
              <p:cNvSpPr/>
              <p:nvPr/>
            </p:nvSpPr>
            <p:spPr bwMode="auto">
              <a:xfrm>
                <a:off x="5827" y="2853"/>
                <a:ext cx="14" cy="16"/>
              </a:xfrm>
              <a:custGeom>
                <a:gdLst>
                  <a:gd fmla="*/ 6 w 6" name="T0"/>
                  <a:gd fmla="*/ 7 h 7" name="T1"/>
                  <a:gd fmla="*/ 6 w 6" name="T2"/>
                  <a:gd fmla="*/ 7 h 7" name="T3"/>
                  <a:gd fmla="*/ 0 w 6" name="T4"/>
                  <a:gd fmla="*/ 2 h 7" name="T5"/>
                  <a:gd fmla="*/ 0 w 6" name="T6"/>
                  <a:gd fmla="*/ 1 h 7" name="T7"/>
                  <a:gd fmla="*/ 0 w 6" name="T8"/>
                  <a:gd fmla="*/ 1 h 7" name="T9"/>
                  <a:gd fmla="*/ 0 w 6" name="T10"/>
                  <a:gd fmla="*/ 2 h 7" name="T11"/>
                  <a:gd fmla="*/ 6 w 6" name="T12"/>
                  <a:gd fmla="*/ 6 h 7" name="T13"/>
                  <a:gd fmla="*/ 4 w 6" name="T14"/>
                  <a:gd fmla="*/ 0 h 7" name="T15"/>
                  <a:gd fmla="*/ 0 w 6" name="T16"/>
                  <a:gd fmla="*/ 1 h 7" name="T17"/>
                  <a:gd fmla="*/ 4 w 6" name="T18"/>
                  <a:gd fmla="*/ 0 h 7" name="T19"/>
                  <a:gd fmla="*/ 4 w 6" name="T20"/>
                  <a:gd fmla="*/ 0 h 7" name="T21"/>
                  <a:gd fmla="*/ 6 w 6" name="T22"/>
                  <a:gd fmla="*/ 7 h 7" name="T23"/>
                  <a:gd fmla="*/ 6 w 6" name="T24"/>
                  <a:gd fmla="*/ 7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6">
                    <a:moveTo>
                      <a:pt x="6" y="7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3" y="6"/>
                      <a:pt x="2" y="5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3" y="6"/>
                      <a:pt x="6" y="6"/>
                    </a:cubicBezTo>
                    <a:cubicBezTo>
                      <a:pt x="6" y="4"/>
                      <a:pt x="5" y="2"/>
                      <a:pt x="4" y="0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2"/>
                      <a:pt x="6" y="4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3" name="Freeform 1142"/>
              <p:cNvSpPr/>
              <p:nvPr/>
            </p:nvSpPr>
            <p:spPr bwMode="auto">
              <a:xfrm>
                <a:off x="5844" y="2795"/>
                <a:ext cx="49" cy="31"/>
              </a:xfrm>
              <a:custGeom>
                <a:gdLst>
                  <a:gd fmla="*/ 0 w 21" name="T0"/>
                  <a:gd fmla="*/ 5 h 13" name="T1"/>
                  <a:gd fmla="*/ 9 w 21" name="T2"/>
                  <a:gd fmla="*/ 1 h 13" name="T3"/>
                  <a:gd fmla="*/ 14 w 21" name="T4"/>
                  <a:gd fmla="*/ 0 h 13" name="T5"/>
                  <a:gd fmla="*/ 20 w 21" name="T6"/>
                  <a:gd fmla="*/ 1 h 13" name="T7"/>
                  <a:gd fmla="*/ 12 w 21" name="T8"/>
                  <a:gd fmla="*/ 4 h 13" name="T9"/>
                  <a:gd fmla="*/ 21 w 21" name="T10"/>
                  <a:gd fmla="*/ 8 h 13" name="T11"/>
                  <a:gd fmla="*/ 19 w 21" name="T12"/>
                  <a:gd fmla="*/ 12 h 13" name="T13"/>
                  <a:gd fmla="*/ 11 w 21" name="T14"/>
                  <a:gd fmla="*/ 8 h 13" name="T15"/>
                  <a:gd fmla="*/ 11 w 21" name="T16"/>
                  <a:gd fmla="*/ 13 h 13" name="T17"/>
                  <a:gd fmla="*/ 7 w 21" name="T18"/>
                  <a:gd fmla="*/ 9 h 13" name="T19"/>
                  <a:gd fmla="*/ 6 w 21" name="T20"/>
                  <a:gd fmla="*/ 5 h 13" name="T21"/>
                  <a:gd fmla="*/ 0 w 21" name="T22"/>
                  <a:gd fmla="*/ 5 h 1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3" w="21">
                    <a:moveTo>
                      <a:pt x="0" y="5"/>
                    </a:moveTo>
                    <a:cubicBezTo>
                      <a:pt x="1" y="0"/>
                      <a:pt x="5" y="0"/>
                      <a:pt x="9" y="1"/>
                    </a:cubicBezTo>
                    <a:cubicBezTo>
                      <a:pt x="10" y="1"/>
                      <a:pt x="11" y="0"/>
                      <a:pt x="14" y="0"/>
                    </a:cubicBezTo>
                    <a:cubicBezTo>
                      <a:pt x="16" y="1"/>
                      <a:pt x="18" y="1"/>
                      <a:pt x="20" y="1"/>
                    </a:cubicBezTo>
                    <a:cubicBezTo>
                      <a:pt x="18" y="3"/>
                      <a:pt x="16" y="4"/>
                      <a:pt x="12" y="4"/>
                    </a:cubicBezTo>
                    <a:cubicBezTo>
                      <a:pt x="15" y="7"/>
                      <a:pt x="17" y="8"/>
                      <a:pt x="21" y="8"/>
                    </a:cubicBezTo>
                    <a:cubicBezTo>
                      <a:pt x="21" y="10"/>
                      <a:pt x="20" y="11"/>
                      <a:pt x="19" y="12"/>
                    </a:cubicBezTo>
                    <a:cubicBezTo>
                      <a:pt x="16" y="12"/>
                      <a:pt x="13" y="11"/>
                      <a:pt x="11" y="8"/>
                    </a:cubicBezTo>
                    <a:cubicBezTo>
                      <a:pt x="11" y="9"/>
                      <a:pt x="11" y="11"/>
                      <a:pt x="11" y="13"/>
                    </a:cubicBezTo>
                    <a:cubicBezTo>
                      <a:pt x="10" y="11"/>
                      <a:pt x="8" y="10"/>
                      <a:pt x="7" y="9"/>
                    </a:cubicBezTo>
                    <a:cubicBezTo>
                      <a:pt x="6" y="8"/>
                      <a:pt x="6" y="6"/>
                      <a:pt x="6" y="5"/>
                    </a:cubicBezTo>
                    <a:cubicBezTo>
                      <a:pt x="6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4AA0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4" name="Freeform 1143"/>
              <p:cNvSpPr>
                <a:spLocks noEditPoints="1"/>
              </p:cNvSpPr>
              <p:nvPr/>
            </p:nvSpPr>
            <p:spPr bwMode="auto">
              <a:xfrm>
                <a:off x="5844" y="2795"/>
                <a:ext cx="49" cy="31"/>
              </a:xfrm>
              <a:custGeom>
                <a:gdLst>
                  <a:gd fmla="*/ 11 w 21" name="T0"/>
                  <a:gd fmla="*/ 13 h 13" name="T1"/>
                  <a:gd fmla="*/ 10 w 21" name="T2"/>
                  <a:gd fmla="*/ 12 h 13" name="T3"/>
                  <a:gd fmla="*/ 7 w 21" name="T4"/>
                  <a:gd fmla="*/ 9 h 13" name="T5"/>
                  <a:gd fmla="*/ 6 w 21" name="T6"/>
                  <a:gd fmla="*/ 5 h 13" name="T7"/>
                  <a:gd fmla="*/ 4 w 21" name="T8"/>
                  <a:gd fmla="*/ 2 h 13" name="T9"/>
                  <a:gd fmla="*/ 0 w 21" name="T10"/>
                  <a:gd fmla="*/ 5 h 13" name="T11"/>
                  <a:gd fmla="*/ 9 w 21" name="T12"/>
                  <a:gd fmla="*/ 1 h 13" name="T13"/>
                  <a:gd fmla="*/ 14 w 21" name="T14"/>
                  <a:gd fmla="*/ 0 h 13" name="T15"/>
                  <a:gd fmla="*/ 20 w 21" name="T16"/>
                  <a:gd fmla="*/ 1 h 13" name="T17"/>
                  <a:gd fmla="*/ 12 w 21" name="T18"/>
                  <a:gd fmla="*/ 4 h 13" name="T19"/>
                  <a:gd fmla="*/ 20 w 21" name="T20"/>
                  <a:gd fmla="*/ 8 h 13" name="T21"/>
                  <a:gd fmla="*/ 21 w 21" name="T22"/>
                  <a:gd fmla="*/ 8 h 13" name="T23"/>
                  <a:gd fmla="*/ 19 w 21" name="T24"/>
                  <a:gd fmla="*/ 12 h 13" name="T25"/>
                  <a:gd fmla="*/ 19 w 21" name="T26"/>
                  <a:gd fmla="*/ 12 h 13" name="T27"/>
                  <a:gd fmla="*/ 11 w 21" name="T28"/>
                  <a:gd fmla="*/ 8 h 13" name="T29"/>
                  <a:gd fmla="*/ 11 w 21" name="T30"/>
                  <a:gd fmla="*/ 13 h 13" name="T31"/>
                  <a:gd fmla="*/ 11 w 21" name="T32"/>
                  <a:gd fmla="*/ 13 h 13" name="T33"/>
                  <a:gd fmla="*/ 4 w 21" name="T34"/>
                  <a:gd fmla="*/ 2 h 13" name="T35"/>
                  <a:gd fmla="*/ 6 w 21" name="T36"/>
                  <a:gd fmla="*/ 5 h 13" name="T37"/>
                  <a:gd fmla="*/ 7 w 21" name="T38"/>
                  <a:gd fmla="*/ 9 h 13" name="T39"/>
                  <a:gd fmla="*/ 10 w 21" name="T40"/>
                  <a:gd fmla="*/ 12 h 13" name="T41"/>
                  <a:gd fmla="*/ 11 w 21" name="T42"/>
                  <a:gd fmla="*/ 13 h 13" name="T43"/>
                  <a:gd fmla="*/ 11 w 21" name="T44"/>
                  <a:gd fmla="*/ 8 h 13" name="T45"/>
                  <a:gd fmla="*/ 19 w 21" name="T46"/>
                  <a:gd fmla="*/ 12 h 13" name="T47"/>
                  <a:gd fmla="*/ 21 w 21" name="T48"/>
                  <a:gd fmla="*/ 8 h 13" name="T49"/>
                  <a:gd fmla="*/ 12 w 21" name="T50"/>
                  <a:gd fmla="*/ 4 h 13" name="T51"/>
                  <a:gd fmla="*/ 13 w 21" name="T52"/>
                  <a:gd fmla="*/ 4 h 13" name="T53"/>
                  <a:gd fmla="*/ 20 w 21" name="T54"/>
                  <a:gd fmla="*/ 1 h 13" name="T55"/>
                  <a:gd fmla="*/ 14 w 21" name="T56"/>
                  <a:gd fmla="*/ 1 h 13" name="T57"/>
                  <a:gd fmla="*/ 9 w 21" name="T58"/>
                  <a:gd fmla="*/ 1 h 13" name="T59"/>
                  <a:gd fmla="*/ 5 w 21" name="T60"/>
                  <a:gd fmla="*/ 1 h 13" name="T61"/>
                  <a:gd fmla="*/ 0 w 21" name="T62"/>
                  <a:gd fmla="*/ 5 h 13" name="T63"/>
                  <a:gd fmla="*/ 4 w 21" name="T64"/>
                  <a:gd fmla="*/ 2 h 13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3" w="21">
                    <a:moveTo>
                      <a:pt x="11" y="13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1"/>
                      <a:pt x="8" y="10"/>
                      <a:pt x="7" y="9"/>
                    </a:cubicBezTo>
                    <a:cubicBezTo>
                      <a:pt x="6" y="8"/>
                      <a:pt x="6" y="7"/>
                      <a:pt x="6" y="5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2" y="2"/>
                      <a:pt x="0" y="3"/>
                      <a:pt x="0" y="5"/>
                    </a:cubicBezTo>
                    <a:cubicBezTo>
                      <a:pt x="0" y="1"/>
                      <a:pt x="4" y="0"/>
                      <a:pt x="9" y="1"/>
                    </a:cubicBezTo>
                    <a:cubicBezTo>
                      <a:pt x="10" y="0"/>
                      <a:pt x="12" y="0"/>
                      <a:pt x="14" y="0"/>
                    </a:cubicBezTo>
                    <a:cubicBezTo>
                      <a:pt x="16" y="1"/>
                      <a:pt x="18" y="1"/>
                      <a:pt x="20" y="1"/>
                    </a:cubicBezTo>
                    <a:cubicBezTo>
                      <a:pt x="18" y="3"/>
                      <a:pt x="16" y="4"/>
                      <a:pt x="12" y="4"/>
                    </a:cubicBezTo>
                    <a:cubicBezTo>
                      <a:pt x="15" y="7"/>
                      <a:pt x="18" y="8"/>
                      <a:pt x="20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10"/>
                      <a:pt x="21" y="11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6" y="12"/>
                      <a:pt x="13" y="11"/>
                      <a:pt x="11" y="8"/>
                    </a:cubicBezTo>
                    <a:cubicBezTo>
                      <a:pt x="11" y="9"/>
                      <a:pt x="12" y="11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lose/>
                    <a:moveTo>
                      <a:pt x="4" y="2"/>
                    </a:moveTo>
                    <a:cubicBezTo>
                      <a:pt x="5" y="2"/>
                      <a:pt x="6" y="3"/>
                      <a:pt x="6" y="5"/>
                    </a:cubicBezTo>
                    <a:cubicBezTo>
                      <a:pt x="6" y="7"/>
                      <a:pt x="7" y="8"/>
                      <a:pt x="7" y="9"/>
                    </a:cubicBezTo>
                    <a:cubicBezTo>
                      <a:pt x="8" y="10"/>
                      <a:pt x="9" y="11"/>
                      <a:pt x="10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1"/>
                      <a:pt x="11" y="9"/>
                      <a:pt x="11" y="8"/>
                    </a:cubicBezTo>
                    <a:cubicBezTo>
                      <a:pt x="13" y="11"/>
                      <a:pt x="16" y="12"/>
                      <a:pt x="19" y="12"/>
                    </a:cubicBezTo>
                    <a:cubicBezTo>
                      <a:pt x="20" y="11"/>
                      <a:pt x="21" y="10"/>
                      <a:pt x="21" y="8"/>
                    </a:cubicBezTo>
                    <a:cubicBezTo>
                      <a:pt x="17" y="8"/>
                      <a:pt x="15" y="7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ubicBezTo>
                      <a:pt x="16" y="4"/>
                      <a:pt x="18" y="3"/>
                      <a:pt x="20" y="1"/>
                    </a:cubicBezTo>
                    <a:cubicBezTo>
                      <a:pt x="18" y="1"/>
                      <a:pt x="16" y="1"/>
                      <a:pt x="14" y="1"/>
                    </a:cubicBezTo>
                    <a:cubicBezTo>
                      <a:pt x="12" y="0"/>
                      <a:pt x="10" y="1"/>
                      <a:pt x="9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1"/>
                      <a:pt x="0" y="2"/>
                      <a:pt x="0" y="5"/>
                    </a:cubicBezTo>
                    <a:cubicBezTo>
                      <a:pt x="0" y="3"/>
                      <a:pt x="2" y="2"/>
                      <a:pt x="4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5" name="Freeform 1144"/>
              <p:cNvSpPr/>
              <p:nvPr/>
            </p:nvSpPr>
            <p:spPr bwMode="auto">
              <a:xfrm>
                <a:off x="5801" y="2819"/>
                <a:ext cx="59" cy="41"/>
              </a:xfrm>
              <a:custGeom>
                <a:gdLst>
                  <a:gd fmla="*/ 0 w 25" name="T0"/>
                  <a:gd fmla="*/ 4 h 17" name="T1"/>
                  <a:gd fmla="*/ 4 w 25" name="T2"/>
                  <a:gd fmla="*/ 0 h 17" name="T3"/>
                  <a:gd fmla="*/ 5 w 25" name="T4"/>
                  <a:gd fmla="*/ 0 h 17" name="T5"/>
                  <a:gd fmla="*/ 5 w 25" name="T6"/>
                  <a:gd fmla="*/ 0 h 17" name="T7"/>
                  <a:gd fmla="*/ 6 w 25" name="T8"/>
                  <a:gd fmla="*/ 0 h 17" name="T9"/>
                  <a:gd fmla="*/ 6 w 25" name="T10"/>
                  <a:gd fmla="*/ 0 h 17" name="T11"/>
                  <a:gd fmla="*/ 9 w 25" name="T12"/>
                  <a:gd fmla="*/ 1 h 17" name="T13"/>
                  <a:gd fmla="*/ 11 w 25" name="T14"/>
                  <a:gd fmla="*/ 4 h 17" name="T15"/>
                  <a:gd fmla="*/ 17 w 25" name="T16"/>
                  <a:gd fmla="*/ 7 h 17" name="T17"/>
                  <a:gd fmla="*/ 15 w 25" name="T18"/>
                  <a:gd fmla="*/ 8 h 17" name="T19"/>
                  <a:gd fmla="*/ 14 w 25" name="T20"/>
                  <a:gd fmla="*/ 8 h 17" name="T21"/>
                  <a:gd fmla="*/ 15 w 25" name="T22"/>
                  <a:gd fmla="*/ 9 h 17" name="T23"/>
                  <a:gd fmla="*/ 14 w 25" name="T24"/>
                  <a:gd fmla="*/ 9 h 17" name="T25"/>
                  <a:gd fmla="*/ 25 w 25" name="T26"/>
                  <a:gd fmla="*/ 10 h 17" name="T27"/>
                  <a:gd fmla="*/ 21 w 25" name="T28"/>
                  <a:gd fmla="*/ 16 h 17" name="T29"/>
                  <a:gd fmla="*/ 10 w 25" name="T30"/>
                  <a:gd fmla="*/ 9 h 17" name="T31"/>
                  <a:gd fmla="*/ 9 w 25" name="T32"/>
                  <a:gd fmla="*/ 16 h 17" name="T33"/>
                  <a:gd fmla="*/ 6 w 25" name="T34"/>
                  <a:gd fmla="*/ 8 h 17" name="T35"/>
                  <a:gd fmla="*/ 4 w 25" name="T36"/>
                  <a:gd fmla="*/ 14 h 17" name="T37"/>
                  <a:gd fmla="*/ 3 w 25" name="T38"/>
                  <a:gd fmla="*/ 4 h 17" name="T39"/>
                  <a:gd fmla="*/ 0 w 25" name="T40"/>
                  <a:gd fmla="*/ 4 h 17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7" w="25">
                    <a:moveTo>
                      <a:pt x="0" y="4"/>
                    </a:moveTo>
                    <a:cubicBezTo>
                      <a:pt x="2" y="2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9" y="2"/>
                      <a:pt x="10" y="3"/>
                      <a:pt x="11" y="4"/>
                    </a:cubicBezTo>
                    <a:cubicBezTo>
                      <a:pt x="12" y="6"/>
                      <a:pt x="14" y="7"/>
                      <a:pt x="17" y="7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5" y="9"/>
                    </a:cubicBezTo>
                    <a:cubicBezTo>
                      <a:pt x="15" y="9"/>
                      <a:pt x="14" y="9"/>
                      <a:pt x="14" y="9"/>
                    </a:cubicBezTo>
                    <a:cubicBezTo>
                      <a:pt x="18" y="11"/>
                      <a:pt x="22" y="12"/>
                      <a:pt x="25" y="10"/>
                    </a:cubicBezTo>
                    <a:cubicBezTo>
                      <a:pt x="25" y="13"/>
                      <a:pt x="24" y="15"/>
                      <a:pt x="21" y="16"/>
                    </a:cubicBezTo>
                    <a:cubicBezTo>
                      <a:pt x="16" y="17"/>
                      <a:pt x="12" y="14"/>
                      <a:pt x="10" y="9"/>
                    </a:cubicBezTo>
                    <a:cubicBezTo>
                      <a:pt x="10" y="11"/>
                      <a:pt x="10" y="14"/>
                      <a:pt x="9" y="16"/>
                    </a:cubicBezTo>
                    <a:cubicBezTo>
                      <a:pt x="7" y="15"/>
                      <a:pt x="6" y="12"/>
                      <a:pt x="6" y="8"/>
                    </a:cubicBezTo>
                    <a:cubicBezTo>
                      <a:pt x="5" y="10"/>
                      <a:pt x="5" y="12"/>
                      <a:pt x="4" y="14"/>
                    </a:cubicBezTo>
                    <a:cubicBezTo>
                      <a:pt x="2" y="10"/>
                      <a:pt x="2" y="7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4AA0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6" name="Freeform 1145"/>
              <p:cNvSpPr>
                <a:spLocks noEditPoints="1"/>
              </p:cNvSpPr>
              <p:nvPr/>
            </p:nvSpPr>
            <p:spPr bwMode="auto">
              <a:xfrm>
                <a:off x="5801" y="2819"/>
                <a:ext cx="59" cy="41"/>
              </a:xfrm>
              <a:custGeom>
                <a:gdLst>
                  <a:gd fmla="*/ 9 w 25" name="T0"/>
                  <a:gd fmla="*/ 16 h 17" name="T1"/>
                  <a:gd fmla="*/ 9 w 25" name="T2"/>
                  <a:gd fmla="*/ 16 h 17" name="T3"/>
                  <a:gd fmla="*/ 6 w 25" name="T4"/>
                  <a:gd fmla="*/ 8 h 17" name="T5"/>
                  <a:gd fmla="*/ 4 w 25" name="T6"/>
                  <a:gd fmla="*/ 14 h 17" name="T7"/>
                  <a:gd fmla="*/ 3 w 25" name="T8"/>
                  <a:gd fmla="*/ 4 h 17" name="T9"/>
                  <a:gd fmla="*/ 0 w 25" name="T10"/>
                  <a:gd fmla="*/ 4 h 17" name="T11"/>
                  <a:gd fmla="*/ 4 w 25" name="T12"/>
                  <a:gd fmla="*/ 0 h 17" name="T13"/>
                  <a:gd fmla="*/ 6 w 25" name="T14"/>
                  <a:gd fmla="*/ 0 h 17" name="T15"/>
                  <a:gd fmla="*/ 9 w 25" name="T16"/>
                  <a:gd fmla="*/ 1 h 17" name="T17"/>
                  <a:gd fmla="*/ 11 w 25" name="T18"/>
                  <a:gd fmla="*/ 4 h 17" name="T19"/>
                  <a:gd fmla="*/ 17 w 25" name="T20"/>
                  <a:gd fmla="*/ 7 h 17" name="T21"/>
                  <a:gd fmla="*/ 15 w 25" name="T22"/>
                  <a:gd fmla="*/ 8 h 17" name="T23"/>
                  <a:gd fmla="*/ 14 w 25" name="T24"/>
                  <a:gd fmla="*/ 8 h 17" name="T25"/>
                  <a:gd fmla="*/ 15 w 25" name="T26"/>
                  <a:gd fmla="*/ 9 h 17" name="T27"/>
                  <a:gd fmla="*/ 14 w 25" name="T28"/>
                  <a:gd fmla="*/ 9 h 17" name="T29"/>
                  <a:gd fmla="*/ 15 w 25" name="T30"/>
                  <a:gd fmla="*/ 9 h 17" name="T31"/>
                  <a:gd fmla="*/ 25 w 25" name="T32"/>
                  <a:gd fmla="*/ 10 h 17" name="T33"/>
                  <a:gd fmla="*/ 21 w 25" name="T34"/>
                  <a:gd fmla="*/ 16 h 17" name="T35"/>
                  <a:gd fmla="*/ 10 w 25" name="T36"/>
                  <a:gd fmla="*/ 9 h 17" name="T37"/>
                  <a:gd fmla="*/ 9 w 25" name="T38"/>
                  <a:gd fmla="*/ 16 h 17" name="T39"/>
                  <a:gd fmla="*/ 9 w 25" name="T40"/>
                  <a:gd fmla="*/ 16 h 17" name="T41"/>
                  <a:gd fmla="*/ 10 w 25" name="T42"/>
                  <a:gd fmla="*/ 9 h 17" name="T43"/>
                  <a:gd fmla="*/ 21 w 25" name="T44"/>
                  <a:gd fmla="*/ 16 h 17" name="T45"/>
                  <a:gd fmla="*/ 25 w 25" name="T46"/>
                  <a:gd fmla="*/ 10 h 17" name="T47"/>
                  <a:gd fmla="*/ 14 w 25" name="T48"/>
                  <a:gd fmla="*/ 9 h 17" name="T49"/>
                  <a:gd fmla="*/ 15 w 25" name="T50"/>
                  <a:gd fmla="*/ 9 h 17" name="T51"/>
                  <a:gd fmla="*/ 14 w 25" name="T52"/>
                  <a:gd fmla="*/ 9 h 17" name="T53"/>
                  <a:gd fmla="*/ 14 w 25" name="T54"/>
                  <a:gd fmla="*/ 8 h 17" name="T55"/>
                  <a:gd fmla="*/ 15 w 25" name="T56"/>
                  <a:gd fmla="*/ 8 h 17" name="T57"/>
                  <a:gd fmla="*/ 17 w 25" name="T58"/>
                  <a:gd fmla="*/ 7 h 17" name="T59"/>
                  <a:gd fmla="*/ 16 w 25" name="T60"/>
                  <a:gd fmla="*/ 7 h 17" name="T61"/>
                  <a:gd fmla="*/ 11 w 25" name="T62"/>
                  <a:gd fmla="*/ 4 h 17" name="T63"/>
                  <a:gd fmla="*/ 9 w 25" name="T64"/>
                  <a:gd fmla="*/ 1 h 17" name="T65"/>
                  <a:gd fmla="*/ 6 w 25" name="T66"/>
                  <a:gd fmla="*/ 0 h 17" name="T67"/>
                  <a:gd fmla="*/ 5 w 25" name="T68"/>
                  <a:gd fmla="*/ 0 h 17" name="T69"/>
                  <a:gd fmla="*/ 0 w 25" name="T70"/>
                  <a:gd fmla="*/ 4 h 17" name="T71"/>
                  <a:gd fmla="*/ 3 w 25" name="T72"/>
                  <a:gd fmla="*/ 4 h 17" name="T73"/>
                  <a:gd fmla="*/ 4 w 25" name="T74"/>
                  <a:gd fmla="*/ 14 h 17" name="T75"/>
                  <a:gd fmla="*/ 6 w 25" name="T76"/>
                  <a:gd fmla="*/ 8 h 17" name="T77"/>
                  <a:gd fmla="*/ 9 w 25" name="T78"/>
                  <a:gd fmla="*/ 16 h 17" name="T79"/>
                  <a:gd fmla="*/ 10 w 25" name="T80"/>
                  <a:gd fmla="*/ 9 h 17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17" w="25">
                    <a:moveTo>
                      <a:pt x="9" y="16"/>
                    </a:moveTo>
                    <a:cubicBezTo>
                      <a:pt x="9" y="16"/>
                      <a:pt x="9" y="16"/>
                      <a:pt x="9" y="16"/>
                    </a:cubicBezTo>
                    <a:cubicBezTo>
                      <a:pt x="7" y="14"/>
                      <a:pt x="6" y="12"/>
                      <a:pt x="6" y="8"/>
                    </a:cubicBezTo>
                    <a:cubicBezTo>
                      <a:pt x="6" y="10"/>
                      <a:pt x="5" y="12"/>
                      <a:pt x="4" y="14"/>
                    </a:cubicBezTo>
                    <a:cubicBezTo>
                      <a:pt x="2" y="10"/>
                      <a:pt x="2" y="7"/>
                      <a:pt x="3" y="4"/>
                    </a:cubicBezTo>
                    <a:cubicBezTo>
                      <a:pt x="3" y="4"/>
                      <a:pt x="1" y="4"/>
                      <a:pt x="0" y="4"/>
                    </a:cubicBezTo>
                    <a:cubicBezTo>
                      <a:pt x="2" y="2"/>
                      <a:pt x="3" y="1"/>
                      <a:pt x="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8" y="1"/>
                      <a:pt x="9" y="1"/>
                    </a:cubicBezTo>
                    <a:cubicBezTo>
                      <a:pt x="10" y="2"/>
                      <a:pt x="10" y="3"/>
                      <a:pt x="11" y="4"/>
                    </a:cubicBezTo>
                    <a:cubicBezTo>
                      <a:pt x="13" y="6"/>
                      <a:pt x="14" y="7"/>
                      <a:pt x="17" y="7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8" y="11"/>
                      <a:pt x="22" y="12"/>
                      <a:pt x="25" y="10"/>
                    </a:cubicBezTo>
                    <a:cubicBezTo>
                      <a:pt x="25" y="13"/>
                      <a:pt x="24" y="15"/>
                      <a:pt x="21" y="16"/>
                    </a:cubicBezTo>
                    <a:cubicBezTo>
                      <a:pt x="17" y="17"/>
                      <a:pt x="12" y="14"/>
                      <a:pt x="10" y="9"/>
                    </a:cubicBezTo>
                    <a:cubicBezTo>
                      <a:pt x="10" y="11"/>
                      <a:pt x="10" y="14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lose/>
                    <a:moveTo>
                      <a:pt x="10" y="9"/>
                    </a:moveTo>
                    <a:cubicBezTo>
                      <a:pt x="12" y="14"/>
                      <a:pt x="17" y="17"/>
                      <a:pt x="21" y="16"/>
                    </a:cubicBezTo>
                    <a:cubicBezTo>
                      <a:pt x="24" y="15"/>
                      <a:pt x="25" y="13"/>
                      <a:pt x="25" y="10"/>
                    </a:cubicBezTo>
                    <a:cubicBezTo>
                      <a:pt x="22" y="12"/>
                      <a:pt x="18" y="11"/>
                      <a:pt x="14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6" y="7"/>
                      <a:pt x="17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7"/>
                      <a:pt x="12" y="5"/>
                      <a:pt x="11" y="4"/>
                    </a:cubicBezTo>
                    <a:cubicBezTo>
                      <a:pt x="10" y="3"/>
                      <a:pt x="9" y="2"/>
                      <a:pt x="9" y="1"/>
                    </a:cubicBezTo>
                    <a:cubicBezTo>
                      <a:pt x="8" y="1"/>
                      <a:pt x="7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1" y="4"/>
                      <a:pt x="2" y="4"/>
                      <a:pt x="3" y="4"/>
                    </a:cubicBezTo>
                    <a:cubicBezTo>
                      <a:pt x="2" y="7"/>
                      <a:pt x="2" y="10"/>
                      <a:pt x="4" y="14"/>
                    </a:cubicBezTo>
                    <a:cubicBezTo>
                      <a:pt x="4" y="12"/>
                      <a:pt x="5" y="10"/>
                      <a:pt x="6" y="8"/>
                    </a:cubicBezTo>
                    <a:cubicBezTo>
                      <a:pt x="6" y="11"/>
                      <a:pt x="7" y="14"/>
                      <a:pt x="9" y="16"/>
                    </a:cubicBezTo>
                    <a:cubicBezTo>
                      <a:pt x="10" y="14"/>
                      <a:pt x="10" y="11"/>
                      <a:pt x="1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7" name="Freeform 1146"/>
              <p:cNvSpPr/>
              <p:nvPr/>
            </p:nvSpPr>
            <p:spPr bwMode="auto">
              <a:xfrm>
                <a:off x="5841" y="2838"/>
                <a:ext cx="21" cy="17"/>
              </a:xfrm>
              <a:custGeom>
                <a:gdLst>
                  <a:gd fmla="*/ 6 w 9" name="T0"/>
                  <a:gd fmla="*/ 7 h 7" name="T1"/>
                  <a:gd fmla="*/ 9 w 9" name="T2"/>
                  <a:gd fmla="*/ 0 h 7" name="T3"/>
                  <a:gd fmla="*/ 8 w 9" name="T4"/>
                  <a:gd fmla="*/ 3 h 7" name="T5"/>
                  <a:gd fmla="*/ 7 w 9" name="T6"/>
                  <a:gd fmla="*/ 1 h 7" name="T7"/>
                  <a:gd fmla="*/ 2 w 9" name="T8"/>
                  <a:gd fmla="*/ 2 h 7" name="T9"/>
                  <a:gd fmla="*/ 0 w 9" name="T10"/>
                  <a:gd fmla="*/ 2 h 7" name="T11"/>
                  <a:gd fmla="*/ 7 w 9" name="T12"/>
                  <a:gd fmla="*/ 2 h 7" name="T13"/>
                  <a:gd fmla="*/ 6 w 9" name="T14"/>
                  <a:gd fmla="*/ 7 h 7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7" w="9">
                    <a:moveTo>
                      <a:pt x="6" y="7"/>
                    </a:moveTo>
                    <a:cubicBezTo>
                      <a:pt x="8" y="6"/>
                      <a:pt x="9" y="3"/>
                      <a:pt x="9" y="0"/>
                    </a:cubicBezTo>
                    <a:cubicBezTo>
                      <a:pt x="9" y="1"/>
                      <a:pt x="9" y="2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5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2" y="3"/>
                      <a:pt x="5" y="4"/>
                      <a:pt x="7" y="2"/>
                    </a:cubicBezTo>
                    <a:cubicBezTo>
                      <a:pt x="8" y="4"/>
                      <a:pt x="7" y="6"/>
                      <a:pt x="6" y="7"/>
                    </a:cubicBezTo>
                    <a:close/>
                  </a:path>
                </a:pathLst>
              </a:custGeom>
              <a:solidFill>
                <a:srgbClr val="3D7A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8" name="Freeform 1147"/>
              <p:cNvSpPr>
                <a:spLocks noEditPoints="1"/>
              </p:cNvSpPr>
              <p:nvPr/>
            </p:nvSpPr>
            <p:spPr bwMode="auto">
              <a:xfrm>
                <a:off x="5841" y="2838"/>
                <a:ext cx="21" cy="19"/>
              </a:xfrm>
              <a:custGeom>
                <a:gdLst>
                  <a:gd fmla="*/ 5 w 9" name="T0"/>
                  <a:gd fmla="*/ 8 h 8" name="T1"/>
                  <a:gd fmla="*/ 6 w 9" name="T2"/>
                  <a:gd fmla="*/ 7 h 8" name="T3"/>
                  <a:gd fmla="*/ 7 w 9" name="T4"/>
                  <a:gd fmla="*/ 2 h 8" name="T5"/>
                  <a:gd fmla="*/ 0 w 9" name="T6"/>
                  <a:gd fmla="*/ 2 h 8" name="T7"/>
                  <a:gd fmla="*/ 0 w 9" name="T8"/>
                  <a:gd fmla="*/ 2 h 8" name="T9"/>
                  <a:gd fmla="*/ 0 w 9" name="T10"/>
                  <a:gd fmla="*/ 2 h 8" name="T11"/>
                  <a:gd fmla="*/ 1 w 9" name="T12"/>
                  <a:gd fmla="*/ 2 h 8" name="T13"/>
                  <a:gd fmla="*/ 2 w 9" name="T14"/>
                  <a:gd fmla="*/ 2 h 8" name="T15"/>
                  <a:gd fmla="*/ 7 w 9" name="T16"/>
                  <a:gd fmla="*/ 1 h 8" name="T17"/>
                  <a:gd fmla="*/ 8 w 9" name="T18"/>
                  <a:gd fmla="*/ 3 h 8" name="T19"/>
                  <a:gd fmla="*/ 9 w 9" name="T20"/>
                  <a:gd fmla="*/ 0 h 8" name="T21"/>
                  <a:gd fmla="*/ 6 w 9" name="T22"/>
                  <a:gd fmla="*/ 7 h 8" name="T23"/>
                  <a:gd fmla="*/ 5 w 9" name="T24"/>
                  <a:gd fmla="*/ 8 h 8" name="T25"/>
                  <a:gd fmla="*/ 7 w 9" name="T26"/>
                  <a:gd fmla="*/ 2 h 8" name="T27"/>
                  <a:gd fmla="*/ 6 w 9" name="T28"/>
                  <a:gd fmla="*/ 7 h 8" name="T29"/>
                  <a:gd fmla="*/ 9 w 9" name="T30"/>
                  <a:gd fmla="*/ 1 h 8" name="T31"/>
                  <a:gd fmla="*/ 8 w 9" name="T32"/>
                  <a:gd fmla="*/ 3 h 8" name="T33"/>
                  <a:gd fmla="*/ 7 w 9" name="T34"/>
                  <a:gd fmla="*/ 1 h 8" name="T35"/>
                  <a:gd fmla="*/ 2 w 9" name="T36"/>
                  <a:gd fmla="*/ 2 h 8" name="T37"/>
                  <a:gd fmla="*/ 1 w 9" name="T38"/>
                  <a:gd fmla="*/ 2 h 8" name="T39"/>
                  <a:gd fmla="*/ 0 w 9" name="T40"/>
                  <a:gd fmla="*/ 2 h 8" name="T41"/>
                  <a:gd fmla="*/ 7 w 9" name="T42"/>
                  <a:gd fmla="*/ 2 h 8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8" w="9">
                    <a:moveTo>
                      <a:pt x="5" y="8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8" y="4"/>
                      <a:pt x="7" y="2"/>
                    </a:cubicBezTo>
                    <a:cubicBezTo>
                      <a:pt x="5" y="4"/>
                      <a:pt x="3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4" y="2"/>
                      <a:pt x="5" y="2"/>
                      <a:pt x="7" y="1"/>
                    </a:cubicBezTo>
                    <a:cubicBezTo>
                      <a:pt x="7" y="1"/>
                      <a:pt x="8" y="2"/>
                      <a:pt x="8" y="3"/>
                    </a:cubicBezTo>
                    <a:cubicBezTo>
                      <a:pt x="9" y="2"/>
                      <a:pt x="9" y="1"/>
                      <a:pt x="9" y="0"/>
                    </a:cubicBezTo>
                    <a:cubicBezTo>
                      <a:pt x="9" y="4"/>
                      <a:pt x="8" y="6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lose/>
                    <a:moveTo>
                      <a:pt x="7" y="2"/>
                    </a:moveTo>
                    <a:cubicBezTo>
                      <a:pt x="8" y="4"/>
                      <a:pt x="7" y="5"/>
                      <a:pt x="6" y="7"/>
                    </a:cubicBezTo>
                    <a:cubicBezTo>
                      <a:pt x="8" y="6"/>
                      <a:pt x="9" y="4"/>
                      <a:pt x="9" y="1"/>
                    </a:cubicBezTo>
                    <a:cubicBezTo>
                      <a:pt x="9" y="2"/>
                      <a:pt x="9" y="2"/>
                      <a:pt x="8" y="3"/>
                    </a:cubicBezTo>
                    <a:cubicBezTo>
                      <a:pt x="8" y="2"/>
                      <a:pt x="7" y="1"/>
                      <a:pt x="7" y="1"/>
                    </a:cubicBezTo>
                    <a:cubicBezTo>
                      <a:pt x="5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3"/>
                      <a:pt x="5" y="3"/>
                      <a:pt x="7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09" name="Freeform 1148"/>
              <p:cNvSpPr>
                <a:spLocks noEditPoints="1"/>
              </p:cNvSpPr>
              <p:nvPr/>
            </p:nvSpPr>
            <p:spPr bwMode="auto">
              <a:xfrm>
                <a:off x="5825" y="2797"/>
                <a:ext cx="78" cy="53"/>
              </a:xfrm>
              <a:custGeom>
                <a:gdLst>
                  <a:gd fmla="*/ 0 w 33" name="T0"/>
                  <a:gd fmla="*/ 12 h 22" name="T1"/>
                  <a:gd fmla="*/ 6 w 33" name="T2"/>
                  <a:gd fmla="*/ 12 h 22" name="T3"/>
                  <a:gd fmla="*/ 4 w 33" name="T4"/>
                  <a:gd fmla="*/ 10 h 22" name="T5"/>
                  <a:gd fmla="*/ 9 w 33" name="T6"/>
                  <a:gd fmla="*/ 11 h 22" name="T7"/>
                  <a:gd fmla="*/ 8 w 33" name="T8"/>
                  <a:gd fmla="*/ 4 h 22" name="T9"/>
                  <a:gd fmla="*/ 13 w 33" name="T10"/>
                  <a:gd fmla="*/ 2 h 22" name="T11"/>
                  <a:gd fmla="*/ 13 w 33" name="T12"/>
                  <a:gd fmla="*/ 7 h 22" name="T13"/>
                  <a:gd fmla="*/ 16 w 33" name="T14"/>
                  <a:gd fmla="*/ 16 h 22" name="T15"/>
                  <a:gd fmla="*/ 21 w 33" name="T16"/>
                  <a:gd fmla="*/ 13 h 22" name="T17"/>
                  <a:gd fmla="*/ 25 w 33" name="T18"/>
                  <a:gd fmla="*/ 14 h 22" name="T19"/>
                  <a:gd fmla="*/ 25 w 33" name="T20"/>
                  <a:gd fmla="*/ 20 h 22" name="T21"/>
                  <a:gd fmla="*/ 20 w 33" name="T22"/>
                  <a:gd fmla="*/ 18 h 22" name="T23"/>
                  <a:gd fmla="*/ 21 w 33" name="T24"/>
                  <a:gd fmla="*/ 22 h 22" name="T25"/>
                  <a:gd fmla="*/ 16 w 33" name="T26"/>
                  <a:gd fmla="*/ 21 h 22" name="T27"/>
                  <a:gd fmla="*/ 16 w 33" name="T28"/>
                  <a:gd fmla="*/ 21 h 22" name="T29"/>
                  <a:gd fmla="*/ 16 w 33" name="T30"/>
                  <a:gd fmla="*/ 17 h 22" name="T31"/>
                  <a:gd fmla="*/ 15 w 33" name="T32"/>
                  <a:gd fmla="*/ 20 h 22" name="T33"/>
                  <a:gd fmla="*/ 14 w 33" name="T34"/>
                  <a:gd fmla="*/ 18 h 22" name="T35"/>
                  <a:gd fmla="*/ 11 w 33" name="T36"/>
                  <a:gd fmla="*/ 17 h 22" name="T37"/>
                  <a:gd fmla="*/ 8 w 33" name="T38"/>
                  <a:gd fmla="*/ 19 h 22" name="T39"/>
                  <a:gd fmla="*/ 4 w 33" name="T40"/>
                  <a:gd fmla="*/ 18 h 22" name="T41"/>
                  <a:gd fmla="*/ 7 w 33" name="T42"/>
                  <a:gd fmla="*/ 16 h 22" name="T43"/>
                  <a:gd fmla="*/ 0 w 33" name="T44"/>
                  <a:gd fmla="*/ 12 h 22" name="T45"/>
                  <a:gd fmla="*/ 26 w 33" name="T46"/>
                  <a:gd fmla="*/ 4 h 22" name="T47"/>
                  <a:gd fmla="*/ 29 w 33" name="T48"/>
                  <a:gd fmla="*/ 7 h 22" name="T49"/>
                  <a:gd fmla="*/ 27 w 33" name="T50"/>
                  <a:gd fmla="*/ 11 h 22" name="T51"/>
                  <a:gd fmla="*/ 30 w 33" name="T52"/>
                  <a:gd fmla="*/ 8 h 22" name="T53"/>
                  <a:gd fmla="*/ 33 w 33" name="T54"/>
                  <a:gd fmla="*/ 6 h 22" name="T55"/>
                  <a:gd fmla="*/ 26 w 33" name="T56"/>
                  <a:gd fmla="*/ 4 h 22" name="T57"/>
                  <a:gd fmla="*/ 14 w 33" name="T58"/>
                  <a:gd fmla="*/ 19 h 22" name="T59"/>
                  <a:gd fmla="*/ 14 w 33" name="T60"/>
                  <a:gd fmla="*/ 19 h 22" name="T61"/>
                  <a:gd fmla="*/ 14 w 33" name="T62"/>
                  <a:gd fmla="*/ 19 h 22" name="T63"/>
                  <a:gd fmla="*/ 14 w 33" name="T64"/>
                  <a:gd fmla="*/ 19 h 22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22" w="33">
                    <a:moveTo>
                      <a:pt x="0" y="12"/>
                    </a:moveTo>
                    <a:cubicBezTo>
                      <a:pt x="2" y="13"/>
                      <a:pt x="4" y="12"/>
                      <a:pt x="6" y="12"/>
                    </a:cubicBezTo>
                    <a:cubicBezTo>
                      <a:pt x="5" y="11"/>
                      <a:pt x="4" y="11"/>
                      <a:pt x="4" y="10"/>
                    </a:cubicBezTo>
                    <a:cubicBezTo>
                      <a:pt x="6" y="9"/>
                      <a:pt x="8" y="10"/>
                      <a:pt x="9" y="11"/>
                    </a:cubicBezTo>
                    <a:cubicBezTo>
                      <a:pt x="8" y="9"/>
                      <a:pt x="7" y="6"/>
                      <a:pt x="8" y="4"/>
                    </a:cubicBezTo>
                    <a:cubicBezTo>
                      <a:pt x="9" y="2"/>
                      <a:pt x="11" y="0"/>
                      <a:pt x="13" y="2"/>
                    </a:cubicBezTo>
                    <a:cubicBezTo>
                      <a:pt x="12" y="3"/>
                      <a:pt x="12" y="5"/>
                      <a:pt x="13" y="7"/>
                    </a:cubicBezTo>
                    <a:cubicBezTo>
                      <a:pt x="13" y="10"/>
                      <a:pt x="15" y="12"/>
                      <a:pt x="16" y="16"/>
                    </a:cubicBezTo>
                    <a:cubicBezTo>
                      <a:pt x="17" y="14"/>
                      <a:pt x="19" y="14"/>
                      <a:pt x="21" y="13"/>
                    </a:cubicBezTo>
                    <a:cubicBezTo>
                      <a:pt x="22" y="13"/>
                      <a:pt x="23" y="13"/>
                      <a:pt x="25" y="14"/>
                    </a:cubicBezTo>
                    <a:cubicBezTo>
                      <a:pt x="26" y="16"/>
                      <a:pt x="27" y="18"/>
                      <a:pt x="25" y="20"/>
                    </a:cubicBezTo>
                    <a:cubicBezTo>
                      <a:pt x="24" y="18"/>
                      <a:pt x="22" y="17"/>
                      <a:pt x="20" y="18"/>
                    </a:cubicBezTo>
                    <a:cubicBezTo>
                      <a:pt x="21" y="19"/>
                      <a:pt x="22" y="20"/>
                      <a:pt x="21" y="22"/>
                    </a:cubicBezTo>
                    <a:cubicBezTo>
                      <a:pt x="19" y="21"/>
                      <a:pt x="18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6" y="20"/>
                      <a:pt x="16" y="18"/>
                      <a:pt x="16" y="17"/>
                    </a:cubicBezTo>
                    <a:cubicBezTo>
                      <a:pt x="16" y="18"/>
                      <a:pt x="16" y="19"/>
                      <a:pt x="15" y="20"/>
                    </a:cubicBezTo>
                    <a:cubicBezTo>
                      <a:pt x="15" y="18"/>
                      <a:pt x="14" y="18"/>
                      <a:pt x="14" y="18"/>
                    </a:cubicBezTo>
                    <a:cubicBezTo>
                      <a:pt x="13" y="17"/>
                      <a:pt x="13" y="17"/>
                      <a:pt x="11" y="17"/>
                    </a:cubicBezTo>
                    <a:cubicBezTo>
                      <a:pt x="10" y="17"/>
                      <a:pt x="9" y="18"/>
                      <a:pt x="8" y="19"/>
                    </a:cubicBezTo>
                    <a:cubicBezTo>
                      <a:pt x="6" y="19"/>
                      <a:pt x="5" y="19"/>
                      <a:pt x="4" y="18"/>
                    </a:cubicBezTo>
                    <a:cubicBezTo>
                      <a:pt x="5" y="17"/>
                      <a:pt x="6" y="17"/>
                      <a:pt x="7" y="16"/>
                    </a:cubicBezTo>
                    <a:cubicBezTo>
                      <a:pt x="4" y="16"/>
                      <a:pt x="1" y="15"/>
                      <a:pt x="0" y="12"/>
                    </a:cubicBezTo>
                    <a:close/>
                    <a:moveTo>
                      <a:pt x="26" y="4"/>
                    </a:moveTo>
                    <a:cubicBezTo>
                      <a:pt x="28" y="5"/>
                      <a:pt x="29" y="5"/>
                      <a:pt x="29" y="7"/>
                    </a:cubicBezTo>
                    <a:cubicBezTo>
                      <a:pt x="29" y="8"/>
                      <a:pt x="29" y="10"/>
                      <a:pt x="27" y="11"/>
                    </a:cubicBezTo>
                    <a:cubicBezTo>
                      <a:pt x="28" y="11"/>
                      <a:pt x="29" y="10"/>
                      <a:pt x="30" y="8"/>
                    </a:cubicBezTo>
                    <a:cubicBezTo>
                      <a:pt x="31" y="8"/>
                      <a:pt x="32" y="7"/>
                      <a:pt x="33" y="6"/>
                    </a:cubicBezTo>
                    <a:cubicBezTo>
                      <a:pt x="32" y="3"/>
                      <a:pt x="28" y="2"/>
                      <a:pt x="26" y="4"/>
                    </a:cubicBezTo>
                    <a:close/>
                    <a:moveTo>
                      <a:pt x="14" y="19"/>
                    </a:move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lose/>
                  </a:path>
                </a:pathLst>
              </a:custGeom>
              <a:solidFill>
                <a:srgbClr val="A4BDF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0" name="Freeform 1149"/>
              <p:cNvSpPr>
                <a:spLocks noEditPoints="1"/>
              </p:cNvSpPr>
              <p:nvPr/>
            </p:nvSpPr>
            <p:spPr bwMode="auto">
              <a:xfrm>
                <a:off x="5825" y="2797"/>
                <a:ext cx="78" cy="53"/>
              </a:xfrm>
              <a:custGeom>
                <a:gdLst>
                  <a:gd fmla="*/ 21 w 33" name="T0"/>
                  <a:gd fmla="*/ 22 h 22" name="T1"/>
                  <a:gd fmla="*/ 16 w 33" name="T2"/>
                  <a:gd fmla="*/ 21 h 22" name="T3"/>
                  <a:gd fmla="*/ 20 w 33" name="T4"/>
                  <a:gd fmla="*/ 18 h 22" name="T5"/>
                  <a:gd fmla="*/ 26 w 33" name="T6"/>
                  <a:gd fmla="*/ 20 h 22" name="T7"/>
                  <a:gd fmla="*/ 21 w 33" name="T8"/>
                  <a:gd fmla="*/ 13 h 22" name="T9"/>
                  <a:gd fmla="*/ 14 w 33" name="T10"/>
                  <a:gd fmla="*/ 12 h 22" name="T11"/>
                  <a:gd fmla="*/ 13 w 33" name="T12"/>
                  <a:gd fmla="*/ 1 h 22" name="T13"/>
                  <a:gd fmla="*/ 10 w 33" name="T14"/>
                  <a:gd fmla="*/ 11 h 22" name="T15"/>
                  <a:gd fmla="*/ 6 w 33" name="T16"/>
                  <a:gd fmla="*/ 12 h 22" name="T17"/>
                  <a:gd fmla="*/ 3 w 33" name="T18"/>
                  <a:gd fmla="*/ 12 h 22" name="T19"/>
                  <a:gd fmla="*/ 7 w 33" name="T20"/>
                  <a:gd fmla="*/ 16 h 22" name="T21"/>
                  <a:gd fmla="*/ 4 w 33" name="T22"/>
                  <a:gd fmla="*/ 18 h 22" name="T23"/>
                  <a:gd fmla="*/ 8 w 33" name="T24"/>
                  <a:gd fmla="*/ 18 h 22" name="T25"/>
                  <a:gd fmla="*/ 14 w 33" name="T26"/>
                  <a:gd fmla="*/ 18 h 22" name="T27"/>
                  <a:gd fmla="*/ 16 w 33" name="T28"/>
                  <a:gd fmla="*/ 17 h 22" name="T29"/>
                  <a:gd fmla="*/ 16 w 33" name="T30"/>
                  <a:gd fmla="*/ 17 h 22" name="T31"/>
                  <a:gd fmla="*/ 14 w 33" name="T32"/>
                  <a:gd fmla="*/ 18 h 22" name="T33"/>
                  <a:gd fmla="*/ 9 w 33" name="T34"/>
                  <a:gd fmla="*/ 18 h 22" name="T35"/>
                  <a:gd fmla="*/ 4 w 33" name="T36"/>
                  <a:gd fmla="*/ 18 h 22" name="T37"/>
                  <a:gd fmla="*/ 7 w 33" name="T38"/>
                  <a:gd fmla="*/ 16 h 22" name="T39"/>
                  <a:gd fmla="*/ 0 w 33" name="T40"/>
                  <a:gd fmla="*/ 12 h 22" name="T41"/>
                  <a:gd fmla="*/ 6 w 33" name="T42"/>
                  <a:gd fmla="*/ 12 h 22" name="T43"/>
                  <a:gd fmla="*/ 10 w 33" name="T44"/>
                  <a:gd fmla="*/ 11 h 22" name="T45"/>
                  <a:gd fmla="*/ 13 w 33" name="T46"/>
                  <a:gd fmla="*/ 1 h 22" name="T47"/>
                  <a:gd fmla="*/ 14 w 33" name="T48"/>
                  <a:gd fmla="*/ 12 h 22" name="T49"/>
                  <a:gd fmla="*/ 21 w 33" name="T50"/>
                  <a:gd fmla="*/ 13 h 22" name="T51"/>
                  <a:gd fmla="*/ 26 w 33" name="T52"/>
                  <a:gd fmla="*/ 20 h 22" name="T53"/>
                  <a:gd fmla="*/ 21 w 33" name="T54"/>
                  <a:gd fmla="*/ 22 h 22" name="T55"/>
                  <a:gd fmla="*/ 26 w 33" name="T56"/>
                  <a:gd fmla="*/ 11 h 22" name="T57"/>
                  <a:gd fmla="*/ 29 w 33" name="T58"/>
                  <a:gd fmla="*/ 7 h 22" name="T59"/>
                  <a:gd fmla="*/ 33 w 33" name="T60"/>
                  <a:gd fmla="*/ 6 h 22" name="T61"/>
                  <a:gd fmla="*/ 30 w 33" name="T62"/>
                  <a:gd fmla="*/ 9 h 22" name="T63"/>
                  <a:gd fmla="*/ 26 w 33" name="T64"/>
                  <a:gd fmla="*/ 11 h 22" name="T65"/>
                  <a:gd fmla="*/ 27 w 33" name="T66"/>
                  <a:gd fmla="*/ 4 h 22" name="T67"/>
                  <a:gd fmla="*/ 27 w 33" name="T68"/>
                  <a:gd fmla="*/ 11 h 22" name="T69"/>
                  <a:gd fmla="*/ 31 w 33" name="T70"/>
                  <a:gd fmla="*/ 8 h 22" name="T71"/>
                  <a:gd fmla="*/ 29 w 33" name="T72"/>
                  <a:gd fmla="*/ 3 h 22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2" w="33">
                    <a:moveTo>
                      <a:pt x="21" y="22"/>
                    </a:moveTo>
                    <a:cubicBezTo>
                      <a:pt x="21" y="22"/>
                      <a:pt x="21" y="22"/>
                      <a:pt x="21" y="22"/>
                    </a:cubicBezTo>
                    <a:cubicBezTo>
                      <a:pt x="19" y="21"/>
                      <a:pt x="18" y="21"/>
                      <a:pt x="16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9" y="21"/>
                      <a:pt x="21" y="21"/>
                    </a:cubicBezTo>
                    <a:cubicBezTo>
                      <a:pt x="22" y="20"/>
                      <a:pt x="21" y="19"/>
                      <a:pt x="20" y="18"/>
                    </a:cubicBezTo>
                    <a:cubicBezTo>
                      <a:pt x="21" y="18"/>
                      <a:pt x="21" y="18"/>
                      <a:pt x="22" y="18"/>
                    </a:cubicBezTo>
                    <a:cubicBezTo>
                      <a:pt x="24" y="18"/>
                      <a:pt x="25" y="18"/>
                      <a:pt x="26" y="20"/>
                    </a:cubicBezTo>
                    <a:cubicBezTo>
                      <a:pt x="26" y="18"/>
                      <a:pt x="26" y="16"/>
                      <a:pt x="25" y="14"/>
                    </a:cubicBezTo>
                    <a:cubicBezTo>
                      <a:pt x="23" y="13"/>
                      <a:pt x="22" y="13"/>
                      <a:pt x="21" y="13"/>
                    </a:cubicBezTo>
                    <a:cubicBezTo>
                      <a:pt x="19" y="14"/>
                      <a:pt x="17" y="15"/>
                      <a:pt x="16" y="16"/>
                    </a:cubicBezTo>
                    <a:cubicBezTo>
                      <a:pt x="15" y="14"/>
                      <a:pt x="15" y="13"/>
                      <a:pt x="14" y="12"/>
                    </a:cubicBezTo>
                    <a:cubicBezTo>
                      <a:pt x="14" y="10"/>
                      <a:pt x="13" y="9"/>
                      <a:pt x="13" y="7"/>
                    </a:cubicBezTo>
                    <a:cubicBezTo>
                      <a:pt x="12" y="5"/>
                      <a:pt x="12" y="3"/>
                      <a:pt x="13" y="1"/>
                    </a:cubicBezTo>
                    <a:cubicBezTo>
                      <a:pt x="11" y="1"/>
                      <a:pt x="9" y="1"/>
                      <a:pt x="8" y="4"/>
                    </a:cubicBezTo>
                    <a:cubicBezTo>
                      <a:pt x="7" y="6"/>
                      <a:pt x="8" y="8"/>
                      <a:pt x="10" y="11"/>
                    </a:cubicBezTo>
                    <a:cubicBezTo>
                      <a:pt x="7" y="10"/>
                      <a:pt x="6" y="9"/>
                      <a:pt x="4" y="10"/>
                    </a:cubicBezTo>
                    <a:cubicBezTo>
                      <a:pt x="4" y="11"/>
                      <a:pt x="5" y="11"/>
                      <a:pt x="6" y="12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4" y="12"/>
                      <a:pt x="3" y="12"/>
                      <a:pt x="3" y="12"/>
                    </a:cubicBezTo>
                    <a:cubicBezTo>
                      <a:pt x="2" y="12"/>
                      <a:pt x="1" y="12"/>
                      <a:pt x="0" y="12"/>
                    </a:cubicBezTo>
                    <a:cubicBezTo>
                      <a:pt x="1" y="15"/>
                      <a:pt x="4" y="16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" y="17"/>
                      <a:pt x="5" y="17"/>
                      <a:pt x="4" y="18"/>
                    </a:cubicBezTo>
                    <a:cubicBezTo>
                      <a:pt x="5" y="19"/>
                      <a:pt x="6" y="19"/>
                      <a:pt x="7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3" y="17"/>
                      <a:pt x="13" y="17"/>
                      <a:pt x="14" y="18"/>
                    </a:cubicBezTo>
                    <a:cubicBezTo>
                      <a:pt x="14" y="18"/>
                      <a:pt x="15" y="18"/>
                      <a:pt x="15" y="20"/>
                    </a:cubicBezTo>
                    <a:cubicBezTo>
                      <a:pt x="16" y="19"/>
                      <a:pt x="16" y="18"/>
                      <a:pt x="16" y="17"/>
                    </a:cubicBezTo>
                    <a:cubicBezTo>
                      <a:pt x="16" y="18"/>
                      <a:pt x="16" y="19"/>
                      <a:pt x="16" y="21"/>
                    </a:cubicBezTo>
                    <a:cubicBezTo>
                      <a:pt x="16" y="19"/>
                      <a:pt x="16" y="18"/>
                      <a:pt x="16" y="17"/>
                    </a:cubicBezTo>
                    <a:cubicBezTo>
                      <a:pt x="16" y="18"/>
                      <a:pt x="16" y="19"/>
                      <a:pt x="15" y="20"/>
                    </a:cubicBezTo>
                    <a:cubicBezTo>
                      <a:pt x="15" y="19"/>
                      <a:pt x="14" y="18"/>
                      <a:pt x="14" y="18"/>
                    </a:cubicBezTo>
                    <a:cubicBezTo>
                      <a:pt x="13" y="18"/>
                      <a:pt x="13" y="17"/>
                      <a:pt x="12" y="17"/>
                    </a:cubicBezTo>
                    <a:cubicBezTo>
                      <a:pt x="10" y="17"/>
                      <a:pt x="9" y="18"/>
                      <a:pt x="9" y="1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9"/>
                      <a:pt x="5" y="19"/>
                      <a:pt x="4" y="18"/>
                    </a:cubicBezTo>
                    <a:cubicBezTo>
                      <a:pt x="5" y="17"/>
                      <a:pt x="6" y="17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3" y="16"/>
                      <a:pt x="1" y="15"/>
                      <a:pt x="0" y="12"/>
                    </a:cubicBezTo>
                    <a:cubicBezTo>
                      <a:pt x="2" y="12"/>
                      <a:pt x="2" y="12"/>
                      <a:pt x="3" y="12"/>
                    </a:cubicBezTo>
                    <a:cubicBezTo>
                      <a:pt x="4" y="12"/>
                      <a:pt x="5" y="12"/>
                      <a:pt x="6" y="12"/>
                    </a:cubicBezTo>
                    <a:cubicBezTo>
                      <a:pt x="5" y="12"/>
                      <a:pt x="4" y="11"/>
                      <a:pt x="4" y="10"/>
                    </a:cubicBezTo>
                    <a:cubicBezTo>
                      <a:pt x="6" y="9"/>
                      <a:pt x="7" y="10"/>
                      <a:pt x="10" y="11"/>
                    </a:cubicBezTo>
                    <a:cubicBezTo>
                      <a:pt x="8" y="8"/>
                      <a:pt x="7" y="6"/>
                      <a:pt x="7" y="4"/>
                    </a:cubicBezTo>
                    <a:cubicBezTo>
                      <a:pt x="9" y="1"/>
                      <a:pt x="11" y="0"/>
                      <a:pt x="13" y="1"/>
                    </a:cubicBezTo>
                    <a:cubicBezTo>
                      <a:pt x="12" y="3"/>
                      <a:pt x="12" y="5"/>
                      <a:pt x="13" y="7"/>
                    </a:cubicBezTo>
                    <a:cubicBezTo>
                      <a:pt x="13" y="9"/>
                      <a:pt x="14" y="10"/>
                      <a:pt x="14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17" y="14"/>
                      <a:pt x="19" y="14"/>
                      <a:pt x="21" y="13"/>
                    </a:cubicBezTo>
                    <a:cubicBezTo>
                      <a:pt x="22" y="13"/>
                      <a:pt x="23" y="13"/>
                      <a:pt x="25" y="14"/>
                    </a:cubicBezTo>
                    <a:cubicBezTo>
                      <a:pt x="26" y="16"/>
                      <a:pt x="27" y="18"/>
                      <a:pt x="26" y="20"/>
                    </a:cubicBezTo>
                    <a:cubicBezTo>
                      <a:pt x="24" y="18"/>
                      <a:pt x="23" y="17"/>
                      <a:pt x="20" y="18"/>
                    </a:cubicBezTo>
                    <a:cubicBezTo>
                      <a:pt x="21" y="19"/>
                      <a:pt x="22" y="20"/>
                      <a:pt x="21" y="22"/>
                    </a:cubicBezTo>
                    <a:cubicBezTo>
                      <a:pt x="21" y="22"/>
                      <a:pt x="21" y="22"/>
                      <a:pt x="21" y="22"/>
                    </a:cubicBezTo>
                    <a:close/>
                    <a:moveTo>
                      <a:pt x="26" y="11"/>
                    </a:move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0"/>
                      <a:pt x="29" y="8"/>
                      <a:pt x="29" y="7"/>
                    </a:cubicBezTo>
                    <a:cubicBezTo>
                      <a:pt x="29" y="6"/>
                      <a:pt x="28" y="5"/>
                      <a:pt x="26" y="4"/>
                    </a:cubicBezTo>
                    <a:cubicBezTo>
                      <a:pt x="28" y="2"/>
                      <a:pt x="32" y="2"/>
                      <a:pt x="33" y="6"/>
                    </a:cubicBezTo>
                    <a:cubicBezTo>
                      <a:pt x="32" y="6"/>
                      <a:pt x="32" y="7"/>
                      <a:pt x="31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9" y="10"/>
                      <a:pt x="28" y="11"/>
                      <a:pt x="27" y="11"/>
                    </a:cubicBezTo>
                    <a:cubicBezTo>
                      <a:pt x="26" y="11"/>
                      <a:pt x="26" y="11"/>
                      <a:pt x="26" y="11"/>
                    </a:cubicBezTo>
                    <a:close/>
                    <a:moveTo>
                      <a:pt x="29" y="3"/>
                    </a:moveTo>
                    <a:cubicBezTo>
                      <a:pt x="28" y="3"/>
                      <a:pt x="27" y="3"/>
                      <a:pt x="27" y="4"/>
                    </a:cubicBezTo>
                    <a:cubicBezTo>
                      <a:pt x="28" y="5"/>
                      <a:pt x="29" y="6"/>
                      <a:pt x="29" y="7"/>
                    </a:cubicBezTo>
                    <a:cubicBezTo>
                      <a:pt x="29" y="8"/>
                      <a:pt x="29" y="10"/>
                      <a:pt x="27" y="11"/>
                    </a:cubicBezTo>
                    <a:cubicBezTo>
                      <a:pt x="28" y="10"/>
                      <a:pt x="29" y="10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2" y="7"/>
                      <a:pt x="32" y="6"/>
                      <a:pt x="33" y="6"/>
                    </a:cubicBezTo>
                    <a:cubicBezTo>
                      <a:pt x="32" y="4"/>
                      <a:pt x="31" y="3"/>
                      <a:pt x="2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1" name="Freeform 1150"/>
              <p:cNvSpPr/>
              <p:nvPr/>
            </p:nvSpPr>
            <p:spPr bwMode="auto">
              <a:xfrm>
                <a:off x="5874" y="2831"/>
                <a:ext cx="17" cy="29"/>
              </a:xfrm>
              <a:custGeom>
                <a:gdLst>
                  <a:gd fmla="*/ 4 w 7" name="T0"/>
                  <a:gd fmla="*/ 0 h 12" name="T1"/>
                  <a:gd fmla="*/ 6 w 7" name="T2"/>
                  <a:gd fmla="*/ 10 h 12" name="T3"/>
                  <a:gd fmla="*/ 0 w 7" name="T4"/>
                  <a:gd fmla="*/ 9 h 12" name="T5"/>
                  <a:gd fmla="*/ 4 w 7" name="T6"/>
                  <a:gd fmla="*/ 0 h 1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2" w="7">
                    <a:moveTo>
                      <a:pt x="4" y="0"/>
                    </a:moveTo>
                    <a:cubicBezTo>
                      <a:pt x="6" y="1"/>
                      <a:pt x="6" y="4"/>
                      <a:pt x="6" y="10"/>
                    </a:cubicBezTo>
                    <a:cubicBezTo>
                      <a:pt x="4" y="12"/>
                      <a:pt x="0" y="11"/>
                      <a:pt x="0" y="9"/>
                    </a:cubicBezTo>
                    <a:cubicBezTo>
                      <a:pt x="5" y="8"/>
                      <a:pt x="7" y="4"/>
                      <a:pt x="4" y="0"/>
                    </a:cubicBezTo>
                    <a:close/>
                  </a:path>
                </a:pathLst>
              </a:custGeom>
              <a:solidFill>
                <a:srgbClr val="3D7AD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2" name="Freeform 1151"/>
              <p:cNvSpPr>
                <a:spLocks noEditPoints="1"/>
              </p:cNvSpPr>
              <p:nvPr/>
            </p:nvSpPr>
            <p:spPr bwMode="auto">
              <a:xfrm>
                <a:off x="5874" y="2831"/>
                <a:ext cx="17" cy="29"/>
              </a:xfrm>
              <a:custGeom>
                <a:gdLst>
                  <a:gd fmla="*/ 3 w 7" name="T0"/>
                  <a:gd fmla="*/ 11 h 12" name="T1"/>
                  <a:gd fmla="*/ 0 w 7" name="T2"/>
                  <a:gd fmla="*/ 9 h 12" name="T3"/>
                  <a:gd fmla="*/ 5 w 7" name="T4"/>
                  <a:gd fmla="*/ 6 h 12" name="T5"/>
                  <a:gd fmla="*/ 4 w 7" name="T6"/>
                  <a:gd fmla="*/ 0 h 12" name="T7"/>
                  <a:gd fmla="*/ 6 w 7" name="T8"/>
                  <a:gd fmla="*/ 10 h 12" name="T9"/>
                  <a:gd fmla="*/ 3 w 7" name="T10"/>
                  <a:gd fmla="*/ 11 h 12" name="T11"/>
                  <a:gd fmla="*/ 4 w 7" name="T12"/>
                  <a:gd fmla="*/ 0 h 12" name="T13"/>
                  <a:gd fmla="*/ 5 w 7" name="T14"/>
                  <a:gd fmla="*/ 6 h 12" name="T15"/>
                  <a:gd fmla="*/ 0 w 7" name="T16"/>
                  <a:gd fmla="*/ 9 h 12" name="T17"/>
                  <a:gd fmla="*/ 6 w 7" name="T18"/>
                  <a:gd fmla="*/ 10 h 12" name="T19"/>
                  <a:gd fmla="*/ 4 w 7" name="T20"/>
                  <a:gd fmla="*/ 0 h 1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2" w="7">
                    <a:moveTo>
                      <a:pt x="3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2" y="9"/>
                      <a:pt x="4" y="7"/>
                      <a:pt x="5" y="6"/>
                    </a:cubicBezTo>
                    <a:cubicBezTo>
                      <a:pt x="5" y="4"/>
                      <a:pt x="5" y="2"/>
                      <a:pt x="4" y="0"/>
                    </a:cubicBezTo>
                    <a:cubicBezTo>
                      <a:pt x="6" y="1"/>
                      <a:pt x="7" y="4"/>
                      <a:pt x="6" y="10"/>
                    </a:cubicBezTo>
                    <a:cubicBezTo>
                      <a:pt x="5" y="11"/>
                      <a:pt x="4" y="11"/>
                      <a:pt x="3" y="11"/>
                    </a:cubicBezTo>
                    <a:close/>
                    <a:moveTo>
                      <a:pt x="4" y="0"/>
                    </a:moveTo>
                    <a:cubicBezTo>
                      <a:pt x="5" y="2"/>
                      <a:pt x="6" y="4"/>
                      <a:pt x="5" y="6"/>
                    </a:cubicBezTo>
                    <a:cubicBezTo>
                      <a:pt x="4" y="8"/>
                      <a:pt x="2" y="9"/>
                      <a:pt x="0" y="9"/>
                    </a:cubicBezTo>
                    <a:cubicBezTo>
                      <a:pt x="0" y="11"/>
                      <a:pt x="4" y="12"/>
                      <a:pt x="6" y="10"/>
                    </a:cubicBezTo>
                    <a:cubicBezTo>
                      <a:pt x="6" y="4"/>
                      <a:pt x="6" y="1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3" name="Freeform 1152"/>
              <p:cNvSpPr/>
              <p:nvPr/>
            </p:nvSpPr>
            <p:spPr bwMode="auto">
              <a:xfrm>
                <a:off x="5756" y="2785"/>
                <a:ext cx="24" cy="24"/>
              </a:xfrm>
              <a:custGeom>
                <a:gdLst>
                  <a:gd fmla="*/ 9 w 10" name="T0"/>
                  <a:gd fmla="*/ 0 h 10" name="T1"/>
                  <a:gd fmla="*/ 10 w 10" name="T2"/>
                  <a:gd fmla="*/ 9 h 10" name="T3"/>
                  <a:gd fmla="*/ 3 w 10" name="T4"/>
                  <a:gd fmla="*/ 10 h 10" name="T5"/>
                  <a:gd fmla="*/ 1 w 10" name="T6"/>
                  <a:gd fmla="*/ 3 h 10" name="T7"/>
                  <a:gd fmla="*/ 9 w 10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0">
                    <a:moveTo>
                      <a:pt x="9" y="0"/>
                    </a:moveTo>
                    <a:cubicBezTo>
                      <a:pt x="8" y="3"/>
                      <a:pt x="8" y="5"/>
                      <a:pt x="10" y="9"/>
                    </a:cubicBezTo>
                    <a:cubicBezTo>
                      <a:pt x="7" y="7"/>
                      <a:pt x="4" y="7"/>
                      <a:pt x="3" y="10"/>
                    </a:cubicBezTo>
                    <a:cubicBezTo>
                      <a:pt x="0" y="8"/>
                      <a:pt x="0" y="6"/>
                      <a:pt x="1" y="3"/>
                    </a:cubicBezTo>
                    <a:cubicBezTo>
                      <a:pt x="3" y="2"/>
                      <a:pt x="6" y="1"/>
                      <a:pt x="9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4" name="Freeform 1153"/>
              <p:cNvSpPr>
                <a:spLocks noEditPoints="1"/>
              </p:cNvSpPr>
              <p:nvPr/>
            </p:nvSpPr>
            <p:spPr bwMode="auto">
              <a:xfrm>
                <a:off x="5756" y="2785"/>
                <a:ext cx="24" cy="27"/>
              </a:xfrm>
              <a:custGeom>
                <a:gdLst>
                  <a:gd fmla="*/ 3 w 10" name="T0"/>
                  <a:gd fmla="*/ 11 h 11" name="T1"/>
                  <a:gd fmla="*/ 3 w 10" name="T2"/>
                  <a:gd fmla="*/ 10 h 11" name="T3"/>
                  <a:gd fmla="*/ 1 w 10" name="T4"/>
                  <a:gd fmla="*/ 3 h 11" name="T5"/>
                  <a:gd fmla="*/ 9 w 10" name="T6"/>
                  <a:gd fmla="*/ 0 h 11" name="T7"/>
                  <a:gd fmla="*/ 10 w 10" name="T8"/>
                  <a:gd fmla="*/ 9 h 11" name="T9"/>
                  <a:gd fmla="*/ 3 w 10" name="T10"/>
                  <a:gd fmla="*/ 10 h 11" name="T11"/>
                  <a:gd fmla="*/ 3 w 10" name="T12"/>
                  <a:gd fmla="*/ 11 h 11" name="T13"/>
                  <a:gd fmla="*/ 9 w 10" name="T14"/>
                  <a:gd fmla="*/ 0 h 11" name="T15"/>
                  <a:gd fmla="*/ 1 w 10" name="T16"/>
                  <a:gd fmla="*/ 3 h 11" name="T17"/>
                  <a:gd fmla="*/ 3 w 10" name="T18"/>
                  <a:gd fmla="*/ 10 h 11" name="T19"/>
                  <a:gd fmla="*/ 10 w 10" name="T20"/>
                  <a:gd fmla="*/ 9 h 11" name="T21"/>
                  <a:gd fmla="*/ 9 w 10" name="T22"/>
                  <a:gd fmla="*/ 0 h 1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1" w="10">
                    <a:moveTo>
                      <a:pt x="3" y="11"/>
                    </a:move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6"/>
                      <a:pt x="1" y="3"/>
                    </a:cubicBezTo>
                    <a:cubicBezTo>
                      <a:pt x="3" y="2"/>
                      <a:pt x="5" y="1"/>
                      <a:pt x="9" y="0"/>
                    </a:cubicBezTo>
                    <a:cubicBezTo>
                      <a:pt x="8" y="2"/>
                      <a:pt x="8" y="5"/>
                      <a:pt x="10" y="9"/>
                    </a:cubicBezTo>
                    <a:cubicBezTo>
                      <a:pt x="6" y="7"/>
                      <a:pt x="4" y="8"/>
                      <a:pt x="3" y="10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  <a:moveTo>
                      <a:pt x="9" y="0"/>
                    </a:moveTo>
                    <a:cubicBezTo>
                      <a:pt x="5" y="1"/>
                      <a:pt x="3" y="2"/>
                      <a:pt x="1" y="3"/>
                    </a:cubicBezTo>
                    <a:cubicBezTo>
                      <a:pt x="0" y="6"/>
                      <a:pt x="1" y="8"/>
                      <a:pt x="3" y="10"/>
                    </a:cubicBezTo>
                    <a:cubicBezTo>
                      <a:pt x="4" y="7"/>
                      <a:pt x="6" y="7"/>
                      <a:pt x="10" y="9"/>
                    </a:cubicBezTo>
                    <a:cubicBezTo>
                      <a:pt x="8" y="5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5" name="Freeform 1154"/>
              <p:cNvSpPr>
                <a:spLocks noEditPoints="1"/>
              </p:cNvSpPr>
              <p:nvPr/>
            </p:nvSpPr>
            <p:spPr bwMode="auto">
              <a:xfrm>
                <a:off x="5763" y="2790"/>
                <a:ext cx="12" cy="15"/>
              </a:xfrm>
              <a:custGeom>
                <a:gdLst>
                  <a:gd fmla="*/ 5 w 5" name="T0"/>
                  <a:gd fmla="*/ 0 h 6" name="T1"/>
                  <a:gd fmla="*/ 5 w 5" name="T2"/>
                  <a:gd fmla="*/ 6 h 6" name="T3"/>
                  <a:gd fmla="*/ 5 w 5" name="T4"/>
                  <a:gd fmla="*/ 0 h 6" name="T5"/>
                  <a:gd fmla="*/ 0 w 5" name="T6"/>
                  <a:gd fmla="*/ 1 h 6" name="T7"/>
                  <a:gd fmla="*/ 1 w 5" name="T8"/>
                  <a:gd fmla="*/ 6 h 6" name="T9"/>
                  <a:gd fmla="*/ 0 w 5" name="T10"/>
                  <a:gd fmla="*/ 1 h 6" name="T11"/>
                  <a:gd fmla="*/ 3 w 5" name="T12"/>
                  <a:gd fmla="*/ 0 h 6" name="T13"/>
                  <a:gd fmla="*/ 3 w 5" name="T14"/>
                  <a:gd fmla="*/ 5 h 6" name="T15"/>
                  <a:gd fmla="*/ 3 w 5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5">
                    <a:moveTo>
                      <a:pt x="5" y="0"/>
                    </a:moveTo>
                    <a:cubicBezTo>
                      <a:pt x="4" y="2"/>
                      <a:pt x="4" y="4"/>
                      <a:pt x="5" y="6"/>
                    </a:cubicBezTo>
                    <a:cubicBezTo>
                      <a:pt x="5" y="4"/>
                      <a:pt x="4" y="2"/>
                      <a:pt x="5" y="0"/>
                    </a:cubicBezTo>
                    <a:close/>
                    <a:moveTo>
                      <a:pt x="0" y="1"/>
                    </a:moveTo>
                    <a:cubicBezTo>
                      <a:pt x="0" y="3"/>
                      <a:pt x="0" y="5"/>
                      <a:pt x="1" y="6"/>
                    </a:cubicBezTo>
                    <a:cubicBezTo>
                      <a:pt x="0" y="5"/>
                      <a:pt x="0" y="3"/>
                      <a:pt x="0" y="1"/>
                    </a:cubicBezTo>
                    <a:close/>
                    <a:moveTo>
                      <a:pt x="3" y="0"/>
                    </a:moveTo>
                    <a:cubicBezTo>
                      <a:pt x="2" y="2"/>
                      <a:pt x="2" y="3"/>
                      <a:pt x="3" y="5"/>
                    </a:cubicBezTo>
                    <a:cubicBezTo>
                      <a:pt x="3" y="4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5E7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6" name="Freeform 1155"/>
              <p:cNvSpPr>
                <a:spLocks noEditPoints="1"/>
              </p:cNvSpPr>
              <p:nvPr/>
            </p:nvSpPr>
            <p:spPr bwMode="auto">
              <a:xfrm>
                <a:off x="5758" y="2795"/>
                <a:ext cx="17" cy="10"/>
              </a:xfrm>
              <a:custGeom>
                <a:gdLst>
                  <a:gd fmla="*/ 6 w 7" name="T0"/>
                  <a:gd fmla="*/ 0 h 4" name="T1"/>
                  <a:gd fmla="*/ 5 w 7" name="T2"/>
                  <a:gd fmla="*/ 0 h 4" name="T3"/>
                  <a:gd fmla="*/ 5 w 7" name="T4"/>
                  <a:gd fmla="*/ 1 h 4" name="T5"/>
                  <a:gd fmla="*/ 6 w 7" name="T6"/>
                  <a:gd fmla="*/ 1 h 4" name="T7"/>
                  <a:gd fmla="*/ 6 w 7" name="T8"/>
                  <a:gd fmla="*/ 2 h 4" name="T9"/>
                  <a:gd fmla="*/ 5 w 7" name="T10"/>
                  <a:gd fmla="*/ 2 h 4" name="T11"/>
                  <a:gd fmla="*/ 5 w 7" name="T12"/>
                  <a:gd fmla="*/ 2 h 4" name="T13"/>
                  <a:gd fmla="*/ 7 w 7" name="T14"/>
                  <a:gd fmla="*/ 2 h 4" name="T15"/>
                  <a:gd fmla="*/ 6 w 7" name="T16"/>
                  <a:gd fmla="*/ 0 h 4" name="T17"/>
                  <a:gd fmla="*/ 5 w 7" name="T18"/>
                  <a:gd fmla="*/ 0 h 4" name="T19"/>
                  <a:gd fmla="*/ 2 w 7" name="T20"/>
                  <a:gd fmla="*/ 1 h 4" name="T21"/>
                  <a:gd fmla="*/ 2 w 7" name="T22"/>
                  <a:gd fmla="*/ 2 h 4" name="T23"/>
                  <a:gd fmla="*/ 5 w 7" name="T24"/>
                  <a:gd fmla="*/ 1 h 4" name="T25"/>
                  <a:gd fmla="*/ 5 w 7" name="T26"/>
                  <a:gd fmla="*/ 0 h 4" name="T27"/>
                  <a:gd fmla="*/ 2 w 7" name="T28"/>
                  <a:gd fmla="*/ 1 h 4" name="T29"/>
                  <a:gd fmla="*/ 0 w 7" name="T30"/>
                  <a:gd fmla="*/ 2 h 4" name="T31"/>
                  <a:gd fmla="*/ 1 w 7" name="T32"/>
                  <a:gd fmla="*/ 4 h 4" name="T33"/>
                  <a:gd fmla="*/ 2 w 7" name="T34"/>
                  <a:gd fmla="*/ 3 h 4" name="T35"/>
                  <a:gd fmla="*/ 2 w 7" name="T36"/>
                  <a:gd fmla="*/ 3 h 4" name="T37"/>
                  <a:gd fmla="*/ 1 w 7" name="T38"/>
                  <a:gd fmla="*/ 4 h 4" name="T39"/>
                  <a:gd fmla="*/ 1 w 7" name="T40"/>
                  <a:gd fmla="*/ 2 h 4" name="T41"/>
                  <a:gd fmla="*/ 2 w 7" name="T42"/>
                  <a:gd fmla="*/ 2 h 4" name="T43"/>
                  <a:gd fmla="*/ 2 w 7" name="T44"/>
                  <a:gd fmla="*/ 1 h 4" name="T45"/>
                  <a:gd fmla="*/ 2 w 7" name="T46"/>
                  <a:gd fmla="*/ 3 h 4" name="T47"/>
                  <a:gd fmla="*/ 5 w 7" name="T48"/>
                  <a:gd fmla="*/ 2 h 4" name="T49"/>
                  <a:gd fmla="*/ 5 w 7" name="T50"/>
                  <a:gd fmla="*/ 2 h 4" name="T51"/>
                  <a:gd fmla="*/ 2 w 7" name="T52"/>
                  <a:gd fmla="*/ 3 h 4" name="T53"/>
                  <a:gd fmla="*/ 2 w 7" name="T54"/>
                  <a:gd fmla="*/ 3 h 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4" w="7">
                    <a:moveTo>
                      <a:pt x="6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7" y="2"/>
                    </a:cubicBezTo>
                    <a:cubicBezTo>
                      <a:pt x="6" y="2"/>
                      <a:pt x="6" y="1"/>
                      <a:pt x="6" y="0"/>
                    </a:cubicBezTo>
                    <a:close/>
                    <a:moveTo>
                      <a:pt x="5" y="0"/>
                    </a:moveTo>
                    <a:cubicBezTo>
                      <a:pt x="4" y="0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4" y="0"/>
                      <a:pt x="5" y="0"/>
                    </a:cubicBezTo>
                    <a:close/>
                    <a:moveTo>
                      <a:pt x="2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  <a:moveTo>
                      <a:pt x="2" y="3"/>
                    </a:moveTo>
                    <a:cubicBezTo>
                      <a:pt x="3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B88D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7" name="Freeform 1156"/>
              <p:cNvSpPr>
                <a:spLocks noEditPoints="1"/>
              </p:cNvSpPr>
              <p:nvPr/>
            </p:nvSpPr>
            <p:spPr bwMode="auto">
              <a:xfrm>
                <a:off x="5761" y="2800"/>
                <a:ext cx="16" cy="7"/>
              </a:xfrm>
              <a:custGeom>
                <a:gdLst>
                  <a:gd fmla="*/ 0 w 7" name="T0"/>
                  <a:gd fmla="*/ 3 h 3" name="T1"/>
                  <a:gd fmla="*/ 2 w 7" name="T2"/>
                  <a:gd fmla="*/ 2 h 3" name="T3"/>
                  <a:gd fmla="*/ 1 w 7" name="T4"/>
                  <a:gd fmla="*/ 1 h 3" name="T5"/>
                  <a:gd fmla="*/ 0 w 7" name="T6"/>
                  <a:gd fmla="*/ 2 h 3" name="T7"/>
                  <a:gd fmla="*/ 0 w 7" name="T8"/>
                  <a:gd fmla="*/ 3 h 3" name="T9"/>
                  <a:gd fmla="*/ 2 w 7" name="T10"/>
                  <a:gd fmla="*/ 2 h 3" name="T11"/>
                  <a:gd fmla="*/ 4 w 7" name="T12"/>
                  <a:gd fmla="*/ 1 h 3" name="T13"/>
                  <a:gd fmla="*/ 4 w 7" name="T14"/>
                  <a:gd fmla="*/ 0 h 3" name="T15"/>
                  <a:gd fmla="*/ 1 w 7" name="T16"/>
                  <a:gd fmla="*/ 1 h 3" name="T17"/>
                  <a:gd fmla="*/ 2 w 7" name="T18"/>
                  <a:gd fmla="*/ 2 h 3" name="T19"/>
                  <a:gd fmla="*/ 4 w 7" name="T20"/>
                  <a:gd fmla="*/ 1 h 3" name="T21"/>
                  <a:gd fmla="*/ 6 w 7" name="T22"/>
                  <a:gd fmla="*/ 1 h 3" name="T23"/>
                  <a:gd fmla="*/ 6 w 7" name="T24"/>
                  <a:gd fmla="*/ 0 h 3" name="T25"/>
                  <a:gd fmla="*/ 4 w 7" name="T26"/>
                  <a:gd fmla="*/ 0 h 3" name="T27"/>
                  <a:gd fmla="*/ 4 w 7" name="T28"/>
                  <a:gd fmla="*/ 1 h 3" name="T29"/>
                  <a:gd fmla="*/ 6 w 7" name="T30"/>
                  <a:gd fmla="*/ 1 h 3" name="T31"/>
                  <a:gd fmla="*/ 7 w 7" name="T32"/>
                  <a:gd fmla="*/ 2 h 3" name="T33"/>
                  <a:gd fmla="*/ 6 w 7" name="T34"/>
                  <a:gd fmla="*/ 0 h 3" name="T35"/>
                  <a:gd fmla="*/ 6 w 7" name="T36"/>
                  <a:gd fmla="*/ 0 h 3" name="T37"/>
                  <a:gd fmla="*/ 6 w 7" name="T38"/>
                  <a:gd fmla="*/ 1 h 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" w="7">
                    <a:moveTo>
                      <a:pt x="0" y="3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  <a:moveTo>
                      <a:pt x="2" y="2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  <a:moveTo>
                      <a:pt x="4" y="1"/>
                    </a:move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lose/>
                    <a:moveTo>
                      <a:pt x="6" y="1"/>
                    </a:moveTo>
                    <a:cubicBezTo>
                      <a:pt x="6" y="1"/>
                      <a:pt x="6" y="1"/>
                      <a:pt x="7" y="2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9027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8" name="Freeform 1157"/>
              <p:cNvSpPr>
                <a:spLocks noEditPoints="1"/>
              </p:cNvSpPr>
              <p:nvPr/>
            </p:nvSpPr>
            <p:spPr bwMode="auto">
              <a:xfrm>
                <a:off x="5754" y="2781"/>
                <a:ext cx="19" cy="28"/>
              </a:xfrm>
              <a:custGeom>
                <a:gdLst>
                  <a:gd fmla="*/ 6 w 8" name="T0"/>
                  <a:gd fmla="*/ 10 h 12" name="T1"/>
                  <a:gd fmla="*/ 7 w 8" name="T2"/>
                  <a:gd fmla="*/ 10 h 12" name="T3"/>
                  <a:gd fmla="*/ 8 w 8" name="T4"/>
                  <a:gd fmla="*/ 12 h 12" name="T5"/>
                  <a:gd fmla="*/ 7 w 8" name="T6"/>
                  <a:gd fmla="*/ 12 h 12" name="T7"/>
                  <a:gd fmla="*/ 6 w 8" name="T8"/>
                  <a:gd fmla="*/ 10 h 12" name="T9"/>
                  <a:gd fmla="*/ 5 w 8" name="T10"/>
                  <a:gd fmla="*/ 2 h 12" name="T11"/>
                  <a:gd fmla="*/ 4 w 8" name="T12"/>
                  <a:gd fmla="*/ 1 h 12" name="T13"/>
                  <a:gd fmla="*/ 2 w 8" name="T14"/>
                  <a:gd fmla="*/ 2 h 12" name="T15"/>
                  <a:gd fmla="*/ 0 w 8" name="T16"/>
                  <a:gd fmla="*/ 2 h 12" name="T17"/>
                  <a:gd fmla="*/ 3 w 8" name="T18"/>
                  <a:gd fmla="*/ 3 h 12" name="T19"/>
                  <a:gd fmla="*/ 5 w 8" name="T20"/>
                  <a:gd fmla="*/ 2 h 12" name="T21"/>
                  <a:gd fmla="*/ 6 w 8" name="T22"/>
                  <a:gd fmla="*/ 3 h 12" name="T23"/>
                  <a:gd fmla="*/ 5 w 8" name="T24"/>
                  <a:gd fmla="*/ 3 h 12" name="T25"/>
                  <a:gd fmla="*/ 5 w 8" name="T26"/>
                  <a:gd fmla="*/ 1 h 12" name="T27"/>
                  <a:gd fmla="*/ 5 w 8" name="T28"/>
                  <a:gd fmla="*/ 1 h 12" name="T29"/>
                  <a:gd fmla="*/ 6 w 8" name="T30"/>
                  <a:gd fmla="*/ 3 h 12" name="T31"/>
                  <a:gd fmla="*/ 4 w 8" name="T32"/>
                  <a:gd fmla="*/ 0 h 12" name="T33"/>
                  <a:gd fmla="*/ 5 w 8" name="T34"/>
                  <a:gd fmla="*/ 0 h 12" name="T35"/>
                  <a:gd fmla="*/ 6 w 8" name="T36"/>
                  <a:gd fmla="*/ 0 h 12" name="T37"/>
                  <a:gd fmla="*/ 5 w 8" name="T38"/>
                  <a:gd fmla="*/ 1 h 12" name="T39"/>
                  <a:gd fmla="*/ 4 w 8" name="T40"/>
                  <a:gd fmla="*/ 1 h 12" name="T41"/>
                  <a:gd fmla="*/ 4 w 8" name="T42"/>
                  <a:gd fmla="*/ 1 h 12" name="T43"/>
                  <a:gd fmla="*/ 4 w 8" name="T44"/>
                  <a:gd fmla="*/ 0 h 1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2" w="8">
                    <a:moveTo>
                      <a:pt x="6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7" y="11"/>
                      <a:pt x="7" y="11"/>
                      <a:pt x="6" y="10"/>
                    </a:cubicBezTo>
                    <a:close/>
                    <a:moveTo>
                      <a:pt x="5" y="2"/>
                    </a:moveTo>
                    <a:cubicBezTo>
                      <a:pt x="5" y="2"/>
                      <a:pt x="5" y="1"/>
                      <a:pt x="4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4" y="2"/>
                      <a:pt x="5" y="2"/>
                    </a:cubicBezTo>
                    <a:close/>
                    <a:moveTo>
                      <a:pt x="6" y="3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3"/>
                    </a:cubicBezTo>
                    <a:close/>
                    <a:moveTo>
                      <a:pt x="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19" name="Freeform 1158"/>
              <p:cNvSpPr>
                <a:spLocks noEditPoints="1"/>
              </p:cNvSpPr>
              <p:nvPr/>
            </p:nvSpPr>
            <p:spPr bwMode="auto">
              <a:xfrm>
                <a:off x="5754" y="2781"/>
                <a:ext cx="19" cy="28"/>
              </a:xfrm>
              <a:custGeom>
                <a:gdLst>
                  <a:gd fmla="*/ 7 w 8" name="T0"/>
                  <a:gd fmla="*/ 12 h 12" name="T1"/>
                  <a:gd fmla="*/ 7 w 8" name="T2"/>
                  <a:gd fmla="*/ 12 h 12" name="T3"/>
                  <a:gd fmla="*/ 6 w 8" name="T4"/>
                  <a:gd fmla="*/ 10 h 12" name="T5"/>
                  <a:gd fmla="*/ 7 w 8" name="T6"/>
                  <a:gd fmla="*/ 10 h 12" name="T7"/>
                  <a:gd fmla="*/ 8 w 8" name="T8"/>
                  <a:gd fmla="*/ 12 h 12" name="T9"/>
                  <a:gd fmla="*/ 7 w 8" name="T10"/>
                  <a:gd fmla="*/ 12 h 12" name="T11"/>
                  <a:gd fmla="*/ 7 w 8" name="T12"/>
                  <a:gd fmla="*/ 10 h 12" name="T13"/>
                  <a:gd fmla="*/ 6 w 8" name="T14"/>
                  <a:gd fmla="*/ 10 h 12" name="T15"/>
                  <a:gd fmla="*/ 7 w 8" name="T16"/>
                  <a:gd fmla="*/ 12 h 12" name="T17"/>
                  <a:gd fmla="*/ 8 w 8" name="T18"/>
                  <a:gd fmla="*/ 12 h 12" name="T19"/>
                  <a:gd fmla="*/ 7 w 8" name="T20"/>
                  <a:gd fmla="*/ 10 h 12" name="T21"/>
                  <a:gd fmla="*/ 5 w 8" name="T22"/>
                  <a:gd fmla="*/ 4 h 12" name="T23"/>
                  <a:gd fmla="*/ 5 w 8" name="T24"/>
                  <a:gd fmla="*/ 2 h 12" name="T25"/>
                  <a:gd fmla="*/ 3 w 8" name="T26"/>
                  <a:gd fmla="*/ 3 h 12" name="T27"/>
                  <a:gd fmla="*/ 0 w 8" name="T28"/>
                  <a:gd fmla="*/ 2 h 12" name="T29"/>
                  <a:gd fmla="*/ 1 w 8" name="T30"/>
                  <a:gd fmla="*/ 2 h 12" name="T31"/>
                  <a:gd fmla="*/ 2 w 8" name="T32"/>
                  <a:gd fmla="*/ 2 h 12" name="T33"/>
                  <a:gd fmla="*/ 4 w 8" name="T34"/>
                  <a:gd fmla="*/ 1 h 12" name="T35"/>
                  <a:gd fmla="*/ 4 w 8" name="T36"/>
                  <a:gd fmla="*/ 1 h 12" name="T37"/>
                  <a:gd fmla="*/ 4 w 8" name="T38"/>
                  <a:gd fmla="*/ 1 h 12" name="T39"/>
                  <a:gd fmla="*/ 4 w 8" name="T40"/>
                  <a:gd fmla="*/ 1 h 12" name="T41"/>
                  <a:gd fmla="*/ 4 w 8" name="T42"/>
                  <a:gd fmla="*/ 0 h 12" name="T43"/>
                  <a:gd fmla="*/ 5 w 8" name="T44"/>
                  <a:gd fmla="*/ 0 h 12" name="T45"/>
                  <a:gd fmla="*/ 6 w 8" name="T46"/>
                  <a:gd fmla="*/ 0 h 12" name="T47"/>
                  <a:gd fmla="*/ 5 w 8" name="T48"/>
                  <a:gd fmla="*/ 1 h 12" name="T49"/>
                  <a:gd fmla="*/ 5 w 8" name="T50"/>
                  <a:gd fmla="*/ 1 h 12" name="T51"/>
                  <a:gd fmla="*/ 4 w 8" name="T52"/>
                  <a:gd fmla="*/ 1 h 12" name="T53"/>
                  <a:gd fmla="*/ 4 w 8" name="T54"/>
                  <a:gd fmla="*/ 1 h 12" name="T55"/>
                  <a:gd fmla="*/ 4 w 8" name="T56"/>
                  <a:gd fmla="*/ 1 h 12" name="T57"/>
                  <a:gd fmla="*/ 5 w 8" name="T58"/>
                  <a:gd fmla="*/ 1 h 12" name="T59"/>
                  <a:gd fmla="*/ 5 w 8" name="T60"/>
                  <a:gd fmla="*/ 2 h 12" name="T61"/>
                  <a:gd fmla="*/ 4 w 8" name="T62"/>
                  <a:gd fmla="*/ 1 h 12" name="T63"/>
                  <a:gd fmla="*/ 5 w 8" name="T64"/>
                  <a:gd fmla="*/ 1 h 12" name="T65"/>
                  <a:gd fmla="*/ 5 w 8" name="T66"/>
                  <a:gd fmla="*/ 1 h 12" name="T67"/>
                  <a:gd fmla="*/ 6 w 8" name="T68"/>
                  <a:gd fmla="*/ 3 h 12" name="T69"/>
                  <a:gd fmla="*/ 5 w 8" name="T70"/>
                  <a:gd fmla="*/ 4 h 12" name="T71"/>
                  <a:gd fmla="*/ 5 w 8" name="T72"/>
                  <a:gd fmla="*/ 1 h 12" name="T73"/>
                  <a:gd fmla="*/ 5 w 8" name="T74"/>
                  <a:gd fmla="*/ 3 h 12" name="T75"/>
                  <a:gd fmla="*/ 6 w 8" name="T76"/>
                  <a:gd fmla="*/ 3 h 12" name="T77"/>
                  <a:gd fmla="*/ 5 w 8" name="T78"/>
                  <a:gd fmla="*/ 1 h 12" name="T79"/>
                  <a:gd fmla="*/ 5 w 8" name="T80"/>
                  <a:gd fmla="*/ 1 h 12" name="T81"/>
                  <a:gd fmla="*/ 0 w 8" name="T82"/>
                  <a:gd fmla="*/ 2 h 12" name="T83"/>
                  <a:gd fmla="*/ 3 w 8" name="T84"/>
                  <a:gd fmla="*/ 3 h 12" name="T85"/>
                  <a:gd fmla="*/ 4 w 8" name="T86"/>
                  <a:gd fmla="*/ 2 h 12" name="T87"/>
                  <a:gd fmla="*/ 4 w 8" name="T88"/>
                  <a:gd fmla="*/ 2 h 12" name="T89"/>
                  <a:gd fmla="*/ 4 w 8" name="T90"/>
                  <a:gd fmla="*/ 1 h 12" name="T91"/>
                  <a:gd fmla="*/ 3 w 8" name="T92"/>
                  <a:gd fmla="*/ 2 h 12" name="T93"/>
                  <a:gd fmla="*/ 0 w 8" name="T94"/>
                  <a:gd fmla="*/ 2 h 12" name="T9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b="b" l="0" r="r" t="0"/>
                <a:pathLst>
                  <a:path h="12" w="8">
                    <a:moveTo>
                      <a:pt x="7" y="12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8" y="11"/>
                      <a:pt x="8" y="12"/>
                    </a:cubicBezTo>
                    <a:cubicBezTo>
                      <a:pt x="7" y="12"/>
                      <a:pt x="7" y="12"/>
                      <a:pt x="7" y="12"/>
                    </a:cubicBezTo>
                    <a:close/>
                    <a:moveTo>
                      <a:pt x="7" y="10"/>
                    </a:moveTo>
                    <a:cubicBezTo>
                      <a:pt x="7" y="10"/>
                      <a:pt x="7" y="10"/>
                      <a:pt x="6" y="10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7" y="10"/>
                      <a:pt x="7" y="10"/>
                    </a:cubicBezTo>
                    <a:close/>
                    <a:moveTo>
                      <a:pt x="5" y="4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  <a:moveTo>
                      <a:pt x="5" y="1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0" name="Freeform 1159"/>
              <p:cNvSpPr>
                <a:spLocks noEditPoints="1"/>
              </p:cNvSpPr>
              <p:nvPr/>
            </p:nvSpPr>
            <p:spPr bwMode="auto">
              <a:xfrm>
                <a:off x="5777" y="2778"/>
                <a:ext cx="24" cy="29"/>
              </a:xfrm>
              <a:custGeom>
                <a:gdLst>
                  <a:gd fmla="*/ 1 w 10" name="T0"/>
                  <a:gd fmla="*/ 3 h 12" name="T1"/>
                  <a:gd fmla="*/ 3 w 10" name="T2"/>
                  <a:gd fmla="*/ 4 h 12" name="T3"/>
                  <a:gd fmla="*/ 0 w 10" name="T4"/>
                  <a:gd fmla="*/ 4 h 12" name="T5"/>
                  <a:gd fmla="*/ 1 w 10" name="T6"/>
                  <a:gd fmla="*/ 3 h 12" name="T7"/>
                  <a:gd fmla="*/ 9 w 10" name="T8"/>
                  <a:gd fmla="*/ 3 h 12" name="T9"/>
                  <a:gd fmla="*/ 8 w 10" name="T10"/>
                  <a:gd fmla="*/ 4 h 12" name="T11"/>
                  <a:gd fmla="*/ 10 w 10" name="T12"/>
                  <a:gd fmla="*/ 4 h 12" name="T13"/>
                  <a:gd fmla="*/ 9 w 10" name="T14"/>
                  <a:gd fmla="*/ 3 h 12" name="T15"/>
                  <a:gd fmla="*/ 8 w 10" name="T16"/>
                  <a:gd fmla="*/ 4 h 12" name="T17"/>
                  <a:gd fmla="*/ 8 w 10" name="T18"/>
                  <a:gd fmla="*/ 5 h 12" name="T19"/>
                  <a:gd fmla="*/ 5 w 10" name="T20"/>
                  <a:gd fmla="*/ 3 h 12" name="T21"/>
                  <a:gd fmla="*/ 2 w 10" name="T22"/>
                  <a:gd fmla="*/ 5 h 12" name="T23"/>
                  <a:gd fmla="*/ 3 w 10" name="T24"/>
                  <a:gd fmla="*/ 4 h 12" name="T25"/>
                  <a:gd fmla="*/ 0 w 10" name="T26"/>
                  <a:gd fmla="*/ 5 h 12" name="T27"/>
                  <a:gd fmla="*/ 2 w 10" name="T28"/>
                  <a:gd fmla="*/ 5 h 12" name="T29"/>
                  <a:gd fmla="*/ 5 w 10" name="T30"/>
                  <a:gd fmla="*/ 12 h 12" name="T31"/>
                  <a:gd fmla="*/ 9 w 10" name="T32"/>
                  <a:gd fmla="*/ 5 h 12" name="T33"/>
                  <a:gd fmla="*/ 10 w 10" name="T34"/>
                  <a:gd fmla="*/ 5 h 12" name="T35"/>
                  <a:gd fmla="*/ 8 w 10" name="T36"/>
                  <a:gd fmla="*/ 4 h 12" name="T37"/>
                  <a:gd fmla="*/ 5 w 10" name="T38"/>
                  <a:gd fmla="*/ 0 h 12" name="T39"/>
                  <a:gd fmla="*/ 7 w 10" name="T40"/>
                  <a:gd fmla="*/ 1 h 12" name="T41"/>
                  <a:gd fmla="*/ 4 w 10" name="T42"/>
                  <a:gd fmla="*/ 1 h 12" name="T43"/>
                  <a:gd fmla="*/ 5 w 10" name="T44"/>
                  <a:gd fmla="*/ 0 h 12" name="T45"/>
                  <a:gd fmla="*/ 7 w 10" name="T46"/>
                  <a:gd fmla="*/ 1 h 12" name="T47"/>
                  <a:gd fmla="*/ 5 w 10" name="T48"/>
                  <a:gd fmla="*/ 3 h 12" name="T49"/>
                  <a:gd fmla="*/ 4 w 10" name="T50"/>
                  <a:gd fmla="*/ 1 h 12" name="T51"/>
                  <a:gd fmla="*/ 7 w 10" name="T52"/>
                  <a:gd fmla="*/ 1 h 12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12" w="10">
                    <a:moveTo>
                      <a:pt x="1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" y="3"/>
                    </a:lnTo>
                    <a:close/>
                    <a:moveTo>
                      <a:pt x="9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lnTo>
                      <a:pt x="9" y="3"/>
                    </a:lnTo>
                    <a:close/>
                    <a:moveTo>
                      <a:pt x="8" y="4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8"/>
                      <a:pt x="2" y="11"/>
                      <a:pt x="5" y="12"/>
                    </a:cubicBezTo>
                    <a:cubicBezTo>
                      <a:pt x="9" y="11"/>
                      <a:pt x="10" y="8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lnTo>
                      <a:pt x="8" y="4"/>
                    </a:lnTo>
                    <a:close/>
                    <a:moveTo>
                      <a:pt x="5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5" y="0"/>
                    </a:lnTo>
                    <a:close/>
                    <a:moveTo>
                      <a:pt x="7" y="1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4" y="1"/>
                      <a:pt x="4" y="1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1" name="Freeform 1160"/>
              <p:cNvSpPr>
                <a:spLocks noEditPoints="1"/>
              </p:cNvSpPr>
              <p:nvPr/>
            </p:nvSpPr>
            <p:spPr bwMode="auto">
              <a:xfrm>
                <a:off x="5777" y="2778"/>
                <a:ext cx="26" cy="29"/>
              </a:xfrm>
              <a:custGeom>
                <a:gdLst>
                  <a:gd fmla="*/ 5 w 11" name="T0"/>
                  <a:gd fmla="*/ 12 h 12" name="T1"/>
                  <a:gd fmla="*/ 5 w 11" name="T2"/>
                  <a:gd fmla="*/ 12 h 12" name="T3"/>
                  <a:gd fmla="*/ 2 w 11" name="T4"/>
                  <a:gd fmla="*/ 10 h 12" name="T5"/>
                  <a:gd fmla="*/ 2 w 11" name="T6"/>
                  <a:gd fmla="*/ 5 h 12" name="T7"/>
                  <a:gd fmla="*/ 0 w 11" name="T8"/>
                  <a:gd fmla="*/ 5 h 12" name="T9"/>
                  <a:gd fmla="*/ 3 w 11" name="T10"/>
                  <a:gd fmla="*/ 4 h 12" name="T11"/>
                  <a:gd fmla="*/ 3 w 11" name="T12"/>
                  <a:gd fmla="*/ 5 h 12" name="T13"/>
                  <a:gd fmla="*/ 5 w 11" name="T14"/>
                  <a:gd fmla="*/ 3 h 12" name="T15"/>
                  <a:gd fmla="*/ 8 w 11" name="T16"/>
                  <a:gd fmla="*/ 5 h 12" name="T17"/>
                  <a:gd fmla="*/ 8 w 11" name="T18"/>
                  <a:gd fmla="*/ 4 h 12" name="T19"/>
                  <a:gd fmla="*/ 10 w 11" name="T20"/>
                  <a:gd fmla="*/ 4 h 12" name="T21"/>
                  <a:gd fmla="*/ 8 w 11" name="T22"/>
                  <a:gd fmla="*/ 4 h 12" name="T23"/>
                  <a:gd fmla="*/ 9 w 11" name="T24"/>
                  <a:gd fmla="*/ 3 h 12" name="T25"/>
                  <a:gd fmla="*/ 11 w 11" name="T26"/>
                  <a:gd fmla="*/ 5 h 12" name="T27"/>
                  <a:gd fmla="*/ 10 w 11" name="T28"/>
                  <a:gd fmla="*/ 5 h 12" name="T29"/>
                  <a:gd fmla="*/ 9 w 11" name="T30"/>
                  <a:gd fmla="*/ 6 h 12" name="T31"/>
                  <a:gd fmla="*/ 9 w 11" name="T32"/>
                  <a:gd fmla="*/ 10 h 12" name="T33"/>
                  <a:gd fmla="*/ 5 w 11" name="T34"/>
                  <a:gd fmla="*/ 12 h 12" name="T35"/>
                  <a:gd fmla="*/ 5 w 11" name="T36"/>
                  <a:gd fmla="*/ 12 h 12" name="T37"/>
                  <a:gd fmla="*/ 3 w 11" name="T38"/>
                  <a:gd fmla="*/ 4 h 12" name="T39"/>
                  <a:gd fmla="*/ 1 w 11" name="T40"/>
                  <a:gd fmla="*/ 5 h 12" name="T41"/>
                  <a:gd fmla="*/ 2 w 11" name="T42"/>
                  <a:gd fmla="*/ 5 h 12" name="T43"/>
                  <a:gd fmla="*/ 2 w 11" name="T44"/>
                  <a:gd fmla="*/ 10 h 12" name="T45"/>
                  <a:gd fmla="*/ 5 w 11" name="T46"/>
                  <a:gd fmla="*/ 12 h 12" name="T47"/>
                  <a:gd fmla="*/ 9 w 11" name="T48"/>
                  <a:gd fmla="*/ 10 h 12" name="T49"/>
                  <a:gd fmla="*/ 9 w 11" name="T50"/>
                  <a:gd fmla="*/ 6 h 12" name="T51"/>
                  <a:gd fmla="*/ 10 w 11" name="T52"/>
                  <a:gd fmla="*/ 5 h 12" name="T53"/>
                  <a:gd fmla="*/ 8 w 11" name="T54"/>
                  <a:gd fmla="*/ 4 h 12" name="T55"/>
                  <a:gd fmla="*/ 9 w 11" name="T56"/>
                  <a:gd fmla="*/ 5 h 12" name="T57"/>
                  <a:gd fmla="*/ 5 w 11" name="T58"/>
                  <a:gd fmla="*/ 3 h 12" name="T59"/>
                  <a:gd fmla="*/ 2 w 11" name="T60"/>
                  <a:gd fmla="*/ 5 h 12" name="T61"/>
                  <a:gd fmla="*/ 3 w 11" name="T62"/>
                  <a:gd fmla="*/ 4 h 12" name="T63"/>
                  <a:gd fmla="*/ 9 w 11" name="T64"/>
                  <a:gd fmla="*/ 3 h 12" name="T65"/>
                  <a:gd fmla="*/ 8 w 11" name="T66"/>
                  <a:gd fmla="*/ 4 h 12" name="T67"/>
                  <a:gd fmla="*/ 10 w 11" name="T68"/>
                  <a:gd fmla="*/ 4 h 12" name="T69"/>
                  <a:gd fmla="*/ 9 w 11" name="T70"/>
                  <a:gd fmla="*/ 3 h 12" name="T71"/>
                  <a:gd fmla="*/ 0 w 11" name="T72"/>
                  <a:gd fmla="*/ 5 h 12" name="T73"/>
                  <a:gd fmla="*/ 1 w 11" name="T74"/>
                  <a:gd fmla="*/ 3 h 12" name="T75"/>
                  <a:gd fmla="*/ 3 w 11" name="T76"/>
                  <a:gd fmla="*/ 4 h 12" name="T77"/>
                  <a:gd fmla="*/ 0 w 11" name="T78"/>
                  <a:gd fmla="*/ 5 h 12" name="T79"/>
                  <a:gd fmla="*/ 1 w 11" name="T80"/>
                  <a:gd fmla="*/ 3 h 12" name="T81"/>
                  <a:gd fmla="*/ 1 w 11" name="T82"/>
                  <a:gd fmla="*/ 4 h 12" name="T83"/>
                  <a:gd fmla="*/ 3 w 11" name="T84"/>
                  <a:gd fmla="*/ 4 h 12" name="T85"/>
                  <a:gd fmla="*/ 1 w 11" name="T86"/>
                  <a:gd fmla="*/ 3 h 12" name="T87"/>
                  <a:gd fmla="*/ 5 w 11" name="T88"/>
                  <a:gd fmla="*/ 3 h 12" name="T89"/>
                  <a:gd fmla="*/ 4 w 11" name="T90"/>
                  <a:gd fmla="*/ 1 h 12" name="T91"/>
                  <a:gd fmla="*/ 7 w 11" name="T92"/>
                  <a:gd fmla="*/ 1 h 12" name="T93"/>
                  <a:gd fmla="*/ 5 w 11" name="T94"/>
                  <a:gd fmla="*/ 3 h 12" name="T95"/>
                  <a:gd fmla="*/ 7 w 11" name="T96"/>
                  <a:gd fmla="*/ 1 h 12" name="T97"/>
                  <a:gd fmla="*/ 4 w 11" name="T98"/>
                  <a:gd fmla="*/ 2 h 12" name="T99"/>
                  <a:gd fmla="*/ 5 w 11" name="T100"/>
                  <a:gd fmla="*/ 3 h 12" name="T101"/>
                  <a:gd fmla="*/ 7 w 11" name="T102"/>
                  <a:gd fmla="*/ 1 h 12" name="T103"/>
                  <a:gd fmla="*/ 7 w 11" name="T104"/>
                  <a:gd fmla="*/ 1 h 12" name="T105"/>
                  <a:gd fmla="*/ 4 w 11" name="T106"/>
                  <a:gd fmla="*/ 1 h 12" name="T107"/>
                  <a:gd fmla="*/ 5 w 11" name="T108"/>
                  <a:gd fmla="*/ 0 h 12" name="T109"/>
                  <a:gd fmla="*/ 7 w 11" name="T110"/>
                  <a:gd fmla="*/ 1 h 12" name="T111"/>
                  <a:gd fmla="*/ 5 w 11" name="T112"/>
                  <a:gd fmla="*/ 0 h 12" name="T113"/>
                  <a:gd fmla="*/ 4 w 11" name="T114"/>
                  <a:gd fmla="*/ 1 h 12" name="T115"/>
                  <a:gd fmla="*/ 7 w 11" name="T116"/>
                  <a:gd fmla="*/ 1 h 12" name="T117"/>
                  <a:gd fmla="*/ 5 w 11" name="T118"/>
                  <a:gd fmla="*/ 0 h 1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12" w="11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3" y="11"/>
                      <a:pt x="2" y="10"/>
                    </a:cubicBezTo>
                    <a:cubicBezTo>
                      <a:pt x="1" y="9"/>
                      <a:pt x="1" y="7"/>
                      <a:pt x="2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6" y="4"/>
                      <a:pt x="7" y="5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7"/>
                      <a:pt x="9" y="9"/>
                      <a:pt x="9" y="10"/>
                    </a:cubicBezTo>
                    <a:cubicBezTo>
                      <a:pt x="8" y="11"/>
                      <a:pt x="7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lose/>
                    <a:moveTo>
                      <a:pt x="3" y="4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2" y="9"/>
                      <a:pt x="2" y="10"/>
                    </a:cubicBezTo>
                    <a:cubicBezTo>
                      <a:pt x="3" y="11"/>
                      <a:pt x="4" y="12"/>
                      <a:pt x="5" y="12"/>
                    </a:cubicBezTo>
                    <a:cubicBezTo>
                      <a:pt x="7" y="12"/>
                      <a:pt x="8" y="11"/>
                      <a:pt x="9" y="10"/>
                    </a:cubicBezTo>
                    <a:cubicBezTo>
                      <a:pt x="9" y="9"/>
                      <a:pt x="9" y="7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7" y="5"/>
                      <a:pt x="6" y="4"/>
                      <a:pt x="5" y="3"/>
                    </a:cubicBezTo>
                    <a:cubicBezTo>
                      <a:pt x="5" y="4"/>
                      <a:pt x="4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lose/>
                    <a:moveTo>
                      <a:pt x="9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  <a:moveTo>
                      <a:pt x="1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5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  <a:moveTo>
                      <a:pt x="7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  <a:moveTo>
                      <a:pt x="7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  <a:moveTo>
                      <a:pt x="5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2" name="Freeform 1161"/>
              <p:cNvSpPr/>
              <p:nvPr/>
            </p:nvSpPr>
            <p:spPr bwMode="auto">
              <a:xfrm>
                <a:off x="5754" y="2805"/>
                <a:ext cx="73" cy="19"/>
              </a:xfrm>
              <a:custGeom>
                <a:gdLst>
                  <a:gd fmla="*/ 31 w 31" name="T0"/>
                  <a:gd fmla="*/ 5 h 8" name="T1"/>
                  <a:gd fmla="*/ 0 w 31" name="T2"/>
                  <a:gd fmla="*/ 4 h 8" name="T3"/>
                  <a:gd fmla="*/ 0 w 31" name="T4"/>
                  <a:gd fmla="*/ 5 h 8" name="T5"/>
                  <a:gd fmla="*/ 0 w 31" name="T6"/>
                  <a:gd fmla="*/ 5 h 8" name="T7"/>
                  <a:gd fmla="*/ 0 w 31" name="T8"/>
                  <a:gd fmla="*/ 5 h 8" name="T9"/>
                  <a:gd fmla="*/ 0 w 31" name="T10"/>
                  <a:gd fmla="*/ 5 h 8" name="T11"/>
                  <a:gd fmla="*/ 0 w 31" name="T12"/>
                  <a:gd fmla="*/ 5 h 8" name="T13"/>
                  <a:gd fmla="*/ 0 w 31" name="T14"/>
                  <a:gd fmla="*/ 6 h 8" name="T15"/>
                  <a:gd fmla="*/ 0 w 31" name="T16"/>
                  <a:gd fmla="*/ 7 h 8" name="T17"/>
                  <a:gd fmla="*/ 1 w 31" name="T18"/>
                  <a:gd fmla="*/ 7 h 8" name="T19"/>
                  <a:gd fmla="*/ 1 w 31" name="T20"/>
                  <a:gd fmla="*/ 7 h 8" name="T21"/>
                  <a:gd fmla="*/ 1 w 31" name="T22"/>
                  <a:gd fmla="*/ 7 h 8" name="T23"/>
                  <a:gd fmla="*/ 1 w 31" name="T24"/>
                  <a:gd fmla="*/ 7 h 8" name="T25"/>
                  <a:gd fmla="*/ 1 w 31" name="T26"/>
                  <a:gd fmla="*/ 7 h 8" name="T27"/>
                  <a:gd fmla="*/ 1 w 31" name="T28"/>
                  <a:gd fmla="*/ 8 h 8" name="T29"/>
                  <a:gd fmla="*/ 1 w 31" name="T30"/>
                  <a:gd fmla="*/ 8 h 8" name="T31"/>
                  <a:gd fmla="*/ 1 w 31" name="T32"/>
                  <a:gd fmla="*/ 8 h 8" name="T33"/>
                  <a:gd fmla="*/ 3 w 31" name="T34"/>
                  <a:gd fmla="*/ 8 h 8" name="T35"/>
                  <a:gd fmla="*/ 27 w 31" name="T36"/>
                  <a:gd fmla="*/ 7 h 8" name="T37"/>
                  <a:gd fmla="*/ 30 w 31" name="T38"/>
                  <a:gd fmla="*/ 8 h 8" name="T39"/>
                  <a:gd fmla="*/ 30 w 31" name="T40"/>
                  <a:gd fmla="*/ 8 h 8" name="T41"/>
                  <a:gd fmla="*/ 30 w 31" name="T42"/>
                  <a:gd fmla="*/ 8 h 8" name="T43"/>
                  <a:gd fmla="*/ 30 w 31" name="T44"/>
                  <a:gd fmla="*/ 7 h 8" name="T45"/>
                  <a:gd fmla="*/ 30 w 31" name="T46"/>
                  <a:gd fmla="*/ 7 h 8" name="T47"/>
                  <a:gd fmla="*/ 30 w 31" name="T48"/>
                  <a:gd fmla="*/ 7 h 8" name="T49"/>
                  <a:gd fmla="*/ 30 w 31" name="T50"/>
                  <a:gd fmla="*/ 7 h 8" name="T51"/>
                  <a:gd fmla="*/ 30 w 31" name="T52"/>
                  <a:gd fmla="*/ 7 h 8" name="T53"/>
                  <a:gd fmla="*/ 30 w 31" name="T54"/>
                  <a:gd fmla="*/ 7 h 8" name="T55"/>
                  <a:gd fmla="*/ 31 w 31" name="T56"/>
                  <a:gd fmla="*/ 6 h 8" name="T57"/>
                  <a:gd fmla="*/ 30 w 31" name="T58"/>
                  <a:gd fmla="*/ 5 h 8" name="T59"/>
                  <a:gd fmla="*/ 30 w 31" name="T60"/>
                  <a:gd fmla="*/ 5 h 8" name="T61"/>
                  <a:gd fmla="*/ 30 w 31" name="T62"/>
                  <a:gd fmla="*/ 5 h 8" name="T63"/>
                  <a:gd fmla="*/ 30 w 31" name="T64"/>
                  <a:gd fmla="*/ 5 h 8" name="T65"/>
                  <a:gd fmla="*/ 31 w 31" name="T66"/>
                  <a:gd fmla="*/ 5 h 8" name="T67"/>
                  <a:gd fmla="*/ 31 w 31" name="T68"/>
                  <a:gd fmla="*/ 5 h 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8" w="31">
                    <a:moveTo>
                      <a:pt x="31" y="5"/>
                    </a:moveTo>
                    <a:cubicBezTo>
                      <a:pt x="21" y="0"/>
                      <a:pt x="9" y="0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0" y="5"/>
                      <a:pt x="20" y="5"/>
                      <a:pt x="27" y="7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1" y="6"/>
                    </a:cubicBezTo>
                    <a:cubicBezTo>
                      <a:pt x="31" y="6"/>
                      <a:pt x="31" y="6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3" name="Freeform 1162"/>
              <p:cNvSpPr/>
              <p:nvPr/>
            </p:nvSpPr>
            <p:spPr bwMode="auto">
              <a:xfrm>
                <a:off x="5766" y="2812"/>
                <a:ext cx="9" cy="5"/>
              </a:xfrm>
              <a:custGeom>
                <a:gdLst>
                  <a:gd fmla="*/ 2 w 4" name="T0"/>
                  <a:gd fmla="*/ 0 h 2" name="T1"/>
                  <a:gd fmla="*/ 3 w 4" name="T2"/>
                  <a:gd fmla="*/ 2 h 2" name="T3"/>
                  <a:gd fmla="*/ 1 w 4" name="T4"/>
                  <a:gd fmla="*/ 2 h 2" name="T5"/>
                  <a:gd fmla="*/ 1 w 4" name="T6"/>
                  <a:gd fmla="*/ 0 h 2" name="T7"/>
                  <a:gd fmla="*/ 2 w 4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2" y="0"/>
                    </a:moveTo>
                    <a:cubicBezTo>
                      <a:pt x="4" y="0"/>
                      <a:pt x="4" y="1"/>
                      <a:pt x="3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4" name="Freeform 1163"/>
              <p:cNvSpPr/>
              <p:nvPr/>
            </p:nvSpPr>
            <p:spPr bwMode="auto">
              <a:xfrm>
                <a:off x="5768" y="2812"/>
                <a:ext cx="5" cy="5"/>
              </a:xfrm>
              <a:custGeom>
                <a:gdLst>
                  <a:gd fmla="*/ 0 w 2" name="T0"/>
                  <a:gd fmla="*/ 1 h 2" name="T1"/>
                  <a:gd fmla="*/ 1 w 2" name="T2"/>
                  <a:gd fmla="*/ 0 h 2" name="T3"/>
                  <a:gd fmla="*/ 2 w 2" name="T4"/>
                  <a:gd fmla="*/ 1 h 2" name="T5"/>
                  <a:gd fmla="*/ 1 w 2" name="T6"/>
                  <a:gd fmla="*/ 2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5" name="Freeform 1164"/>
              <p:cNvSpPr/>
              <p:nvPr/>
            </p:nvSpPr>
            <p:spPr bwMode="auto">
              <a:xfrm>
                <a:off x="5754" y="2817"/>
                <a:ext cx="7" cy="4"/>
              </a:xfrm>
              <a:custGeom>
                <a:gdLst>
                  <a:gd fmla="*/ 1 w 3" name="T0"/>
                  <a:gd fmla="*/ 0 h 2" name="T1"/>
                  <a:gd fmla="*/ 3 w 3" name="T2"/>
                  <a:gd fmla="*/ 0 h 2" name="T3"/>
                  <a:gd fmla="*/ 2 w 3" name="T4"/>
                  <a:gd fmla="*/ 2 h 2" name="T5"/>
                  <a:gd fmla="*/ 1 w 3" name="T6"/>
                  <a:gd fmla="*/ 2 h 2" name="T7"/>
                  <a:gd fmla="*/ 1 w 3" name="T8"/>
                  <a:gd fmla="*/ 2 h 2" name="T9"/>
                  <a:gd fmla="*/ 2 w 3" name="T10"/>
                  <a:gd fmla="*/ 1 h 2" name="T11"/>
                  <a:gd fmla="*/ 0 w 3" name="T12"/>
                  <a:gd fmla="*/ 0 h 2" name="T13"/>
                  <a:gd fmla="*/ 0 w 3" name="T14"/>
                  <a:gd fmla="*/ 0 h 2" name="T15"/>
                  <a:gd fmla="*/ 1 w 3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3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6" name="Freeform 1165"/>
              <p:cNvSpPr/>
              <p:nvPr/>
            </p:nvSpPr>
            <p:spPr bwMode="auto">
              <a:xfrm>
                <a:off x="5754" y="2819"/>
                <a:ext cx="4" cy="2"/>
              </a:xfrm>
              <a:custGeom>
                <a:gdLst>
                  <a:gd fmla="*/ 0 w 2" name="T0"/>
                  <a:gd fmla="*/ 0 h 1" name="T1"/>
                  <a:gd fmla="*/ 1 w 2" name="T2"/>
                  <a:gd fmla="*/ 0 h 1" name="T3"/>
                  <a:gd fmla="*/ 2 w 2" name="T4"/>
                  <a:gd fmla="*/ 0 h 1" name="T5"/>
                  <a:gd fmla="*/ 1 w 2" name="T6"/>
                  <a:gd fmla="*/ 1 h 1" name="T7"/>
                  <a:gd fmla="*/ 0 w 2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2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7" name="Freeform 1166"/>
              <p:cNvSpPr/>
              <p:nvPr/>
            </p:nvSpPr>
            <p:spPr bwMode="auto">
              <a:xfrm>
                <a:off x="5768" y="2812"/>
                <a:ext cx="5" cy="5"/>
              </a:xfrm>
              <a:custGeom>
                <a:gdLst>
                  <a:gd fmla="*/ 0 w 2" name="T0"/>
                  <a:gd fmla="*/ 1 h 2" name="T1"/>
                  <a:gd fmla="*/ 1 w 2" name="T2"/>
                  <a:gd fmla="*/ 1 h 2" name="T3"/>
                  <a:gd fmla="*/ 2 w 2" name="T4"/>
                  <a:gd fmla="*/ 1 h 2" name="T5"/>
                  <a:gd fmla="*/ 1 w 2" name="T6"/>
                  <a:gd fmla="*/ 2 h 2" name="T7"/>
                  <a:gd fmla="*/ 0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8" name="Freeform 1167"/>
              <p:cNvSpPr/>
              <p:nvPr/>
            </p:nvSpPr>
            <p:spPr bwMode="auto">
              <a:xfrm>
                <a:off x="5789" y="2807"/>
                <a:ext cx="38" cy="10"/>
              </a:xfrm>
              <a:custGeom>
                <a:gdLst>
                  <a:gd fmla="*/ 1 w 16" name="T0"/>
                  <a:gd fmla="*/ 1 h 4" name="T1"/>
                  <a:gd fmla="*/ 15 w 16" name="T2"/>
                  <a:gd fmla="*/ 4 h 4" name="T3"/>
                  <a:gd fmla="*/ 15 w 16" name="T4"/>
                  <a:gd fmla="*/ 3 h 4" name="T5"/>
                  <a:gd fmla="*/ 0 w 16" name="T6"/>
                  <a:gd fmla="*/ 0 h 4" name="T7"/>
                  <a:gd fmla="*/ 0 w 16" name="T8"/>
                  <a:gd fmla="*/ 1 h 4" name="T9"/>
                  <a:gd fmla="*/ 1 w 16" name="T10"/>
                  <a:gd fmla="*/ 1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16">
                    <a:moveTo>
                      <a:pt x="1" y="1"/>
                    </a:moveTo>
                    <a:cubicBezTo>
                      <a:pt x="5" y="1"/>
                      <a:pt x="10" y="2"/>
                      <a:pt x="15" y="4"/>
                    </a:cubicBezTo>
                    <a:cubicBezTo>
                      <a:pt x="16" y="4"/>
                      <a:pt x="15" y="3"/>
                      <a:pt x="15" y="3"/>
                    </a:cubicBezTo>
                    <a:cubicBezTo>
                      <a:pt x="12" y="2"/>
                      <a:pt x="7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29" name="Freeform 1168"/>
              <p:cNvSpPr/>
              <p:nvPr/>
            </p:nvSpPr>
            <p:spPr bwMode="auto">
              <a:xfrm>
                <a:off x="5789" y="2807"/>
                <a:ext cx="38" cy="10"/>
              </a:xfrm>
              <a:custGeom>
                <a:gdLst>
                  <a:gd fmla="*/ 15 w 16" name="T0"/>
                  <a:gd fmla="*/ 4 h 4" name="T1"/>
                  <a:gd fmla="*/ 15 w 16" name="T2"/>
                  <a:gd fmla="*/ 4 h 4" name="T3"/>
                  <a:gd fmla="*/ 1 w 16" name="T4"/>
                  <a:gd fmla="*/ 1 h 4" name="T5"/>
                  <a:gd fmla="*/ 1 w 16" name="T6"/>
                  <a:gd fmla="*/ 1 h 4" name="T7"/>
                  <a:gd fmla="*/ 15 w 16" name="T8"/>
                  <a:gd fmla="*/ 4 h 4" name="T9"/>
                  <a:gd fmla="*/ 15 w 16" name="T10"/>
                  <a:gd fmla="*/ 3 h 4" name="T11"/>
                  <a:gd fmla="*/ 0 w 16" name="T12"/>
                  <a:gd fmla="*/ 0 h 4" name="T13"/>
                  <a:gd fmla="*/ 0 w 16" name="T14"/>
                  <a:gd fmla="*/ 1 h 4" name="T15"/>
                  <a:gd fmla="*/ 0 w 16" name="T16"/>
                  <a:gd fmla="*/ 0 h 4" name="T17"/>
                  <a:gd fmla="*/ 15 w 16" name="T18"/>
                  <a:gd fmla="*/ 3 h 4" name="T19"/>
                  <a:gd fmla="*/ 16 w 16" name="T20"/>
                  <a:gd fmla="*/ 4 h 4" name="T21"/>
                  <a:gd fmla="*/ 15 w 16" name="T22"/>
                  <a:gd fmla="*/ 4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16">
                    <a:moveTo>
                      <a:pt x="15" y="4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0" y="2"/>
                      <a:pt x="5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5" y="1"/>
                      <a:pt x="10" y="2"/>
                      <a:pt x="15" y="4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1" y="1"/>
                      <a:pt x="5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11" y="1"/>
                      <a:pt x="15" y="3"/>
                    </a:cubicBezTo>
                    <a:cubicBezTo>
                      <a:pt x="16" y="3"/>
                      <a:pt x="16" y="4"/>
                      <a:pt x="16" y="4"/>
                    </a:cubicBezTo>
                    <a:cubicBezTo>
                      <a:pt x="15" y="4"/>
                      <a:pt x="15" y="4"/>
                      <a:pt x="15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0" name="Freeform 1169"/>
              <p:cNvSpPr/>
              <p:nvPr/>
            </p:nvSpPr>
            <p:spPr bwMode="auto">
              <a:xfrm>
                <a:off x="5754" y="2807"/>
                <a:ext cx="35" cy="10"/>
              </a:xfrm>
              <a:custGeom>
                <a:gdLst>
                  <a:gd fmla="*/ 15 w 15" name="T0"/>
                  <a:gd fmla="*/ 1 h 4" name="T1"/>
                  <a:gd fmla="*/ 1 w 15" name="T2"/>
                  <a:gd fmla="*/ 4 h 4" name="T3"/>
                  <a:gd fmla="*/ 0 w 15" name="T4"/>
                  <a:gd fmla="*/ 3 h 4" name="T5"/>
                  <a:gd fmla="*/ 15 w 15" name="T6"/>
                  <a:gd fmla="*/ 0 h 4" name="T7"/>
                  <a:gd fmla="*/ 15 w 15" name="T8"/>
                  <a:gd fmla="*/ 1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15">
                    <a:moveTo>
                      <a:pt x="15" y="1"/>
                    </a:moveTo>
                    <a:cubicBezTo>
                      <a:pt x="11" y="1"/>
                      <a:pt x="5" y="2"/>
                      <a:pt x="1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3" y="2"/>
                      <a:pt x="9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1" name="Freeform 1170"/>
              <p:cNvSpPr/>
              <p:nvPr/>
            </p:nvSpPr>
            <p:spPr bwMode="auto">
              <a:xfrm>
                <a:off x="5754" y="2807"/>
                <a:ext cx="38" cy="10"/>
              </a:xfrm>
              <a:custGeom>
                <a:gdLst>
                  <a:gd fmla="*/ 0 w 16" name="T0"/>
                  <a:gd fmla="*/ 4 h 4" name="T1"/>
                  <a:gd fmla="*/ 0 w 16" name="T2"/>
                  <a:gd fmla="*/ 4 h 4" name="T3"/>
                  <a:gd fmla="*/ 0 w 16" name="T4"/>
                  <a:gd fmla="*/ 3 h 4" name="T5"/>
                  <a:gd fmla="*/ 15 w 16" name="T6"/>
                  <a:gd fmla="*/ 0 h 4" name="T7"/>
                  <a:gd fmla="*/ 16 w 16" name="T8"/>
                  <a:gd fmla="*/ 1 h 4" name="T9"/>
                  <a:gd fmla="*/ 15 w 16" name="T10"/>
                  <a:gd fmla="*/ 0 h 4" name="T11"/>
                  <a:gd fmla="*/ 0 w 16" name="T12"/>
                  <a:gd fmla="*/ 3 h 4" name="T13"/>
                  <a:gd fmla="*/ 0 w 16" name="T14"/>
                  <a:gd fmla="*/ 4 h 4" name="T15"/>
                  <a:gd fmla="*/ 15 w 16" name="T16"/>
                  <a:gd fmla="*/ 1 h 4" name="T17"/>
                  <a:gd fmla="*/ 15 w 16" name="T18"/>
                  <a:gd fmla="*/ 1 h 4" name="T19"/>
                  <a:gd fmla="*/ 1 w 16" name="T20"/>
                  <a:gd fmla="*/ 4 h 4" name="T21"/>
                  <a:gd fmla="*/ 0 w 16" name="T22"/>
                  <a:gd fmla="*/ 4 h 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" w="16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5" y="1"/>
                      <a:pt x="11" y="0"/>
                      <a:pt x="15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0"/>
                      <a:pt x="5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2"/>
                      <a:pt x="11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1" y="1"/>
                      <a:pt x="5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2" name="Freeform 1171"/>
              <p:cNvSpPr/>
              <p:nvPr/>
            </p:nvSpPr>
            <p:spPr bwMode="auto">
              <a:xfrm>
                <a:off x="5756" y="2817"/>
                <a:ext cx="69" cy="7"/>
              </a:xfrm>
              <a:custGeom>
                <a:gdLst>
                  <a:gd fmla="*/ 14 w 29" name="T0"/>
                  <a:gd fmla="*/ 0 h 3" name="T1"/>
                  <a:gd fmla="*/ 1 w 29" name="T2"/>
                  <a:gd fmla="*/ 3 h 3" name="T3"/>
                  <a:gd fmla="*/ 0 w 29" name="T4"/>
                  <a:gd fmla="*/ 3 h 3" name="T5"/>
                  <a:gd fmla="*/ 14 w 29" name="T6"/>
                  <a:gd fmla="*/ 0 h 3" name="T7"/>
                  <a:gd fmla="*/ 28 w 29" name="T8"/>
                  <a:gd fmla="*/ 3 h 3" name="T9"/>
                  <a:gd fmla="*/ 28 w 29" name="T10"/>
                  <a:gd fmla="*/ 3 h 3" name="T11"/>
                  <a:gd fmla="*/ 14 w 29" name="T12"/>
                  <a:gd fmla="*/ 0 h 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" w="28">
                    <a:moveTo>
                      <a:pt x="14" y="0"/>
                    </a:moveTo>
                    <a:cubicBezTo>
                      <a:pt x="10" y="0"/>
                      <a:pt x="6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"/>
                      <a:pt x="7" y="0"/>
                      <a:pt x="14" y="0"/>
                    </a:cubicBezTo>
                    <a:cubicBezTo>
                      <a:pt x="22" y="0"/>
                      <a:pt x="25" y="1"/>
                      <a:pt x="28" y="3"/>
                    </a:cubicBezTo>
                    <a:cubicBezTo>
                      <a:pt x="29" y="3"/>
                      <a:pt x="29" y="3"/>
                      <a:pt x="28" y="3"/>
                    </a:cubicBezTo>
                    <a:cubicBezTo>
                      <a:pt x="23" y="1"/>
                      <a:pt x="19" y="0"/>
                      <a:pt x="14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3" name="Freeform 1172"/>
              <p:cNvSpPr/>
              <p:nvPr/>
            </p:nvSpPr>
            <p:spPr bwMode="auto">
              <a:xfrm>
                <a:off x="5782" y="2809"/>
                <a:ext cx="7" cy="5"/>
              </a:xfrm>
              <a:custGeom>
                <a:gdLst>
                  <a:gd fmla="*/ 7 w 7" name="T0"/>
                  <a:gd fmla="*/ 5 h 5" name="T1"/>
                  <a:gd fmla="*/ 2 w 7" name="T2"/>
                  <a:gd fmla="*/ 3 h 5" name="T3"/>
                  <a:gd fmla="*/ 7 w 7" name="T4"/>
                  <a:gd fmla="*/ 0 h 5" name="T5"/>
                  <a:gd fmla="*/ 5 w 7" name="T6"/>
                  <a:gd fmla="*/ 0 h 5" name="T7"/>
                  <a:gd fmla="*/ 0 w 7" name="T8"/>
                  <a:gd fmla="*/ 3 h 5" name="T9"/>
                  <a:gd fmla="*/ 5 w 7" name="T10"/>
                  <a:gd fmla="*/ 5 h 5" name="T11"/>
                  <a:gd fmla="*/ 7 w 7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7" y="5"/>
                    </a:moveTo>
                    <a:lnTo>
                      <a:pt x="2" y="3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4" name="Oval 1173"/>
              <p:cNvSpPr>
                <a:spLocks noChangeArrowheads="1"/>
              </p:cNvSpPr>
              <p:nvPr/>
            </p:nvSpPr>
            <p:spPr bwMode="auto">
              <a:xfrm>
                <a:off x="5780" y="2812"/>
                <a:ext cx="2" cy="2"/>
              </a:xfrm>
              <a:prstGeom prst="ellipse">
                <a:avLst/>
              </a:pr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5" name="Freeform 1174"/>
              <p:cNvSpPr/>
              <p:nvPr/>
            </p:nvSpPr>
            <p:spPr bwMode="auto">
              <a:xfrm>
                <a:off x="5773" y="2809"/>
                <a:ext cx="14" cy="8"/>
              </a:xfrm>
              <a:custGeom>
                <a:gdLst>
                  <a:gd fmla="*/ 4 w 6" name="T0"/>
                  <a:gd fmla="*/ 1 h 3" name="T1"/>
                  <a:gd fmla="*/ 4 w 6" name="T2"/>
                  <a:gd fmla="*/ 1 h 3" name="T3"/>
                  <a:gd fmla="*/ 3 w 6" name="T4"/>
                  <a:gd fmla="*/ 1 h 3" name="T5"/>
                  <a:gd fmla="*/ 4 w 6" name="T6"/>
                  <a:gd fmla="*/ 2 h 3" name="T7"/>
                  <a:gd fmla="*/ 4 w 6" name="T8"/>
                  <a:gd fmla="*/ 2 h 3" name="T9"/>
                  <a:gd fmla="*/ 6 w 6" name="T10"/>
                  <a:gd fmla="*/ 2 h 3" name="T11"/>
                  <a:gd fmla="*/ 0 w 6" name="T12"/>
                  <a:gd fmla="*/ 3 h 3" name="T13"/>
                  <a:gd fmla="*/ 0 w 6" name="T14"/>
                  <a:gd fmla="*/ 1 h 3" name="T15"/>
                  <a:gd fmla="*/ 6 w 6" name="T16"/>
                  <a:gd fmla="*/ 0 h 3" name="T17"/>
                  <a:gd fmla="*/ 4 w 6" name="T18"/>
                  <a:gd fmla="*/ 1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6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2" y="2"/>
                      <a:pt x="2" y="1"/>
                      <a:pt x="0" y="1"/>
                    </a:cubicBezTo>
                    <a:cubicBezTo>
                      <a:pt x="2" y="0"/>
                      <a:pt x="3" y="0"/>
                      <a:pt x="6" y="0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6" name="Freeform 1175"/>
              <p:cNvSpPr/>
              <p:nvPr/>
            </p:nvSpPr>
            <p:spPr bwMode="auto">
              <a:xfrm>
                <a:off x="5820" y="2817"/>
                <a:ext cx="5" cy="4"/>
              </a:xfrm>
              <a:custGeom>
                <a:gdLst>
                  <a:gd fmla="*/ 2 w 2" name="T0"/>
                  <a:gd fmla="*/ 0 h 2" name="T1"/>
                  <a:gd fmla="*/ 0 w 2" name="T2"/>
                  <a:gd fmla="*/ 0 h 2" name="T3"/>
                  <a:gd fmla="*/ 1 w 2" name="T4"/>
                  <a:gd fmla="*/ 2 h 2" name="T5"/>
                  <a:gd fmla="*/ 1 w 2" name="T6"/>
                  <a:gd fmla="*/ 2 h 2" name="T7"/>
                  <a:gd fmla="*/ 1 w 2" name="T8"/>
                  <a:gd fmla="*/ 2 h 2" name="T9"/>
                  <a:gd fmla="*/ 0 w 2" name="T10"/>
                  <a:gd fmla="*/ 1 h 2" name="T11"/>
                  <a:gd fmla="*/ 2 w 2" name="T12"/>
                  <a:gd fmla="*/ 0 h 2" name="T13"/>
                  <a:gd fmla="*/ 2 w 2" name="T14"/>
                  <a:gd fmla="*/ 0 h 2" name="T15"/>
                  <a:gd fmla="*/ 2 w 2" name="T16"/>
                  <a:gd fmla="*/ 0 h 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"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7" name="Freeform 1176"/>
              <p:cNvSpPr/>
              <p:nvPr/>
            </p:nvSpPr>
            <p:spPr bwMode="auto">
              <a:xfrm>
                <a:off x="5822" y="2819"/>
                <a:ext cx="3" cy="2"/>
              </a:xfrm>
              <a:custGeom>
                <a:gdLst>
                  <a:gd fmla="*/ 1 w 1" name="T0"/>
                  <a:gd fmla="*/ 0 h 1" name="T1"/>
                  <a:gd fmla="*/ 1 w 1" name="T2"/>
                  <a:gd fmla="*/ 0 h 1" name="T3"/>
                  <a:gd fmla="*/ 0 w 1" name="T4"/>
                  <a:gd fmla="*/ 0 h 1" name="T5"/>
                  <a:gd fmla="*/ 0 w 1" name="T6"/>
                  <a:gd fmla="*/ 1 h 1" name="T7"/>
                  <a:gd fmla="*/ 1 w 1" name="T8"/>
                  <a:gd fmla="*/ 0 h 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8" name="Freeform 1177"/>
              <p:cNvSpPr/>
              <p:nvPr/>
            </p:nvSpPr>
            <p:spPr bwMode="auto">
              <a:xfrm>
                <a:off x="5803" y="2812"/>
                <a:ext cx="12" cy="5"/>
              </a:xfrm>
              <a:custGeom>
                <a:gdLst>
                  <a:gd fmla="*/ 2 w 5" name="T0"/>
                  <a:gd fmla="*/ 0 h 2" name="T1"/>
                  <a:gd fmla="*/ 2 w 5" name="T2"/>
                  <a:gd fmla="*/ 2 h 2" name="T3"/>
                  <a:gd fmla="*/ 3 w 5" name="T4"/>
                  <a:gd fmla="*/ 2 h 2" name="T5"/>
                  <a:gd fmla="*/ 3 w 5" name="T6"/>
                  <a:gd fmla="*/ 0 h 2" name="T7"/>
                  <a:gd fmla="*/ 2 w 5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5">
                    <a:moveTo>
                      <a:pt x="2" y="0"/>
                    </a:moveTo>
                    <a:cubicBezTo>
                      <a:pt x="0" y="0"/>
                      <a:pt x="0" y="1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5" y="2"/>
                      <a:pt x="5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39" name="Freeform 1178"/>
              <p:cNvSpPr/>
              <p:nvPr/>
            </p:nvSpPr>
            <p:spPr bwMode="auto">
              <a:xfrm>
                <a:off x="5806" y="2812"/>
                <a:ext cx="7" cy="5"/>
              </a:xfrm>
              <a:custGeom>
                <a:gdLst>
                  <a:gd fmla="*/ 3 w 3" name="T0"/>
                  <a:gd fmla="*/ 1 h 2" name="T1"/>
                  <a:gd fmla="*/ 2 w 3" name="T2"/>
                  <a:gd fmla="*/ 0 h 2" name="T3"/>
                  <a:gd fmla="*/ 0 w 3" name="T4"/>
                  <a:gd fmla="*/ 1 h 2" name="T5"/>
                  <a:gd fmla="*/ 1 w 3" name="T6"/>
                  <a:gd fmla="*/ 2 h 2" name="T7"/>
                  <a:gd fmla="*/ 3 w 3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3">
                    <a:moveTo>
                      <a:pt x="3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0" name="Freeform 1179"/>
              <p:cNvSpPr/>
              <p:nvPr/>
            </p:nvSpPr>
            <p:spPr bwMode="auto">
              <a:xfrm>
                <a:off x="5789" y="2809"/>
                <a:ext cx="7" cy="5"/>
              </a:xfrm>
              <a:custGeom>
                <a:gdLst>
                  <a:gd fmla="*/ 0 w 7" name="T0"/>
                  <a:gd fmla="*/ 5 h 5" name="T1"/>
                  <a:gd fmla="*/ 5 w 7" name="T2"/>
                  <a:gd fmla="*/ 3 h 5" name="T3"/>
                  <a:gd fmla="*/ 0 w 7" name="T4"/>
                  <a:gd fmla="*/ 0 h 5" name="T5"/>
                  <a:gd fmla="*/ 3 w 7" name="T6"/>
                  <a:gd fmla="*/ 0 h 5" name="T7"/>
                  <a:gd fmla="*/ 7 w 7" name="T8"/>
                  <a:gd fmla="*/ 3 h 5" name="T9"/>
                  <a:gd fmla="*/ 3 w 7" name="T10"/>
                  <a:gd fmla="*/ 5 h 5" name="T11"/>
                  <a:gd fmla="*/ 0 w 7" name="T12"/>
                  <a:gd fmla="*/ 5 h 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" w="7">
                    <a:moveTo>
                      <a:pt x="0" y="5"/>
                    </a:moveTo>
                    <a:lnTo>
                      <a:pt x="5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1" name="Oval 1180"/>
              <p:cNvSpPr>
                <a:spLocks noChangeArrowheads="1"/>
              </p:cNvSpPr>
              <p:nvPr/>
            </p:nvSpPr>
            <p:spPr bwMode="auto">
              <a:xfrm>
                <a:off x="5796" y="2812"/>
                <a:ext cx="3" cy="2"/>
              </a:xfrm>
              <a:prstGeom prst="ellipse">
                <a:avLst/>
              </a:pr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2" name="Freeform 1181"/>
              <p:cNvSpPr/>
              <p:nvPr/>
            </p:nvSpPr>
            <p:spPr bwMode="auto">
              <a:xfrm>
                <a:off x="5794" y="2809"/>
                <a:ext cx="14" cy="8"/>
              </a:xfrm>
              <a:custGeom>
                <a:gdLst>
                  <a:gd fmla="*/ 1 w 6" name="T0"/>
                  <a:gd fmla="*/ 1 h 3" name="T1"/>
                  <a:gd fmla="*/ 2 w 6" name="T2"/>
                  <a:gd fmla="*/ 1 h 3" name="T3"/>
                  <a:gd fmla="*/ 2 w 6" name="T4"/>
                  <a:gd fmla="*/ 1 h 3" name="T5"/>
                  <a:gd fmla="*/ 2 w 6" name="T6"/>
                  <a:gd fmla="*/ 2 h 3" name="T7"/>
                  <a:gd fmla="*/ 1 w 6" name="T8"/>
                  <a:gd fmla="*/ 2 h 3" name="T9"/>
                  <a:gd fmla="*/ 0 w 6" name="T10"/>
                  <a:gd fmla="*/ 2 h 3" name="T11"/>
                  <a:gd fmla="*/ 5 w 6" name="T12"/>
                  <a:gd fmla="*/ 3 h 3" name="T13"/>
                  <a:gd fmla="*/ 6 w 6" name="T14"/>
                  <a:gd fmla="*/ 1 h 3" name="T15"/>
                  <a:gd fmla="*/ 0 w 6" name="T16"/>
                  <a:gd fmla="*/ 0 h 3" name="T17"/>
                  <a:gd fmla="*/ 1 w 6" name="T18"/>
                  <a:gd fmla="*/ 1 h 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" w="6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4" y="3"/>
                      <a:pt x="5" y="3"/>
                    </a:cubicBezTo>
                    <a:cubicBezTo>
                      <a:pt x="4" y="2"/>
                      <a:pt x="4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3" name="Freeform 1182"/>
              <p:cNvSpPr/>
              <p:nvPr/>
            </p:nvSpPr>
            <p:spPr bwMode="auto">
              <a:xfrm>
                <a:off x="5787" y="2809"/>
                <a:ext cx="7" cy="5"/>
              </a:xfrm>
              <a:custGeom>
                <a:gdLst>
                  <a:gd fmla="*/ 2 w 7" name="T0"/>
                  <a:gd fmla="*/ 0 h 5" name="T1"/>
                  <a:gd fmla="*/ 0 w 7" name="T2"/>
                  <a:gd fmla="*/ 3 h 5" name="T3"/>
                  <a:gd fmla="*/ 2 w 7" name="T4"/>
                  <a:gd fmla="*/ 5 h 5" name="T5"/>
                  <a:gd fmla="*/ 7 w 7" name="T6"/>
                  <a:gd fmla="*/ 3 h 5" name="T7"/>
                  <a:gd fmla="*/ 2 w 7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7">
                    <a:moveTo>
                      <a:pt x="2" y="0"/>
                    </a:moveTo>
                    <a:lnTo>
                      <a:pt x="0" y="3"/>
                    </a:lnTo>
                    <a:lnTo>
                      <a:pt x="2" y="5"/>
                    </a:lnTo>
                    <a:lnTo>
                      <a:pt x="7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4" name="Oval 1183"/>
              <p:cNvSpPr>
                <a:spLocks noChangeArrowheads="1"/>
              </p:cNvSpPr>
              <p:nvPr/>
            </p:nvSpPr>
            <p:spPr bwMode="auto">
              <a:xfrm>
                <a:off x="5761" y="2817"/>
                <a:ext cx="2" cy="2"/>
              </a:xfrm>
              <a:prstGeom prst="ellipse">
                <a:avLst/>
              </a:pr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5" name="Freeform 1184"/>
              <p:cNvSpPr/>
              <p:nvPr/>
            </p:nvSpPr>
            <p:spPr bwMode="auto">
              <a:xfrm>
                <a:off x="5756" y="2812"/>
                <a:ext cx="12" cy="9"/>
              </a:xfrm>
              <a:custGeom>
                <a:gdLst>
                  <a:gd fmla="*/ 2 w 5" name="T0"/>
                  <a:gd fmla="*/ 2 h 4" name="T1"/>
                  <a:gd fmla="*/ 2 w 5" name="T2"/>
                  <a:gd fmla="*/ 1 h 4" name="T3"/>
                  <a:gd fmla="*/ 3 w 5" name="T4"/>
                  <a:gd fmla="*/ 2 h 4" name="T5"/>
                  <a:gd fmla="*/ 2 w 5" name="T6"/>
                  <a:gd fmla="*/ 3 h 4" name="T7"/>
                  <a:gd fmla="*/ 2 w 5" name="T8"/>
                  <a:gd fmla="*/ 3 h 4" name="T9"/>
                  <a:gd fmla="*/ 1 w 5" name="T10"/>
                  <a:gd fmla="*/ 4 h 4" name="T11"/>
                  <a:gd fmla="*/ 5 w 5" name="T12"/>
                  <a:gd fmla="*/ 2 h 4" name="T13"/>
                  <a:gd fmla="*/ 5 w 5" name="T14"/>
                  <a:gd fmla="*/ 0 h 4" name="T15"/>
                  <a:gd fmla="*/ 0 w 5" name="T16"/>
                  <a:gd fmla="*/ 2 h 4" name="T17"/>
                  <a:gd fmla="*/ 2 w 5" name="T18"/>
                  <a:gd fmla="*/ 2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5">
                    <a:moveTo>
                      <a:pt x="2" y="2"/>
                    </a:move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4" y="3"/>
                      <a:pt x="5" y="2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3" y="1"/>
                      <a:pt x="1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6" name="Oval 1185"/>
              <p:cNvSpPr>
                <a:spLocks noChangeArrowheads="1"/>
              </p:cNvSpPr>
              <p:nvPr/>
            </p:nvSpPr>
            <p:spPr bwMode="auto">
              <a:xfrm>
                <a:off x="5818" y="2817"/>
                <a:ext cx="1" cy="2"/>
              </a:xfrm>
              <a:prstGeom prst="ellipse">
                <a:avLst/>
              </a:pr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7" name="Freeform 1186"/>
              <p:cNvSpPr/>
              <p:nvPr/>
            </p:nvSpPr>
            <p:spPr bwMode="auto">
              <a:xfrm>
                <a:off x="5810" y="2812"/>
                <a:ext cx="12" cy="9"/>
              </a:xfrm>
              <a:custGeom>
                <a:gdLst>
                  <a:gd fmla="*/ 4 w 5" name="T0"/>
                  <a:gd fmla="*/ 2 h 4" name="T1"/>
                  <a:gd fmla="*/ 3 w 5" name="T2"/>
                  <a:gd fmla="*/ 1 h 4" name="T3"/>
                  <a:gd fmla="*/ 2 w 5" name="T4"/>
                  <a:gd fmla="*/ 2 h 4" name="T5"/>
                  <a:gd fmla="*/ 3 w 5" name="T6"/>
                  <a:gd fmla="*/ 3 h 4" name="T7"/>
                  <a:gd fmla="*/ 3 w 5" name="T8"/>
                  <a:gd fmla="*/ 3 h 4" name="T9"/>
                  <a:gd fmla="*/ 4 w 5" name="T10"/>
                  <a:gd fmla="*/ 4 h 4" name="T11"/>
                  <a:gd fmla="*/ 0 w 5" name="T12"/>
                  <a:gd fmla="*/ 2 h 4" name="T13"/>
                  <a:gd fmla="*/ 1 w 5" name="T14"/>
                  <a:gd fmla="*/ 0 h 4" name="T15"/>
                  <a:gd fmla="*/ 5 w 5" name="T16"/>
                  <a:gd fmla="*/ 2 h 4" name="T17"/>
                  <a:gd fmla="*/ 4 w 5" name="T18"/>
                  <a:gd fmla="*/ 2 h 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" w="5">
                    <a:moveTo>
                      <a:pt x="4" y="2"/>
                    </a:move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2" y="1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8" name="Freeform 1187"/>
              <p:cNvSpPr/>
              <p:nvPr/>
            </p:nvSpPr>
            <p:spPr bwMode="auto">
              <a:xfrm>
                <a:off x="5806" y="2812"/>
                <a:ext cx="4" cy="5"/>
              </a:xfrm>
              <a:custGeom>
                <a:gdLst>
                  <a:gd fmla="*/ 2 w 2" name="T0"/>
                  <a:gd fmla="*/ 1 h 2" name="T1"/>
                  <a:gd fmla="*/ 2 w 2" name="T2"/>
                  <a:gd fmla="*/ 1 h 2" name="T3"/>
                  <a:gd fmla="*/ 0 w 2" name="T4"/>
                  <a:gd fmla="*/ 1 h 2" name="T5"/>
                  <a:gd fmla="*/ 1 w 2" name="T6"/>
                  <a:gd fmla="*/ 2 h 2" name="T7"/>
                  <a:gd fmla="*/ 2 w 2" name="T8"/>
                  <a:gd fmla="*/ 1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49" name="Freeform 1188"/>
              <p:cNvSpPr/>
              <p:nvPr/>
            </p:nvSpPr>
            <p:spPr bwMode="auto">
              <a:xfrm flipH="1">
                <a:off x="5822" y="282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A00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0" name="Freeform 1189"/>
              <p:cNvSpPr>
                <a:spLocks noEditPoints="1"/>
              </p:cNvSpPr>
              <p:nvPr/>
            </p:nvSpPr>
            <p:spPr bwMode="auto">
              <a:xfrm>
                <a:off x="5784" y="2790"/>
                <a:ext cx="12" cy="15"/>
              </a:xfrm>
              <a:custGeom>
                <a:gdLst>
                  <a:gd fmla="*/ 0 w 5" name="T0"/>
                  <a:gd fmla="*/ 3 h 6" name="T1"/>
                  <a:gd fmla="*/ 5 w 5" name="T2"/>
                  <a:gd fmla="*/ 3 h 6" name="T3"/>
                  <a:gd fmla="*/ 5 w 5" name="T4"/>
                  <a:gd fmla="*/ 1 h 6" name="T5"/>
                  <a:gd fmla="*/ 0 w 5" name="T6"/>
                  <a:gd fmla="*/ 1 h 6" name="T7"/>
                  <a:gd fmla="*/ 0 w 5" name="T8"/>
                  <a:gd fmla="*/ 3 h 6" name="T9"/>
                  <a:gd fmla="*/ 0 w 5" name="T10"/>
                  <a:gd fmla="*/ 4 h 6" name="T11"/>
                  <a:gd fmla="*/ 2 w 5" name="T12"/>
                  <a:gd fmla="*/ 4 h 6" name="T13"/>
                  <a:gd fmla="*/ 1 w 5" name="T14"/>
                  <a:gd fmla="*/ 5 h 6" name="T15"/>
                  <a:gd fmla="*/ 1 w 5" name="T16"/>
                  <a:gd fmla="*/ 5 h 6" name="T17"/>
                  <a:gd fmla="*/ 1 w 5" name="T18"/>
                  <a:gd fmla="*/ 5 h 6" name="T19"/>
                  <a:gd fmla="*/ 2 w 5" name="T20"/>
                  <a:gd fmla="*/ 4 h 6" name="T21"/>
                  <a:gd fmla="*/ 2 w 5" name="T22"/>
                  <a:gd fmla="*/ 5 h 6" name="T23"/>
                  <a:gd fmla="*/ 1 w 5" name="T24"/>
                  <a:gd fmla="*/ 5 h 6" name="T25"/>
                  <a:gd fmla="*/ 1 w 5" name="T26"/>
                  <a:gd fmla="*/ 6 h 6" name="T27"/>
                  <a:gd fmla="*/ 1 w 5" name="T28"/>
                  <a:gd fmla="*/ 6 h 6" name="T29"/>
                  <a:gd fmla="*/ 2 w 5" name="T30"/>
                  <a:gd fmla="*/ 5 h 6" name="T31"/>
                  <a:gd fmla="*/ 2 w 5" name="T32"/>
                  <a:gd fmla="*/ 6 h 6" name="T33"/>
                  <a:gd fmla="*/ 2 w 5" name="T34"/>
                  <a:gd fmla="*/ 6 h 6" name="T35"/>
                  <a:gd fmla="*/ 2 w 5" name="T36"/>
                  <a:gd fmla="*/ 6 h 6" name="T37"/>
                  <a:gd fmla="*/ 2 w 5" name="T38"/>
                  <a:gd fmla="*/ 4 h 6" name="T39"/>
                  <a:gd fmla="*/ 3 w 5" name="T40"/>
                  <a:gd fmla="*/ 4 h 6" name="T41"/>
                  <a:gd fmla="*/ 3 w 5" name="T42"/>
                  <a:gd fmla="*/ 6 h 6" name="T43"/>
                  <a:gd fmla="*/ 3 w 5" name="T44"/>
                  <a:gd fmla="*/ 6 h 6" name="T45"/>
                  <a:gd fmla="*/ 3 w 5" name="T46"/>
                  <a:gd fmla="*/ 6 h 6" name="T47"/>
                  <a:gd fmla="*/ 3 w 5" name="T48"/>
                  <a:gd fmla="*/ 5 h 6" name="T49"/>
                  <a:gd fmla="*/ 4 w 5" name="T50"/>
                  <a:gd fmla="*/ 6 h 6" name="T51"/>
                  <a:gd fmla="*/ 4 w 5" name="T52"/>
                  <a:gd fmla="*/ 6 h 6" name="T53"/>
                  <a:gd fmla="*/ 4 w 5" name="T54"/>
                  <a:gd fmla="*/ 5 h 6" name="T55"/>
                  <a:gd fmla="*/ 3 w 5" name="T56"/>
                  <a:gd fmla="*/ 5 h 6" name="T57"/>
                  <a:gd fmla="*/ 3 w 5" name="T58"/>
                  <a:gd fmla="*/ 4 h 6" name="T59"/>
                  <a:gd fmla="*/ 4 w 5" name="T60"/>
                  <a:gd fmla="*/ 5 h 6" name="T61"/>
                  <a:gd fmla="*/ 4 w 5" name="T62"/>
                  <a:gd fmla="*/ 5 h 6" name="T63"/>
                  <a:gd fmla="*/ 4 w 5" name="T64"/>
                  <a:gd fmla="*/ 5 h 6" name="T65"/>
                  <a:gd fmla="*/ 3 w 5" name="T66"/>
                  <a:gd fmla="*/ 4 h 6" name="T67"/>
                  <a:gd fmla="*/ 5 w 5" name="T68"/>
                  <a:gd fmla="*/ 4 h 6" name="T69"/>
                  <a:gd fmla="*/ 5 w 5" name="T70"/>
                  <a:gd fmla="*/ 4 h 6" name="T71"/>
                  <a:gd fmla="*/ 5 w 5" name="T72"/>
                  <a:gd fmla="*/ 4 h 6" name="T73"/>
                  <a:gd fmla="*/ 0 w 5" name="T74"/>
                  <a:gd fmla="*/ 4 h 6" name="T75"/>
                  <a:gd fmla="*/ 0 w 5" name="T76"/>
                  <a:gd fmla="*/ 4 h 6" name="T77"/>
                  <a:gd fmla="*/ 0 w 5" name="T78"/>
                  <a:gd fmla="*/ 4 h 6" name="T79"/>
                  <a:gd fmla="*/ 1 w 5" name="T80"/>
                  <a:gd fmla="*/ 1 h 6" name="T81"/>
                  <a:gd fmla="*/ 4 w 5" name="T82"/>
                  <a:gd fmla="*/ 1 h 6" name="T83"/>
                  <a:gd fmla="*/ 4 w 5" name="T84"/>
                  <a:gd fmla="*/ 1 h 6" name="T85"/>
                  <a:gd fmla="*/ 4 w 5" name="T86"/>
                  <a:gd fmla="*/ 0 h 6" name="T87"/>
                  <a:gd fmla="*/ 1 w 5" name="T88"/>
                  <a:gd fmla="*/ 0 h 6" name="T89"/>
                  <a:gd fmla="*/ 1 w 5" name="T90"/>
                  <a:gd fmla="*/ 1 h 6" name="T91"/>
                  <a:gd fmla="*/ 1 w 5" name="T92"/>
                  <a:gd fmla="*/ 1 h 6" name="T93"/>
                  <a:gd fmla="*/ 2 w 5" name="T94"/>
                  <a:gd fmla="*/ 3 h 6" name="T95"/>
                  <a:gd fmla="*/ 3 w 5" name="T96"/>
                  <a:gd fmla="*/ 3 h 6" name="T97"/>
                  <a:gd fmla="*/ 3 w 5" name="T98"/>
                  <a:gd fmla="*/ 2 h 6" name="T99"/>
                  <a:gd fmla="*/ 2 w 5" name="T100"/>
                  <a:gd fmla="*/ 2 h 6" name="T101"/>
                  <a:gd fmla="*/ 2 w 5" name="T102"/>
                  <a:gd fmla="*/ 3 h 6" name="T103"/>
                  <a:gd fmla="*/ 0 w 5" name="T104"/>
                  <a:gd fmla="*/ 3 h 6" name="T105"/>
                  <a:gd fmla="*/ 1 w 5" name="T106"/>
                  <a:gd fmla="*/ 3 h 6" name="T107"/>
                  <a:gd fmla="*/ 1 w 5" name="T108"/>
                  <a:gd fmla="*/ 2 h 6" name="T109"/>
                  <a:gd fmla="*/ 0 w 5" name="T110"/>
                  <a:gd fmla="*/ 2 h 6" name="T111"/>
                  <a:gd fmla="*/ 0 w 5" name="T112"/>
                  <a:gd fmla="*/ 3 h 6" name="T113"/>
                  <a:gd fmla="*/ 4 w 5" name="T114"/>
                  <a:gd fmla="*/ 3 h 6" name="T115"/>
                  <a:gd fmla="*/ 5 w 5" name="T116"/>
                  <a:gd fmla="*/ 3 h 6" name="T117"/>
                  <a:gd fmla="*/ 5 w 5" name="T118"/>
                  <a:gd fmla="*/ 2 h 6" name="T119"/>
                  <a:gd fmla="*/ 4 w 5" name="T120"/>
                  <a:gd fmla="*/ 2 h 6" name="T121"/>
                  <a:gd fmla="*/ 4 w 5" name="T122"/>
                  <a:gd fmla="*/ 3 h 6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6" w="5">
                    <a:moveTo>
                      <a:pt x="0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3"/>
                    </a:lnTo>
                    <a:close/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  <a:moveTo>
                      <a:pt x="1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  <a:moveTo>
                      <a:pt x="2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lnTo>
                      <a:pt x="2" y="3"/>
                    </a:lnTo>
                    <a:close/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0" y="3"/>
                    </a:lnTo>
                    <a:close/>
                    <a:moveTo>
                      <a:pt x="4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9027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1" name="Freeform 1190"/>
              <p:cNvSpPr/>
              <p:nvPr/>
            </p:nvSpPr>
            <p:spPr bwMode="auto">
              <a:xfrm>
                <a:off x="5801" y="2785"/>
                <a:ext cx="24" cy="24"/>
              </a:xfrm>
              <a:custGeom>
                <a:gdLst>
                  <a:gd fmla="*/ 1 w 10" name="T0"/>
                  <a:gd fmla="*/ 0 h 10" name="T1"/>
                  <a:gd fmla="*/ 0 w 10" name="T2"/>
                  <a:gd fmla="*/ 9 h 10" name="T3"/>
                  <a:gd fmla="*/ 7 w 10" name="T4"/>
                  <a:gd fmla="*/ 10 h 10" name="T5"/>
                  <a:gd fmla="*/ 9 w 10" name="T6"/>
                  <a:gd fmla="*/ 3 h 10" name="T7"/>
                  <a:gd fmla="*/ 1 w 10" name="T8"/>
                  <a:gd fmla="*/ 0 h 1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0" w="10">
                    <a:moveTo>
                      <a:pt x="1" y="0"/>
                    </a:moveTo>
                    <a:cubicBezTo>
                      <a:pt x="1" y="3"/>
                      <a:pt x="2" y="5"/>
                      <a:pt x="0" y="9"/>
                    </a:cubicBezTo>
                    <a:cubicBezTo>
                      <a:pt x="3" y="7"/>
                      <a:pt x="6" y="7"/>
                      <a:pt x="7" y="10"/>
                    </a:cubicBezTo>
                    <a:cubicBezTo>
                      <a:pt x="9" y="8"/>
                      <a:pt x="10" y="6"/>
                      <a:pt x="9" y="3"/>
                    </a:cubicBezTo>
                    <a:cubicBezTo>
                      <a:pt x="7" y="2"/>
                      <a:pt x="4" y="1"/>
                      <a:pt x="1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2" name="Freeform 1191"/>
              <p:cNvSpPr>
                <a:spLocks noEditPoints="1"/>
              </p:cNvSpPr>
              <p:nvPr/>
            </p:nvSpPr>
            <p:spPr bwMode="auto">
              <a:xfrm>
                <a:off x="5801" y="2785"/>
                <a:ext cx="24" cy="27"/>
              </a:xfrm>
              <a:custGeom>
                <a:gdLst>
                  <a:gd fmla="*/ 7 w 10" name="T0"/>
                  <a:gd fmla="*/ 11 h 11" name="T1"/>
                  <a:gd fmla="*/ 7 w 10" name="T2"/>
                  <a:gd fmla="*/ 10 h 11" name="T3"/>
                  <a:gd fmla="*/ 0 w 10" name="T4"/>
                  <a:gd fmla="*/ 9 h 11" name="T5"/>
                  <a:gd fmla="*/ 0 w 10" name="T6"/>
                  <a:gd fmla="*/ 0 h 11" name="T7"/>
                  <a:gd fmla="*/ 9 w 10" name="T8"/>
                  <a:gd fmla="*/ 3 h 11" name="T9"/>
                  <a:gd fmla="*/ 7 w 10" name="T10"/>
                  <a:gd fmla="*/ 10 h 11" name="T11"/>
                  <a:gd fmla="*/ 7 w 10" name="T12"/>
                  <a:gd fmla="*/ 11 h 11" name="T13"/>
                  <a:gd fmla="*/ 3 w 10" name="T14"/>
                  <a:gd fmla="*/ 8 h 11" name="T15"/>
                  <a:gd fmla="*/ 7 w 10" name="T16"/>
                  <a:gd fmla="*/ 10 h 11" name="T17"/>
                  <a:gd fmla="*/ 8 w 10" name="T18"/>
                  <a:gd fmla="*/ 3 h 11" name="T19"/>
                  <a:gd fmla="*/ 1 w 10" name="T20"/>
                  <a:gd fmla="*/ 0 h 11" name="T21"/>
                  <a:gd fmla="*/ 0 w 10" name="T22"/>
                  <a:gd fmla="*/ 9 h 11" name="T23"/>
                  <a:gd fmla="*/ 3 w 10" name="T24"/>
                  <a:gd fmla="*/ 8 h 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1" w="10">
                    <a:moveTo>
                      <a:pt x="7" y="11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6" y="8"/>
                      <a:pt x="3" y="7"/>
                      <a:pt x="0" y="9"/>
                    </a:cubicBezTo>
                    <a:cubicBezTo>
                      <a:pt x="2" y="5"/>
                      <a:pt x="1" y="2"/>
                      <a:pt x="0" y="0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10" y="6"/>
                      <a:pt x="9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lose/>
                    <a:moveTo>
                      <a:pt x="3" y="8"/>
                    </a:moveTo>
                    <a:cubicBezTo>
                      <a:pt x="5" y="8"/>
                      <a:pt x="6" y="9"/>
                      <a:pt x="7" y="10"/>
                    </a:cubicBezTo>
                    <a:cubicBezTo>
                      <a:pt x="9" y="8"/>
                      <a:pt x="10" y="6"/>
                      <a:pt x="8" y="3"/>
                    </a:cubicBezTo>
                    <a:cubicBezTo>
                      <a:pt x="7" y="2"/>
                      <a:pt x="4" y="1"/>
                      <a:pt x="1" y="0"/>
                    </a:cubicBezTo>
                    <a:cubicBezTo>
                      <a:pt x="1" y="2"/>
                      <a:pt x="2" y="5"/>
                      <a:pt x="0" y="9"/>
                    </a:cubicBezTo>
                    <a:cubicBezTo>
                      <a:pt x="1" y="8"/>
                      <a:pt x="2" y="8"/>
                      <a:pt x="3" y="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3" name="Freeform 1192"/>
              <p:cNvSpPr>
                <a:spLocks noEditPoints="1"/>
              </p:cNvSpPr>
              <p:nvPr/>
            </p:nvSpPr>
            <p:spPr bwMode="auto">
              <a:xfrm>
                <a:off x="5803" y="2790"/>
                <a:ext cx="15" cy="15"/>
              </a:xfrm>
              <a:custGeom>
                <a:gdLst>
                  <a:gd fmla="*/ 1 w 6" name="T0"/>
                  <a:gd fmla="*/ 0 h 6" name="T1"/>
                  <a:gd fmla="*/ 0 w 6" name="T2"/>
                  <a:gd fmla="*/ 6 h 6" name="T3"/>
                  <a:gd fmla="*/ 1 w 6" name="T4"/>
                  <a:gd fmla="*/ 0 h 6" name="T5"/>
                  <a:gd fmla="*/ 6 w 6" name="T6"/>
                  <a:gd fmla="*/ 1 h 6" name="T7"/>
                  <a:gd fmla="*/ 5 w 6" name="T8"/>
                  <a:gd fmla="*/ 6 h 6" name="T9"/>
                  <a:gd fmla="*/ 6 w 6" name="T10"/>
                  <a:gd fmla="*/ 1 h 6" name="T11"/>
                  <a:gd fmla="*/ 3 w 6" name="T12"/>
                  <a:gd fmla="*/ 0 h 6" name="T13"/>
                  <a:gd fmla="*/ 3 w 6" name="T14"/>
                  <a:gd fmla="*/ 5 h 6" name="T15"/>
                  <a:gd fmla="*/ 3 w 6" name="T16"/>
                  <a:gd fmla="*/ 0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6">
                    <a:moveTo>
                      <a:pt x="1" y="0"/>
                    </a:moveTo>
                    <a:cubicBezTo>
                      <a:pt x="2" y="2"/>
                      <a:pt x="2" y="4"/>
                      <a:pt x="0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  <a:moveTo>
                      <a:pt x="6" y="1"/>
                    </a:moveTo>
                    <a:cubicBezTo>
                      <a:pt x="6" y="3"/>
                      <a:pt x="6" y="5"/>
                      <a:pt x="5" y="6"/>
                    </a:cubicBezTo>
                    <a:cubicBezTo>
                      <a:pt x="6" y="5"/>
                      <a:pt x="6" y="3"/>
                      <a:pt x="6" y="1"/>
                    </a:cubicBezTo>
                    <a:close/>
                    <a:moveTo>
                      <a:pt x="3" y="0"/>
                    </a:moveTo>
                    <a:cubicBezTo>
                      <a:pt x="3" y="2"/>
                      <a:pt x="3" y="3"/>
                      <a:pt x="3" y="5"/>
                    </a:cubicBezTo>
                    <a:cubicBezTo>
                      <a:pt x="3" y="4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F5E7B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4" name="Freeform 1193"/>
              <p:cNvSpPr>
                <a:spLocks noEditPoints="1"/>
              </p:cNvSpPr>
              <p:nvPr/>
            </p:nvSpPr>
            <p:spPr bwMode="auto">
              <a:xfrm>
                <a:off x="5806" y="2795"/>
                <a:ext cx="14" cy="10"/>
              </a:xfrm>
              <a:custGeom>
                <a:gdLst>
                  <a:gd fmla="*/ 0 w 6" name="T0"/>
                  <a:gd fmla="*/ 0 h 4" name="T1"/>
                  <a:gd fmla="*/ 2 w 6" name="T2"/>
                  <a:gd fmla="*/ 0 h 4" name="T3"/>
                  <a:gd fmla="*/ 2 w 6" name="T4"/>
                  <a:gd fmla="*/ 1 h 4" name="T5"/>
                  <a:gd fmla="*/ 1 w 6" name="T6"/>
                  <a:gd fmla="*/ 1 h 4" name="T7"/>
                  <a:gd fmla="*/ 0 w 6" name="T8"/>
                  <a:gd fmla="*/ 2 h 4" name="T9"/>
                  <a:gd fmla="*/ 2 w 6" name="T10"/>
                  <a:gd fmla="*/ 2 h 4" name="T11"/>
                  <a:gd fmla="*/ 2 w 6" name="T12"/>
                  <a:gd fmla="*/ 2 h 4" name="T13"/>
                  <a:gd fmla="*/ 0 w 6" name="T14"/>
                  <a:gd fmla="*/ 2 h 4" name="T15"/>
                  <a:gd fmla="*/ 0 w 6" name="T16"/>
                  <a:gd fmla="*/ 0 h 4" name="T17"/>
                  <a:gd fmla="*/ 2 w 6" name="T18"/>
                  <a:gd fmla="*/ 0 h 4" name="T19"/>
                  <a:gd fmla="*/ 5 w 6" name="T20"/>
                  <a:gd fmla="*/ 1 h 4" name="T21"/>
                  <a:gd fmla="*/ 5 w 6" name="T22"/>
                  <a:gd fmla="*/ 2 h 4" name="T23"/>
                  <a:gd fmla="*/ 2 w 6" name="T24"/>
                  <a:gd fmla="*/ 1 h 4" name="T25"/>
                  <a:gd fmla="*/ 2 w 6" name="T26"/>
                  <a:gd fmla="*/ 0 h 4" name="T27"/>
                  <a:gd fmla="*/ 5 w 6" name="T28"/>
                  <a:gd fmla="*/ 1 h 4" name="T29"/>
                  <a:gd fmla="*/ 6 w 6" name="T30"/>
                  <a:gd fmla="*/ 2 h 4" name="T31"/>
                  <a:gd fmla="*/ 6 w 6" name="T32"/>
                  <a:gd fmla="*/ 4 h 4" name="T33"/>
                  <a:gd fmla="*/ 4 w 6" name="T34"/>
                  <a:gd fmla="*/ 3 h 4" name="T35"/>
                  <a:gd fmla="*/ 5 w 6" name="T36"/>
                  <a:gd fmla="*/ 3 h 4" name="T37"/>
                  <a:gd fmla="*/ 6 w 6" name="T38"/>
                  <a:gd fmla="*/ 4 h 4" name="T39"/>
                  <a:gd fmla="*/ 6 w 6" name="T40"/>
                  <a:gd fmla="*/ 2 h 4" name="T41"/>
                  <a:gd fmla="*/ 5 w 6" name="T42"/>
                  <a:gd fmla="*/ 2 h 4" name="T43"/>
                  <a:gd fmla="*/ 5 w 6" name="T44"/>
                  <a:gd fmla="*/ 1 h 4" name="T45"/>
                  <a:gd fmla="*/ 4 w 6" name="T46"/>
                  <a:gd fmla="*/ 3 h 4" name="T47"/>
                  <a:gd fmla="*/ 2 w 6" name="T48"/>
                  <a:gd fmla="*/ 2 h 4" name="T49"/>
                  <a:gd fmla="*/ 2 w 6" name="T50"/>
                  <a:gd fmla="*/ 2 h 4" name="T51"/>
                  <a:gd fmla="*/ 4 w 6" name="T52"/>
                  <a:gd fmla="*/ 3 h 4" name="T53"/>
                  <a:gd fmla="*/ 4 w 6" name="T54"/>
                  <a:gd fmla="*/ 3 h 4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4" w="6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4" y="1"/>
                      <a:pt x="3" y="1"/>
                      <a:pt x="2" y="1"/>
                    </a:cubicBezTo>
                    <a:lnTo>
                      <a:pt x="2" y="0"/>
                    </a:lnTo>
                    <a:close/>
                    <a:moveTo>
                      <a:pt x="5" y="1"/>
                    </a:moveTo>
                    <a:cubicBezTo>
                      <a:pt x="5" y="1"/>
                      <a:pt x="6" y="2"/>
                      <a:pt x="6" y="2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6" y="4"/>
                    </a:cubicBezTo>
                    <a:cubicBezTo>
                      <a:pt x="6" y="3"/>
                      <a:pt x="6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  <a:moveTo>
                      <a:pt x="4" y="3"/>
                    </a:moveTo>
                    <a:cubicBezTo>
                      <a:pt x="4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4" y="2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B88D4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5" name="Freeform 1194"/>
              <p:cNvSpPr>
                <a:spLocks noEditPoints="1"/>
              </p:cNvSpPr>
              <p:nvPr/>
            </p:nvSpPr>
            <p:spPr bwMode="auto">
              <a:xfrm>
                <a:off x="5803" y="2800"/>
                <a:ext cx="17" cy="7"/>
              </a:xfrm>
              <a:custGeom>
                <a:gdLst>
                  <a:gd fmla="*/ 6 w 7" name="T0"/>
                  <a:gd fmla="*/ 3 h 3" name="T1"/>
                  <a:gd fmla="*/ 5 w 7" name="T2"/>
                  <a:gd fmla="*/ 2 h 3" name="T3"/>
                  <a:gd fmla="*/ 5 w 7" name="T4"/>
                  <a:gd fmla="*/ 1 h 3" name="T5"/>
                  <a:gd fmla="*/ 7 w 7" name="T6"/>
                  <a:gd fmla="*/ 2 h 3" name="T7"/>
                  <a:gd fmla="*/ 6 w 7" name="T8"/>
                  <a:gd fmla="*/ 3 h 3" name="T9"/>
                  <a:gd fmla="*/ 5 w 7" name="T10"/>
                  <a:gd fmla="*/ 2 h 3" name="T11"/>
                  <a:gd fmla="*/ 3 w 7" name="T12"/>
                  <a:gd fmla="*/ 1 h 3" name="T13"/>
                  <a:gd fmla="*/ 3 w 7" name="T14"/>
                  <a:gd fmla="*/ 0 h 3" name="T15"/>
                  <a:gd fmla="*/ 5 w 7" name="T16"/>
                  <a:gd fmla="*/ 1 h 3" name="T17"/>
                  <a:gd fmla="*/ 5 w 7" name="T18"/>
                  <a:gd fmla="*/ 2 h 3" name="T19"/>
                  <a:gd fmla="*/ 3 w 7" name="T20"/>
                  <a:gd fmla="*/ 1 h 3" name="T21"/>
                  <a:gd fmla="*/ 1 w 7" name="T22"/>
                  <a:gd fmla="*/ 1 h 3" name="T23"/>
                  <a:gd fmla="*/ 1 w 7" name="T24"/>
                  <a:gd fmla="*/ 0 h 3" name="T25"/>
                  <a:gd fmla="*/ 3 w 7" name="T26"/>
                  <a:gd fmla="*/ 0 h 3" name="T27"/>
                  <a:gd fmla="*/ 3 w 7" name="T28"/>
                  <a:gd fmla="*/ 1 h 3" name="T29"/>
                  <a:gd fmla="*/ 0 w 7" name="T30"/>
                  <a:gd fmla="*/ 1 h 3" name="T31"/>
                  <a:gd fmla="*/ 0 w 7" name="T32"/>
                  <a:gd fmla="*/ 2 h 3" name="T33"/>
                  <a:gd fmla="*/ 1 w 7" name="T34"/>
                  <a:gd fmla="*/ 0 h 3" name="T35"/>
                  <a:gd fmla="*/ 1 w 7" name="T36"/>
                  <a:gd fmla="*/ 0 h 3" name="T37"/>
                  <a:gd fmla="*/ 0 w 7" name="T38"/>
                  <a:gd fmla="*/ 1 h 3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" w="7">
                    <a:moveTo>
                      <a:pt x="6" y="3"/>
                    </a:move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6" y="1"/>
                      <a:pt x="6" y="2"/>
                      <a:pt x="7" y="2"/>
                    </a:cubicBezTo>
                    <a:cubicBezTo>
                      <a:pt x="7" y="3"/>
                      <a:pt x="7" y="3"/>
                      <a:pt x="6" y="3"/>
                    </a:cubicBezTo>
                    <a:close/>
                    <a:moveTo>
                      <a:pt x="5" y="2"/>
                    </a:moveTo>
                    <a:cubicBezTo>
                      <a:pt x="4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lose/>
                    <a:moveTo>
                      <a:pt x="3" y="1"/>
                    </a:move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90271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6" name="Freeform 1195"/>
              <p:cNvSpPr>
                <a:spLocks noEditPoints="1"/>
              </p:cNvSpPr>
              <p:nvPr/>
            </p:nvSpPr>
            <p:spPr bwMode="auto">
              <a:xfrm>
                <a:off x="5822" y="2790"/>
                <a:ext cx="17" cy="27"/>
              </a:xfrm>
              <a:custGeom>
                <a:gdLst>
                  <a:gd fmla="*/ 1 w 7" name="T0"/>
                  <a:gd fmla="*/ 8 h 11" name="T1"/>
                  <a:gd fmla="*/ 2 w 7" name="T2"/>
                  <a:gd fmla="*/ 11 h 11" name="T3"/>
                  <a:gd fmla="*/ 3 w 7" name="T4"/>
                  <a:gd fmla="*/ 9 h 11" name="T5"/>
                  <a:gd fmla="*/ 1 w 7" name="T6"/>
                  <a:gd fmla="*/ 8 h 11" name="T7"/>
                  <a:gd fmla="*/ 1 w 7" name="T8"/>
                  <a:gd fmla="*/ 1 h 11" name="T9"/>
                  <a:gd fmla="*/ 0 w 7" name="T10"/>
                  <a:gd fmla="*/ 2 h 11" name="T11"/>
                  <a:gd fmla="*/ 3 w 7" name="T12"/>
                  <a:gd fmla="*/ 2 h 11" name="T13"/>
                  <a:gd fmla="*/ 1 w 7" name="T14"/>
                  <a:gd fmla="*/ 1 h 11" name="T15"/>
                  <a:gd fmla="*/ 0 w 7" name="T16"/>
                  <a:gd fmla="*/ 3 h 11" name="T17"/>
                  <a:gd fmla="*/ 1 w 7" name="T18"/>
                  <a:gd fmla="*/ 4 h 11" name="T19"/>
                  <a:gd fmla="*/ 3 w 7" name="T20"/>
                  <a:gd fmla="*/ 3 h 11" name="T21"/>
                  <a:gd fmla="*/ 0 w 7" name="T22"/>
                  <a:gd fmla="*/ 3 h 11" name="T23"/>
                  <a:gd fmla="*/ 7 w 7" name="T24"/>
                  <a:gd fmla="*/ 0 h 11" name="T25"/>
                  <a:gd fmla="*/ 5 w 7" name="T26"/>
                  <a:gd fmla="*/ 1 h 11" name="T27"/>
                  <a:gd fmla="*/ 6 w 7" name="T28"/>
                  <a:gd fmla="*/ 2 h 11" name="T29"/>
                  <a:gd fmla="*/ 7 w 7" name="T30"/>
                  <a:gd fmla="*/ 0 h 11" name="T31"/>
                  <a:gd fmla="*/ 5 w 7" name="T32"/>
                  <a:gd fmla="*/ 1 h 11" name="T33"/>
                  <a:gd fmla="*/ 5 w 7" name="T34"/>
                  <a:gd fmla="*/ 3 h 11" name="T35"/>
                  <a:gd fmla="*/ 5 w 7" name="T36"/>
                  <a:gd fmla="*/ 3 h 11" name="T37"/>
                  <a:gd fmla="*/ 6 w 7" name="T38"/>
                  <a:gd fmla="*/ 2 h 11" name="T39"/>
                  <a:gd fmla="*/ 5 w 7" name="T40"/>
                  <a:gd fmla="*/ 1 h 11" name="T41"/>
                  <a:gd fmla="*/ 5 w 7" name="T42"/>
                  <a:gd fmla="*/ 3 h 11" name="T43"/>
                  <a:gd fmla="*/ 1 w 7" name="T44"/>
                  <a:gd fmla="*/ 4 h 11" name="T45"/>
                  <a:gd fmla="*/ 1 w 7" name="T46"/>
                  <a:gd fmla="*/ 4 h 11" name="T47"/>
                  <a:gd fmla="*/ 4 w 7" name="T48"/>
                  <a:gd fmla="*/ 6 h 11" name="T49"/>
                  <a:gd fmla="*/ 5 w 7" name="T50"/>
                  <a:gd fmla="*/ 4 h 11" name="T51"/>
                  <a:gd fmla="*/ 5 w 7" name="T52"/>
                  <a:gd fmla="*/ 3 h 11" name="T53"/>
                  <a:gd fmla="*/ 1 w 7" name="T54"/>
                  <a:gd fmla="*/ 4 h 11" name="T55"/>
                  <a:gd fmla="*/ 1 w 7" name="T56"/>
                  <a:gd fmla="*/ 5 h 11" name="T57"/>
                  <a:gd fmla="*/ 4 w 7" name="T58"/>
                  <a:gd fmla="*/ 6 h 11" name="T59"/>
                  <a:gd fmla="*/ 4 w 7" name="T60"/>
                  <a:gd fmla="*/ 6 h 11" name="T61"/>
                  <a:gd fmla="*/ 1 w 7" name="T62"/>
                  <a:gd fmla="*/ 4 h 11" name="T63"/>
                  <a:gd fmla="*/ 1 w 7" name="T64"/>
                  <a:gd fmla="*/ 5 h 11" name="T65"/>
                  <a:gd fmla="*/ 1 w 7" name="T66"/>
                  <a:gd fmla="*/ 7 h 11" name="T67"/>
                  <a:gd fmla="*/ 1 w 7" name="T68"/>
                  <a:gd fmla="*/ 7 h 11" name="T69"/>
                  <a:gd fmla="*/ 2 w 7" name="T70"/>
                  <a:gd fmla="*/ 6 h 11" name="T71"/>
                  <a:gd fmla="*/ 1 w 7" name="T72"/>
                  <a:gd fmla="*/ 5 h 11" name="T73"/>
                  <a:gd fmla="*/ 1 w 7" name="T74"/>
                  <a:gd fmla="*/ 7 h 11" name="T75"/>
                  <a:gd fmla="*/ 2 w 7" name="T76"/>
                  <a:gd fmla="*/ 7 h 11" name="T77"/>
                  <a:gd fmla="*/ 3 w 7" name="T78"/>
                  <a:gd fmla="*/ 6 h 11" name="T79"/>
                  <a:gd fmla="*/ 2 w 7" name="T80"/>
                  <a:gd fmla="*/ 6 h 11" name="T81"/>
                  <a:gd fmla="*/ 1 w 7" name="T82"/>
                  <a:gd fmla="*/ 7 h 11" name="T83"/>
                  <a:gd fmla="*/ 3 w 7" name="T84"/>
                  <a:gd fmla="*/ 8 h 11" name="T85"/>
                  <a:gd fmla="*/ 3 w 7" name="T86"/>
                  <a:gd fmla="*/ 8 h 11" name="T87"/>
                  <a:gd fmla="*/ 4 w 7" name="T88"/>
                  <a:gd fmla="*/ 6 h 11" name="T89"/>
                  <a:gd fmla="*/ 3 w 7" name="T90"/>
                  <a:gd fmla="*/ 6 h 11" name="T91"/>
                  <a:gd fmla="*/ 3 w 7" name="T92"/>
                  <a:gd fmla="*/ 8 h 11" name="T93"/>
                  <a:gd fmla="*/ 1 w 7" name="T94"/>
                  <a:gd fmla="*/ 7 h 11" name="T95"/>
                  <a:gd fmla="*/ 1 w 7" name="T96"/>
                  <a:gd fmla="*/ 8 h 11" name="T97"/>
                  <a:gd fmla="*/ 3 w 7" name="T98"/>
                  <a:gd fmla="*/ 9 h 11" name="T99"/>
                  <a:gd fmla="*/ 3 w 7" name="T100"/>
                  <a:gd fmla="*/ 8 h 11" name="T101"/>
                  <a:gd fmla="*/ 1 w 7" name="T102"/>
                  <a:gd fmla="*/ 7 h 11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1" w="7">
                    <a:moveTo>
                      <a:pt x="1" y="8"/>
                    </a:moveTo>
                    <a:cubicBezTo>
                      <a:pt x="1" y="9"/>
                      <a:pt x="1" y="10"/>
                      <a:pt x="2" y="11"/>
                    </a:cubicBezTo>
                    <a:cubicBezTo>
                      <a:pt x="2" y="10"/>
                      <a:pt x="2" y="9"/>
                      <a:pt x="3" y="9"/>
                    </a:cubicBezTo>
                    <a:lnTo>
                      <a:pt x="1" y="8"/>
                    </a:lnTo>
                    <a:close/>
                    <a:moveTo>
                      <a:pt x="1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2"/>
                      <a:pt x="3" y="2"/>
                      <a:pt x="3" y="2"/>
                    </a:cubicBezTo>
                    <a:lnTo>
                      <a:pt x="1" y="1"/>
                    </a:lnTo>
                    <a:close/>
                    <a:moveTo>
                      <a:pt x="0" y="3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0" y="3"/>
                    </a:lnTo>
                    <a:close/>
                    <a:moveTo>
                      <a:pt x="7" y="0"/>
                    </a:moveTo>
                    <a:cubicBezTo>
                      <a:pt x="7" y="0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1"/>
                      <a:pt x="7" y="0"/>
                    </a:cubicBezTo>
                    <a:close/>
                    <a:moveTo>
                      <a:pt x="5" y="1"/>
                    </a:move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lnTo>
                      <a:pt x="5" y="1"/>
                    </a:lnTo>
                    <a:close/>
                    <a:moveTo>
                      <a:pt x="5" y="3"/>
                    </a:moveTo>
                    <a:cubicBezTo>
                      <a:pt x="3" y="4"/>
                      <a:pt x="2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4"/>
                      <a:pt x="5" y="4"/>
                    </a:cubicBezTo>
                    <a:lnTo>
                      <a:pt x="5" y="3"/>
                    </a:lnTo>
                    <a:close/>
                    <a:moveTo>
                      <a:pt x="1" y="4"/>
                    </a:moveTo>
                    <a:cubicBezTo>
                      <a:pt x="1" y="4"/>
                      <a:pt x="1" y="5"/>
                      <a:pt x="1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1" y="4"/>
                    </a:lnTo>
                    <a:close/>
                    <a:moveTo>
                      <a:pt x="1" y="5"/>
                    </a:moveTo>
                    <a:cubicBezTo>
                      <a:pt x="1" y="6"/>
                      <a:pt x="1" y="6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1" y="5"/>
                    </a:lnTo>
                    <a:close/>
                    <a:moveTo>
                      <a:pt x="1" y="7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lnTo>
                      <a:pt x="1" y="7"/>
                    </a:lnTo>
                    <a:close/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4" y="7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3" y="8"/>
                    </a:lnTo>
                    <a:close/>
                    <a:moveTo>
                      <a:pt x="1" y="7"/>
                    </a:moveTo>
                    <a:cubicBezTo>
                      <a:pt x="1" y="7"/>
                      <a:pt x="1" y="8"/>
                      <a:pt x="1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7" name="Freeform 1196"/>
              <p:cNvSpPr>
                <a:spLocks noEditPoints="1"/>
              </p:cNvSpPr>
              <p:nvPr/>
            </p:nvSpPr>
            <p:spPr bwMode="auto">
              <a:xfrm>
                <a:off x="5822" y="2790"/>
                <a:ext cx="17" cy="27"/>
              </a:xfrm>
              <a:custGeom>
                <a:gdLst>
                  <a:gd fmla="*/ 2 w 7" name="T0"/>
                  <a:gd fmla="*/ 11 h 11" name="T1"/>
                  <a:gd fmla="*/ 2 w 7" name="T2"/>
                  <a:gd fmla="*/ 9 h 11" name="T3"/>
                  <a:gd fmla="*/ 0 w 7" name="T4"/>
                  <a:gd fmla="*/ 7 h 11" name="T5"/>
                  <a:gd fmla="*/ 1 w 7" name="T6"/>
                  <a:gd fmla="*/ 7 h 11" name="T7"/>
                  <a:gd fmla="*/ 3 w 7" name="T8"/>
                  <a:gd fmla="*/ 6 h 11" name="T9"/>
                  <a:gd fmla="*/ 1 w 7" name="T10"/>
                  <a:gd fmla="*/ 7 h 11" name="T11"/>
                  <a:gd fmla="*/ 1 w 7" name="T12"/>
                  <a:gd fmla="*/ 5 h 11" name="T13"/>
                  <a:gd fmla="*/ 1 w 7" name="T14"/>
                  <a:gd fmla="*/ 5 h 11" name="T15"/>
                  <a:gd fmla="*/ 3 w 7" name="T16"/>
                  <a:gd fmla="*/ 5 h 11" name="T17"/>
                  <a:gd fmla="*/ 1 w 7" name="T18"/>
                  <a:gd fmla="*/ 4 h 11" name="T19"/>
                  <a:gd fmla="*/ 1 w 7" name="T20"/>
                  <a:gd fmla="*/ 4 h 11" name="T21"/>
                  <a:gd fmla="*/ 0 w 7" name="T22"/>
                  <a:gd fmla="*/ 3 h 11" name="T23"/>
                  <a:gd fmla="*/ 2 w 7" name="T24"/>
                  <a:gd fmla="*/ 4 h 11" name="T25"/>
                  <a:gd fmla="*/ 5 w 7" name="T26"/>
                  <a:gd fmla="*/ 3 h 11" name="T27"/>
                  <a:gd fmla="*/ 5 w 7" name="T28"/>
                  <a:gd fmla="*/ 1 h 11" name="T29"/>
                  <a:gd fmla="*/ 5 w 7" name="T30"/>
                  <a:gd fmla="*/ 1 h 11" name="T31"/>
                  <a:gd fmla="*/ 7 w 7" name="T32"/>
                  <a:gd fmla="*/ 0 h 11" name="T33"/>
                  <a:gd fmla="*/ 6 w 7" name="T34"/>
                  <a:gd fmla="*/ 2 h 11" name="T35"/>
                  <a:gd fmla="*/ 6 w 7" name="T36"/>
                  <a:gd fmla="*/ 3 h 11" name="T37"/>
                  <a:gd fmla="*/ 5 w 7" name="T38"/>
                  <a:gd fmla="*/ 3 h 11" name="T39"/>
                  <a:gd fmla="*/ 4 w 7" name="T40"/>
                  <a:gd fmla="*/ 6 h 11" name="T41"/>
                  <a:gd fmla="*/ 4 w 7" name="T42"/>
                  <a:gd fmla="*/ 6 h 11" name="T43"/>
                  <a:gd fmla="*/ 3 w 7" name="T44"/>
                  <a:gd fmla="*/ 8 h 11" name="T45"/>
                  <a:gd fmla="*/ 3 w 7" name="T46"/>
                  <a:gd fmla="*/ 9 h 11" name="T47"/>
                  <a:gd fmla="*/ 2 w 7" name="T48"/>
                  <a:gd fmla="*/ 11 h 11" name="T49"/>
                  <a:gd fmla="*/ 2 w 7" name="T50"/>
                  <a:gd fmla="*/ 10 h 11" name="T51"/>
                  <a:gd fmla="*/ 1 w 7" name="T52"/>
                  <a:gd fmla="*/ 8 h 11" name="T53"/>
                  <a:gd fmla="*/ 3 w 7" name="T54"/>
                  <a:gd fmla="*/ 8 h 11" name="T55"/>
                  <a:gd fmla="*/ 3 w 7" name="T56"/>
                  <a:gd fmla="*/ 6 h 11" name="T57"/>
                  <a:gd fmla="*/ 2 w 7" name="T58"/>
                  <a:gd fmla="*/ 8 h 11" name="T59"/>
                  <a:gd fmla="*/ 1 w 7" name="T60"/>
                  <a:gd fmla="*/ 5 h 11" name="T61"/>
                  <a:gd fmla="*/ 4 w 7" name="T62"/>
                  <a:gd fmla="*/ 6 h 11" name="T63"/>
                  <a:gd fmla="*/ 2 w 7" name="T64"/>
                  <a:gd fmla="*/ 4 h 11" name="T65"/>
                  <a:gd fmla="*/ 5 w 7" name="T66"/>
                  <a:gd fmla="*/ 3 h 11" name="T67"/>
                  <a:gd fmla="*/ 2 w 7" name="T68"/>
                  <a:gd fmla="*/ 4 h 11" name="T69"/>
                  <a:gd fmla="*/ 7 w 7" name="T70"/>
                  <a:gd fmla="*/ 0 h 11" name="T71"/>
                  <a:gd fmla="*/ 6 w 7" name="T72"/>
                  <a:gd fmla="*/ 2 h 11" name="T73"/>
                  <a:gd fmla="*/ 3 w 7" name="T74"/>
                  <a:gd fmla="*/ 2 h 11" name="T75"/>
                  <a:gd fmla="*/ 1 w 7" name="T76"/>
                  <a:gd fmla="*/ 1 h 11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11" w="7"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0"/>
                      <a:pt x="1" y="9"/>
                      <a:pt x="0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10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lose/>
                    <a:moveTo>
                      <a:pt x="1" y="8"/>
                    </a:move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2" y="9"/>
                      <a:pt x="3" y="9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2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  <a:moveTo>
                      <a:pt x="2" y="4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3" y="5"/>
                      <a:pt x="2" y="4"/>
                    </a:cubicBezTo>
                    <a:close/>
                    <a:moveTo>
                      <a:pt x="7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7" y="0"/>
                      <a:pt x="7" y="0"/>
                    </a:cubicBezTo>
                    <a:close/>
                    <a:moveTo>
                      <a:pt x="3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8" name="Freeform 1197"/>
              <p:cNvSpPr/>
              <p:nvPr/>
            </p:nvSpPr>
            <p:spPr bwMode="auto">
              <a:xfrm>
                <a:off x="5813" y="2781"/>
                <a:ext cx="5" cy="2"/>
              </a:xfrm>
              <a:custGeom>
                <a:gdLst>
                  <a:gd fmla="*/ 1 w 2" name="T0"/>
                  <a:gd fmla="*/ 0 h 1" name="T1"/>
                  <a:gd fmla="*/ 1 w 2" name="T2"/>
                  <a:gd fmla="*/ 0 h 1" name="T3"/>
                  <a:gd fmla="*/ 0 w 2" name="T4"/>
                  <a:gd fmla="*/ 0 h 1" name="T5"/>
                  <a:gd fmla="*/ 0 w 2" name="T6"/>
                  <a:gd fmla="*/ 1 h 1" name="T7"/>
                  <a:gd fmla="*/ 1 w 2" name="T8"/>
                  <a:gd fmla="*/ 1 h 1" name="T9"/>
                  <a:gd fmla="*/ 2 w 2" name="T10"/>
                  <a:gd fmla="*/ 1 h 1" name="T11"/>
                  <a:gd fmla="*/ 1 w 2" name="T12"/>
                  <a:gd fmla="*/ 0 h 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" w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59" name="Freeform 1198"/>
              <p:cNvSpPr/>
              <p:nvPr/>
            </p:nvSpPr>
            <p:spPr bwMode="auto">
              <a:xfrm>
                <a:off x="5813" y="2781"/>
                <a:ext cx="5" cy="2"/>
              </a:xfrm>
              <a:custGeom>
                <a:gdLst>
                  <a:gd fmla="*/ 1 w 2" name="T0"/>
                  <a:gd fmla="*/ 1 h 1" name="T1"/>
                  <a:gd fmla="*/ 1 w 2" name="T2"/>
                  <a:gd fmla="*/ 1 h 1" name="T3"/>
                  <a:gd fmla="*/ 1 w 2" name="T4"/>
                  <a:gd fmla="*/ 1 h 1" name="T5"/>
                  <a:gd fmla="*/ 1 w 2" name="T6"/>
                  <a:gd fmla="*/ 1 h 1" name="T7"/>
                  <a:gd fmla="*/ 0 w 2" name="T8"/>
                  <a:gd fmla="*/ 1 h 1" name="T9"/>
                  <a:gd fmla="*/ 0 w 2" name="T10"/>
                  <a:gd fmla="*/ 0 h 1" name="T11"/>
                  <a:gd fmla="*/ 0 w 2" name="T12"/>
                  <a:gd fmla="*/ 0 h 1" name="T13"/>
                  <a:gd fmla="*/ 1 w 2" name="T14"/>
                  <a:gd fmla="*/ 0 h 1" name="T15"/>
                  <a:gd fmla="*/ 2 w 2" name="T16"/>
                  <a:gd fmla="*/ 0 h 1" name="T17"/>
                  <a:gd fmla="*/ 2 w 2" name="T18"/>
                  <a:gd fmla="*/ 0 h 1" name="T19"/>
                  <a:gd fmla="*/ 2 w 2" name="T20"/>
                  <a:gd fmla="*/ 1 h 1" name="T21"/>
                  <a:gd fmla="*/ 1 w 2" name="T22"/>
                  <a:gd fmla="*/ 1 h 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1" w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0" name="Freeform 1199"/>
              <p:cNvSpPr/>
              <p:nvPr/>
            </p:nvSpPr>
            <p:spPr bwMode="auto">
              <a:xfrm>
                <a:off x="5813" y="2783"/>
                <a:ext cx="2" cy="5"/>
              </a:xfrm>
              <a:custGeom>
                <a:gdLst>
                  <a:gd fmla="*/ 0 w 1" name="T0"/>
                  <a:gd fmla="*/ 2 h 2" name="T1"/>
                  <a:gd fmla="*/ 1 w 1" name="T2"/>
                  <a:gd fmla="*/ 2 h 2" name="T3"/>
                  <a:gd fmla="*/ 1 w 1" name="T4"/>
                  <a:gd fmla="*/ 0 h 2" name="T5"/>
                  <a:gd fmla="*/ 0 w 1" name="T6"/>
                  <a:gd fmla="*/ 0 h 2" name="T7"/>
                  <a:gd fmla="*/ 0 w 1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"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1" name="Freeform 1200"/>
              <p:cNvSpPr>
                <a:spLocks noEditPoints="1"/>
              </p:cNvSpPr>
              <p:nvPr/>
            </p:nvSpPr>
            <p:spPr bwMode="auto">
              <a:xfrm>
                <a:off x="5813" y="2783"/>
                <a:ext cx="2" cy="7"/>
              </a:xfrm>
              <a:custGeom>
                <a:gdLst>
                  <a:gd fmla="*/ 1 w 1" name="T0"/>
                  <a:gd fmla="*/ 3 h 3" name="T1"/>
                  <a:gd fmla="*/ 0 w 1" name="T2"/>
                  <a:gd fmla="*/ 2 h 3" name="T3"/>
                  <a:gd fmla="*/ 0 w 1" name="T4"/>
                  <a:gd fmla="*/ 0 h 3" name="T5"/>
                  <a:gd fmla="*/ 1 w 1" name="T6"/>
                  <a:gd fmla="*/ 0 h 3" name="T7"/>
                  <a:gd fmla="*/ 1 w 1" name="T8"/>
                  <a:gd fmla="*/ 0 h 3" name="T9"/>
                  <a:gd fmla="*/ 1 w 1" name="T10"/>
                  <a:gd fmla="*/ 3 h 3" name="T11"/>
                  <a:gd fmla="*/ 1 w 1" name="T12"/>
                  <a:gd fmla="*/ 0 h 3" name="T13"/>
                  <a:gd fmla="*/ 0 w 1" name="T14"/>
                  <a:gd fmla="*/ 0 h 3" name="T15"/>
                  <a:gd fmla="*/ 0 w 1" name="T16"/>
                  <a:gd fmla="*/ 2 h 3" name="T17"/>
                  <a:gd fmla="*/ 0 w 1" name="T18"/>
                  <a:gd fmla="*/ 2 h 3" name="T19"/>
                  <a:gd fmla="*/ 1 w 1" name="T20"/>
                  <a:gd fmla="*/ 0 h 3" name="T21"/>
                  <a:gd fmla="*/ 1 w 1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1">
                    <a:moveTo>
                      <a:pt x="1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2" name="Freeform 1201"/>
              <p:cNvSpPr/>
              <p:nvPr/>
            </p:nvSpPr>
            <p:spPr bwMode="auto">
              <a:xfrm>
                <a:off x="5808" y="2805"/>
                <a:ext cx="2" cy="4"/>
              </a:xfrm>
              <a:custGeom>
                <a:gdLst>
                  <a:gd fmla="*/ 1 w 1" name="T0"/>
                  <a:gd fmla="*/ 0 h 2" name="T1"/>
                  <a:gd fmla="*/ 0 w 1" name="T2"/>
                  <a:gd fmla="*/ 0 h 2" name="T3"/>
                  <a:gd fmla="*/ 0 w 1" name="T4"/>
                  <a:gd fmla="*/ 2 h 2" name="T5"/>
                  <a:gd fmla="*/ 1 w 1" name="T6"/>
                  <a:gd fmla="*/ 2 h 2" name="T7"/>
                  <a:gd fmla="*/ 1 w 1" name="T8"/>
                  <a:gd fmla="*/ 0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3" name="Freeform 1202"/>
              <p:cNvSpPr>
                <a:spLocks noEditPoints="1"/>
              </p:cNvSpPr>
              <p:nvPr/>
            </p:nvSpPr>
            <p:spPr bwMode="auto">
              <a:xfrm>
                <a:off x="5808" y="2805"/>
                <a:ext cx="2" cy="4"/>
              </a:xfrm>
              <a:custGeom>
                <a:gdLst>
                  <a:gd fmla="*/ 1 w 1" name="T0"/>
                  <a:gd fmla="*/ 2 h 2" name="T1"/>
                  <a:gd fmla="*/ 1 w 1" name="T2"/>
                  <a:gd fmla="*/ 2 h 2" name="T3"/>
                  <a:gd fmla="*/ 0 w 1" name="T4"/>
                  <a:gd fmla="*/ 2 h 2" name="T5"/>
                  <a:gd fmla="*/ 0 w 1" name="T6"/>
                  <a:gd fmla="*/ 0 h 2" name="T7"/>
                  <a:gd fmla="*/ 1 w 1" name="T8"/>
                  <a:gd fmla="*/ 0 h 2" name="T9"/>
                  <a:gd fmla="*/ 1 w 1" name="T10"/>
                  <a:gd fmla="*/ 2 h 2" name="T11"/>
                  <a:gd fmla="*/ 1 w 1" name="T12"/>
                  <a:gd fmla="*/ 2 h 2" name="T13"/>
                  <a:gd fmla="*/ 0 w 1" name="T14"/>
                  <a:gd fmla="*/ 2 h 2" name="T15"/>
                  <a:gd fmla="*/ 1 w 1" name="T16"/>
                  <a:gd fmla="*/ 2 h 2" name="T17"/>
                  <a:gd fmla="*/ 1 w 1" name="T18"/>
                  <a:gd fmla="*/ 0 h 2" name="T19"/>
                  <a:gd fmla="*/ 0 w 1" name="T20"/>
                  <a:gd fmla="*/ 0 h 2" name="T21"/>
                  <a:gd fmla="*/ 0 w 1" name="T22"/>
                  <a:gd fmla="*/ 2 h 2" name="T23"/>
                  <a:gd fmla="*/ 0 w 1" name="T24"/>
                  <a:gd fmla="*/ 2 h 2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" w="1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4" name="Freeform 1203"/>
              <p:cNvSpPr/>
              <p:nvPr/>
            </p:nvSpPr>
            <p:spPr bwMode="auto">
              <a:xfrm>
                <a:off x="5803" y="2781"/>
                <a:ext cx="10" cy="4"/>
              </a:xfrm>
              <a:custGeom>
                <a:gdLst>
                  <a:gd fmla="*/ 4 w 4" name="T0"/>
                  <a:gd fmla="*/ 2 h 2" name="T1"/>
                  <a:gd fmla="*/ 4 w 4" name="T2"/>
                  <a:gd fmla="*/ 1 h 2" name="T3"/>
                  <a:gd fmla="*/ 2 w 4" name="T4"/>
                  <a:gd fmla="*/ 1 h 2" name="T5"/>
                  <a:gd fmla="*/ 0 w 4" name="T6"/>
                  <a:gd fmla="*/ 0 h 2" name="T7"/>
                  <a:gd fmla="*/ 2 w 4" name="T8"/>
                  <a:gd fmla="*/ 2 h 2" name="T9"/>
                  <a:gd fmla="*/ 4 w 4" name="T10"/>
                  <a:gd fmla="*/ 2 h 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4" y="2"/>
                      <a:pt x="4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5" name="Freeform 1204"/>
              <p:cNvSpPr>
                <a:spLocks noEditPoints="1"/>
              </p:cNvSpPr>
              <p:nvPr/>
            </p:nvSpPr>
            <p:spPr bwMode="auto">
              <a:xfrm>
                <a:off x="5803" y="2781"/>
                <a:ext cx="10" cy="4"/>
              </a:xfrm>
              <a:custGeom>
                <a:gdLst>
                  <a:gd fmla="*/ 4 w 4" name="T0"/>
                  <a:gd fmla="*/ 2 h 2" name="T1"/>
                  <a:gd fmla="*/ 4 w 4" name="T2"/>
                  <a:gd fmla="*/ 2 h 2" name="T3"/>
                  <a:gd fmla="*/ 2 w 4" name="T4"/>
                  <a:gd fmla="*/ 2 h 2" name="T5"/>
                  <a:gd fmla="*/ 0 w 4" name="T6"/>
                  <a:gd fmla="*/ 0 h 2" name="T7"/>
                  <a:gd fmla="*/ 2 w 4" name="T8"/>
                  <a:gd fmla="*/ 1 h 2" name="T9"/>
                  <a:gd fmla="*/ 4 w 4" name="T10"/>
                  <a:gd fmla="*/ 1 h 2" name="T11"/>
                  <a:gd fmla="*/ 4 w 4" name="T12"/>
                  <a:gd fmla="*/ 2 h 2" name="T13"/>
                  <a:gd fmla="*/ 4 w 4" name="T14"/>
                  <a:gd fmla="*/ 2 h 2" name="T15"/>
                  <a:gd fmla="*/ 4 w 4" name="T16"/>
                  <a:gd fmla="*/ 2 h 2" name="T17"/>
                  <a:gd fmla="*/ 0 w 4" name="T18"/>
                  <a:gd fmla="*/ 0 h 2" name="T19"/>
                  <a:gd fmla="*/ 2 w 4" name="T20"/>
                  <a:gd fmla="*/ 2 h 2" name="T21"/>
                  <a:gd fmla="*/ 4 w 4" name="T22"/>
                  <a:gd fmla="*/ 2 h 2" name="T23"/>
                  <a:gd fmla="*/ 4 w 4" name="T24"/>
                  <a:gd fmla="*/ 2 h 2" name="T25"/>
                  <a:gd fmla="*/ 4 w 4" name="T26"/>
                  <a:gd fmla="*/ 1 h 2" name="T27"/>
                  <a:gd fmla="*/ 2 w 4" name="T28"/>
                  <a:gd fmla="*/ 1 h 2" name="T29"/>
                  <a:gd fmla="*/ 0 w 4" name="T30"/>
                  <a:gd fmla="*/ 0 h 2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6" name="Freeform 1205"/>
              <p:cNvSpPr>
                <a:spLocks noEditPoints="1"/>
              </p:cNvSpPr>
              <p:nvPr/>
            </p:nvSpPr>
            <p:spPr bwMode="auto">
              <a:xfrm>
                <a:off x="5744" y="2781"/>
                <a:ext cx="90" cy="36"/>
              </a:xfrm>
              <a:custGeom>
                <a:gdLst>
                  <a:gd fmla="*/ 30 w 38" name="T0"/>
                  <a:gd fmla="*/ 3 h 15" name="T1"/>
                  <a:gd fmla="*/ 32 w 38" name="T2"/>
                  <a:gd fmla="*/ 4 h 15" name="T3"/>
                  <a:gd fmla="*/ 36 w 38" name="T4"/>
                  <a:gd fmla="*/ 6 h 15" name="T5"/>
                  <a:gd fmla="*/ 36 w 38" name="T6"/>
                  <a:gd fmla="*/ 8 h 15" name="T7"/>
                  <a:gd fmla="*/ 37 w 38" name="T8"/>
                  <a:gd fmla="*/ 7 h 15" name="T9"/>
                  <a:gd fmla="*/ 38 w 38" name="T10"/>
                  <a:gd fmla="*/ 6 h 15" name="T11"/>
                  <a:gd fmla="*/ 26 w 38" name="T12"/>
                  <a:gd fmla="*/ 1 h 15" name="T13"/>
                  <a:gd fmla="*/ 21 w 38" name="T14"/>
                  <a:gd fmla="*/ 0 h 15" name="T15"/>
                  <a:gd fmla="*/ 21 w 38" name="T16"/>
                  <a:gd fmla="*/ 3 h 15" name="T17"/>
                  <a:gd fmla="*/ 25 w 38" name="T18"/>
                  <a:gd fmla="*/ 3 h 15" name="T19"/>
                  <a:gd fmla="*/ 27 w 38" name="T20"/>
                  <a:gd fmla="*/ 3 h 15" name="T21"/>
                  <a:gd fmla="*/ 28 w 38" name="T22"/>
                  <a:gd fmla="*/ 2 h 15" name="T23"/>
                  <a:gd fmla="*/ 27 w 38" name="T24"/>
                  <a:gd fmla="*/ 2 h 15" name="T25"/>
                  <a:gd fmla="*/ 25 w 38" name="T26"/>
                  <a:gd fmla="*/ 1 h 15" name="T27"/>
                  <a:gd fmla="*/ 10 w 38" name="T28"/>
                  <a:gd fmla="*/ 3 h 15" name="T29"/>
                  <a:gd fmla="*/ 14 w 38" name="T30"/>
                  <a:gd fmla="*/ 2 h 15" name="T31"/>
                  <a:gd fmla="*/ 14 w 38" name="T32"/>
                  <a:gd fmla="*/ 5 h 15" name="T33"/>
                  <a:gd fmla="*/ 14 w 38" name="T34"/>
                  <a:gd fmla="*/ 9 h 15" name="T35"/>
                  <a:gd fmla="*/ 13 w 38" name="T36"/>
                  <a:gd fmla="*/ 10 h 15" name="T37"/>
                  <a:gd fmla="*/ 12 w 38" name="T38"/>
                  <a:gd fmla="*/ 11 h 15" name="T39"/>
                  <a:gd fmla="*/ 17 w 38" name="T40"/>
                  <a:gd fmla="*/ 11 h 15" name="T41"/>
                  <a:gd fmla="*/ 16 w 38" name="T42"/>
                  <a:gd fmla="*/ 9 h 15" name="T43"/>
                  <a:gd fmla="*/ 15 w 38" name="T44"/>
                  <a:gd fmla="*/ 6 h 15" name="T45"/>
                  <a:gd fmla="*/ 17 w 38" name="T46"/>
                  <a:gd fmla="*/ 3 h 15" name="T47"/>
                  <a:gd fmla="*/ 19 w 38" name="T48"/>
                  <a:gd fmla="*/ 2 h 15" name="T49"/>
                  <a:gd fmla="*/ 1 w 38" name="T50"/>
                  <a:gd fmla="*/ 6 h 15" name="T51"/>
                  <a:gd fmla="*/ 1 w 38" name="T52"/>
                  <a:gd fmla="*/ 7 h 15" name="T53"/>
                  <a:gd fmla="*/ 3 w 38" name="T54"/>
                  <a:gd fmla="*/ 8 h 15" name="T55"/>
                  <a:gd fmla="*/ 4 w 38" name="T56"/>
                  <a:gd fmla="*/ 8 h 15" name="T57"/>
                  <a:gd fmla="*/ 6 w 38" name="T58"/>
                  <a:gd fmla="*/ 5 h 15" name="T59"/>
                  <a:gd fmla="*/ 9 w 38" name="T60"/>
                  <a:gd fmla="*/ 3 h 15" name="T61"/>
                  <a:gd fmla="*/ 8 w 38" name="T62"/>
                  <a:gd fmla="*/ 2 h 15" name="T63"/>
                  <a:gd fmla="*/ 6 w 38" name="T64"/>
                  <a:gd fmla="*/ 3 h 15" name="T65"/>
                  <a:gd fmla="*/ 4 w 38" name="T66"/>
                  <a:gd fmla="*/ 2 h 15" name="T67"/>
                  <a:gd fmla="*/ 6 w 38" name="T68"/>
                  <a:gd fmla="*/ 2 h 15" name="T69"/>
                  <a:gd fmla="*/ 34 w 38" name="T70"/>
                  <a:gd fmla="*/ 14 h 15" name="T71"/>
                  <a:gd fmla="*/ 33 w 38" name="T72"/>
                  <a:gd fmla="*/ 12 h 15" name="T73"/>
                  <a:gd fmla="*/ 33 w 38" name="T74"/>
                  <a:gd fmla="*/ 10 h 15" name="T75"/>
                  <a:gd fmla="*/ 33 w 38" name="T76"/>
                  <a:gd fmla="*/ 8 h 15" name="T77"/>
                  <a:gd fmla="*/ 32 w 38" name="T78"/>
                  <a:gd fmla="*/ 11 h 15" name="T79"/>
                  <a:gd fmla="*/ 30 w 38" name="T80"/>
                  <a:gd fmla="*/ 11 h 15" name="T81"/>
                  <a:gd fmla="*/ 28 w 38" name="T82"/>
                  <a:gd fmla="*/ 11 h 15" name="T83"/>
                  <a:gd fmla="*/ 32 w 38" name="T84"/>
                  <a:gd fmla="*/ 13 h 15" name="T85"/>
                  <a:gd fmla="*/ 20 w 38" name="T86"/>
                  <a:gd fmla="*/ 11 h 15" name="T87"/>
                  <a:gd fmla="*/ 23 w 38" name="T88"/>
                  <a:gd fmla="*/ 9 h 15" name="T89"/>
                  <a:gd fmla="*/ 23 w 38" name="T90"/>
                  <a:gd fmla="*/ 5 h 15" name="T91"/>
                  <a:gd fmla="*/ 25 w 38" name="T92"/>
                  <a:gd fmla="*/ 5 h 15" name="T93"/>
                  <a:gd fmla="*/ 25 w 38" name="T94"/>
                  <a:gd fmla="*/ 8 h 15" name="T95"/>
                  <a:gd fmla="*/ 26 w 38" name="T96"/>
                  <a:gd fmla="*/ 10 h 15" name="T97"/>
                  <a:gd fmla="*/ 27 w 38" name="T98"/>
                  <a:gd fmla="*/ 11 h 15" name="T99"/>
                  <a:gd fmla="*/ 7 w 38" name="T100"/>
                  <a:gd fmla="*/ 13 h 15" name="T101"/>
                  <a:gd fmla="*/ 5 w 38" name="T102"/>
                  <a:gd fmla="*/ 13 h 15" name="T103"/>
                  <a:gd fmla="*/ 5 w 38" name="T104"/>
                  <a:gd fmla="*/ 11 h 15" name="T105"/>
                  <a:gd fmla="*/ 5 w 38" name="T106"/>
                  <a:gd fmla="*/ 9 h 15" name="T107"/>
                  <a:gd fmla="*/ 5 w 38" name="T108"/>
                  <a:gd fmla="*/ 8 h 15" name="T109"/>
                  <a:gd fmla="*/ 6 w 38" name="T110"/>
                  <a:gd fmla="*/ 10 h 15" name="T111"/>
                  <a:gd fmla="*/ 8 w 38" name="T112"/>
                  <a:gd fmla="*/ 12 h 15" name="T113"/>
                  <a:gd fmla="*/ 10 w 38" name="T114"/>
                  <a:gd fmla="*/ 10 h 15" name="T115"/>
                  <a:gd fmla="*/ 11 w 38" name="T116"/>
                  <a:gd fmla="*/ 12 h 15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5" w="38">
                    <a:moveTo>
                      <a:pt x="38" y="5"/>
                    </a:moveTo>
                    <a:cubicBezTo>
                      <a:pt x="37" y="3"/>
                      <a:pt x="36" y="3"/>
                      <a:pt x="35" y="3"/>
                    </a:cubicBezTo>
                    <a:cubicBezTo>
                      <a:pt x="33" y="2"/>
                      <a:pt x="32" y="1"/>
                      <a:pt x="30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6" y="7"/>
                      <a:pt x="36" y="7"/>
                      <a:pt x="36" y="7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5"/>
                      <a:pt x="38" y="5"/>
                      <a:pt x="38" y="5"/>
                    </a:cubicBezTo>
                    <a:close/>
                    <a:moveTo>
                      <a:pt x="27" y="1"/>
                    </a:moveTo>
                    <a:cubicBezTo>
                      <a:pt x="27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lose/>
                    <a:moveTo>
                      <a:pt x="25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5" y="1"/>
                      <a:pt x="25" y="1"/>
                    </a:cubicBezTo>
                    <a:close/>
                    <a:moveTo>
                      <a:pt x="18" y="0"/>
                    </a:moveTo>
                    <a:cubicBezTo>
                      <a:pt x="17" y="0"/>
                      <a:pt x="16" y="0"/>
                      <a:pt x="15" y="1"/>
                    </a:cubicBezTo>
                    <a:cubicBezTo>
                      <a:pt x="13" y="0"/>
                      <a:pt x="11" y="0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  <a:moveTo>
                      <a:pt x="7" y="1"/>
                    </a:moveTo>
                    <a:cubicBezTo>
                      <a:pt x="4" y="1"/>
                      <a:pt x="1" y="2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6" y="1"/>
                      <a:pt x="6" y="1"/>
                    </a:cubicBezTo>
                    <a:lnTo>
                      <a:pt x="7" y="1"/>
                    </a:lnTo>
                    <a:close/>
                    <a:moveTo>
                      <a:pt x="35" y="15"/>
                    </a:move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9"/>
                      <a:pt x="33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lose/>
                    <a:moveTo>
                      <a:pt x="27" y="12"/>
                    </a:move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lose/>
                    <a:moveTo>
                      <a:pt x="11" y="12"/>
                    </a:moveTo>
                    <a:cubicBezTo>
                      <a:pt x="11" y="12"/>
                      <a:pt x="11" y="12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lose/>
                  </a:path>
                </a:pathLst>
              </a:custGeom>
              <a:solidFill>
                <a:srgbClr val="1F24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7" name="Freeform 1206"/>
              <p:cNvSpPr>
                <a:spLocks noEditPoints="1"/>
              </p:cNvSpPr>
              <p:nvPr/>
            </p:nvSpPr>
            <p:spPr bwMode="auto">
              <a:xfrm>
                <a:off x="5747" y="2781"/>
                <a:ext cx="85" cy="14"/>
              </a:xfrm>
              <a:custGeom>
                <a:gdLst>
                  <a:gd fmla="*/ 31 w 36" name="T0"/>
                  <a:gd fmla="*/ 2 h 6" name="T1"/>
                  <a:gd fmla="*/ 33 w 36" name="T2"/>
                  <a:gd fmla="*/ 3 h 6" name="T3"/>
                  <a:gd fmla="*/ 36 w 36" name="T4"/>
                  <a:gd fmla="*/ 5 h 6" name="T5"/>
                  <a:gd fmla="*/ 33 w 36" name="T6"/>
                  <a:gd fmla="*/ 4 h 6" name="T7"/>
                  <a:gd fmla="*/ 31 w 36" name="T8"/>
                  <a:gd fmla="*/ 2 h 6" name="T9"/>
                  <a:gd fmla="*/ 1 w 36" name="T10"/>
                  <a:gd fmla="*/ 6 h 6" name="T11"/>
                  <a:gd fmla="*/ 1 w 36" name="T12"/>
                  <a:gd fmla="*/ 4 h 6" name="T13"/>
                  <a:gd fmla="*/ 3 w 36" name="T14"/>
                  <a:gd fmla="*/ 2 h 6" name="T15"/>
                  <a:gd fmla="*/ 3 w 36" name="T16"/>
                  <a:gd fmla="*/ 2 h 6" name="T17"/>
                  <a:gd fmla="*/ 3 w 36" name="T18"/>
                  <a:gd fmla="*/ 2 h 6" name="T19"/>
                  <a:gd fmla="*/ 4 w 36" name="T20"/>
                  <a:gd fmla="*/ 2 h 6" name="T21"/>
                  <a:gd fmla="*/ 4 w 36" name="T22"/>
                  <a:gd fmla="*/ 2 h 6" name="T23"/>
                  <a:gd fmla="*/ 4 w 36" name="T24"/>
                  <a:gd fmla="*/ 2 h 6" name="T25"/>
                  <a:gd fmla="*/ 4 w 36" name="T26"/>
                  <a:gd fmla="*/ 2 h 6" name="T27"/>
                  <a:gd fmla="*/ 5 w 36" name="T28"/>
                  <a:gd fmla="*/ 2 h 6" name="T29"/>
                  <a:gd fmla="*/ 0 w 36" name="T30"/>
                  <a:gd fmla="*/ 4 h 6" name="T31"/>
                  <a:gd fmla="*/ 1 w 36" name="T32"/>
                  <a:gd fmla="*/ 6 h 6" name="T33"/>
                  <a:gd fmla="*/ 10 w 36" name="T34"/>
                  <a:gd fmla="*/ 2 h 6" name="T35"/>
                  <a:gd fmla="*/ 10 w 36" name="T36"/>
                  <a:gd fmla="*/ 1 h 6" name="T37"/>
                  <a:gd fmla="*/ 14 w 36" name="T38"/>
                  <a:gd fmla="*/ 2 h 6" name="T39"/>
                  <a:gd fmla="*/ 14 w 36" name="T40"/>
                  <a:gd fmla="*/ 2 h 6" name="T41"/>
                  <a:gd fmla="*/ 10 w 36" name="T42"/>
                  <a:gd fmla="*/ 2 h 6" name="T43"/>
                  <a:gd fmla="*/ 15 w 36" name="T44"/>
                  <a:gd fmla="*/ 1 h 6" name="T45"/>
                  <a:gd fmla="*/ 16 w 36" name="T46"/>
                  <a:gd fmla="*/ 1 h 6" name="T47"/>
                  <a:gd fmla="*/ 15 w 36" name="T48"/>
                  <a:gd fmla="*/ 1 h 6" name="T49"/>
                  <a:gd fmla="*/ 20 w 36" name="T50"/>
                  <a:gd fmla="*/ 2 h 6" name="T51"/>
                  <a:gd fmla="*/ 21 w 36" name="T52"/>
                  <a:gd fmla="*/ 1 h 6" name="T53"/>
                  <a:gd fmla="*/ 23 w 36" name="T54"/>
                  <a:gd fmla="*/ 1 h 6" name="T55"/>
                  <a:gd fmla="*/ 20 w 36" name="T56"/>
                  <a:gd fmla="*/ 2 h 6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6" w="36">
                    <a:moveTo>
                      <a:pt x="31" y="2"/>
                    </a:moveTo>
                    <a:cubicBezTo>
                      <a:pt x="32" y="2"/>
                      <a:pt x="32" y="2"/>
                      <a:pt x="33" y="3"/>
                    </a:cubicBezTo>
                    <a:cubicBezTo>
                      <a:pt x="34" y="3"/>
                      <a:pt x="35" y="3"/>
                      <a:pt x="36" y="5"/>
                    </a:cubicBezTo>
                    <a:cubicBezTo>
                      <a:pt x="35" y="4"/>
                      <a:pt x="34" y="4"/>
                      <a:pt x="33" y="4"/>
                    </a:cubicBezTo>
                    <a:cubicBezTo>
                      <a:pt x="32" y="3"/>
                      <a:pt x="32" y="2"/>
                      <a:pt x="31" y="2"/>
                    </a:cubicBezTo>
                    <a:close/>
                    <a:moveTo>
                      <a:pt x="1" y="6"/>
                    </a:moveTo>
                    <a:cubicBezTo>
                      <a:pt x="1" y="5"/>
                      <a:pt x="2" y="5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3" y="2"/>
                      <a:pt x="1" y="2"/>
                      <a:pt x="0" y="4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  <a:moveTo>
                      <a:pt x="10" y="2"/>
                    </a:moveTo>
                    <a:cubicBezTo>
                      <a:pt x="10" y="2"/>
                      <a:pt x="9" y="1"/>
                      <a:pt x="10" y="1"/>
                    </a:cubicBezTo>
                    <a:cubicBezTo>
                      <a:pt x="12" y="0"/>
                      <a:pt x="13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1"/>
                      <a:pt x="11" y="1"/>
                      <a:pt x="10" y="2"/>
                    </a:cubicBezTo>
                    <a:close/>
                    <a:moveTo>
                      <a:pt x="15" y="1"/>
                    </a:moveTo>
                    <a:cubicBezTo>
                      <a:pt x="15" y="1"/>
                      <a:pt x="16" y="0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lose/>
                    <a:moveTo>
                      <a:pt x="20" y="2"/>
                    </a:moveTo>
                    <a:cubicBezTo>
                      <a:pt x="20" y="1"/>
                      <a:pt x="20" y="1"/>
                      <a:pt x="21" y="1"/>
                    </a:cubicBezTo>
                    <a:cubicBezTo>
                      <a:pt x="22" y="0"/>
                      <a:pt x="22" y="1"/>
                      <a:pt x="23" y="1"/>
                    </a:cubicBezTo>
                    <a:cubicBezTo>
                      <a:pt x="22" y="1"/>
                      <a:pt x="21" y="1"/>
                      <a:pt x="20" y="2"/>
                    </a:cubicBezTo>
                    <a:close/>
                  </a:path>
                </a:pathLst>
              </a:custGeom>
              <a:solidFill>
                <a:srgbClr val="ADFFF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8" name="Freeform 1207"/>
              <p:cNvSpPr>
                <a:spLocks noEditPoints="1"/>
              </p:cNvSpPr>
              <p:nvPr/>
            </p:nvSpPr>
            <p:spPr bwMode="auto">
              <a:xfrm>
                <a:off x="5756" y="2790"/>
                <a:ext cx="69" cy="24"/>
              </a:xfrm>
              <a:custGeom>
                <a:gdLst>
                  <a:gd fmla="*/ 0 w 29" name="T0"/>
                  <a:gd fmla="*/ 10 h 10" name="T1"/>
                  <a:gd fmla="*/ 1 w 29" name="T2"/>
                  <a:gd fmla="*/ 8 h 10" name="T3"/>
                  <a:gd fmla="*/ 17 w 29" name="T4"/>
                  <a:gd fmla="*/ 6 h 10" name="T5"/>
                  <a:gd fmla="*/ 19 w 29" name="T6"/>
                  <a:gd fmla="*/ 1 h 10" name="T7"/>
                  <a:gd fmla="*/ 22 w 29" name="T8"/>
                  <a:gd fmla="*/ 7 h 10" name="T9"/>
                  <a:gd fmla="*/ 22 w 29" name="T10"/>
                  <a:gd fmla="*/ 7 h 10" name="T11"/>
                  <a:gd fmla="*/ 22 w 29" name="T12"/>
                  <a:gd fmla="*/ 7 h 10" name="T13"/>
                  <a:gd fmla="*/ 22 w 29" name="T14"/>
                  <a:gd fmla="*/ 7 h 10" name="T15"/>
                  <a:gd fmla="*/ 20 w 29" name="T16"/>
                  <a:gd fmla="*/ 7 h 10" name="T17"/>
                  <a:gd fmla="*/ 25 w 29" name="T18"/>
                  <a:gd fmla="*/ 8 h 10" name="T19"/>
                  <a:gd fmla="*/ 23 w 29" name="T20"/>
                  <a:gd fmla="*/ 8 h 10" name="T21"/>
                  <a:gd fmla="*/ 23 w 29" name="T22"/>
                  <a:gd fmla="*/ 8 h 10" name="T23"/>
                  <a:gd fmla="*/ 23 w 29" name="T24"/>
                  <a:gd fmla="*/ 7 h 10" name="T25"/>
                  <a:gd fmla="*/ 23 w 29" name="T26"/>
                  <a:gd fmla="*/ 7 h 10" name="T27"/>
                  <a:gd fmla="*/ 23 w 29" name="T28"/>
                  <a:gd fmla="*/ 7 h 10" name="T29"/>
                  <a:gd fmla="*/ 29 w 29" name="T30"/>
                  <a:gd fmla="*/ 10 h 10" name="T31"/>
                  <a:gd fmla="*/ 28 w 29" name="T32"/>
                  <a:gd fmla="*/ 8 h 10" name="T33"/>
                  <a:gd fmla="*/ 12 w 29" name="T34"/>
                  <a:gd fmla="*/ 7 h 10" name="T35"/>
                  <a:gd fmla="*/ 12 w 29" name="T36"/>
                  <a:gd fmla="*/ 6 h 10" name="T37"/>
                  <a:gd fmla="*/ 12 w 29" name="T38"/>
                  <a:gd fmla="*/ 6 h 10" name="T39"/>
                  <a:gd fmla="*/ 11 w 29" name="T40"/>
                  <a:gd fmla="*/ 6 h 10" name="T41"/>
                  <a:gd fmla="*/ 11 w 29" name="T42"/>
                  <a:gd fmla="*/ 5 h 10" name="T43"/>
                  <a:gd fmla="*/ 11 w 29" name="T44"/>
                  <a:gd fmla="*/ 5 h 10" name="T45"/>
                  <a:gd fmla="*/ 11 w 29" name="T46"/>
                  <a:gd fmla="*/ 4 h 10" name="T47"/>
                  <a:gd fmla="*/ 10 w 29" name="T48"/>
                  <a:gd fmla="*/ 4 h 10" name="T49"/>
                  <a:gd fmla="*/ 10 w 29" name="T50"/>
                  <a:gd fmla="*/ 3 h 10" name="T51"/>
                  <a:gd fmla="*/ 10 w 29" name="T52"/>
                  <a:gd fmla="*/ 3 h 10" name="T53"/>
                  <a:gd fmla="*/ 10 w 29" name="T54"/>
                  <a:gd fmla="*/ 2 h 10" name="T55"/>
                  <a:gd fmla="*/ 10 w 29" name="T56"/>
                  <a:gd fmla="*/ 2 h 10" name="T57"/>
                  <a:gd fmla="*/ 10 w 29" name="T58"/>
                  <a:gd fmla="*/ 1 h 10" name="T59"/>
                  <a:gd fmla="*/ 10 w 29" name="T60"/>
                  <a:gd fmla="*/ 1 h 10" name="T61"/>
                  <a:gd fmla="*/ 10 w 29" name="T62"/>
                  <a:gd fmla="*/ 0 h 10" name="T63"/>
                  <a:gd fmla="*/ 7 w 29" name="T64"/>
                  <a:gd fmla="*/ 6 h 10" name="T65"/>
                  <a:gd fmla="*/ 10 w 29" name="T66"/>
                  <a:gd fmla="*/ 7 h 10" name="T67"/>
                  <a:gd fmla="*/ 5 w 29" name="T68"/>
                  <a:gd fmla="*/ 7 h 10" name="T69"/>
                  <a:gd fmla="*/ 5 w 29" name="T70"/>
                  <a:gd fmla="*/ 8 h 10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10" w="28">
                    <a:moveTo>
                      <a:pt x="1" y="8"/>
                    </a:moveTo>
                    <a:cubicBezTo>
                      <a:pt x="1" y="8"/>
                      <a:pt x="1" y="9"/>
                      <a:pt x="0" y="10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1" y="9"/>
                      <a:pt x="1" y="8"/>
                      <a:pt x="1" y="8"/>
                    </a:cubicBezTo>
                    <a:close/>
                    <a:moveTo>
                      <a:pt x="19" y="1"/>
                    </a:moveTo>
                    <a:cubicBezTo>
                      <a:pt x="19" y="3"/>
                      <a:pt x="19" y="5"/>
                      <a:pt x="17" y="6"/>
                    </a:cubicBezTo>
                    <a:cubicBezTo>
                      <a:pt x="19" y="6"/>
                      <a:pt x="20" y="4"/>
                      <a:pt x="20" y="0"/>
                    </a:cubicBezTo>
                    <a:cubicBezTo>
                      <a:pt x="20" y="0"/>
                      <a:pt x="19" y="0"/>
                      <a:pt x="19" y="1"/>
                    </a:cubicBezTo>
                    <a:close/>
                    <a:moveTo>
                      <a:pt x="20" y="7"/>
                    </a:moveTo>
                    <a:cubicBezTo>
                      <a:pt x="21" y="7"/>
                      <a:pt x="21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1" y="7"/>
                      <a:pt x="21" y="7"/>
                      <a:pt x="20" y="7"/>
                    </a:cubicBezTo>
                    <a:close/>
                    <a:moveTo>
                      <a:pt x="23" y="7"/>
                    </a:moveTo>
                    <a:cubicBezTo>
                      <a:pt x="24" y="7"/>
                      <a:pt x="24" y="8"/>
                      <a:pt x="25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lose/>
                    <a:moveTo>
                      <a:pt x="28" y="8"/>
                    </a:moveTo>
                    <a:cubicBezTo>
                      <a:pt x="28" y="9"/>
                      <a:pt x="28" y="9"/>
                      <a:pt x="29" y="10"/>
                    </a:cubicBezTo>
                    <a:cubicBezTo>
                      <a:pt x="28" y="10"/>
                      <a:pt x="27" y="9"/>
                      <a:pt x="27" y="9"/>
                    </a:cubicBezTo>
                    <a:cubicBezTo>
                      <a:pt x="27" y="9"/>
                      <a:pt x="28" y="8"/>
                      <a:pt x="28" y="8"/>
                    </a:cubicBezTo>
                    <a:close/>
                    <a:moveTo>
                      <a:pt x="9" y="1"/>
                    </a:moveTo>
                    <a:cubicBezTo>
                      <a:pt x="8" y="2"/>
                      <a:pt x="11" y="8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9" y="1"/>
                    </a:lnTo>
                    <a:close/>
                    <a:moveTo>
                      <a:pt x="7" y="6"/>
                    </a:moveTo>
                    <a:cubicBezTo>
                      <a:pt x="7" y="7"/>
                      <a:pt x="7" y="7"/>
                      <a:pt x="7" y="8"/>
                    </a:cubicBezTo>
                    <a:cubicBezTo>
                      <a:pt x="8" y="7"/>
                      <a:pt x="9" y="7"/>
                      <a:pt x="10" y="7"/>
                    </a:cubicBezTo>
                    <a:cubicBezTo>
                      <a:pt x="9" y="7"/>
                      <a:pt x="8" y="6"/>
                      <a:pt x="7" y="6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8"/>
                      <a:pt x="5" y="7"/>
                      <a:pt x="5" y="7"/>
                    </a:cubicBezTo>
                    <a:close/>
                  </a:path>
                </a:pathLst>
              </a:custGeom>
              <a:solidFill>
                <a:srgbClr val="4D94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69" name="Freeform 1208"/>
              <p:cNvSpPr>
                <a:spLocks noEditPoints="1"/>
              </p:cNvSpPr>
              <p:nvPr/>
            </p:nvSpPr>
            <p:spPr bwMode="auto">
              <a:xfrm>
                <a:off x="5744" y="2721"/>
                <a:ext cx="74" cy="55"/>
              </a:xfrm>
              <a:custGeom>
                <a:gdLst>
                  <a:gd fmla="*/ 18 w 31" name="T0"/>
                  <a:gd fmla="*/ 0 h 23" name="T1"/>
                  <a:gd fmla="*/ 31 w 31" name="T2"/>
                  <a:gd fmla="*/ 17 h 23" name="T3"/>
                  <a:gd fmla="*/ 31 w 31" name="T4"/>
                  <a:gd fmla="*/ 17 h 23" name="T5"/>
                  <a:gd fmla="*/ 31 w 31" name="T6"/>
                  <a:gd fmla="*/ 17 h 23" name="T7"/>
                  <a:gd fmla="*/ 30 w 31" name="T8"/>
                  <a:gd fmla="*/ 17 h 23" name="T9"/>
                  <a:gd fmla="*/ 30 w 31" name="T10"/>
                  <a:gd fmla="*/ 17 h 23" name="T11"/>
                  <a:gd fmla="*/ 30 w 31" name="T12"/>
                  <a:gd fmla="*/ 18 h 23" name="T13"/>
                  <a:gd fmla="*/ 30 w 31" name="T14"/>
                  <a:gd fmla="*/ 18 h 23" name="T15"/>
                  <a:gd fmla="*/ 15 w 31" name="T16"/>
                  <a:gd fmla="*/ 23 h 23" name="T17"/>
                  <a:gd fmla="*/ 14 w 31" name="T18"/>
                  <a:gd fmla="*/ 23 h 23" name="T19"/>
                  <a:gd fmla="*/ 14 w 31" name="T20"/>
                  <a:gd fmla="*/ 23 h 23" name="T21"/>
                  <a:gd fmla="*/ 14 w 31" name="T22"/>
                  <a:gd fmla="*/ 23 h 23" name="T23"/>
                  <a:gd fmla="*/ 14 w 31" name="T24"/>
                  <a:gd fmla="*/ 23 h 23" name="T25"/>
                  <a:gd fmla="*/ 14 w 31" name="T26"/>
                  <a:gd fmla="*/ 6 h 23" name="T27"/>
                  <a:gd fmla="*/ 15 w 31" name="T28"/>
                  <a:gd fmla="*/ 5 h 23" name="T29"/>
                  <a:gd fmla="*/ 15 w 31" name="T30"/>
                  <a:gd fmla="*/ 5 h 23" name="T31"/>
                  <a:gd fmla="*/ 15 w 31" name="T32"/>
                  <a:gd fmla="*/ 5 h 23" name="T33"/>
                  <a:gd fmla="*/ 15 w 31" name="T34"/>
                  <a:gd fmla="*/ 5 h 23" name="T35"/>
                  <a:gd fmla="*/ 15 w 31" name="T36"/>
                  <a:gd fmla="*/ 4 h 23" name="T37"/>
                  <a:gd fmla="*/ 15 w 31" name="T38"/>
                  <a:gd fmla="*/ 4 h 23" name="T39"/>
                  <a:gd fmla="*/ 16 w 31" name="T40"/>
                  <a:gd fmla="*/ 4 h 23" name="T41"/>
                  <a:gd fmla="*/ 16 w 31" name="T42"/>
                  <a:gd fmla="*/ 4 h 23" name="T43"/>
                  <a:gd fmla="*/ 16 w 31" name="T44"/>
                  <a:gd fmla="*/ 4 h 23" name="T45"/>
                  <a:gd fmla="*/ 17 w 31" name="T46"/>
                  <a:gd fmla="*/ 2 h 23" name="T47"/>
                  <a:gd fmla="*/ 17 w 31" name="T48"/>
                  <a:gd fmla="*/ 2 h 23" name="T49"/>
                  <a:gd fmla="*/ 17 w 31" name="T50"/>
                  <a:gd fmla="*/ 2 h 23" name="T51"/>
                  <a:gd fmla="*/ 17 w 31" name="T52"/>
                  <a:gd fmla="*/ 2 h 23" name="T53"/>
                  <a:gd fmla="*/ 17 w 31" name="T54"/>
                  <a:gd fmla="*/ 2 h 23" name="T55"/>
                  <a:gd fmla="*/ 17 w 31" name="T56"/>
                  <a:gd fmla="*/ 2 h 23" name="T57"/>
                  <a:gd fmla="*/ 17 w 31" name="T58"/>
                  <a:gd fmla="*/ 1 h 23" name="T59"/>
                  <a:gd fmla="*/ 17 w 31" name="T60"/>
                  <a:gd fmla="*/ 1 h 23" name="T61"/>
                  <a:gd fmla="*/ 17 w 31" name="T62"/>
                  <a:gd fmla="*/ 1 h 23" name="T63"/>
                  <a:gd fmla="*/ 17 w 31" name="T64"/>
                  <a:gd fmla="*/ 1 h 23" name="T65"/>
                  <a:gd fmla="*/ 18 w 31" name="T66"/>
                  <a:gd fmla="*/ 0 h 23" name="T67"/>
                  <a:gd fmla="*/ 18 w 31" name="T68"/>
                  <a:gd fmla="*/ 0 h 23" name="T69"/>
                  <a:gd fmla="*/ 18 w 31" name="T70"/>
                  <a:gd fmla="*/ 0 h 23" name="T71"/>
                  <a:gd fmla="*/ 13 w 31" name="T72"/>
                  <a:gd fmla="*/ 23 h 23" name="T73"/>
                  <a:gd fmla="*/ 12 w 31" name="T74"/>
                  <a:gd fmla="*/ 23 h 23" name="T75"/>
                  <a:gd fmla="*/ 0 w 31" name="T76"/>
                  <a:gd fmla="*/ 20 h 23" name="T77"/>
                  <a:gd fmla="*/ 0 w 31" name="T78"/>
                  <a:gd fmla="*/ 20 h 23" name="T79"/>
                  <a:gd fmla="*/ 0 w 31" name="T80"/>
                  <a:gd fmla="*/ 20 h 23" name="T81"/>
                  <a:gd fmla="*/ 13 w 31" name="T82"/>
                  <a:gd fmla="*/ 7 h 23" name="T83"/>
                  <a:gd fmla="*/ 13 w 31" name="T84"/>
                  <a:gd fmla="*/ 23 h 23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3" w="31">
                    <a:moveTo>
                      <a:pt x="18" y="0"/>
                    </a:moveTo>
                    <a:cubicBezTo>
                      <a:pt x="21" y="6"/>
                      <a:pt x="24" y="12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5" y="19"/>
                      <a:pt x="20" y="20"/>
                      <a:pt x="15" y="23"/>
                    </a:cubicBezTo>
                    <a:cubicBezTo>
                      <a:pt x="15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6" y="3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  <a:moveTo>
                      <a:pt x="13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8" y="20"/>
                      <a:pt x="4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3" y="15"/>
                      <a:pt x="8" y="11"/>
                      <a:pt x="13" y="7"/>
                    </a:cubicBezTo>
                    <a:cubicBezTo>
                      <a:pt x="13" y="23"/>
                      <a:pt x="13" y="23"/>
                      <a:pt x="13" y="23"/>
                    </a:cubicBezTo>
                    <a:close/>
                  </a:path>
                </a:pathLst>
              </a:custGeom>
              <a:solidFill>
                <a:srgbClr val="C4E4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0" name="Freeform 1209"/>
              <p:cNvSpPr>
                <a:spLocks noEditPoints="1"/>
              </p:cNvSpPr>
              <p:nvPr/>
            </p:nvSpPr>
            <p:spPr bwMode="auto">
              <a:xfrm>
                <a:off x="5744" y="2721"/>
                <a:ext cx="74" cy="55"/>
              </a:xfrm>
              <a:custGeom>
                <a:gdLst>
                  <a:gd fmla="*/ 15 w 31" name="T0"/>
                  <a:gd fmla="*/ 23 h 23" name="T1"/>
                  <a:gd fmla="*/ 15 w 31" name="T2"/>
                  <a:gd fmla="*/ 23 h 23" name="T3"/>
                  <a:gd fmla="*/ 14 w 31" name="T4"/>
                  <a:gd fmla="*/ 23 h 23" name="T5"/>
                  <a:gd fmla="*/ 14 w 31" name="T6"/>
                  <a:gd fmla="*/ 6 h 23" name="T7"/>
                  <a:gd fmla="*/ 15 w 31" name="T8"/>
                  <a:gd fmla="*/ 5 h 23" name="T9"/>
                  <a:gd fmla="*/ 15 w 31" name="T10"/>
                  <a:gd fmla="*/ 5 h 23" name="T11"/>
                  <a:gd fmla="*/ 15 w 31" name="T12"/>
                  <a:gd fmla="*/ 4 h 23" name="T13"/>
                  <a:gd fmla="*/ 15 w 31" name="T14"/>
                  <a:gd fmla="*/ 4 h 23" name="T15"/>
                  <a:gd fmla="*/ 16 w 31" name="T16"/>
                  <a:gd fmla="*/ 4 h 23" name="T17"/>
                  <a:gd fmla="*/ 16 w 31" name="T18"/>
                  <a:gd fmla="*/ 4 h 23" name="T19"/>
                  <a:gd fmla="*/ 16 w 31" name="T20"/>
                  <a:gd fmla="*/ 4 h 23" name="T21"/>
                  <a:gd fmla="*/ 16 w 31" name="T22"/>
                  <a:gd fmla="*/ 3 h 23" name="T23"/>
                  <a:gd fmla="*/ 16 w 31" name="T24"/>
                  <a:gd fmla="*/ 3 h 23" name="T25"/>
                  <a:gd fmla="*/ 17 w 31" name="T26"/>
                  <a:gd fmla="*/ 2 h 23" name="T27"/>
                  <a:gd fmla="*/ 17 w 31" name="T28"/>
                  <a:gd fmla="*/ 2 h 23" name="T29"/>
                  <a:gd fmla="*/ 17 w 31" name="T30"/>
                  <a:gd fmla="*/ 1 h 23" name="T31"/>
                  <a:gd fmla="*/ 17 w 31" name="T32"/>
                  <a:gd fmla="*/ 1 h 23" name="T33"/>
                  <a:gd fmla="*/ 18 w 31" name="T34"/>
                  <a:gd fmla="*/ 0 h 23" name="T35"/>
                  <a:gd fmla="*/ 18 w 31" name="T36"/>
                  <a:gd fmla="*/ 0 h 23" name="T37"/>
                  <a:gd fmla="*/ 18 w 31" name="T38"/>
                  <a:gd fmla="*/ 0 h 23" name="T39"/>
                  <a:gd fmla="*/ 18 w 31" name="T40"/>
                  <a:gd fmla="*/ 0 h 23" name="T41"/>
                  <a:gd fmla="*/ 18 w 31" name="T42"/>
                  <a:gd fmla="*/ 0 h 23" name="T43"/>
                  <a:gd fmla="*/ 17 w 31" name="T44"/>
                  <a:gd fmla="*/ 1 h 23" name="T45"/>
                  <a:gd fmla="*/ 17 w 31" name="T46"/>
                  <a:gd fmla="*/ 1 h 23" name="T47"/>
                  <a:gd fmla="*/ 17 w 31" name="T48"/>
                  <a:gd fmla="*/ 2 h 23" name="T49"/>
                  <a:gd fmla="*/ 17 w 31" name="T50"/>
                  <a:gd fmla="*/ 2 h 23" name="T51"/>
                  <a:gd fmla="*/ 17 w 31" name="T52"/>
                  <a:gd fmla="*/ 3 h 23" name="T53"/>
                  <a:gd fmla="*/ 16 w 31" name="T54"/>
                  <a:gd fmla="*/ 4 h 23" name="T55"/>
                  <a:gd fmla="*/ 15 w 31" name="T56"/>
                  <a:gd fmla="*/ 6 h 23" name="T57"/>
                  <a:gd fmla="*/ 14 w 31" name="T58"/>
                  <a:gd fmla="*/ 23 h 23" name="T59"/>
                  <a:gd fmla="*/ 15 w 31" name="T60"/>
                  <a:gd fmla="*/ 23 h 23" name="T61"/>
                  <a:gd fmla="*/ 30 w 31" name="T62"/>
                  <a:gd fmla="*/ 17 h 23" name="T63"/>
                  <a:gd fmla="*/ 31 w 31" name="T64"/>
                  <a:gd fmla="*/ 17 h 23" name="T65"/>
                  <a:gd fmla="*/ 18 w 31" name="T66"/>
                  <a:gd fmla="*/ 0 h 23" name="T67"/>
                  <a:gd fmla="*/ 31 w 31" name="T68"/>
                  <a:gd fmla="*/ 17 h 23" name="T69"/>
                  <a:gd fmla="*/ 30 w 31" name="T70"/>
                  <a:gd fmla="*/ 18 h 23" name="T71"/>
                  <a:gd fmla="*/ 15 w 31" name="T72"/>
                  <a:gd fmla="*/ 23 h 23" name="T73"/>
                  <a:gd fmla="*/ 15 w 31" name="T74"/>
                  <a:gd fmla="*/ 23 h 23" name="T75"/>
                  <a:gd fmla="*/ 13 w 31" name="T76"/>
                  <a:gd fmla="*/ 23 h 23" name="T77"/>
                  <a:gd fmla="*/ 12 w 31" name="T78"/>
                  <a:gd fmla="*/ 23 h 23" name="T79"/>
                  <a:gd fmla="*/ 0 w 31" name="T80"/>
                  <a:gd fmla="*/ 20 h 23" name="T81"/>
                  <a:gd fmla="*/ 0 w 31" name="T82"/>
                  <a:gd fmla="*/ 20 h 23" name="T83"/>
                  <a:gd fmla="*/ 3 w 31" name="T84"/>
                  <a:gd fmla="*/ 19 h 23" name="T85"/>
                  <a:gd fmla="*/ 12 w 31" name="T86"/>
                  <a:gd fmla="*/ 23 h 23" name="T87"/>
                  <a:gd fmla="*/ 13 w 31" name="T88"/>
                  <a:gd fmla="*/ 23 h 23" name="T89"/>
                  <a:gd fmla="*/ 13 w 31" name="T90"/>
                  <a:gd fmla="*/ 7 h 23" name="T91"/>
                  <a:gd fmla="*/ 2 w 31" name="T92"/>
                  <a:gd fmla="*/ 17 h 23" name="T93"/>
                  <a:gd fmla="*/ 13 w 31" name="T94"/>
                  <a:gd fmla="*/ 7 h 23" name="T95"/>
                  <a:gd fmla="*/ 13 w 31" name="T96"/>
                  <a:gd fmla="*/ 23 h 23" name="T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b="b" l="0" r="r" t="0"/>
                <a:pathLst>
                  <a:path h="23" w="31"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4" y="23"/>
                      <a:pt x="14" y="23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3"/>
                      <a:pt x="16" y="3"/>
                      <a:pt x="16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3"/>
                      <a:pt x="15" y="23"/>
                      <a:pt x="15" y="23"/>
                    </a:cubicBezTo>
                    <a:cubicBezTo>
                      <a:pt x="20" y="20"/>
                      <a:pt x="25" y="19"/>
                      <a:pt x="30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24" y="11"/>
                      <a:pt x="20" y="5"/>
                      <a:pt x="18" y="0"/>
                    </a:cubicBezTo>
                    <a:cubicBezTo>
                      <a:pt x="20" y="5"/>
                      <a:pt x="24" y="11"/>
                      <a:pt x="31" y="17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5" y="19"/>
                      <a:pt x="20" y="20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lose/>
                    <a:moveTo>
                      <a:pt x="13" y="23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9" y="20"/>
                      <a:pt x="5" y="19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19"/>
                      <a:pt x="2" y="19"/>
                      <a:pt x="3" y="19"/>
                    </a:cubicBezTo>
                    <a:cubicBezTo>
                      <a:pt x="6" y="19"/>
                      <a:pt x="9" y="20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9" y="10"/>
                      <a:pt x="5" y="14"/>
                      <a:pt x="2" y="17"/>
                    </a:cubicBezTo>
                    <a:cubicBezTo>
                      <a:pt x="5" y="14"/>
                      <a:pt x="8" y="10"/>
                      <a:pt x="13" y="7"/>
                    </a:cubicBezTo>
                    <a:cubicBezTo>
                      <a:pt x="13" y="23"/>
                      <a:pt x="13" y="23"/>
                      <a:pt x="13" y="2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1" name="Freeform 1210"/>
              <p:cNvSpPr>
                <a:spLocks noEditPoints="1"/>
              </p:cNvSpPr>
              <p:nvPr/>
            </p:nvSpPr>
            <p:spPr bwMode="auto">
              <a:xfrm>
                <a:off x="5758" y="2740"/>
                <a:ext cx="43" cy="36"/>
              </a:xfrm>
              <a:custGeom>
                <a:gdLst>
                  <a:gd fmla="*/ 9 w 18" name="T0"/>
                  <a:gd fmla="*/ 10 h 15" name="T1"/>
                  <a:gd fmla="*/ 12 w 18" name="T2"/>
                  <a:gd fmla="*/ 13 h 15" name="T3"/>
                  <a:gd fmla="*/ 9 w 18" name="T4"/>
                  <a:gd fmla="*/ 10 h 15" name="T5"/>
                  <a:gd fmla="*/ 12 w 18" name="T6"/>
                  <a:gd fmla="*/ 0 h 15" name="T7"/>
                  <a:gd fmla="*/ 18 w 18" name="T8"/>
                  <a:gd fmla="*/ 11 h 15" name="T9"/>
                  <a:gd fmla="*/ 12 w 18" name="T10"/>
                  <a:gd fmla="*/ 0 h 15" name="T11"/>
                  <a:gd fmla="*/ 1 w 18" name="T12"/>
                  <a:gd fmla="*/ 6 h 15" name="T13"/>
                  <a:gd fmla="*/ 0 w 18" name="T14"/>
                  <a:gd fmla="*/ 12 h 15" name="T15"/>
                  <a:gd fmla="*/ 1 w 18" name="T16"/>
                  <a:gd fmla="*/ 6 h 15" name="T17"/>
                  <a:gd fmla="*/ 4 w 18" name="T18"/>
                  <a:gd fmla="*/ 3 h 15" name="T19"/>
                  <a:gd fmla="*/ 3 w 18" name="T20"/>
                  <a:gd fmla="*/ 13 h 15" name="T21"/>
                  <a:gd fmla="*/ 4 w 18" name="T22"/>
                  <a:gd fmla="*/ 3 h 15" name="T23"/>
                  <a:gd fmla="*/ 7 w 18" name="T24"/>
                  <a:gd fmla="*/ 0 h 15" name="T25"/>
                  <a:gd fmla="*/ 7 w 18" name="T26"/>
                  <a:gd fmla="*/ 15 h 15" name="T27"/>
                  <a:gd fmla="*/ 7 w 18" name="T28"/>
                  <a:gd fmla="*/ 0 h 15" name="T29"/>
                  <a:gd fmla="*/ 10 w 18" name="T30"/>
                  <a:gd fmla="*/ 3 h 15" name="T31"/>
                  <a:gd fmla="*/ 15 w 18" name="T32"/>
                  <a:gd fmla="*/ 12 h 15" name="T33"/>
                  <a:gd fmla="*/ 10 w 18" name="T34"/>
                  <a:gd fmla="*/ 3 h 15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5" w="18">
                    <a:moveTo>
                      <a:pt x="9" y="10"/>
                    </a:moveTo>
                    <a:cubicBezTo>
                      <a:pt x="9" y="11"/>
                      <a:pt x="10" y="12"/>
                      <a:pt x="12" y="13"/>
                    </a:cubicBezTo>
                    <a:cubicBezTo>
                      <a:pt x="10" y="12"/>
                      <a:pt x="10" y="11"/>
                      <a:pt x="9" y="10"/>
                    </a:cubicBezTo>
                    <a:close/>
                    <a:moveTo>
                      <a:pt x="12" y="0"/>
                    </a:moveTo>
                    <a:cubicBezTo>
                      <a:pt x="13" y="4"/>
                      <a:pt x="15" y="7"/>
                      <a:pt x="18" y="11"/>
                    </a:cubicBezTo>
                    <a:cubicBezTo>
                      <a:pt x="16" y="7"/>
                      <a:pt x="14" y="4"/>
                      <a:pt x="12" y="0"/>
                    </a:cubicBezTo>
                    <a:close/>
                    <a:moveTo>
                      <a:pt x="1" y="6"/>
                    </a:moveTo>
                    <a:cubicBezTo>
                      <a:pt x="0" y="8"/>
                      <a:pt x="0" y="9"/>
                      <a:pt x="0" y="12"/>
                    </a:cubicBezTo>
                    <a:cubicBezTo>
                      <a:pt x="0" y="10"/>
                      <a:pt x="0" y="8"/>
                      <a:pt x="1" y="6"/>
                    </a:cubicBezTo>
                    <a:close/>
                    <a:moveTo>
                      <a:pt x="4" y="3"/>
                    </a:moveTo>
                    <a:cubicBezTo>
                      <a:pt x="3" y="6"/>
                      <a:pt x="3" y="9"/>
                      <a:pt x="3" y="13"/>
                    </a:cubicBezTo>
                    <a:cubicBezTo>
                      <a:pt x="3" y="9"/>
                      <a:pt x="4" y="6"/>
                      <a:pt x="4" y="3"/>
                    </a:cubicBezTo>
                    <a:close/>
                    <a:moveTo>
                      <a:pt x="7" y="0"/>
                    </a:moveTo>
                    <a:cubicBezTo>
                      <a:pt x="6" y="4"/>
                      <a:pt x="6" y="9"/>
                      <a:pt x="7" y="15"/>
                    </a:cubicBezTo>
                    <a:cubicBezTo>
                      <a:pt x="6" y="10"/>
                      <a:pt x="6" y="5"/>
                      <a:pt x="7" y="0"/>
                    </a:cubicBezTo>
                    <a:close/>
                    <a:moveTo>
                      <a:pt x="10" y="3"/>
                    </a:moveTo>
                    <a:cubicBezTo>
                      <a:pt x="10" y="6"/>
                      <a:pt x="12" y="9"/>
                      <a:pt x="15" y="12"/>
                    </a:cubicBezTo>
                    <a:cubicBezTo>
                      <a:pt x="12" y="9"/>
                      <a:pt x="11" y="6"/>
                      <a:pt x="10" y="3"/>
                    </a:cubicBezTo>
                    <a:close/>
                  </a:path>
                </a:pathLst>
              </a:custGeom>
              <a:solidFill>
                <a:srgbClr val="A8D3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2" name="Freeform 1211"/>
              <p:cNvSpPr>
                <a:spLocks noEditPoints="1"/>
              </p:cNvSpPr>
              <p:nvPr/>
            </p:nvSpPr>
            <p:spPr bwMode="auto">
              <a:xfrm>
                <a:off x="5784" y="2733"/>
                <a:ext cx="34" cy="36"/>
              </a:xfrm>
              <a:custGeom>
                <a:gdLst>
                  <a:gd fmla="*/ 3 w 14" name="T0"/>
                  <a:gd fmla="*/ 0 h 15" name="T1"/>
                  <a:gd fmla="*/ 2 w 14" name="T2"/>
                  <a:gd fmla="*/ 4 h 15" name="T3"/>
                  <a:gd fmla="*/ 2 w 14" name="T4"/>
                  <a:gd fmla="*/ 5 h 15" name="T5"/>
                  <a:gd fmla="*/ 3 w 14" name="T6"/>
                  <a:gd fmla="*/ 2 h 15" name="T7"/>
                  <a:gd fmla="*/ 3 w 14" name="T8"/>
                  <a:gd fmla="*/ 6 h 15" name="T9"/>
                  <a:gd fmla="*/ 7 w 14" name="T10"/>
                  <a:gd fmla="*/ 13 h 15" name="T11"/>
                  <a:gd fmla="*/ 13 w 14" name="T12"/>
                  <a:gd fmla="*/ 12 h 15" name="T13"/>
                  <a:gd fmla="*/ 13 w 14" name="T14"/>
                  <a:gd fmla="*/ 12 h 15" name="T15"/>
                  <a:gd fmla="*/ 14 w 14" name="T16"/>
                  <a:gd fmla="*/ 12 h 15" name="T17"/>
                  <a:gd fmla="*/ 14 w 14" name="T18"/>
                  <a:gd fmla="*/ 12 h 15" name="T19"/>
                  <a:gd fmla="*/ 14 w 14" name="T20"/>
                  <a:gd fmla="*/ 12 h 15" name="T21"/>
                  <a:gd fmla="*/ 3 w 14" name="T22"/>
                  <a:gd fmla="*/ 0 h 15" name="T23"/>
                  <a:gd fmla="*/ 2 w 14" name="T24"/>
                  <a:gd fmla="*/ 4 h 15" name="T25"/>
                  <a:gd fmla="*/ 0 w 14" name="T26"/>
                  <a:gd fmla="*/ 10 h 15" name="T27"/>
                  <a:gd fmla="*/ 1 w 14" name="T28"/>
                  <a:gd fmla="*/ 11 h 15" name="T29"/>
                  <a:gd fmla="*/ 2 w 14" name="T30"/>
                  <a:gd fmla="*/ 5 h 15" name="T31"/>
                  <a:gd fmla="*/ 2 w 14" name="T32"/>
                  <a:gd fmla="*/ 4 h 15" name="T33"/>
                  <a:gd fmla="*/ 0 w 14" name="T34"/>
                  <a:gd fmla="*/ 11 h 15" name="T35"/>
                  <a:gd fmla="*/ 0 w 14" name="T36"/>
                  <a:gd fmla="*/ 15 h 15" name="T37"/>
                  <a:gd fmla="*/ 1 w 14" name="T38"/>
                  <a:gd fmla="*/ 12 h 15" name="T39"/>
                  <a:gd fmla="*/ 0 w 14" name="T40"/>
                  <a:gd fmla="*/ 11 h 15" name="T41"/>
                  <a:gd fmla="*/ 3 w 14" name="T42"/>
                  <a:gd fmla="*/ 7 h 15" name="T43"/>
                  <a:gd fmla="*/ 2 w 14" name="T44"/>
                  <a:gd fmla="*/ 13 h 15" name="T45"/>
                  <a:gd fmla="*/ 3 w 14" name="T46"/>
                  <a:gd fmla="*/ 14 h 15" name="T47"/>
                  <a:gd fmla="*/ 7 w 14" name="T48"/>
                  <a:gd fmla="*/ 13 h 15" name="T49"/>
                  <a:gd fmla="*/ 3 w 14" name="T50"/>
                  <a:gd fmla="*/ 7 h 15" name="T51"/>
                  <a:gd fmla="*/ 2 w 14" name="T52"/>
                  <a:gd fmla="*/ 13 h 15" name="T53"/>
                  <a:gd fmla="*/ 2 w 14" name="T54"/>
                  <a:gd fmla="*/ 15 h 15" name="T55"/>
                  <a:gd fmla="*/ 3 w 14" name="T56"/>
                  <a:gd fmla="*/ 14 h 15" name="T57"/>
                  <a:gd fmla="*/ 2 w 14" name="T58"/>
                  <a:gd fmla="*/ 13 h 15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15" w="14">
                    <a:moveTo>
                      <a:pt x="3" y="0"/>
                    </a:moveTo>
                    <a:cubicBezTo>
                      <a:pt x="3" y="1"/>
                      <a:pt x="2" y="2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3"/>
                      <a:pt x="3" y="5"/>
                      <a:pt x="3" y="6"/>
                    </a:cubicBezTo>
                    <a:cubicBezTo>
                      <a:pt x="4" y="8"/>
                      <a:pt x="5" y="11"/>
                      <a:pt x="7" y="13"/>
                    </a:cubicBezTo>
                    <a:cubicBezTo>
                      <a:pt x="9" y="13"/>
                      <a:pt x="11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9" y="8"/>
                      <a:pt x="6" y="4"/>
                      <a:pt x="3" y="0"/>
                    </a:cubicBezTo>
                    <a:close/>
                    <a:moveTo>
                      <a:pt x="2" y="4"/>
                    </a:moveTo>
                    <a:cubicBezTo>
                      <a:pt x="1" y="6"/>
                      <a:pt x="1" y="8"/>
                      <a:pt x="0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9"/>
                      <a:pt x="2" y="7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lose/>
                    <a:moveTo>
                      <a:pt x="0" y="11"/>
                    </a:moveTo>
                    <a:cubicBezTo>
                      <a:pt x="0" y="12"/>
                      <a:pt x="0" y="14"/>
                      <a:pt x="0" y="15"/>
                    </a:cubicBezTo>
                    <a:cubicBezTo>
                      <a:pt x="1" y="14"/>
                      <a:pt x="1" y="13"/>
                      <a:pt x="1" y="12"/>
                    </a:cubicBezTo>
                    <a:cubicBezTo>
                      <a:pt x="1" y="11"/>
                      <a:pt x="1" y="11"/>
                      <a:pt x="0" y="11"/>
                    </a:cubicBezTo>
                    <a:close/>
                    <a:moveTo>
                      <a:pt x="3" y="7"/>
                    </a:moveTo>
                    <a:cubicBezTo>
                      <a:pt x="3" y="9"/>
                      <a:pt x="2" y="11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4"/>
                      <a:pt x="6" y="14"/>
                      <a:pt x="7" y="13"/>
                    </a:cubicBezTo>
                    <a:cubicBezTo>
                      <a:pt x="5" y="11"/>
                      <a:pt x="4" y="9"/>
                      <a:pt x="3" y="7"/>
                    </a:cubicBezTo>
                    <a:close/>
                    <a:moveTo>
                      <a:pt x="2" y="13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3" y="14"/>
                    </a:cubicBezTo>
                    <a:cubicBezTo>
                      <a:pt x="3" y="14"/>
                      <a:pt x="3" y="14"/>
                      <a:pt x="2" y="13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3" name="Freeform 1212"/>
              <p:cNvSpPr>
                <a:spLocks noEditPoints="1"/>
              </p:cNvSpPr>
              <p:nvPr/>
            </p:nvSpPr>
            <p:spPr bwMode="auto">
              <a:xfrm>
                <a:off x="5801" y="2747"/>
                <a:ext cx="17" cy="17"/>
              </a:xfrm>
              <a:custGeom>
                <a:gdLst>
                  <a:gd fmla="*/ 0 w 7" name="T0"/>
                  <a:gd fmla="*/ 7 h 7" name="T1"/>
                  <a:gd fmla="*/ 0 w 7" name="T2"/>
                  <a:gd fmla="*/ 7 h 7" name="T3"/>
                  <a:gd fmla="*/ 0 w 7" name="T4"/>
                  <a:gd fmla="*/ 7 h 7" name="T5"/>
                  <a:gd fmla="*/ 0 w 7" name="T6"/>
                  <a:gd fmla="*/ 7 h 7" name="T7"/>
                  <a:gd fmla="*/ 0 w 7" name="T8"/>
                  <a:gd fmla="*/ 7 h 7" name="T9"/>
                  <a:gd fmla="*/ 1 w 7" name="T10"/>
                  <a:gd fmla="*/ 0 h 7" name="T11"/>
                  <a:gd fmla="*/ 7 w 7" name="T12"/>
                  <a:gd fmla="*/ 6 h 7" name="T13"/>
                  <a:gd fmla="*/ 7 w 7" name="T14"/>
                  <a:gd fmla="*/ 6 h 7" name="T15"/>
                  <a:gd fmla="*/ 7 w 7" name="T16"/>
                  <a:gd fmla="*/ 6 h 7" name="T17"/>
                  <a:gd fmla="*/ 6 w 7" name="T18"/>
                  <a:gd fmla="*/ 6 h 7" name="T19"/>
                  <a:gd fmla="*/ 6 w 7" name="T20"/>
                  <a:gd fmla="*/ 6 h 7" name="T21"/>
                  <a:gd fmla="*/ 0 w 7" name="T22"/>
                  <a:gd fmla="*/ 7 h 7" name="T23"/>
                  <a:gd fmla="*/ 0 w 7" name="T24"/>
                  <a:gd fmla="*/ 7 h 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  <a:moveTo>
                      <a:pt x="0" y="7"/>
                    </a:moveTo>
                    <a:cubicBezTo>
                      <a:pt x="0" y="4"/>
                      <a:pt x="0" y="2"/>
                      <a:pt x="1" y="0"/>
                    </a:cubicBezTo>
                    <a:cubicBezTo>
                      <a:pt x="2" y="2"/>
                      <a:pt x="4" y="4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4" y="6"/>
                      <a:pt x="2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4" name="Freeform 1213"/>
              <p:cNvSpPr>
                <a:spLocks noEditPoints="1"/>
              </p:cNvSpPr>
              <p:nvPr/>
            </p:nvSpPr>
            <p:spPr bwMode="auto">
              <a:xfrm>
                <a:off x="5801" y="2747"/>
                <a:ext cx="17" cy="17"/>
              </a:xfrm>
              <a:custGeom>
                <a:gdLst>
                  <a:gd fmla="*/ 0 w 7" name="T0"/>
                  <a:gd fmla="*/ 7 h 7" name="T1"/>
                  <a:gd fmla="*/ 0 w 7" name="T2"/>
                  <a:gd fmla="*/ 7 h 7" name="T3"/>
                  <a:gd fmla="*/ 0 w 7" name="T4"/>
                  <a:gd fmla="*/ 7 h 7" name="T5"/>
                  <a:gd fmla="*/ 0 w 7" name="T6"/>
                  <a:gd fmla="*/ 7 h 7" name="T7"/>
                  <a:gd fmla="*/ 0 w 7" name="T8"/>
                  <a:gd fmla="*/ 7 h 7" name="T9"/>
                  <a:gd fmla="*/ 0 w 7" name="T10"/>
                  <a:gd fmla="*/ 7 h 7" name="T11"/>
                  <a:gd fmla="*/ 1 w 7" name="T12"/>
                  <a:gd fmla="*/ 0 h 7" name="T13"/>
                  <a:gd fmla="*/ 7 w 7" name="T14"/>
                  <a:gd fmla="*/ 6 h 7" name="T15"/>
                  <a:gd fmla="*/ 6 w 7" name="T16"/>
                  <a:gd fmla="*/ 7 h 7" name="T17"/>
                  <a:gd fmla="*/ 0 w 7" name="T18"/>
                  <a:gd fmla="*/ 7 h 7" name="T19"/>
                  <a:gd fmla="*/ 0 w 7" name="T20"/>
                  <a:gd fmla="*/ 7 h 7" name="T21"/>
                  <a:gd fmla="*/ 0 w 7" name="T22"/>
                  <a:gd fmla="*/ 7 h 7" name="T23"/>
                  <a:gd fmla="*/ 0 w 7" name="T24"/>
                  <a:gd fmla="*/ 7 h 7" name="T25"/>
                  <a:gd fmla="*/ 1 w 7" name="T26"/>
                  <a:gd fmla="*/ 0 h 7" name="T27"/>
                  <a:gd fmla="*/ 0 w 7" name="T28"/>
                  <a:gd fmla="*/ 7 h 7" name="T29"/>
                  <a:gd fmla="*/ 0 w 7" name="T30"/>
                  <a:gd fmla="*/ 7 h 7" name="T31"/>
                  <a:gd fmla="*/ 6 w 7" name="T32"/>
                  <a:gd fmla="*/ 6 h 7" name="T33"/>
                  <a:gd fmla="*/ 7 w 7" name="T34"/>
                  <a:gd fmla="*/ 6 h 7" name="T35"/>
                  <a:gd fmla="*/ 1 w 7" name="T36"/>
                  <a:gd fmla="*/ 0 h 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7" w="7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4"/>
                      <a:pt x="0" y="2"/>
                      <a:pt x="1" y="0"/>
                    </a:cubicBezTo>
                    <a:cubicBezTo>
                      <a:pt x="3" y="2"/>
                      <a:pt x="5" y="4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  <a:moveTo>
                      <a:pt x="1" y="0"/>
                    </a:moveTo>
                    <a:cubicBezTo>
                      <a:pt x="0" y="2"/>
                      <a:pt x="0" y="4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7"/>
                      <a:pt x="4" y="6"/>
                      <a:pt x="6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5" name="Freeform 1214"/>
              <p:cNvSpPr>
                <a:spLocks noEditPoints="1"/>
              </p:cNvSpPr>
              <p:nvPr/>
            </p:nvSpPr>
            <p:spPr bwMode="auto">
              <a:xfrm>
                <a:off x="5792" y="2745"/>
                <a:ext cx="2" cy="21"/>
              </a:xfrm>
              <a:custGeom>
                <a:gdLst>
                  <a:gd fmla="*/ 1 w 1" name="T0"/>
                  <a:gd fmla="*/ 0 h 9" name="T1"/>
                  <a:gd fmla="*/ 1 w 1" name="T2"/>
                  <a:gd fmla="*/ 3 h 9" name="T3"/>
                  <a:gd fmla="*/ 1 w 1" name="T4"/>
                  <a:gd fmla="*/ 3 h 9" name="T5"/>
                  <a:gd fmla="*/ 1 w 1" name="T6"/>
                  <a:gd fmla="*/ 0 h 9" name="T7"/>
                  <a:gd fmla="*/ 1 w 1" name="T8"/>
                  <a:gd fmla="*/ 3 h 9" name="T9"/>
                  <a:gd fmla="*/ 1 w 1" name="T10"/>
                  <a:gd fmla="*/ 9 h 9" name="T11"/>
                  <a:gd fmla="*/ 1 w 1" name="T12"/>
                  <a:gd fmla="*/ 4 h 9" name="T13"/>
                  <a:gd fmla="*/ 1 w 1" name="T14"/>
                  <a:gd fmla="*/ 3 h 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9" w="1">
                    <a:moveTo>
                      <a:pt x="1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  <a:moveTo>
                      <a:pt x="1" y="3"/>
                    </a:moveTo>
                    <a:cubicBezTo>
                      <a:pt x="0" y="5"/>
                      <a:pt x="0" y="7"/>
                      <a:pt x="1" y="9"/>
                    </a:cubicBezTo>
                    <a:cubicBezTo>
                      <a:pt x="1" y="7"/>
                      <a:pt x="1" y="5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A8D3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6" name="Freeform 1215"/>
              <p:cNvSpPr>
                <a:spLocks noEditPoints="1"/>
              </p:cNvSpPr>
              <p:nvPr/>
            </p:nvSpPr>
            <p:spPr bwMode="auto">
              <a:xfrm>
                <a:off x="5766" y="2740"/>
                <a:ext cx="4" cy="33"/>
              </a:xfrm>
              <a:custGeom>
                <a:gdLst>
                  <a:gd fmla="*/ 2 w 2" name="T0"/>
                  <a:gd fmla="*/ 0 h 14" name="T1"/>
                  <a:gd fmla="*/ 2 w 2" name="T2"/>
                  <a:gd fmla="*/ 14 h 14" name="T3"/>
                  <a:gd fmla="*/ 0 w 2" name="T4"/>
                  <a:gd fmla="*/ 13 h 14" name="T5"/>
                  <a:gd fmla="*/ 1 w 2" name="T6"/>
                  <a:gd fmla="*/ 1 h 14" name="T7"/>
                  <a:gd fmla="*/ 2 w 2" name="T8"/>
                  <a:gd fmla="*/ 0 h 14" name="T9"/>
                  <a:gd fmla="*/ 1 w 2" name="T10"/>
                  <a:gd fmla="*/ 3 h 14" name="T11"/>
                  <a:gd fmla="*/ 0 w 2" name="T12"/>
                  <a:gd fmla="*/ 13 h 14" name="T13"/>
                  <a:gd fmla="*/ 1 w 2" name="T14"/>
                  <a:gd fmla="*/ 3 h 1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" w="2">
                    <a:moveTo>
                      <a:pt x="2" y="0"/>
                    </a:moveTo>
                    <a:cubicBezTo>
                      <a:pt x="2" y="5"/>
                      <a:pt x="2" y="9"/>
                      <a:pt x="2" y="14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9"/>
                      <a:pt x="0" y="5"/>
                      <a:pt x="1" y="1"/>
                    </a:cubicBezTo>
                    <a:lnTo>
                      <a:pt x="2" y="0"/>
                    </a:lnTo>
                    <a:close/>
                    <a:moveTo>
                      <a:pt x="1" y="3"/>
                    </a:moveTo>
                    <a:cubicBezTo>
                      <a:pt x="0" y="6"/>
                      <a:pt x="0" y="9"/>
                      <a:pt x="0" y="13"/>
                    </a:cubicBezTo>
                    <a:cubicBezTo>
                      <a:pt x="0" y="9"/>
                      <a:pt x="1" y="6"/>
                      <a:pt x="1" y="3"/>
                    </a:cubicBezTo>
                    <a:close/>
                  </a:path>
                </a:pathLst>
              </a:custGeom>
              <a:solidFill>
                <a:srgbClr val="E4F1F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7" name="Freeform 1216"/>
              <p:cNvSpPr/>
              <p:nvPr/>
            </p:nvSpPr>
            <p:spPr bwMode="auto">
              <a:xfrm>
                <a:off x="5744" y="2747"/>
                <a:ext cx="19" cy="22"/>
              </a:xfrm>
              <a:custGeom>
                <a:gdLst>
                  <a:gd fmla="*/ 8 w 8" name="T0"/>
                  <a:gd fmla="*/ 0 h 9" name="T1"/>
                  <a:gd fmla="*/ 8 w 8" name="T2"/>
                  <a:gd fmla="*/ 9 h 9" name="T3"/>
                  <a:gd fmla="*/ 0 w 8" name="T4"/>
                  <a:gd fmla="*/ 9 h 9" name="T5"/>
                  <a:gd fmla="*/ 0 w 8" name="T6"/>
                  <a:gd fmla="*/ 9 h 9" name="T7"/>
                  <a:gd fmla="*/ 0 w 8" name="T8"/>
                  <a:gd fmla="*/ 9 h 9" name="T9"/>
                  <a:gd fmla="*/ 8 w 8" name="T10"/>
                  <a:gd fmla="*/ 0 h 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9" w="8">
                    <a:moveTo>
                      <a:pt x="8" y="0"/>
                    </a:moveTo>
                    <a:cubicBezTo>
                      <a:pt x="8" y="3"/>
                      <a:pt x="7" y="6"/>
                      <a:pt x="8" y="9"/>
                    </a:cubicBezTo>
                    <a:cubicBezTo>
                      <a:pt x="5" y="8"/>
                      <a:pt x="3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6"/>
                      <a:pt x="5" y="3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8" name="Freeform 1217"/>
              <p:cNvSpPr/>
              <p:nvPr/>
            </p:nvSpPr>
            <p:spPr bwMode="auto">
              <a:xfrm>
                <a:off x="5744" y="2747"/>
                <a:ext cx="19" cy="22"/>
              </a:xfrm>
              <a:custGeom>
                <a:gdLst>
                  <a:gd fmla="*/ 8 w 8" name="T0"/>
                  <a:gd fmla="*/ 9 h 9" name="T1"/>
                  <a:gd fmla="*/ 8 w 8" name="T2"/>
                  <a:gd fmla="*/ 9 h 9" name="T3"/>
                  <a:gd fmla="*/ 0 w 8" name="T4"/>
                  <a:gd fmla="*/ 9 h 9" name="T5"/>
                  <a:gd fmla="*/ 0 w 8" name="T6"/>
                  <a:gd fmla="*/ 9 h 9" name="T7"/>
                  <a:gd fmla="*/ 8 w 8" name="T8"/>
                  <a:gd fmla="*/ 9 h 9" name="T9"/>
                  <a:gd fmla="*/ 8 w 8" name="T10"/>
                  <a:gd fmla="*/ 0 h 9" name="T11"/>
                  <a:gd fmla="*/ 2 w 8" name="T12"/>
                  <a:gd fmla="*/ 7 h 9" name="T13"/>
                  <a:gd fmla="*/ 8 w 8" name="T14"/>
                  <a:gd fmla="*/ 0 h 9" name="T15"/>
                  <a:gd fmla="*/ 8 w 8" name="T16"/>
                  <a:gd fmla="*/ 9 h 9" name="T17"/>
                  <a:gd fmla="*/ 8 w 8" name="T18"/>
                  <a:gd fmla="*/ 9 h 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9" w="8">
                    <a:moveTo>
                      <a:pt x="8" y="9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5" y="9"/>
                      <a:pt x="3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8"/>
                      <a:pt x="5" y="8"/>
                      <a:pt x="8" y="9"/>
                    </a:cubicBezTo>
                    <a:cubicBezTo>
                      <a:pt x="7" y="6"/>
                      <a:pt x="8" y="3"/>
                      <a:pt x="8" y="0"/>
                    </a:cubicBezTo>
                    <a:cubicBezTo>
                      <a:pt x="6" y="2"/>
                      <a:pt x="3" y="5"/>
                      <a:pt x="2" y="7"/>
                    </a:cubicBezTo>
                    <a:cubicBezTo>
                      <a:pt x="3" y="4"/>
                      <a:pt x="6" y="2"/>
                      <a:pt x="8" y="0"/>
                    </a:cubicBezTo>
                    <a:cubicBezTo>
                      <a:pt x="8" y="3"/>
                      <a:pt x="7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79" name="Freeform 1218"/>
              <p:cNvSpPr>
                <a:spLocks noEditPoints="1"/>
              </p:cNvSpPr>
              <p:nvPr/>
            </p:nvSpPr>
            <p:spPr bwMode="auto">
              <a:xfrm>
                <a:off x="5756" y="2776"/>
                <a:ext cx="64" cy="7"/>
              </a:xfrm>
              <a:custGeom>
                <a:gdLst>
                  <a:gd fmla="*/ 16 w 27" name="T0"/>
                  <a:gd fmla="*/ 2 h 3" name="T1"/>
                  <a:gd fmla="*/ 17 w 27" name="T2"/>
                  <a:gd fmla="*/ 2 h 3" name="T3"/>
                  <a:gd fmla="*/ 18 w 27" name="T4"/>
                  <a:gd fmla="*/ 2 h 3" name="T5"/>
                  <a:gd fmla="*/ 18 w 27" name="T6"/>
                  <a:gd fmla="*/ 2 h 3" name="T7"/>
                  <a:gd fmla="*/ 19 w 27" name="T8"/>
                  <a:gd fmla="*/ 3 h 3" name="T9"/>
                  <a:gd fmla="*/ 19 w 27" name="T10"/>
                  <a:gd fmla="*/ 3 h 3" name="T11"/>
                  <a:gd fmla="*/ 19 w 27" name="T12"/>
                  <a:gd fmla="*/ 2 h 3" name="T13"/>
                  <a:gd fmla="*/ 21 w 27" name="T14"/>
                  <a:gd fmla="*/ 2 h 3" name="T15"/>
                  <a:gd fmla="*/ 21 w 27" name="T16"/>
                  <a:gd fmla="*/ 2 h 3" name="T17"/>
                  <a:gd fmla="*/ 21 w 27" name="T18"/>
                  <a:gd fmla="*/ 2 h 3" name="T19"/>
                  <a:gd fmla="*/ 22 w 27" name="T20"/>
                  <a:gd fmla="*/ 2 h 3" name="T21"/>
                  <a:gd fmla="*/ 23 w 27" name="T22"/>
                  <a:gd fmla="*/ 2 h 3" name="T23"/>
                  <a:gd fmla="*/ 23 w 27" name="T24"/>
                  <a:gd fmla="*/ 3 h 3" name="T25"/>
                  <a:gd fmla="*/ 24 w 27" name="T26"/>
                  <a:gd fmla="*/ 3 h 3" name="T27"/>
                  <a:gd fmla="*/ 24 w 27" name="T28"/>
                  <a:gd fmla="*/ 3 h 3" name="T29"/>
                  <a:gd fmla="*/ 24 w 27" name="T30"/>
                  <a:gd fmla="*/ 2 h 3" name="T31"/>
                  <a:gd fmla="*/ 24 w 27" name="T32"/>
                  <a:gd fmla="*/ 2 h 3" name="T33"/>
                  <a:gd fmla="*/ 24 w 27" name="T34"/>
                  <a:gd fmla="*/ 2 h 3" name="T35"/>
                  <a:gd fmla="*/ 25 w 27" name="T36"/>
                  <a:gd fmla="*/ 2 h 3" name="T37"/>
                  <a:gd fmla="*/ 25 w 27" name="T38"/>
                  <a:gd fmla="*/ 2 h 3" name="T39"/>
                  <a:gd fmla="*/ 26 w 27" name="T40"/>
                  <a:gd fmla="*/ 2 h 3" name="T41"/>
                  <a:gd fmla="*/ 26 w 27" name="T42"/>
                  <a:gd fmla="*/ 2 h 3" name="T43"/>
                  <a:gd fmla="*/ 26 w 27" name="T44"/>
                  <a:gd fmla="*/ 3 h 3" name="T45"/>
                  <a:gd fmla="*/ 26 w 27" name="T46"/>
                  <a:gd fmla="*/ 3 h 3" name="T47"/>
                  <a:gd fmla="*/ 25 w 27" name="T48"/>
                  <a:gd fmla="*/ 3 h 3" name="T49"/>
                  <a:gd fmla="*/ 13 w 27" name="T50"/>
                  <a:gd fmla="*/ 2 h 3" name="T51"/>
                  <a:gd fmla="*/ 1 w 27" name="T52"/>
                  <a:gd fmla="*/ 3 h 3" name="T53"/>
                  <a:gd fmla="*/ 2 w 27" name="T54"/>
                  <a:gd fmla="*/ 3 h 3" name="T55"/>
                  <a:gd fmla="*/ 2 w 27" name="T56"/>
                  <a:gd fmla="*/ 3 h 3" name="T57"/>
                  <a:gd fmla="*/ 3 w 27" name="T58"/>
                  <a:gd fmla="*/ 3 h 3" name="T59"/>
                  <a:gd fmla="*/ 3 w 27" name="T60"/>
                  <a:gd fmla="*/ 2 h 3" name="T61"/>
                  <a:gd fmla="*/ 3 w 27" name="T62"/>
                  <a:gd fmla="*/ 2 h 3" name="T63"/>
                  <a:gd fmla="*/ 3 w 27" name="T64"/>
                  <a:gd fmla="*/ 2 h 3" name="T65"/>
                  <a:gd fmla="*/ 4 w 27" name="T66"/>
                  <a:gd fmla="*/ 2 h 3" name="T67"/>
                  <a:gd fmla="*/ 4 w 27" name="T68"/>
                  <a:gd fmla="*/ 2 h 3" name="T69"/>
                  <a:gd fmla="*/ 5 w 27" name="T70"/>
                  <a:gd fmla="*/ 2 h 3" name="T71"/>
                  <a:gd fmla="*/ 5 w 27" name="T72"/>
                  <a:gd fmla="*/ 2 h 3" name="T73"/>
                  <a:gd fmla="*/ 5 w 27" name="T74"/>
                  <a:gd fmla="*/ 3 h 3" name="T75"/>
                  <a:gd fmla="*/ 5 w 27" name="T76"/>
                  <a:gd fmla="*/ 3 h 3" name="T77"/>
                  <a:gd fmla="*/ 5 w 27" name="T78"/>
                  <a:gd fmla="*/ 3 h 3" name="T79"/>
                  <a:gd fmla="*/ 5 w 27" name="T80"/>
                  <a:gd fmla="*/ 3 h 3" name="T81"/>
                  <a:gd fmla="*/ 6 w 27" name="T82"/>
                  <a:gd fmla="*/ 2 h 3" name="T83"/>
                  <a:gd fmla="*/ 7 w 27" name="T84"/>
                  <a:gd fmla="*/ 2 h 3" name="T85"/>
                  <a:gd fmla="*/ 8 w 27" name="T86"/>
                  <a:gd fmla="*/ 2 h 3" name="T87"/>
                  <a:gd fmla="*/ 8 w 27" name="T88"/>
                  <a:gd fmla="*/ 2 h 3" name="T89"/>
                  <a:gd fmla="*/ 9 w 27" name="T90"/>
                  <a:gd fmla="*/ 2 h 3" name="T91"/>
                  <a:gd fmla="*/ 10 w 27" name="T92"/>
                  <a:gd fmla="*/ 2 h 3" name="T93"/>
                  <a:gd fmla="*/ 11 w 27" name="T94"/>
                  <a:gd fmla="*/ 2 h 3" name="T95"/>
                  <a:gd fmla="*/ 11 w 27" name="T96"/>
                  <a:gd fmla="*/ 2 h 3" name="T97"/>
                  <a:gd fmla="*/ 12 w 27" name="T98"/>
                  <a:gd fmla="*/ 2 h 3" name="T99"/>
                  <a:gd fmla="*/ 13 w 27" name="T100"/>
                  <a:gd fmla="*/ 2 h 3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3" w="27">
                    <a:moveTo>
                      <a:pt x="26" y="3"/>
                    </a:moveTo>
                    <a:cubicBezTo>
                      <a:pt x="26" y="2"/>
                      <a:pt x="27" y="1"/>
                      <a:pt x="27" y="0"/>
                    </a:cubicBezTo>
                    <a:cubicBezTo>
                      <a:pt x="23" y="1"/>
                      <a:pt x="19" y="1"/>
                      <a:pt x="15" y="1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6" y="3"/>
                      <a:pt x="26" y="3"/>
                      <a:pt x="26" y="3"/>
                    </a:cubicBezTo>
                    <a:close/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9" y="2"/>
                      <a:pt x="5" y="1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lose/>
                  </a:path>
                </a:pathLst>
              </a:custGeom>
              <a:solidFill>
                <a:srgbClr val="CBE7E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0" name="Freeform 1219"/>
              <p:cNvSpPr/>
              <p:nvPr/>
            </p:nvSpPr>
            <p:spPr bwMode="auto">
              <a:xfrm>
                <a:off x="5751" y="2766"/>
                <a:ext cx="76" cy="19"/>
              </a:xfrm>
              <a:custGeom>
                <a:gdLst>
                  <a:gd fmla="*/ 31 w 32" name="T0"/>
                  <a:gd fmla="*/ 8 h 8" name="T1"/>
                  <a:gd fmla="*/ 32 w 32" name="T2"/>
                  <a:gd fmla="*/ 5 h 8" name="T3"/>
                  <a:gd fmla="*/ 31 w 32" name="T4"/>
                  <a:gd fmla="*/ 1 h 8" name="T5"/>
                  <a:gd fmla="*/ 27 w 32" name="T6"/>
                  <a:gd fmla="*/ 0 h 8" name="T7"/>
                  <a:gd fmla="*/ 27 w 32" name="T8"/>
                  <a:gd fmla="*/ 0 h 8" name="T9"/>
                  <a:gd fmla="*/ 26 w 32" name="T10"/>
                  <a:gd fmla="*/ 1 h 8" name="T11"/>
                  <a:gd fmla="*/ 30 w 32" name="T12"/>
                  <a:gd fmla="*/ 1 h 8" name="T13"/>
                  <a:gd fmla="*/ 11 w 32" name="T14"/>
                  <a:gd fmla="*/ 4 h 8" name="T15"/>
                  <a:gd fmla="*/ 11 w 32" name="T16"/>
                  <a:gd fmla="*/ 4 h 8" name="T17"/>
                  <a:gd fmla="*/ 11 w 32" name="T18"/>
                  <a:gd fmla="*/ 4 h 8" name="T19"/>
                  <a:gd fmla="*/ 11 w 32" name="T20"/>
                  <a:gd fmla="*/ 4 h 8" name="T21"/>
                  <a:gd fmla="*/ 11 w 32" name="T22"/>
                  <a:gd fmla="*/ 4 h 8" name="T23"/>
                  <a:gd fmla="*/ 11 w 32" name="T24"/>
                  <a:gd fmla="*/ 4 h 8" name="T25"/>
                  <a:gd fmla="*/ 10 w 32" name="T26"/>
                  <a:gd fmla="*/ 4 h 8" name="T27"/>
                  <a:gd fmla="*/ 10 w 32" name="T28"/>
                  <a:gd fmla="*/ 4 h 8" name="T29"/>
                  <a:gd fmla="*/ 10 w 32" name="T30"/>
                  <a:gd fmla="*/ 4 h 8" name="T31"/>
                  <a:gd fmla="*/ 10 w 32" name="T32"/>
                  <a:gd fmla="*/ 4 h 8" name="T33"/>
                  <a:gd fmla="*/ 10 w 32" name="T34"/>
                  <a:gd fmla="*/ 4 h 8" name="T35"/>
                  <a:gd fmla="*/ 2 w 32" name="T36"/>
                  <a:gd fmla="*/ 3 h 8" name="T37"/>
                  <a:gd fmla="*/ 2 w 32" name="T38"/>
                  <a:gd fmla="*/ 1 h 8" name="T39"/>
                  <a:gd fmla="*/ 0 w 32" name="T40"/>
                  <a:gd fmla="*/ 1 h 8" name="T41"/>
                  <a:gd fmla="*/ 1 w 32" name="T42"/>
                  <a:gd fmla="*/ 7 h 8" name="T43"/>
                  <a:gd fmla="*/ 1 w 32" name="T44"/>
                  <a:gd fmla="*/ 7 h 8" name="T45"/>
                  <a:gd fmla="*/ 1 w 32" name="T46"/>
                  <a:gd fmla="*/ 7 h 8" name="T47"/>
                  <a:gd fmla="*/ 2 w 32" name="T48"/>
                  <a:gd fmla="*/ 7 h 8" name="T49"/>
                  <a:gd fmla="*/ 2 w 32" name="T50"/>
                  <a:gd fmla="*/ 7 h 8" name="T51"/>
                  <a:gd fmla="*/ 2 w 32" name="T52"/>
                  <a:gd fmla="*/ 7 h 8" name="T53"/>
                  <a:gd fmla="*/ 2 w 32" name="T54"/>
                  <a:gd fmla="*/ 7 h 8" name="T55"/>
                  <a:gd fmla="*/ 2 w 32" name="T56"/>
                  <a:gd fmla="*/ 7 h 8" name="T57"/>
                  <a:gd fmla="*/ 2 w 32" name="T58"/>
                  <a:gd fmla="*/ 4 h 8" name="T59"/>
                  <a:gd fmla="*/ 2 w 32" name="T60"/>
                  <a:gd fmla="*/ 3 h 8" name="T61"/>
                  <a:gd fmla="*/ 2 w 32" name="T62"/>
                  <a:gd fmla="*/ 3 h 8" name="T63"/>
                  <a:gd fmla="*/ 15 w 32" name="T64"/>
                  <a:gd fmla="*/ 5 h 8" name="T65"/>
                  <a:gd fmla="*/ 16 w 32" name="T66"/>
                  <a:gd fmla="*/ 5 h 8" name="T67"/>
                  <a:gd fmla="*/ 16 w 32" name="T68"/>
                  <a:gd fmla="*/ 5 h 8" name="T69"/>
                  <a:gd fmla="*/ 17 w 32" name="T70"/>
                  <a:gd fmla="*/ 5 h 8" name="T71"/>
                  <a:gd fmla="*/ 29 w 32" name="T72"/>
                  <a:gd fmla="*/ 3 h 8" name="T73"/>
                  <a:gd fmla="*/ 29 w 32" name="T74"/>
                  <a:gd fmla="*/ 3 h 8" name="T75"/>
                  <a:gd fmla="*/ 29 w 32" name="T76"/>
                  <a:gd fmla="*/ 4 h 8" name="T77"/>
                  <a:gd fmla="*/ 28 w 32" name="T78"/>
                  <a:gd fmla="*/ 7 h 8" name="T79"/>
                  <a:gd fmla="*/ 28 w 32" name="T80"/>
                  <a:gd fmla="*/ 7 h 8" name="T81"/>
                  <a:gd fmla="*/ 29 w 32" name="T82"/>
                  <a:gd fmla="*/ 7 h 8" name="T83"/>
                  <a:gd fmla="*/ 29 w 32" name="T84"/>
                  <a:gd fmla="*/ 7 h 8" name="T85"/>
                  <a:gd fmla="*/ 29 w 32" name="T86"/>
                  <a:gd fmla="*/ 7 h 8" name="T87"/>
                  <a:gd fmla="*/ 29 w 32" name="T88"/>
                  <a:gd fmla="*/ 7 h 8" name="T89"/>
                  <a:gd fmla="*/ 29 w 32" name="T90"/>
                  <a:gd fmla="*/ 7 h 8" name="T91"/>
                  <a:gd fmla="*/ 29 w 32" name="T92"/>
                  <a:gd fmla="*/ 7 h 8" name="T93"/>
                  <a:gd fmla="*/ 29 w 32" name="T94"/>
                  <a:gd fmla="*/ 7 h 8" name="T95"/>
                  <a:gd fmla="*/ 30 w 32" name="T96"/>
                  <a:gd fmla="*/ 7 h 8" name="T97"/>
                  <a:gd fmla="*/ 30 w 32" name="T98"/>
                  <a:gd fmla="*/ 7 h 8" name="T99"/>
                  <a:gd fmla="*/ 30 w 32" name="T100"/>
                  <a:gd fmla="*/ 7 h 8" name="T101"/>
                  <a:gd fmla="*/ 30 w 32" name="T102"/>
                  <a:gd fmla="*/ 7 h 8" name="T103"/>
                  <a:gd fmla="*/ 30 w 32" name="T104"/>
                  <a:gd fmla="*/ 8 h 8" name="T105"/>
                  <a:gd fmla="*/ 30 w 32" name="T106"/>
                  <a:gd fmla="*/ 8 h 8" name="T107"/>
                  <a:gd fmla="*/ 30 w 32" name="T108"/>
                  <a:gd fmla="*/ 8 h 8" name="T109"/>
                  <a:gd fmla="*/ 31 w 32" name="T110"/>
                  <a:gd fmla="*/ 8 h 8" name="T111"/>
                  <a:gd fmla="*/ 31 w 32" name="T112"/>
                  <a:gd fmla="*/ 8 h 8" name="T113"/>
                  <a:gd fmla="*/ 31 w 32" name="T114"/>
                  <a:gd fmla="*/ 8 h 8" name="T115"/>
                  <a:gd fmla="*/ 31 w 32" name="T116"/>
                  <a:gd fmla="*/ 8 h 8" name="T117"/>
                  <a:gd fmla="*/ 31 w 32" name="T118"/>
                  <a:gd fmla="*/ 8 h 8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8" w="32">
                    <a:moveTo>
                      <a:pt x="31" y="8"/>
                    </a:moveTo>
                    <a:cubicBezTo>
                      <a:pt x="32" y="5"/>
                      <a:pt x="32" y="5"/>
                      <a:pt x="32" y="5"/>
                    </a:cubicBezTo>
                    <a:cubicBezTo>
                      <a:pt x="31" y="4"/>
                      <a:pt x="31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8" y="1"/>
                      <a:pt x="29" y="1"/>
                      <a:pt x="30" y="1"/>
                    </a:cubicBezTo>
                    <a:cubicBezTo>
                      <a:pt x="28" y="3"/>
                      <a:pt x="19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7" y="4"/>
                      <a:pt x="4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6" y="5"/>
                      <a:pt x="11" y="5"/>
                      <a:pt x="15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1" y="5"/>
                      <a:pt x="25" y="4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5"/>
                      <a:pt x="29" y="6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lose/>
                  </a:path>
                </a:pathLst>
              </a:custGeom>
              <a:solidFill>
                <a:srgbClr val="4AA0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1" name="Freeform 1220"/>
              <p:cNvSpPr>
                <a:spLocks noEditPoints="1"/>
              </p:cNvSpPr>
              <p:nvPr/>
            </p:nvSpPr>
            <p:spPr bwMode="auto">
              <a:xfrm>
                <a:off x="5820" y="2769"/>
                <a:ext cx="7" cy="16"/>
              </a:xfrm>
              <a:custGeom>
                <a:gdLst>
                  <a:gd fmla="*/ 1 w 3" name="T0"/>
                  <a:gd fmla="*/ 0 h 7" name="T1"/>
                  <a:gd fmla="*/ 2 w 3" name="T2"/>
                  <a:gd fmla="*/ 0 h 7" name="T3"/>
                  <a:gd fmla="*/ 2 w 3" name="T4"/>
                  <a:gd fmla="*/ 0 h 7" name="T5"/>
                  <a:gd fmla="*/ 1 w 3" name="T6"/>
                  <a:gd fmla="*/ 0 h 7" name="T7"/>
                  <a:gd fmla="*/ 2 w 3" name="T8"/>
                  <a:gd fmla="*/ 2 h 7" name="T9"/>
                  <a:gd fmla="*/ 3 w 3" name="T10"/>
                  <a:gd fmla="*/ 4 h 7" name="T11"/>
                  <a:gd fmla="*/ 2 w 3" name="T12"/>
                  <a:gd fmla="*/ 7 h 7" name="T13"/>
                  <a:gd fmla="*/ 1 w 3" name="T14"/>
                  <a:gd fmla="*/ 6 h 7" name="T15"/>
                  <a:gd fmla="*/ 2 w 3" name="T16"/>
                  <a:gd fmla="*/ 2 h 7" name="T17"/>
                  <a:gd fmla="*/ 1 w 3" name="T18"/>
                  <a:gd fmla="*/ 0 h 7" name="T19"/>
                  <a:gd fmla="*/ 0 w 3" name="T20"/>
                  <a:gd fmla="*/ 6 h 7" name="T21"/>
                  <a:gd fmla="*/ 0 w 3" name="T22"/>
                  <a:gd fmla="*/ 6 h 7" name="T23"/>
                  <a:gd fmla="*/ 2 w 3" name="T24"/>
                  <a:gd fmla="*/ 0 h 7" name="T25"/>
                  <a:gd fmla="*/ 1 w 3" name="T26"/>
                  <a:gd fmla="*/ 0 h 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7" w="3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  <a:moveTo>
                      <a:pt x="2" y="2"/>
                    </a:moveTo>
                    <a:cubicBezTo>
                      <a:pt x="2" y="3"/>
                      <a:pt x="2" y="3"/>
                      <a:pt x="3" y="4"/>
                    </a:cubicBezTo>
                    <a:cubicBezTo>
                      <a:pt x="3" y="5"/>
                      <a:pt x="2" y="6"/>
                      <a:pt x="2" y="7"/>
                    </a:cubicBezTo>
                    <a:cubicBezTo>
                      <a:pt x="2" y="7"/>
                      <a:pt x="1" y="6"/>
                      <a:pt x="1" y="6"/>
                    </a:cubicBezTo>
                    <a:cubicBezTo>
                      <a:pt x="1" y="5"/>
                      <a:pt x="2" y="3"/>
                      <a:pt x="2" y="2"/>
                    </a:cubicBezTo>
                    <a:close/>
                    <a:moveTo>
                      <a:pt x="1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F249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2" name="Freeform 1221"/>
              <p:cNvSpPr>
                <a:spLocks noEditPoints="1"/>
              </p:cNvSpPr>
              <p:nvPr/>
            </p:nvSpPr>
            <p:spPr bwMode="auto">
              <a:xfrm>
                <a:off x="5758" y="2778"/>
                <a:ext cx="57" cy="5"/>
              </a:xfrm>
              <a:custGeom>
                <a:gdLst>
                  <a:gd fmla="*/ 0 w 24" name="T0"/>
                  <a:gd fmla="*/ 0 h 2" name="T1"/>
                  <a:gd fmla="*/ 12 w 24" name="T2"/>
                  <a:gd fmla="*/ 1 h 2" name="T3"/>
                  <a:gd fmla="*/ 12 w 24" name="T4"/>
                  <a:gd fmla="*/ 1 h 2" name="T5"/>
                  <a:gd fmla="*/ 0 w 24" name="T6"/>
                  <a:gd fmla="*/ 0 h 2" name="T7"/>
                  <a:gd fmla="*/ 15 w 24" name="T8"/>
                  <a:gd fmla="*/ 1 h 2" name="T9"/>
                  <a:gd fmla="*/ 24 w 24" name="T10"/>
                  <a:gd fmla="*/ 0 h 2" name="T11"/>
                  <a:gd fmla="*/ 15 w 24" name="T12"/>
                  <a:gd fmla="*/ 1 h 2" name="T13"/>
                  <a:gd fmla="*/ 0 w 24" name="T14"/>
                  <a:gd fmla="*/ 2 h 2" name="T15"/>
                  <a:gd fmla="*/ 1 w 24" name="T16"/>
                  <a:gd fmla="*/ 2 h 2" name="T17"/>
                  <a:gd fmla="*/ 1 w 24" name="T18"/>
                  <a:gd fmla="*/ 2 h 2" name="T19"/>
                  <a:gd fmla="*/ 0 w 24" name="T20"/>
                  <a:gd fmla="*/ 2 h 2" name="T21"/>
                  <a:gd fmla="*/ 4 w 24" name="T22"/>
                  <a:gd fmla="*/ 2 h 2" name="T23"/>
                  <a:gd fmla="*/ 4 w 24" name="T24"/>
                  <a:gd fmla="*/ 2 h 2" name="T25"/>
                  <a:gd fmla="*/ 4 w 24" name="T26"/>
                  <a:gd fmla="*/ 2 h 2" name="T27"/>
                  <a:gd fmla="*/ 4 w 24" name="T28"/>
                  <a:gd fmla="*/ 2 h 2" name="T29"/>
                  <a:gd fmla="*/ 4 w 24" name="T30"/>
                  <a:gd fmla="*/ 2 h 2" name="T31"/>
                  <a:gd fmla="*/ 23 w 24" name="T32"/>
                  <a:gd fmla="*/ 2 h 2" name="T33"/>
                  <a:gd fmla="*/ 23 w 24" name="T34"/>
                  <a:gd fmla="*/ 2 h 2" name="T35"/>
                  <a:gd fmla="*/ 0 w 24" name="T36"/>
                  <a:gd fmla="*/ 1 h 2" name="T37"/>
                  <a:gd fmla="*/ 2 w 24" name="T38"/>
                  <a:gd fmla="*/ 1 h 2" name="T39"/>
                  <a:gd fmla="*/ 2 w 24" name="T40"/>
                  <a:gd fmla="*/ 1 h 2" name="T41"/>
                  <a:gd fmla="*/ 0 w 24" name="T42"/>
                  <a:gd fmla="*/ 1 h 2" name="T43"/>
                  <a:gd fmla="*/ 4 w 24" name="T44"/>
                  <a:gd fmla="*/ 1 h 2" name="T45"/>
                  <a:gd fmla="*/ 5 w 24" name="T46"/>
                  <a:gd fmla="*/ 1 h 2" name="T47"/>
                  <a:gd fmla="*/ 5 w 24" name="T48"/>
                  <a:gd fmla="*/ 1 h 2" name="T49"/>
                  <a:gd fmla="*/ 5 w 24" name="T50"/>
                  <a:gd fmla="*/ 1 h 2" name="T51"/>
                  <a:gd fmla="*/ 4 w 24" name="T52"/>
                  <a:gd fmla="*/ 1 h 2" name="T53"/>
                  <a:gd fmla="*/ 18 w 24" name="T54"/>
                  <a:gd fmla="*/ 2 h 2" name="T55"/>
                  <a:gd fmla="*/ 18 w 24" name="T56"/>
                  <a:gd fmla="*/ 2 h 2" name="T57"/>
                  <a:gd fmla="*/ 18 w 24" name="T58"/>
                  <a:gd fmla="*/ 2 h 2" name="T59"/>
                  <a:gd fmla="*/ 18 w 24" name="T60"/>
                  <a:gd fmla="*/ 2 h 2" name="T61"/>
                  <a:gd fmla="*/ 18 w 24" name="T62"/>
                  <a:gd fmla="*/ 2 h 2" name="T63"/>
                  <a:gd fmla="*/ 18 w 24" name="T64"/>
                  <a:gd fmla="*/ 2 h 2" name="T65"/>
                  <a:gd fmla="*/ 19 w 24" name="T66"/>
                  <a:gd fmla="*/ 2 h 2" name="T67"/>
                  <a:gd fmla="*/ 19 w 24" name="T68"/>
                  <a:gd fmla="*/ 2 h 2" name="T69"/>
                  <a:gd fmla="*/ 19 w 24" name="T70"/>
                  <a:gd fmla="*/ 1 h 2" name="T71"/>
                  <a:gd fmla="*/ 18 w 24" name="T72"/>
                  <a:gd fmla="*/ 2 h 2" name="T73"/>
                  <a:gd fmla="*/ 18 w 24" name="T74"/>
                  <a:gd fmla="*/ 2 h 2" name="T75"/>
                  <a:gd fmla="*/ 20 w 24" name="T76"/>
                  <a:gd fmla="*/ 1 h 2" name="T77"/>
                  <a:gd fmla="*/ 23 w 24" name="T78"/>
                  <a:gd fmla="*/ 1 h 2" name="T79"/>
                  <a:gd fmla="*/ 23 w 24" name="T80"/>
                  <a:gd fmla="*/ 1 h 2" name="T81"/>
                  <a:gd fmla="*/ 20 w 24" name="T82"/>
                  <a:gd fmla="*/ 1 h 2" name="T83"/>
                  <a:gd fmla="*/ 20 w 24" name="T84"/>
                  <a:gd fmla="*/ 1 h 2" name="T85"/>
                  <a:gd fmla="*/ 20 w 24" name="T86"/>
                  <a:gd fmla="*/ 1 h 2" name="T87"/>
                  <a:gd fmla="*/ 20 w 24" name="T88"/>
                  <a:gd fmla="*/ 1 h 2" name="T89"/>
                  <a:gd fmla="*/ 20 w 24" name="T90"/>
                  <a:gd fmla="*/ 1 h 2" name="T91"/>
                  <a:gd fmla="*/ 20 w 24" name="T92"/>
                  <a:gd fmla="*/ 1 h 2" name="T93"/>
                  <a:gd fmla="*/ 20 w 24" name="T94"/>
                  <a:gd fmla="*/ 1 h 2" name="T95"/>
                  <a:gd fmla="*/ 24 w 24" name="T96"/>
                  <a:gd fmla="*/ 1 h 2" name="T97"/>
                  <a:gd fmla="*/ 24 w 24" name="T98"/>
                  <a:gd fmla="*/ 1 h 2" name="T99"/>
                  <a:gd fmla="*/ 24 w 24" name="T100"/>
                  <a:gd fmla="*/ 1 h 2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2" w="24">
                    <a:moveTo>
                      <a:pt x="0" y="0"/>
                    </a:moveTo>
                    <a:cubicBezTo>
                      <a:pt x="4" y="1"/>
                      <a:pt x="8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8" y="1"/>
                      <a:pt x="4" y="1"/>
                      <a:pt x="0" y="0"/>
                    </a:cubicBezTo>
                    <a:close/>
                    <a:moveTo>
                      <a:pt x="15" y="1"/>
                    </a:moveTo>
                    <a:cubicBezTo>
                      <a:pt x="18" y="1"/>
                      <a:pt x="21" y="0"/>
                      <a:pt x="24" y="0"/>
                    </a:cubicBezTo>
                    <a:cubicBezTo>
                      <a:pt x="21" y="0"/>
                      <a:pt x="18" y="1"/>
                      <a:pt x="15" y="1"/>
                    </a:cubicBezTo>
                    <a:close/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23" y="2"/>
                    </a:moveTo>
                    <a:cubicBezTo>
                      <a:pt x="23" y="2"/>
                      <a:pt x="23" y="2"/>
                      <a:pt x="23" y="2"/>
                    </a:cubicBezTo>
                    <a:close/>
                    <a:moveTo>
                      <a:pt x="0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1"/>
                    </a:cubicBezTo>
                    <a:close/>
                    <a:moveTo>
                      <a:pt x="4" y="1"/>
                    </a:moveTo>
                    <a:cubicBezTo>
                      <a:pt x="4" y="1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  <a:moveTo>
                      <a:pt x="18" y="2"/>
                    </a:move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lose/>
                    <a:moveTo>
                      <a:pt x="20" y="1"/>
                    </a:moveTo>
                    <a:cubicBezTo>
                      <a:pt x="21" y="1"/>
                      <a:pt x="22" y="1"/>
                      <a:pt x="23" y="1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2" y="1"/>
                      <a:pt x="21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lose/>
                    <a:moveTo>
                      <a:pt x="24" y="1"/>
                    </a:moveTo>
                    <a:cubicBezTo>
                      <a:pt x="24" y="1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lose/>
                  </a:path>
                </a:pathLst>
              </a:custGeom>
              <a:solidFill>
                <a:srgbClr val="A8D3D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3" name="Freeform 1222"/>
              <p:cNvSpPr>
                <a:spLocks noEditPoints="1"/>
              </p:cNvSpPr>
              <p:nvPr/>
            </p:nvSpPr>
            <p:spPr bwMode="auto">
              <a:xfrm>
                <a:off x="5742" y="2716"/>
                <a:ext cx="78" cy="60"/>
              </a:xfrm>
              <a:custGeom>
                <a:gdLst>
                  <a:gd fmla="*/ 54 w 78" name="T0"/>
                  <a:gd fmla="*/ 60 h 60" name="T1"/>
                  <a:gd fmla="*/ 57 w 78" name="T2"/>
                  <a:gd fmla="*/ 60 h 60" name="T3"/>
                  <a:gd fmla="*/ 59 w 78" name="T4"/>
                  <a:gd fmla="*/ 60 h 60" name="T5"/>
                  <a:gd fmla="*/ 61 w 78" name="T6"/>
                  <a:gd fmla="*/ 57 h 60" name="T7"/>
                  <a:gd fmla="*/ 64 w 78" name="T8"/>
                  <a:gd fmla="*/ 57 h 60" name="T9"/>
                  <a:gd fmla="*/ 66 w 78" name="T10"/>
                  <a:gd fmla="*/ 55 h 60" name="T11"/>
                  <a:gd fmla="*/ 71 w 78" name="T12"/>
                  <a:gd fmla="*/ 53 h 60" name="T13"/>
                  <a:gd fmla="*/ 73 w 78" name="T14"/>
                  <a:gd fmla="*/ 50 h 60" name="T15"/>
                  <a:gd fmla="*/ 76 w 78" name="T16"/>
                  <a:gd fmla="*/ 50 h 60" name="T17"/>
                  <a:gd fmla="*/ 78 w 78" name="T18"/>
                  <a:gd fmla="*/ 48 h 60" name="T19"/>
                  <a:gd fmla="*/ 76 w 78" name="T20"/>
                  <a:gd fmla="*/ 45 h 60" name="T21"/>
                  <a:gd fmla="*/ 73 w 78" name="T22"/>
                  <a:gd fmla="*/ 45 h 60" name="T23"/>
                  <a:gd fmla="*/ 71 w 78" name="T24"/>
                  <a:gd fmla="*/ 48 h 60" name="T25"/>
                  <a:gd fmla="*/ 64 w 78" name="T26"/>
                  <a:gd fmla="*/ 53 h 60" name="T27"/>
                  <a:gd fmla="*/ 59 w 78" name="T28"/>
                  <a:gd fmla="*/ 55 h 60" name="T29"/>
                  <a:gd fmla="*/ 54 w 78" name="T30"/>
                  <a:gd fmla="*/ 60 h 60" name="T31"/>
                  <a:gd fmla="*/ 38 w 78" name="T32"/>
                  <a:gd fmla="*/ 17 h 60" name="T33"/>
                  <a:gd fmla="*/ 40 w 78" name="T34"/>
                  <a:gd fmla="*/ 14 h 60" name="T35"/>
                  <a:gd fmla="*/ 40 w 78" name="T36"/>
                  <a:gd fmla="*/ 12 h 60" name="T37"/>
                  <a:gd fmla="*/ 42 w 78" name="T38"/>
                  <a:gd fmla="*/ 9 h 60" name="T39"/>
                  <a:gd fmla="*/ 42 w 78" name="T40"/>
                  <a:gd fmla="*/ 7 h 60" name="T41"/>
                  <a:gd fmla="*/ 45 w 78" name="T42"/>
                  <a:gd fmla="*/ 2 h 60" name="T43"/>
                  <a:gd fmla="*/ 47 w 78" name="T44"/>
                  <a:gd fmla="*/ 0 h 60" name="T45"/>
                  <a:gd fmla="*/ 45 w 78" name="T46"/>
                  <a:gd fmla="*/ 0 h 60" name="T47"/>
                  <a:gd fmla="*/ 42 w 78" name="T48"/>
                  <a:gd fmla="*/ 2 h 60" name="T49"/>
                  <a:gd fmla="*/ 42 w 78" name="T50"/>
                  <a:gd fmla="*/ 5 h 60" name="T51"/>
                  <a:gd fmla="*/ 40 w 78" name="T52"/>
                  <a:gd fmla="*/ 7 h 60" name="T53"/>
                  <a:gd fmla="*/ 40 w 78" name="T54"/>
                  <a:gd fmla="*/ 9 h 60" name="T55"/>
                  <a:gd fmla="*/ 38 w 78" name="T56"/>
                  <a:gd fmla="*/ 12 h 60" name="T57"/>
                  <a:gd fmla="*/ 38 w 78" name="T58"/>
                  <a:gd fmla="*/ 12 h 60" name="T59"/>
                  <a:gd fmla="*/ 35 w 78" name="T60"/>
                  <a:gd fmla="*/ 12 h 60" name="T61"/>
                  <a:gd fmla="*/ 35 w 78" name="T62"/>
                  <a:gd fmla="*/ 9 h 60" name="T63"/>
                  <a:gd fmla="*/ 33 w 78" name="T64"/>
                  <a:gd fmla="*/ 9 h 60" name="T65"/>
                  <a:gd fmla="*/ 33 w 78" name="T66"/>
                  <a:gd fmla="*/ 12 h 60" name="T67"/>
                  <a:gd fmla="*/ 33 w 78" name="T68"/>
                  <a:gd fmla="*/ 60 h 60" name="T69"/>
                  <a:gd fmla="*/ 35 w 78" name="T70"/>
                  <a:gd fmla="*/ 60 h 60" name="T71"/>
                  <a:gd fmla="*/ 35 w 78" name="T72"/>
                  <a:gd fmla="*/ 60 h 60" name="T73"/>
                  <a:gd fmla="*/ 9 w 78" name="T74"/>
                  <a:gd fmla="*/ 53 h 60" name="T75"/>
                  <a:gd fmla="*/ 7 w 78" name="T76"/>
                  <a:gd fmla="*/ 53 h 60" name="T77"/>
                  <a:gd fmla="*/ 5 w 78" name="T78"/>
                  <a:gd fmla="*/ 53 h 60" name="T79"/>
                  <a:gd fmla="*/ 5 w 78" name="T80"/>
                  <a:gd fmla="*/ 53 h 60" name="T81"/>
                  <a:gd fmla="*/ 2 w 78" name="T82"/>
                  <a:gd fmla="*/ 53 h 60" name="T83"/>
                  <a:gd fmla="*/ 0 w 78" name="T84"/>
                  <a:gd fmla="*/ 53 h 60" name="T85"/>
                  <a:gd fmla="*/ 0 w 78" name="T86"/>
                  <a:gd fmla="*/ 55 h 60" name="T87"/>
                  <a:gd fmla="*/ 2 w 78" name="T88"/>
                  <a:gd fmla="*/ 55 h 60" name="T89"/>
                  <a:gd fmla="*/ 5 w 78" name="T90"/>
                  <a:gd fmla="*/ 55 h 60" name="T91"/>
                  <a:gd fmla="*/ 5 w 78" name="T92"/>
                  <a:gd fmla="*/ 55 h 60" name="T93"/>
                  <a:gd fmla="*/ 7 w 78" name="T94"/>
                  <a:gd fmla="*/ 55 h 60" name="T95"/>
                  <a:gd fmla="*/ 9 w 78" name="T96"/>
                  <a:gd fmla="*/ 57 h 60" name="T97"/>
                  <a:gd fmla="*/ 9 w 78" name="T98"/>
                  <a:gd fmla="*/ 55 h 60" name="T99"/>
                  <a:gd fmla="*/ 9 w 78" name="T100"/>
                  <a:gd fmla="*/ 55 h 60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60" w="78">
                    <a:moveTo>
                      <a:pt x="52" y="60"/>
                    </a:move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7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61" y="60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1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5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6" y="55"/>
                    </a:lnTo>
                    <a:lnTo>
                      <a:pt x="68" y="55"/>
                    </a:lnTo>
                    <a:lnTo>
                      <a:pt x="68" y="53"/>
                    </a:lnTo>
                    <a:lnTo>
                      <a:pt x="68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1" y="53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50"/>
                    </a:lnTo>
                    <a:lnTo>
                      <a:pt x="76" y="48"/>
                    </a:lnTo>
                    <a:lnTo>
                      <a:pt x="76" y="48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78" y="48"/>
                    </a:lnTo>
                    <a:lnTo>
                      <a:pt x="78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6" y="45"/>
                    </a:lnTo>
                    <a:lnTo>
                      <a:pt x="73" y="45"/>
                    </a:lnTo>
                    <a:lnTo>
                      <a:pt x="73" y="45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48"/>
                    </a:lnTo>
                    <a:lnTo>
                      <a:pt x="68" y="50"/>
                    </a:lnTo>
                    <a:lnTo>
                      <a:pt x="68" y="50"/>
                    </a:lnTo>
                    <a:lnTo>
                      <a:pt x="66" y="50"/>
                    </a:lnTo>
                    <a:lnTo>
                      <a:pt x="66" y="53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1" y="55"/>
                    </a:lnTo>
                    <a:lnTo>
                      <a:pt x="61" y="55"/>
                    </a:lnTo>
                    <a:lnTo>
                      <a:pt x="59" y="55"/>
                    </a:lnTo>
                    <a:lnTo>
                      <a:pt x="59" y="55"/>
                    </a:lnTo>
                    <a:lnTo>
                      <a:pt x="57" y="57"/>
                    </a:lnTo>
                    <a:lnTo>
                      <a:pt x="57" y="57"/>
                    </a:lnTo>
                    <a:lnTo>
                      <a:pt x="54" y="57"/>
                    </a:lnTo>
                    <a:lnTo>
                      <a:pt x="54" y="57"/>
                    </a:lnTo>
                    <a:lnTo>
                      <a:pt x="54" y="60"/>
                    </a:lnTo>
                    <a:lnTo>
                      <a:pt x="52" y="60"/>
                    </a:lnTo>
                    <a:close/>
                    <a:moveTo>
                      <a:pt x="35" y="19"/>
                    </a:move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7"/>
                    </a:lnTo>
                    <a:lnTo>
                      <a:pt x="38" y="14"/>
                    </a:lnTo>
                    <a:lnTo>
                      <a:pt x="38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5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2" y="5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4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12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60"/>
                    </a:lnTo>
                    <a:lnTo>
                      <a:pt x="35" y="19"/>
                    </a:lnTo>
                    <a:close/>
                    <a:moveTo>
                      <a:pt x="9" y="53"/>
                    </a:moveTo>
                    <a:lnTo>
                      <a:pt x="9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5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2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close/>
                  </a:path>
                </a:pathLst>
              </a:custGeom>
              <a:solidFill>
                <a:srgbClr val="13151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4" name="Freeform 1223"/>
              <p:cNvSpPr>
                <a:spLocks noEditPoints="1"/>
              </p:cNvSpPr>
              <p:nvPr/>
            </p:nvSpPr>
            <p:spPr bwMode="auto">
              <a:xfrm>
                <a:off x="5742" y="2716"/>
                <a:ext cx="78" cy="60"/>
              </a:xfrm>
              <a:custGeom>
                <a:gdLst>
                  <a:gd fmla="*/ 23 w 33" name="T0"/>
                  <a:gd fmla="*/ 25 h 25" name="T1"/>
                  <a:gd fmla="*/ 25 w 33" name="T2"/>
                  <a:gd fmla="*/ 25 h 25" name="T3"/>
                  <a:gd fmla="*/ 32 w 33" name="T4"/>
                  <a:gd fmla="*/ 20 h 25" name="T5"/>
                  <a:gd fmla="*/ 31 w 33" name="T6"/>
                  <a:gd fmla="*/ 20 h 25" name="T7"/>
                  <a:gd fmla="*/ 23 w 33" name="T8"/>
                  <a:gd fmla="*/ 25 h 25" name="T9"/>
                  <a:gd fmla="*/ 15 w 33" name="T10"/>
                  <a:gd fmla="*/ 6 h 25" name="T11"/>
                  <a:gd fmla="*/ 15 w 33" name="T12"/>
                  <a:gd fmla="*/ 7 h 25" name="T13"/>
                  <a:gd fmla="*/ 19 w 33" name="T14"/>
                  <a:gd fmla="*/ 0 h 25" name="T15"/>
                  <a:gd fmla="*/ 19 w 33" name="T16"/>
                  <a:gd fmla="*/ 0 h 25" name="T17"/>
                  <a:gd fmla="*/ 15 w 33" name="T18"/>
                  <a:gd fmla="*/ 6 h 25" name="T19"/>
                  <a:gd fmla="*/ 15 w 33" name="T20"/>
                  <a:gd fmla="*/ 25 h 25" name="T21"/>
                  <a:gd fmla="*/ 15 w 33" name="T22"/>
                  <a:gd fmla="*/ 5 h 25" name="T23"/>
                  <a:gd fmla="*/ 15 w 33" name="T24"/>
                  <a:gd fmla="*/ 4 h 25" name="T25"/>
                  <a:gd fmla="*/ 14 w 33" name="T26"/>
                  <a:gd fmla="*/ 5 h 25" name="T27"/>
                  <a:gd fmla="*/ 14 w 33" name="T28"/>
                  <a:gd fmla="*/ 25 h 25" name="T29"/>
                  <a:gd fmla="*/ 14 w 33" name="T30"/>
                  <a:gd fmla="*/ 25 h 25" name="T31"/>
                  <a:gd fmla="*/ 15 w 33" name="T32"/>
                  <a:gd fmla="*/ 25 h 25" name="T33"/>
                  <a:gd fmla="*/ 15 w 33" name="T34"/>
                  <a:gd fmla="*/ 25 h 25" name="T35"/>
                  <a:gd fmla="*/ 4 w 33" name="T36"/>
                  <a:gd fmla="*/ 23 h 25" name="T37"/>
                  <a:gd fmla="*/ 4 w 33" name="T38"/>
                  <a:gd fmla="*/ 24 h 25" name="T39"/>
                  <a:gd fmla="*/ 0 w 33" name="T40"/>
                  <a:gd fmla="*/ 22 h 25" name="T41"/>
                  <a:gd fmla="*/ 1 w 33" name="T42"/>
                  <a:gd fmla="*/ 22 h 25" name="T43"/>
                  <a:gd fmla="*/ 4 w 33" name="T44"/>
                  <a:gd fmla="*/ 23 h 25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5" w="33">
                    <a:moveTo>
                      <a:pt x="23" y="25"/>
                    </a:moveTo>
                    <a:cubicBezTo>
                      <a:pt x="24" y="25"/>
                      <a:pt x="24" y="25"/>
                      <a:pt x="25" y="25"/>
                    </a:cubicBezTo>
                    <a:cubicBezTo>
                      <a:pt x="28" y="23"/>
                      <a:pt x="30" y="22"/>
                      <a:pt x="32" y="20"/>
                    </a:cubicBezTo>
                    <a:cubicBezTo>
                      <a:pt x="33" y="19"/>
                      <a:pt x="32" y="19"/>
                      <a:pt x="31" y="20"/>
                    </a:cubicBezTo>
                    <a:cubicBezTo>
                      <a:pt x="28" y="22"/>
                      <a:pt x="25" y="23"/>
                      <a:pt x="23" y="25"/>
                    </a:cubicBezTo>
                    <a:close/>
                    <a:moveTo>
                      <a:pt x="15" y="6"/>
                    </a:moveTo>
                    <a:cubicBezTo>
                      <a:pt x="15" y="7"/>
                      <a:pt x="15" y="7"/>
                      <a:pt x="15" y="7"/>
                    </a:cubicBezTo>
                    <a:cubicBezTo>
                      <a:pt x="17" y="5"/>
                      <a:pt x="18" y="3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7" y="4"/>
                      <a:pt x="15" y="6"/>
                    </a:cubicBezTo>
                    <a:close/>
                    <a:moveTo>
                      <a:pt x="15" y="25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5" y="4"/>
                      <a:pt x="15" y="4"/>
                    </a:cubicBezTo>
                    <a:cubicBezTo>
                      <a:pt x="15" y="4"/>
                      <a:pt x="14" y="5"/>
                      <a:pt x="14" y="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5" y="25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lose/>
                    <a:moveTo>
                      <a:pt x="4" y="23"/>
                    </a:moveTo>
                    <a:cubicBezTo>
                      <a:pt x="4" y="23"/>
                      <a:pt x="4" y="23"/>
                      <a:pt x="4" y="24"/>
                    </a:cubicBezTo>
                    <a:cubicBezTo>
                      <a:pt x="3" y="23"/>
                      <a:pt x="2" y="23"/>
                      <a:pt x="0" y="22"/>
                    </a:cubicBezTo>
                    <a:cubicBezTo>
                      <a:pt x="0" y="22"/>
                      <a:pt x="0" y="21"/>
                      <a:pt x="1" y="22"/>
                    </a:cubicBezTo>
                    <a:cubicBezTo>
                      <a:pt x="2" y="22"/>
                      <a:pt x="3" y="22"/>
                      <a:pt x="4" y="23"/>
                    </a:cubicBezTo>
                    <a:close/>
                  </a:path>
                </a:pathLst>
              </a:custGeom>
              <a:solidFill>
                <a:srgbClr val="B17D2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5" name="Freeform 1224"/>
              <p:cNvSpPr>
                <a:spLocks noEditPoints="1"/>
              </p:cNvSpPr>
              <p:nvPr/>
            </p:nvSpPr>
            <p:spPr bwMode="auto">
              <a:xfrm>
                <a:off x="5775" y="2737"/>
                <a:ext cx="2" cy="39"/>
              </a:xfrm>
              <a:custGeom>
                <a:gdLst>
                  <a:gd fmla="*/ 0 w 1" name="T0"/>
                  <a:gd fmla="*/ 16 h 16" name="T1"/>
                  <a:gd fmla="*/ 1 w 1" name="T2"/>
                  <a:gd fmla="*/ 16 h 16" name="T3"/>
                  <a:gd fmla="*/ 1 w 1" name="T4"/>
                  <a:gd fmla="*/ 15 h 16" name="T5"/>
                  <a:gd fmla="*/ 1 w 1" name="T6"/>
                  <a:gd fmla="*/ 15 h 16" name="T7"/>
                  <a:gd fmla="*/ 1 w 1" name="T8"/>
                  <a:gd fmla="*/ 15 h 16" name="T9"/>
                  <a:gd fmla="*/ 1 w 1" name="T10"/>
                  <a:gd fmla="*/ 14 h 16" name="T11"/>
                  <a:gd fmla="*/ 0 w 1" name="T12"/>
                  <a:gd fmla="*/ 14 h 16" name="T13"/>
                  <a:gd fmla="*/ 1 w 1" name="T14"/>
                  <a:gd fmla="*/ 13 h 16" name="T15"/>
                  <a:gd fmla="*/ 1 w 1" name="T16"/>
                  <a:gd fmla="*/ 13 h 16" name="T17"/>
                  <a:gd fmla="*/ 1 w 1" name="T18"/>
                  <a:gd fmla="*/ 13 h 16" name="T19"/>
                  <a:gd fmla="*/ 1 w 1" name="T20"/>
                  <a:gd fmla="*/ 12 h 16" name="T21"/>
                  <a:gd fmla="*/ 0 w 1" name="T22"/>
                  <a:gd fmla="*/ 12 h 16" name="T23"/>
                  <a:gd fmla="*/ 1 w 1" name="T24"/>
                  <a:gd fmla="*/ 12 h 16" name="T25"/>
                  <a:gd fmla="*/ 1 w 1" name="T26"/>
                  <a:gd fmla="*/ 11 h 16" name="T27"/>
                  <a:gd fmla="*/ 1 w 1" name="T28"/>
                  <a:gd fmla="*/ 12 h 16" name="T29"/>
                  <a:gd fmla="*/ 1 w 1" name="T30"/>
                  <a:gd fmla="*/ 10 h 16" name="T31"/>
                  <a:gd fmla="*/ 0 w 1" name="T32"/>
                  <a:gd fmla="*/ 11 h 16" name="T33"/>
                  <a:gd fmla="*/ 1 w 1" name="T34"/>
                  <a:gd fmla="*/ 10 h 16" name="T35"/>
                  <a:gd fmla="*/ 1 w 1" name="T36"/>
                  <a:gd fmla="*/ 10 h 16" name="T37"/>
                  <a:gd fmla="*/ 1 w 1" name="T38"/>
                  <a:gd fmla="*/ 10 h 16" name="T39"/>
                  <a:gd fmla="*/ 1 w 1" name="T40"/>
                  <a:gd fmla="*/ 9 h 16" name="T41"/>
                  <a:gd fmla="*/ 0 w 1" name="T42"/>
                  <a:gd fmla="*/ 9 h 16" name="T43"/>
                  <a:gd fmla="*/ 1 w 1" name="T44"/>
                  <a:gd fmla="*/ 8 h 16" name="T45"/>
                  <a:gd fmla="*/ 1 w 1" name="T46"/>
                  <a:gd fmla="*/ 8 h 16" name="T47"/>
                  <a:gd fmla="*/ 1 w 1" name="T48"/>
                  <a:gd fmla="*/ 8 h 16" name="T49"/>
                  <a:gd fmla="*/ 1 w 1" name="T50"/>
                  <a:gd fmla="*/ 7 h 16" name="T51"/>
                  <a:gd fmla="*/ 0 w 1" name="T52"/>
                  <a:gd fmla="*/ 7 h 16" name="T53"/>
                  <a:gd fmla="*/ 1 w 1" name="T54"/>
                  <a:gd fmla="*/ 6 h 16" name="T55"/>
                  <a:gd fmla="*/ 1 w 1" name="T56"/>
                  <a:gd fmla="*/ 6 h 16" name="T57"/>
                  <a:gd fmla="*/ 1 w 1" name="T58"/>
                  <a:gd fmla="*/ 6 h 16" name="T59"/>
                  <a:gd fmla="*/ 1 w 1" name="T60"/>
                  <a:gd fmla="*/ 5 h 16" name="T61"/>
                  <a:gd fmla="*/ 0 w 1" name="T62"/>
                  <a:gd fmla="*/ 6 h 16" name="T63"/>
                  <a:gd fmla="*/ 1 w 1" name="T64"/>
                  <a:gd fmla="*/ 5 h 16" name="T65"/>
                  <a:gd fmla="*/ 1 w 1" name="T66"/>
                  <a:gd fmla="*/ 5 h 16" name="T67"/>
                  <a:gd fmla="*/ 1 w 1" name="T68"/>
                  <a:gd fmla="*/ 5 h 16" name="T69"/>
                  <a:gd fmla="*/ 1 w 1" name="T70"/>
                  <a:gd fmla="*/ 4 h 16" name="T71"/>
                  <a:gd fmla="*/ 0 w 1" name="T72"/>
                  <a:gd fmla="*/ 4 h 16" name="T73"/>
                  <a:gd fmla="*/ 1 w 1" name="T74"/>
                  <a:gd fmla="*/ 3 h 16" name="T75"/>
                  <a:gd fmla="*/ 1 w 1" name="T76"/>
                  <a:gd fmla="*/ 3 h 16" name="T77"/>
                  <a:gd fmla="*/ 1 w 1" name="T78"/>
                  <a:gd fmla="*/ 3 h 16" name="T79"/>
                  <a:gd fmla="*/ 1 w 1" name="T80"/>
                  <a:gd fmla="*/ 2 h 16" name="T81"/>
                  <a:gd fmla="*/ 0 w 1" name="T82"/>
                  <a:gd fmla="*/ 2 h 16" name="T83"/>
                  <a:gd fmla="*/ 1 w 1" name="T84"/>
                  <a:gd fmla="*/ 1 h 16" name="T85"/>
                  <a:gd fmla="*/ 1 w 1" name="T86"/>
                  <a:gd fmla="*/ 1 h 16" name="T87"/>
                  <a:gd fmla="*/ 1 w 1" name="T88"/>
                  <a:gd fmla="*/ 1 h 16" name="T89"/>
                  <a:gd fmla="*/ 1 w 1" name="T90"/>
                  <a:gd fmla="*/ 0 h 16" name="T91"/>
                  <a:gd fmla="*/ 0 w 1" name="T92"/>
                  <a:gd fmla="*/ 0 h 16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6" w="1">
                    <a:moveTo>
                      <a:pt x="1" y="16"/>
                    </a:moveTo>
                    <a:cubicBezTo>
                      <a:pt x="1" y="16"/>
                      <a:pt x="0" y="16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lose/>
                    <a:moveTo>
                      <a:pt x="1" y="15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5"/>
                      <a:pt x="1" y="15"/>
                      <a:pt x="1" y="15"/>
                    </a:cubicBezTo>
                    <a:close/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0" y="14"/>
                      <a:pt x="0" y="14"/>
                    </a:cubicBezTo>
                    <a:cubicBezTo>
                      <a:pt x="0" y="14"/>
                      <a:pt x="1" y="14"/>
                      <a:pt x="1" y="14"/>
                    </a:cubicBezTo>
                    <a:close/>
                    <a:moveTo>
                      <a:pt x="1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lose/>
                    <a:moveTo>
                      <a:pt x="1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lose/>
                    <a:moveTo>
                      <a:pt x="1" y="12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lose/>
                    <a:moveTo>
                      <a:pt x="1" y="11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lose/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1" y="8"/>
                    </a:cubicBezTo>
                    <a:close/>
                    <a:moveTo>
                      <a:pt x="1" y="7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1" y="7"/>
                      <a:pt x="1" y="7"/>
                    </a:cubicBezTo>
                    <a:close/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  <a:moveTo>
                      <a:pt x="1" y="6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6"/>
                    </a:cubicBezTo>
                    <a:close/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lose/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6" name="Freeform 1225"/>
              <p:cNvSpPr>
                <a:spLocks noEditPoints="1"/>
              </p:cNvSpPr>
              <p:nvPr/>
            </p:nvSpPr>
            <p:spPr bwMode="auto">
              <a:xfrm>
                <a:off x="5740" y="2790"/>
                <a:ext cx="16" cy="24"/>
              </a:xfrm>
              <a:custGeom>
                <a:gdLst>
                  <a:gd fmla="*/ 7 w 7" name="T0"/>
                  <a:gd fmla="*/ 8 h 10" name="T1"/>
                  <a:gd fmla="*/ 6 w 7" name="T2"/>
                  <a:gd fmla="*/ 10 h 10" name="T3"/>
                  <a:gd fmla="*/ 5 w 7" name="T4"/>
                  <a:gd fmla="*/ 9 h 10" name="T5"/>
                  <a:gd fmla="*/ 7 w 7" name="T6"/>
                  <a:gd fmla="*/ 8 h 10" name="T7"/>
                  <a:gd fmla="*/ 6 w 7" name="T8"/>
                  <a:gd fmla="*/ 1 h 10" name="T9"/>
                  <a:gd fmla="*/ 7 w 7" name="T10"/>
                  <a:gd fmla="*/ 2 h 10" name="T11"/>
                  <a:gd fmla="*/ 5 w 7" name="T12"/>
                  <a:gd fmla="*/ 2 h 10" name="T13"/>
                  <a:gd fmla="*/ 6 w 7" name="T14"/>
                  <a:gd fmla="*/ 1 h 10" name="T15"/>
                  <a:gd fmla="*/ 7 w 7" name="T16"/>
                  <a:gd fmla="*/ 3 h 10" name="T17"/>
                  <a:gd fmla="*/ 6 w 7" name="T18"/>
                  <a:gd fmla="*/ 4 h 10" name="T19"/>
                  <a:gd fmla="*/ 5 w 7" name="T20"/>
                  <a:gd fmla="*/ 3 h 10" name="T21"/>
                  <a:gd fmla="*/ 7 w 7" name="T22"/>
                  <a:gd fmla="*/ 3 h 10" name="T23"/>
                  <a:gd fmla="*/ 0 w 7" name="T24"/>
                  <a:gd fmla="*/ 0 h 10" name="T25"/>
                  <a:gd fmla="*/ 3 w 7" name="T26"/>
                  <a:gd fmla="*/ 1 h 10" name="T27"/>
                  <a:gd fmla="*/ 1 w 7" name="T28"/>
                  <a:gd fmla="*/ 2 h 10" name="T29"/>
                  <a:gd fmla="*/ 0 w 7" name="T30"/>
                  <a:gd fmla="*/ 0 h 10" name="T31"/>
                  <a:gd fmla="*/ 3 w 7" name="T32"/>
                  <a:gd fmla="*/ 1 h 10" name="T33"/>
                  <a:gd fmla="*/ 3 w 7" name="T34"/>
                  <a:gd fmla="*/ 3 h 10" name="T35"/>
                  <a:gd fmla="*/ 2 w 7" name="T36"/>
                  <a:gd fmla="*/ 3 h 10" name="T37"/>
                  <a:gd fmla="*/ 1 w 7" name="T38"/>
                  <a:gd fmla="*/ 2 h 10" name="T39"/>
                  <a:gd fmla="*/ 3 w 7" name="T40"/>
                  <a:gd fmla="*/ 1 h 10" name="T41"/>
                  <a:gd fmla="*/ 3 w 7" name="T42"/>
                  <a:gd fmla="*/ 3 h 10" name="T43"/>
                  <a:gd fmla="*/ 6 w 7" name="T44"/>
                  <a:gd fmla="*/ 4 h 10" name="T45"/>
                  <a:gd fmla="*/ 7 w 7" name="T46"/>
                  <a:gd fmla="*/ 4 h 10" name="T47"/>
                  <a:gd fmla="*/ 3 w 7" name="T48"/>
                  <a:gd fmla="*/ 5 h 10" name="T49"/>
                  <a:gd fmla="*/ 2 w 7" name="T50"/>
                  <a:gd fmla="*/ 3 h 10" name="T51"/>
                  <a:gd fmla="*/ 3 w 7" name="T52"/>
                  <a:gd fmla="*/ 3 h 10" name="T53"/>
                  <a:gd fmla="*/ 7 w 7" name="T54"/>
                  <a:gd fmla="*/ 4 h 10" name="T55"/>
                  <a:gd fmla="*/ 7 w 7" name="T56"/>
                  <a:gd fmla="*/ 5 h 10" name="T57"/>
                  <a:gd fmla="*/ 4 w 7" name="T58"/>
                  <a:gd fmla="*/ 6 h 10" name="T59"/>
                  <a:gd fmla="*/ 3 w 7" name="T60"/>
                  <a:gd fmla="*/ 6 h 10" name="T61"/>
                  <a:gd fmla="*/ 7 w 7" name="T62"/>
                  <a:gd fmla="*/ 4 h 10" name="T63"/>
                  <a:gd fmla="*/ 7 w 7" name="T64"/>
                  <a:gd fmla="*/ 5 h 10" name="T65"/>
                  <a:gd fmla="*/ 7 w 7" name="T66"/>
                  <a:gd fmla="*/ 7 h 10" name="T67"/>
                  <a:gd fmla="*/ 6 w 7" name="T68"/>
                  <a:gd fmla="*/ 7 h 10" name="T69"/>
                  <a:gd fmla="*/ 6 w 7" name="T70"/>
                  <a:gd fmla="*/ 5 h 10" name="T71"/>
                  <a:gd fmla="*/ 7 w 7" name="T72"/>
                  <a:gd fmla="*/ 5 h 10" name="T73"/>
                  <a:gd fmla="*/ 6 w 7" name="T74"/>
                  <a:gd fmla="*/ 7 h 10" name="T75"/>
                  <a:gd fmla="*/ 5 w 7" name="T76"/>
                  <a:gd fmla="*/ 7 h 10" name="T77"/>
                  <a:gd fmla="*/ 5 w 7" name="T78"/>
                  <a:gd fmla="*/ 6 h 10" name="T79"/>
                  <a:gd fmla="*/ 6 w 7" name="T80"/>
                  <a:gd fmla="*/ 6 h 10" name="T81"/>
                  <a:gd fmla="*/ 6 w 7" name="T82"/>
                  <a:gd fmla="*/ 7 h 10" name="T83"/>
                  <a:gd fmla="*/ 5 w 7" name="T84"/>
                  <a:gd fmla="*/ 7 h 10" name="T85"/>
                  <a:gd fmla="*/ 4 w 7" name="T86"/>
                  <a:gd fmla="*/ 8 h 10" name="T87"/>
                  <a:gd fmla="*/ 4 w 7" name="T88"/>
                  <a:gd fmla="*/ 6 h 10" name="T89"/>
                  <a:gd fmla="*/ 4 w 7" name="T90"/>
                  <a:gd fmla="*/ 6 h 10" name="T91"/>
                  <a:gd fmla="*/ 5 w 7" name="T92"/>
                  <a:gd fmla="*/ 7 h 10" name="T93"/>
                  <a:gd fmla="*/ 7 w 7" name="T94"/>
                  <a:gd fmla="*/ 7 h 10" name="T95"/>
                  <a:gd fmla="*/ 7 w 7" name="T96"/>
                  <a:gd fmla="*/ 8 h 10" name="T97"/>
                  <a:gd fmla="*/ 5 w 7" name="T98"/>
                  <a:gd fmla="*/ 8 h 10" name="T99"/>
                  <a:gd fmla="*/ 4 w 7" name="T100"/>
                  <a:gd fmla="*/ 8 h 10" name="T101"/>
                  <a:gd fmla="*/ 7 w 7" name="T102"/>
                  <a:gd fmla="*/ 7 h 10" name="T10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b="b" l="0" r="r" t="0"/>
                <a:pathLst>
                  <a:path h="10" w="7">
                    <a:moveTo>
                      <a:pt x="7" y="8"/>
                    </a:moveTo>
                    <a:cubicBezTo>
                      <a:pt x="7" y="9"/>
                      <a:pt x="6" y="10"/>
                      <a:pt x="6" y="10"/>
                    </a:cubicBezTo>
                    <a:cubicBezTo>
                      <a:pt x="5" y="10"/>
                      <a:pt x="5" y="9"/>
                      <a:pt x="5" y="9"/>
                    </a:cubicBezTo>
                    <a:lnTo>
                      <a:pt x="7" y="8"/>
                    </a:lnTo>
                    <a:close/>
                    <a:moveTo>
                      <a:pt x="6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2"/>
                      <a:pt x="5" y="2"/>
                      <a:pt x="5" y="2"/>
                    </a:cubicBezTo>
                    <a:lnTo>
                      <a:pt x="6" y="1"/>
                    </a:lnTo>
                    <a:close/>
                    <a:moveTo>
                      <a:pt x="7" y="3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lnTo>
                      <a:pt x="7" y="3"/>
                    </a:lnTo>
                    <a:close/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  <a:moveTo>
                      <a:pt x="3" y="1"/>
                    </a:move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1" y="2"/>
                    </a:cubicBezTo>
                    <a:lnTo>
                      <a:pt x="3" y="1"/>
                    </a:lnTo>
                    <a:close/>
                    <a:moveTo>
                      <a:pt x="3" y="3"/>
                    </a:moveTo>
                    <a:cubicBezTo>
                      <a:pt x="4" y="4"/>
                      <a:pt x="5" y="5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2" y="3"/>
                    </a:cubicBezTo>
                    <a:lnTo>
                      <a:pt x="3" y="3"/>
                    </a:lnTo>
                    <a:close/>
                    <a:moveTo>
                      <a:pt x="7" y="4"/>
                    </a:moveTo>
                    <a:cubicBezTo>
                      <a:pt x="7" y="4"/>
                      <a:pt x="7" y="4"/>
                      <a:pt x="7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4"/>
                    </a:lnTo>
                    <a:close/>
                    <a:moveTo>
                      <a:pt x="7" y="5"/>
                    </a:moveTo>
                    <a:cubicBezTo>
                      <a:pt x="7" y="6"/>
                      <a:pt x="7" y="6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lnTo>
                      <a:pt x="7" y="5"/>
                    </a:lnTo>
                    <a:close/>
                    <a:moveTo>
                      <a:pt x="6" y="7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6" y="6"/>
                      <a:pt x="6" y="6"/>
                    </a:cubicBezTo>
                    <a:lnTo>
                      <a:pt x="6" y="7"/>
                    </a:lnTo>
                    <a:close/>
                    <a:moveTo>
                      <a:pt x="5" y="7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lnTo>
                      <a:pt x="5" y="7"/>
                    </a:lnTo>
                    <a:close/>
                    <a:moveTo>
                      <a:pt x="7" y="7"/>
                    </a:moveTo>
                    <a:cubicBezTo>
                      <a:pt x="7" y="7"/>
                      <a:pt x="7" y="7"/>
                      <a:pt x="7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4" y="8"/>
                    </a:cubicBez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CDA13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7" name="Freeform 1226"/>
              <p:cNvSpPr>
                <a:spLocks noEditPoints="1"/>
              </p:cNvSpPr>
              <p:nvPr/>
            </p:nvSpPr>
            <p:spPr bwMode="auto">
              <a:xfrm>
                <a:off x="5740" y="2790"/>
                <a:ext cx="16" cy="27"/>
              </a:xfrm>
              <a:custGeom>
                <a:gdLst>
                  <a:gd fmla="*/ 6 w 7" name="T0"/>
                  <a:gd fmla="*/ 10 h 11" name="T1"/>
                  <a:gd fmla="*/ 7 w 7" name="T2"/>
                  <a:gd fmla="*/ 8 h 11" name="T3"/>
                  <a:gd fmla="*/ 6 w 7" name="T4"/>
                  <a:gd fmla="*/ 11 h 11" name="T5"/>
                  <a:gd fmla="*/ 5 w 7" name="T6"/>
                  <a:gd fmla="*/ 9 h 11" name="T7"/>
                  <a:gd fmla="*/ 7 w 7" name="T8"/>
                  <a:gd fmla="*/ 8 h 11" name="T9"/>
                  <a:gd fmla="*/ 4 w 7" name="T10"/>
                  <a:gd fmla="*/ 8 h 11" name="T11"/>
                  <a:gd fmla="*/ 6 w 7" name="T12"/>
                  <a:gd fmla="*/ 7 h 11" name="T13"/>
                  <a:gd fmla="*/ 5 w 7" name="T14"/>
                  <a:gd fmla="*/ 7 h 11" name="T15"/>
                  <a:gd fmla="*/ 4 w 7" name="T16"/>
                  <a:gd fmla="*/ 6 h 11" name="T17"/>
                  <a:gd fmla="*/ 3 w 7" name="T18"/>
                  <a:gd fmla="*/ 6 h 11" name="T19"/>
                  <a:gd fmla="*/ 7 w 7" name="T20"/>
                  <a:gd fmla="*/ 5 h 11" name="T21"/>
                  <a:gd fmla="*/ 5 w 7" name="T22"/>
                  <a:gd fmla="*/ 7 h 11" name="T23"/>
                  <a:gd fmla="*/ 5 w 7" name="T24"/>
                  <a:gd fmla="*/ 5 h 11" name="T25"/>
                  <a:gd fmla="*/ 6 w 7" name="T26"/>
                  <a:gd fmla="*/ 6 h 11" name="T27"/>
                  <a:gd fmla="*/ 7 w 7" name="T28"/>
                  <a:gd fmla="*/ 7 h 11" name="T29"/>
                  <a:gd fmla="*/ 7 w 7" name="T30"/>
                  <a:gd fmla="*/ 7 h 11" name="T31"/>
                  <a:gd fmla="*/ 5 w 7" name="T32"/>
                  <a:gd fmla="*/ 9 h 11" name="T33"/>
                  <a:gd fmla="*/ 4 w 7" name="T34"/>
                  <a:gd fmla="*/ 8 h 11" name="T35"/>
                  <a:gd fmla="*/ 7 w 7" name="T36"/>
                  <a:gd fmla="*/ 8 h 11" name="T37"/>
                  <a:gd fmla="*/ 7 w 7" name="T38"/>
                  <a:gd fmla="*/ 5 h 11" name="T39"/>
                  <a:gd fmla="*/ 6 w 7" name="T40"/>
                  <a:gd fmla="*/ 7 h 11" name="T41"/>
                  <a:gd fmla="*/ 7 w 7" name="T42"/>
                  <a:gd fmla="*/ 5 h 11" name="T43"/>
                  <a:gd fmla="*/ 3 w 7" name="T44"/>
                  <a:gd fmla="*/ 6 h 11" name="T45"/>
                  <a:gd fmla="*/ 7 w 7" name="T46"/>
                  <a:gd fmla="*/ 5 h 11" name="T47"/>
                  <a:gd fmla="*/ 3 w 7" name="T48"/>
                  <a:gd fmla="*/ 6 h 11" name="T49"/>
                  <a:gd fmla="*/ 3 w 7" name="T50"/>
                  <a:gd fmla="*/ 3 h 11" name="T51"/>
                  <a:gd fmla="*/ 5 w 7" name="T52"/>
                  <a:gd fmla="*/ 3 h 11" name="T53"/>
                  <a:gd fmla="*/ 6 w 7" name="T54"/>
                  <a:gd fmla="*/ 4 h 11" name="T55"/>
                  <a:gd fmla="*/ 6 w 7" name="T56"/>
                  <a:gd fmla="*/ 4 h 11" name="T57"/>
                  <a:gd fmla="*/ 5 w 7" name="T58"/>
                  <a:gd fmla="*/ 4 h 11" name="T59"/>
                  <a:gd fmla="*/ 3 w 7" name="T60"/>
                  <a:gd fmla="*/ 3 h 11" name="T61"/>
                  <a:gd fmla="*/ 3 w 7" name="T62"/>
                  <a:gd fmla="*/ 5 h 11" name="T63"/>
                  <a:gd fmla="*/ 3 w 7" name="T64"/>
                  <a:gd fmla="*/ 3 h 11" name="T65"/>
                  <a:gd fmla="*/ 2 w 7" name="T66"/>
                  <a:gd fmla="*/ 3 h 11" name="T67"/>
                  <a:gd fmla="*/ 1 w 7" name="T68"/>
                  <a:gd fmla="*/ 2 h 11" name="T69"/>
                  <a:gd fmla="*/ 3 w 7" name="T70"/>
                  <a:gd fmla="*/ 3 h 11" name="T71"/>
                  <a:gd fmla="*/ 2 w 7" name="T72"/>
                  <a:gd fmla="*/ 1 h 11" name="T73"/>
                  <a:gd fmla="*/ 3 w 7" name="T74"/>
                  <a:gd fmla="*/ 3 h 11" name="T75"/>
                  <a:gd fmla="*/ 7 w 7" name="T76"/>
                  <a:gd fmla="*/ 2 h 11" name="T77"/>
                  <a:gd fmla="*/ 6 w 7" name="T78"/>
                  <a:gd fmla="*/ 1 h 11" name="T79"/>
                  <a:gd fmla="*/ 1 w 7" name="T80"/>
                  <a:gd fmla="*/ 2 h 11" name="T81"/>
                  <a:gd fmla="*/ 0 w 7" name="T82"/>
                  <a:gd fmla="*/ 0 h 11" name="T83"/>
                  <a:gd fmla="*/ 3 w 7" name="T84"/>
                  <a:gd fmla="*/ 1 h 11" name="T85"/>
                  <a:gd fmla="*/ 0 w 7" name="T86"/>
                  <a:gd fmla="*/ 0 h 11" name="T87"/>
                  <a:gd fmla="*/ 3 w 7" name="T88"/>
                  <a:gd fmla="*/ 1 h 11" name="T89"/>
                  <a:gd fmla="*/ 0 w 7" name="T90"/>
                  <a:gd fmla="*/ 0 h 11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11" w="7">
                    <a:moveTo>
                      <a:pt x="6" y="11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7" y="10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lose/>
                    <a:moveTo>
                      <a:pt x="7" y="8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6" y="10"/>
                      <a:pt x="6" y="10"/>
                    </a:cubicBezTo>
                    <a:cubicBezTo>
                      <a:pt x="6" y="10"/>
                      <a:pt x="7" y="9"/>
                      <a:pt x="7" y="8"/>
                    </a:cubicBezTo>
                    <a:close/>
                    <a:moveTo>
                      <a:pt x="5" y="9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8"/>
                    </a:cubicBezTo>
                    <a:cubicBezTo>
                      <a:pt x="5" y="9"/>
                      <a:pt x="5" y="9"/>
                      <a:pt x="5" y="9"/>
                    </a:cubicBezTo>
                    <a:close/>
                    <a:moveTo>
                      <a:pt x="7" y="7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7" y="7"/>
                    </a:cubicBezTo>
                    <a:close/>
                    <a:moveTo>
                      <a:pt x="7" y="5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7" y="6"/>
                      <a:pt x="7" y="5"/>
                    </a:cubicBezTo>
                    <a:close/>
                    <a:moveTo>
                      <a:pt x="7" y="4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  <a:moveTo>
                      <a:pt x="3" y="6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  <a:moveTo>
                      <a:pt x="3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4"/>
                      <a:pt x="3" y="3"/>
                    </a:cubicBezTo>
                    <a:close/>
                    <a:moveTo>
                      <a:pt x="2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  <a:moveTo>
                      <a:pt x="7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8" name="Rectangle 1227"/>
              <p:cNvSpPr>
                <a:spLocks noChangeArrowheads="1"/>
              </p:cNvSpPr>
              <p:nvPr/>
            </p:nvSpPr>
            <p:spPr bwMode="auto">
              <a:xfrm>
                <a:off x="6144" y="2646"/>
                <a:ext cx="787" cy="466"/>
              </a:xfrm>
              <a:prstGeom prst="rect">
                <a:avLst/>
              </a:pr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9" name="Oval 1228"/>
              <p:cNvSpPr>
                <a:spLocks noChangeArrowheads="1"/>
              </p:cNvSpPr>
              <p:nvPr/>
            </p:nvSpPr>
            <p:spPr bwMode="auto">
              <a:xfrm>
                <a:off x="6423" y="2764"/>
                <a:ext cx="229" cy="2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0" name="Oval 1229"/>
              <p:cNvSpPr>
                <a:spLocks noChangeArrowheads="1"/>
              </p:cNvSpPr>
              <p:nvPr/>
            </p:nvSpPr>
            <p:spPr bwMode="auto">
              <a:xfrm>
                <a:off x="6451" y="2793"/>
                <a:ext cx="173" cy="172"/>
              </a:xfrm>
              <a:prstGeom prst="ellipse">
                <a:avLst/>
              </a:pr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1" name="Oval 1230"/>
              <p:cNvSpPr>
                <a:spLocks noChangeArrowheads="1"/>
              </p:cNvSpPr>
              <p:nvPr/>
            </p:nvSpPr>
            <p:spPr bwMode="auto">
              <a:xfrm>
                <a:off x="6491" y="2809"/>
                <a:ext cx="138" cy="1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2" name="Freeform 1231"/>
              <p:cNvSpPr/>
              <p:nvPr/>
            </p:nvSpPr>
            <p:spPr bwMode="auto">
              <a:xfrm>
                <a:off x="6508" y="2869"/>
                <a:ext cx="59" cy="27"/>
              </a:xfrm>
              <a:custGeom>
                <a:gdLst>
                  <a:gd fmla="*/ 0 w 59" name="T0"/>
                  <a:gd fmla="*/ 10 h 27" name="T1"/>
                  <a:gd fmla="*/ 50 w 59" name="T2"/>
                  <a:gd fmla="*/ 27 h 27" name="T3"/>
                  <a:gd fmla="*/ 59 w 59" name="T4"/>
                  <a:gd fmla="*/ 0 h 27" name="T5"/>
                  <a:gd fmla="*/ 0 w 59" name="T6"/>
                  <a:gd fmla="*/ 10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59">
                    <a:moveTo>
                      <a:pt x="0" y="10"/>
                    </a:moveTo>
                    <a:lnTo>
                      <a:pt x="50" y="27"/>
                    </a:lnTo>
                    <a:lnTo>
                      <a:pt x="59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3" name="Freeform 1232"/>
              <p:cNvSpPr/>
              <p:nvPr/>
            </p:nvSpPr>
            <p:spPr bwMode="auto">
              <a:xfrm>
                <a:off x="6508" y="2869"/>
                <a:ext cx="59" cy="27"/>
              </a:xfrm>
              <a:custGeom>
                <a:gdLst>
                  <a:gd fmla="*/ 0 w 59" name="T0"/>
                  <a:gd fmla="*/ 10 h 27" name="T1"/>
                  <a:gd fmla="*/ 50 w 59" name="T2"/>
                  <a:gd fmla="*/ 27 h 27" name="T3"/>
                  <a:gd fmla="*/ 59 w 59" name="T4"/>
                  <a:gd fmla="*/ 0 h 2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7" w="59">
                    <a:moveTo>
                      <a:pt x="0" y="10"/>
                    </a:moveTo>
                    <a:lnTo>
                      <a:pt x="50" y="27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4" name="Freeform 1233"/>
              <p:cNvSpPr/>
              <p:nvPr/>
            </p:nvSpPr>
            <p:spPr bwMode="auto">
              <a:xfrm>
                <a:off x="6508" y="2862"/>
                <a:ext cx="59" cy="27"/>
              </a:xfrm>
              <a:custGeom>
                <a:gdLst>
                  <a:gd fmla="*/ 0 w 59" name="T0"/>
                  <a:gd fmla="*/ 17 h 27" name="T1"/>
                  <a:gd fmla="*/ 50 w 59" name="T2"/>
                  <a:gd fmla="*/ 0 h 27" name="T3"/>
                  <a:gd fmla="*/ 59 w 59" name="T4"/>
                  <a:gd fmla="*/ 27 h 27" name="T5"/>
                  <a:gd fmla="*/ 0 w 59" name="T6"/>
                  <a:gd fmla="*/ 17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59">
                    <a:moveTo>
                      <a:pt x="0" y="17"/>
                    </a:moveTo>
                    <a:lnTo>
                      <a:pt x="50" y="0"/>
                    </a:lnTo>
                    <a:lnTo>
                      <a:pt x="59" y="2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5" name="Freeform 1234"/>
              <p:cNvSpPr/>
              <p:nvPr/>
            </p:nvSpPr>
            <p:spPr bwMode="auto">
              <a:xfrm>
                <a:off x="6508" y="2862"/>
                <a:ext cx="59" cy="27"/>
              </a:xfrm>
              <a:custGeom>
                <a:gdLst>
                  <a:gd fmla="*/ 0 w 59" name="T0"/>
                  <a:gd fmla="*/ 17 h 27" name="T1"/>
                  <a:gd fmla="*/ 50 w 59" name="T2"/>
                  <a:gd fmla="*/ 0 h 27" name="T3"/>
                  <a:gd fmla="*/ 59 w 59" name="T4"/>
                  <a:gd fmla="*/ 27 h 2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7" w="59">
                    <a:moveTo>
                      <a:pt x="0" y="17"/>
                    </a:moveTo>
                    <a:lnTo>
                      <a:pt x="50" y="0"/>
                    </a:lnTo>
                    <a:lnTo>
                      <a:pt x="59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6" name="Freeform 1235"/>
              <p:cNvSpPr/>
              <p:nvPr/>
            </p:nvSpPr>
            <p:spPr bwMode="auto">
              <a:xfrm>
                <a:off x="6543" y="2829"/>
                <a:ext cx="27" cy="52"/>
              </a:xfrm>
              <a:custGeom>
                <a:gdLst>
                  <a:gd fmla="*/ 0 w 27" name="T0"/>
                  <a:gd fmla="*/ 0 h 52" name="T1"/>
                  <a:gd fmla="*/ 0 w 27" name="T2"/>
                  <a:gd fmla="*/ 52 h 52" name="T3"/>
                  <a:gd fmla="*/ 27 w 27" name="T4"/>
                  <a:gd fmla="*/ 52 h 52" name="T5"/>
                  <a:gd fmla="*/ 0 w 27" name="T6"/>
                  <a:gd fmla="*/ 0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27">
                    <a:moveTo>
                      <a:pt x="0" y="0"/>
                    </a:moveTo>
                    <a:lnTo>
                      <a:pt x="0" y="52"/>
                    </a:lnTo>
                    <a:lnTo>
                      <a:pt x="27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7" name="Freeform 1236"/>
              <p:cNvSpPr/>
              <p:nvPr/>
            </p:nvSpPr>
            <p:spPr bwMode="auto">
              <a:xfrm>
                <a:off x="6543" y="2829"/>
                <a:ext cx="27" cy="52"/>
              </a:xfrm>
              <a:custGeom>
                <a:gdLst>
                  <a:gd fmla="*/ 0 w 27" name="T0"/>
                  <a:gd fmla="*/ 0 h 52" name="T1"/>
                  <a:gd fmla="*/ 0 w 27" name="T2"/>
                  <a:gd fmla="*/ 52 h 52" name="T3"/>
                  <a:gd fmla="*/ 27 w 27" name="T4"/>
                  <a:gd fmla="*/ 52 h 5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2" w="27">
                    <a:moveTo>
                      <a:pt x="0" y="0"/>
                    </a:moveTo>
                    <a:lnTo>
                      <a:pt x="0" y="52"/>
                    </a:lnTo>
                    <a:lnTo>
                      <a:pt x="27" y="5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8" name="Freeform 1237"/>
              <p:cNvSpPr/>
              <p:nvPr/>
            </p:nvSpPr>
            <p:spPr bwMode="auto">
              <a:xfrm>
                <a:off x="6543" y="2829"/>
                <a:ext cx="31" cy="57"/>
              </a:xfrm>
              <a:custGeom>
                <a:gdLst>
                  <a:gd fmla="*/ 0 w 31" name="T0"/>
                  <a:gd fmla="*/ 0 h 57" name="T1"/>
                  <a:gd fmla="*/ 31 w 31" name="T2"/>
                  <a:gd fmla="*/ 43 h 57" name="T3"/>
                  <a:gd fmla="*/ 10 w 31" name="T4"/>
                  <a:gd fmla="*/ 57 h 57" name="T5"/>
                  <a:gd fmla="*/ 0 w 31" name="T6"/>
                  <a:gd fmla="*/ 0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31">
                    <a:moveTo>
                      <a:pt x="0" y="0"/>
                    </a:moveTo>
                    <a:lnTo>
                      <a:pt x="31" y="43"/>
                    </a:lnTo>
                    <a:lnTo>
                      <a:pt x="10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9" name="Freeform 1238"/>
              <p:cNvSpPr/>
              <p:nvPr/>
            </p:nvSpPr>
            <p:spPr bwMode="auto">
              <a:xfrm>
                <a:off x="6543" y="2829"/>
                <a:ext cx="31" cy="57"/>
              </a:xfrm>
              <a:custGeom>
                <a:gdLst>
                  <a:gd fmla="*/ 0 w 31" name="T0"/>
                  <a:gd fmla="*/ 0 h 57" name="T1"/>
                  <a:gd fmla="*/ 31 w 31" name="T2"/>
                  <a:gd fmla="*/ 43 h 57" name="T3"/>
                  <a:gd fmla="*/ 10 w 31" name="T4"/>
                  <a:gd fmla="*/ 57 h 5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7" w="31">
                    <a:moveTo>
                      <a:pt x="0" y="0"/>
                    </a:moveTo>
                    <a:lnTo>
                      <a:pt x="31" y="43"/>
                    </a:lnTo>
                    <a:lnTo>
                      <a:pt x="10" y="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0" name="Freeform 1239"/>
              <p:cNvSpPr/>
              <p:nvPr/>
            </p:nvSpPr>
            <p:spPr bwMode="auto">
              <a:xfrm>
                <a:off x="6543" y="2872"/>
                <a:ext cx="31" cy="57"/>
              </a:xfrm>
              <a:custGeom>
                <a:gdLst>
                  <a:gd fmla="*/ 0 w 31" name="T0"/>
                  <a:gd fmla="*/ 57 h 57" name="T1"/>
                  <a:gd fmla="*/ 31 w 31" name="T2"/>
                  <a:gd fmla="*/ 14 h 57" name="T3"/>
                  <a:gd fmla="*/ 10 w 31" name="T4"/>
                  <a:gd fmla="*/ 0 h 57" name="T5"/>
                  <a:gd fmla="*/ 0 w 31" name="T6"/>
                  <a:gd fmla="*/ 57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31">
                    <a:moveTo>
                      <a:pt x="0" y="57"/>
                    </a:moveTo>
                    <a:lnTo>
                      <a:pt x="31" y="14"/>
                    </a:lnTo>
                    <a:lnTo>
                      <a:pt x="10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1" name="Freeform 1240"/>
              <p:cNvSpPr/>
              <p:nvPr/>
            </p:nvSpPr>
            <p:spPr bwMode="auto">
              <a:xfrm>
                <a:off x="6543" y="2872"/>
                <a:ext cx="31" cy="57"/>
              </a:xfrm>
              <a:custGeom>
                <a:gdLst>
                  <a:gd fmla="*/ 0 w 31" name="T0"/>
                  <a:gd fmla="*/ 57 h 57" name="T1"/>
                  <a:gd fmla="*/ 31 w 31" name="T2"/>
                  <a:gd fmla="*/ 14 h 57" name="T3"/>
                  <a:gd fmla="*/ 10 w 31" name="T4"/>
                  <a:gd fmla="*/ 0 h 57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7" w="31">
                    <a:moveTo>
                      <a:pt x="0" y="57"/>
                    </a:moveTo>
                    <a:lnTo>
                      <a:pt x="31" y="14"/>
                    </a:lnTo>
                    <a:lnTo>
                      <a:pt x="1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2" name="Freeform 1241"/>
              <p:cNvSpPr/>
              <p:nvPr/>
            </p:nvSpPr>
            <p:spPr bwMode="auto">
              <a:xfrm>
                <a:off x="6543" y="2877"/>
                <a:ext cx="27" cy="52"/>
              </a:xfrm>
              <a:custGeom>
                <a:gdLst>
                  <a:gd fmla="*/ 0 w 27" name="T0"/>
                  <a:gd fmla="*/ 52 h 52" name="T1"/>
                  <a:gd fmla="*/ 0 w 27" name="T2"/>
                  <a:gd fmla="*/ 0 h 52" name="T3"/>
                  <a:gd fmla="*/ 27 w 27" name="T4"/>
                  <a:gd fmla="*/ 0 h 52" name="T5"/>
                  <a:gd fmla="*/ 0 w 27" name="T6"/>
                  <a:gd fmla="*/ 52 h 5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2" w="27">
                    <a:moveTo>
                      <a:pt x="0" y="52"/>
                    </a:moveTo>
                    <a:lnTo>
                      <a:pt x="0" y="0"/>
                    </a:lnTo>
                    <a:lnTo>
                      <a:pt x="27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3" name="Freeform 1242"/>
              <p:cNvSpPr/>
              <p:nvPr/>
            </p:nvSpPr>
            <p:spPr bwMode="auto">
              <a:xfrm>
                <a:off x="6543" y="2877"/>
                <a:ext cx="27" cy="52"/>
              </a:xfrm>
              <a:custGeom>
                <a:gdLst>
                  <a:gd fmla="*/ 0 w 27" name="T0"/>
                  <a:gd fmla="*/ 52 h 52" name="T1"/>
                  <a:gd fmla="*/ 0 w 27" name="T2"/>
                  <a:gd fmla="*/ 0 h 52" name="T3"/>
                  <a:gd fmla="*/ 27 w 27" name="T4"/>
                  <a:gd fmla="*/ 0 h 5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52" w="27">
                    <a:moveTo>
                      <a:pt x="0" y="52"/>
                    </a:moveTo>
                    <a:lnTo>
                      <a:pt x="0" y="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4" name="Freeform 1243"/>
              <p:cNvSpPr/>
              <p:nvPr/>
            </p:nvSpPr>
            <p:spPr bwMode="auto">
              <a:xfrm>
                <a:off x="6553" y="2848"/>
                <a:ext cx="50" cy="41"/>
              </a:xfrm>
              <a:custGeom>
                <a:gdLst>
                  <a:gd fmla="*/ 50 w 50" name="T0"/>
                  <a:gd fmla="*/ 0 h 41" name="T1"/>
                  <a:gd fmla="*/ 0 w 50" name="T2"/>
                  <a:gd fmla="*/ 17 h 41" name="T3"/>
                  <a:gd fmla="*/ 9 w 50" name="T4"/>
                  <a:gd fmla="*/ 41 h 41" name="T5"/>
                  <a:gd fmla="*/ 50 w 50" name="T6"/>
                  <a:gd fmla="*/ 0 h 4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" w="50">
                    <a:moveTo>
                      <a:pt x="50" y="0"/>
                    </a:moveTo>
                    <a:lnTo>
                      <a:pt x="0" y="17"/>
                    </a:lnTo>
                    <a:lnTo>
                      <a:pt x="9" y="4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5" name="Freeform 1244"/>
              <p:cNvSpPr/>
              <p:nvPr/>
            </p:nvSpPr>
            <p:spPr bwMode="auto">
              <a:xfrm>
                <a:off x="6553" y="2848"/>
                <a:ext cx="50" cy="41"/>
              </a:xfrm>
              <a:custGeom>
                <a:gdLst>
                  <a:gd fmla="*/ 50 w 50" name="T0"/>
                  <a:gd fmla="*/ 0 h 41" name="T1"/>
                  <a:gd fmla="*/ 0 w 50" name="T2"/>
                  <a:gd fmla="*/ 17 h 41" name="T3"/>
                  <a:gd fmla="*/ 9 w 50" name="T4"/>
                  <a:gd fmla="*/ 41 h 4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1" w="50">
                    <a:moveTo>
                      <a:pt x="50" y="0"/>
                    </a:moveTo>
                    <a:lnTo>
                      <a:pt x="0" y="17"/>
                    </a:lnTo>
                    <a:lnTo>
                      <a:pt x="9" y="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6" name="Freeform 1245"/>
              <p:cNvSpPr/>
              <p:nvPr/>
            </p:nvSpPr>
            <p:spPr bwMode="auto">
              <a:xfrm>
                <a:off x="6551" y="2848"/>
                <a:ext cx="52" cy="43"/>
              </a:xfrm>
              <a:custGeom>
                <a:gdLst>
                  <a:gd fmla="*/ 52 w 52" name="T0"/>
                  <a:gd fmla="*/ 0 h 43" name="T1"/>
                  <a:gd fmla="*/ 21 w 52" name="T2"/>
                  <a:gd fmla="*/ 43 h 43" name="T3"/>
                  <a:gd fmla="*/ 0 w 52" name="T4"/>
                  <a:gd fmla="*/ 29 h 43" name="T5"/>
                  <a:gd fmla="*/ 52 w 52" name="T6"/>
                  <a:gd fmla="*/ 0 h 4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3" w="52">
                    <a:moveTo>
                      <a:pt x="52" y="0"/>
                    </a:moveTo>
                    <a:lnTo>
                      <a:pt x="21" y="43"/>
                    </a:lnTo>
                    <a:lnTo>
                      <a:pt x="0" y="2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7" name="Freeform 1246"/>
              <p:cNvSpPr/>
              <p:nvPr/>
            </p:nvSpPr>
            <p:spPr bwMode="auto">
              <a:xfrm>
                <a:off x="6551" y="2848"/>
                <a:ext cx="52" cy="43"/>
              </a:xfrm>
              <a:custGeom>
                <a:gdLst>
                  <a:gd fmla="*/ 52 w 52" name="T0"/>
                  <a:gd fmla="*/ 0 h 43" name="T1"/>
                  <a:gd fmla="*/ 21 w 52" name="T2"/>
                  <a:gd fmla="*/ 43 h 43" name="T3"/>
                  <a:gd fmla="*/ 0 w 52" name="T4"/>
                  <a:gd fmla="*/ 29 h 4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3" w="52">
                    <a:moveTo>
                      <a:pt x="52" y="0"/>
                    </a:moveTo>
                    <a:lnTo>
                      <a:pt x="21" y="43"/>
                    </a:lnTo>
                    <a:lnTo>
                      <a:pt x="0" y="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8" name="Freeform 1247"/>
              <p:cNvSpPr/>
              <p:nvPr/>
            </p:nvSpPr>
            <p:spPr bwMode="auto">
              <a:xfrm>
                <a:off x="6551" y="2867"/>
                <a:ext cx="52" cy="43"/>
              </a:xfrm>
              <a:custGeom>
                <a:gdLst>
                  <a:gd fmla="*/ 52 w 52" name="T0"/>
                  <a:gd fmla="*/ 43 h 43" name="T1"/>
                  <a:gd fmla="*/ 21 w 52" name="T2"/>
                  <a:gd fmla="*/ 0 h 43" name="T3"/>
                  <a:gd fmla="*/ 0 w 52" name="T4"/>
                  <a:gd fmla="*/ 17 h 43" name="T5"/>
                  <a:gd fmla="*/ 52 w 52" name="T6"/>
                  <a:gd fmla="*/ 43 h 4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3" w="52">
                    <a:moveTo>
                      <a:pt x="52" y="43"/>
                    </a:moveTo>
                    <a:lnTo>
                      <a:pt x="21" y="0"/>
                    </a:lnTo>
                    <a:lnTo>
                      <a:pt x="0" y="17"/>
                    </a:lnTo>
                    <a:lnTo>
                      <a:pt x="52" y="43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9" name="Freeform 1248"/>
              <p:cNvSpPr/>
              <p:nvPr/>
            </p:nvSpPr>
            <p:spPr bwMode="auto">
              <a:xfrm>
                <a:off x="6551" y="2867"/>
                <a:ext cx="52" cy="43"/>
              </a:xfrm>
              <a:custGeom>
                <a:gdLst>
                  <a:gd fmla="*/ 52 w 52" name="T0"/>
                  <a:gd fmla="*/ 43 h 43" name="T1"/>
                  <a:gd fmla="*/ 21 w 52" name="T2"/>
                  <a:gd fmla="*/ 0 h 43" name="T3"/>
                  <a:gd fmla="*/ 0 w 52" name="T4"/>
                  <a:gd fmla="*/ 17 h 43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3" w="52">
                    <a:moveTo>
                      <a:pt x="52" y="43"/>
                    </a:moveTo>
                    <a:lnTo>
                      <a:pt x="21" y="0"/>
                    </a:lnTo>
                    <a:lnTo>
                      <a:pt x="0" y="1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0" name="Freeform 1249"/>
              <p:cNvSpPr/>
              <p:nvPr/>
            </p:nvSpPr>
            <p:spPr bwMode="auto">
              <a:xfrm>
                <a:off x="6553" y="2869"/>
                <a:ext cx="50" cy="41"/>
              </a:xfrm>
              <a:custGeom>
                <a:gdLst>
                  <a:gd fmla="*/ 50 w 50" name="T0"/>
                  <a:gd fmla="*/ 41 h 41" name="T1"/>
                  <a:gd fmla="*/ 0 w 50" name="T2"/>
                  <a:gd fmla="*/ 24 h 41" name="T3"/>
                  <a:gd fmla="*/ 9 w 50" name="T4"/>
                  <a:gd fmla="*/ 0 h 41" name="T5"/>
                  <a:gd fmla="*/ 50 w 50" name="T6"/>
                  <a:gd fmla="*/ 41 h 4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1" w="50">
                    <a:moveTo>
                      <a:pt x="50" y="41"/>
                    </a:moveTo>
                    <a:lnTo>
                      <a:pt x="0" y="24"/>
                    </a:lnTo>
                    <a:lnTo>
                      <a:pt x="9" y="0"/>
                    </a:lnTo>
                    <a:lnTo>
                      <a:pt x="50" y="41"/>
                    </a:lnTo>
                    <a:close/>
                  </a:path>
                </a:pathLst>
              </a:custGeom>
              <a:solidFill>
                <a:srgbClr val="D3002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1" name="Freeform 1250"/>
              <p:cNvSpPr/>
              <p:nvPr/>
            </p:nvSpPr>
            <p:spPr bwMode="auto">
              <a:xfrm>
                <a:off x="6553" y="2869"/>
                <a:ext cx="50" cy="41"/>
              </a:xfrm>
              <a:custGeom>
                <a:gdLst>
                  <a:gd fmla="*/ 50 w 50" name="T0"/>
                  <a:gd fmla="*/ 41 h 41" name="T1"/>
                  <a:gd fmla="*/ 0 w 50" name="T2"/>
                  <a:gd fmla="*/ 24 h 41" name="T3"/>
                  <a:gd fmla="*/ 9 w 50" name="T4"/>
                  <a:gd fmla="*/ 0 h 4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41" w="50">
                    <a:moveTo>
                      <a:pt x="50" y="41"/>
                    </a:moveTo>
                    <a:lnTo>
                      <a:pt x="0" y="2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2" name="Rectangle 1251"/>
              <p:cNvSpPr>
                <a:spLocks noChangeArrowheads="1"/>
              </p:cNvSpPr>
              <p:nvPr/>
            </p:nvSpPr>
            <p:spPr bwMode="auto">
              <a:xfrm>
                <a:off x="7087" y="2646"/>
                <a:ext cx="788" cy="466"/>
              </a:xfrm>
              <a:prstGeom prst="rect">
                <a:avLst/>
              </a:pr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3" name="Oval 1252"/>
              <p:cNvSpPr>
                <a:spLocks noChangeArrowheads="1"/>
              </p:cNvSpPr>
              <p:nvPr/>
            </p:nvSpPr>
            <p:spPr bwMode="auto">
              <a:xfrm>
                <a:off x="7203" y="2764"/>
                <a:ext cx="230" cy="23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4" name="Oval 1253"/>
              <p:cNvSpPr>
                <a:spLocks noChangeArrowheads="1"/>
              </p:cNvSpPr>
              <p:nvPr/>
            </p:nvSpPr>
            <p:spPr bwMode="auto">
              <a:xfrm>
                <a:off x="7255" y="2785"/>
                <a:ext cx="182" cy="188"/>
              </a:xfrm>
              <a:prstGeom prst="ellipse">
                <a:avLst/>
              </a:pr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5" name="Freeform 1254"/>
              <p:cNvSpPr/>
              <p:nvPr/>
            </p:nvSpPr>
            <p:spPr bwMode="auto">
              <a:xfrm>
                <a:off x="7414" y="2869"/>
                <a:ext cx="64" cy="29"/>
              </a:xfrm>
              <a:custGeom>
                <a:gdLst>
                  <a:gd fmla="*/ 0 w 64" name="T0"/>
                  <a:gd fmla="*/ 10 h 29" name="T1"/>
                  <a:gd fmla="*/ 54 w 64" name="T2"/>
                  <a:gd fmla="*/ 29 h 29" name="T3"/>
                  <a:gd fmla="*/ 64 w 64" name="T4"/>
                  <a:gd fmla="*/ 0 h 29" name="T5"/>
                  <a:gd fmla="*/ 0 w 64" name="T6"/>
                  <a:gd fmla="*/ 10 h 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4">
                    <a:moveTo>
                      <a:pt x="0" y="10"/>
                    </a:moveTo>
                    <a:lnTo>
                      <a:pt x="54" y="29"/>
                    </a:lnTo>
                    <a:lnTo>
                      <a:pt x="6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6" name="Freeform 1255"/>
              <p:cNvSpPr/>
              <p:nvPr/>
            </p:nvSpPr>
            <p:spPr bwMode="auto">
              <a:xfrm>
                <a:off x="7414" y="2862"/>
                <a:ext cx="64" cy="27"/>
              </a:xfrm>
              <a:custGeom>
                <a:gdLst>
                  <a:gd fmla="*/ 0 w 64" name="T0"/>
                  <a:gd fmla="*/ 17 h 27" name="T1"/>
                  <a:gd fmla="*/ 54 w 64" name="T2"/>
                  <a:gd fmla="*/ 0 h 27" name="T3"/>
                  <a:gd fmla="*/ 64 w 64" name="T4"/>
                  <a:gd fmla="*/ 27 h 27" name="T5"/>
                  <a:gd fmla="*/ 0 w 64" name="T6"/>
                  <a:gd fmla="*/ 17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64">
                    <a:moveTo>
                      <a:pt x="0" y="17"/>
                    </a:moveTo>
                    <a:lnTo>
                      <a:pt x="54" y="0"/>
                    </a:lnTo>
                    <a:lnTo>
                      <a:pt x="64" y="2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7" name="Freeform 1256"/>
              <p:cNvSpPr/>
              <p:nvPr/>
            </p:nvSpPr>
            <p:spPr bwMode="auto">
              <a:xfrm>
                <a:off x="7454" y="2824"/>
                <a:ext cx="28" cy="57"/>
              </a:xfrm>
              <a:custGeom>
                <a:gdLst>
                  <a:gd fmla="*/ 0 w 28" name="T0"/>
                  <a:gd fmla="*/ 0 h 57" name="T1"/>
                  <a:gd fmla="*/ 0 w 28" name="T2"/>
                  <a:gd fmla="*/ 57 h 57" name="T3"/>
                  <a:gd fmla="*/ 28 w 28" name="T4"/>
                  <a:gd fmla="*/ 57 h 57" name="T5"/>
                  <a:gd fmla="*/ 0 w 28" name="T6"/>
                  <a:gd fmla="*/ 0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28">
                    <a:moveTo>
                      <a:pt x="0" y="0"/>
                    </a:moveTo>
                    <a:lnTo>
                      <a:pt x="0" y="57"/>
                    </a:lnTo>
                    <a:lnTo>
                      <a:pt x="28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8" name="Freeform 1257"/>
              <p:cNvSpPr/>
              <p:nvPr/>
            </p:nvSpPr>
            <p:spPr bwMode="auto">
              <a:xfrm>
                <a:off x="7454" y="2824"/>
                <a:ext cx="33" cy="65"/>
              </a:xfrm>
              <a:custGeom>
                <a:gdLst>
                  <a:gd fmla="*/ 0 w 33" name="T0"/>
                  <a:gd fmla="*/ 0 h 65" name="T1"/>
                  <a:gd fmla="*/ 33 w 33" name="T2"/>
                  <a:gd fmla="*/ 48 h 65" name="T3"/>
                  <a:gd fmla="*/ 12 w 33" name="T4"/>
                  <a:gd fmla="*/ 65 h 65" name="T5"/>
                  <a:gd fmla="*/ 0 w 33" name="T6"/>
                  <a:gd fmla="*/ 0 h 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5" w="33">
                    <a:moveTo>
                      <a:pt x="0" y="0"/>
                    </a:moveTo>
                    <a:lnTo>
                      <a:pt x="33" y="48"/>
                    </a:lnTo>
                    <a:lnTo>
                      <a:pt x="12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9" name="Freeform 1258"/>
              <p:cNvSpPr/>
              <p:nvPr/>
            </p:nvSpPr>
            <p:spPr bwMode="auto">
              <a:xfrm>
                <a:off x="7454" y="2869"/>
                <a:ext cx="33" cy="65"/>
              </a:xfrm>
              <a:custGeom>
                <a:gdLst>
                  <a:gd fmla="*/ 0 w 33" name="T0"/>
                  <a:gd fmla="*/ 65 h 65" name="T1"/>
                  <a:gd fmla="*/ 33 w 33" name="T2"/>
                  <a:gd fmla="*/ 20 h 65" name="T3"/>
                  <a:gd fmla="*/ 12 w 33" name="T4"/>
                  <a:gd fmla="*/ 0 h 65" name="T5"/>
                  <a:gd fmla="*/ 0 w 33" name="T6"/>
                  <a:gd fmla="*/ 65 h 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5" w="33">
                    <a:moveTo>
                      <a:pt x="0" y="65"/>
                    </a:moveTo>
                    <a:lnTo>
                      <a:pt x="33" y="20"/>
                    </a:lnTo>
                    <a:lnTo>
                      <a:pt x="12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0" name="Freeform 1259"/>
              <p:cNvSpPr/>
              <p:nvPr/>
            </p:nvSpPr>
            <p:spPr bwMode="auto">
              <a:xfrm>
                <a:off x="7454" y="2877"/>
                <a:ext cx="28" cy="57"/>
              </a:xfrm>
              <a:custGeom>
                <a:gdLst>
                  <a:gd fmla="*/ 0 w 28" name="T0"/>
                  <a:gd fmla="*/ 57 h 57" name="T1"/>
                  <a:gd fmla="*/ 0 w 28" name="T2"/>
                  <a:gd fmla="*/ 0 h 57" name="T3"/>
                  <a:gd fmla="*/ 28 w 28" name="T4"/>
                  <a:gd fmla="*/ 0 h 57" name="T5"/>
                  <a:gd fmla="*/ 0 w 28" name="T6"/>
                  <a:gd fmla="*/ 57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28">
                    <a:moveTo>
                      <a:pt x="0" y="57"/>
                    </a:moveTo>
                    <a:lnTo>
                      <a:pt x="0" y="0"/>
                    </a:lnTo>
                    <a:lnTo>
                      <a:pt x="28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1" name="Freeform 1260"/>
              <p:cNvSpPr/>
              <p:nvPr/>
            </p:nvSpPr>
            <p:spPr bwMode="auto">
              <a:xfrm>
                <a:off x="7463" y="2845"/>
                <a:ext cx="55" cy="46"/>
              </a:xfrm>
              <a:custGeom>
                <a:gdLst>
                  <a:gd fmla="*/ 55 w 55" name="T0"/>
                  <a:gd fmla="*/ 0 h 46" name="T1"/>
                  <a:gd fmla="*/ 0 w 55" name="T2"/>
                  <a:gd fmla="*/ 17 h 46" name="T3"/>
                  <a:gd fmla="*/ 10 w 55" name="T4"/>
                  <a:gd fmla="*/ 46 h 46" name="T5"/>
                  <a:gd fmla="*/ 55 w 55" name="T6"/>
                  <a:gd fmla="*/ 0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5">
                    <a:moveTo>
                      <a:pt x="55" y="0"/>
                    </a:moveTo>
                    <a:lnTo>
                      <a:pt x="0" y="17"/>
                    </a:lnTo>
                    <a:lnTo>
                      <a:pt x="10" y="4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2" name="Freeform 1261"/>
              <p:cNvSpPr/>
              <p:nvPr/>
            </p:nvSpPr>
            <p:spPr bwMode="auto">
              <a:xfrm>
                <a:off x="7461" y="2845"/>
                <a:ext cx="57" cy="46"/>
              </a:xfrm>
              <a:custGeom>
                <a:gdLst>
                  <a:gd fmla="*/ 57 w 57" name="T0"/>
                  <a:gd fmla="*/ 0 h 46" name="T1"/>
                  <a:gd fmla="*/ 24 w 57" name="T2"/>
                  <a:gd fmla="*/ 46 h 46" name="T3"/>
                  <a:gd fmla="*/ 0 w 57" name="T4"/>
                  <a:gd fmla="*/ 29 h 46" name="T5"/>
                  <a:gd fmla="*/ 57 w 57" name="T6"/>
                  <a:gd fmla="*/ 0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7">
                    <a:moveTo>
                      <a:pt x="57" y="0"/>
                    </a:moveTo>
                    <a:lnTo>
                      <a:pt x="24" y="46"/>
                    </a:lnTo>
                    <a:lnTo>
                      <a:pt x="0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3" name="Freeform 1262"/>
              <p:cNvSpPr/>
              <p:nvPr/>
            </p:nvSpPr>
            <p:spPr bwMode="auto">
              <a:xfrm>
                <a:off x="7461" y="2867"/>
                <a:ext cx="57" cy="46"/>
              </a:xfrm>
              <a:custGeom>
                <a:gdLst>
                  <a:gd fmla="*/ 57 w 57" name="T0"/>
                  <a:gd fmla="*/ 46 h 46" name="T1"/>
                  <a:gd fmla="*/ 24 w 57" name="T2"/>
                  <a:gd fmla="*/ 0 h 46" name="T3"/>
                  <a:gd fmla="*/ 0 w 57" name="T4"/>
                  <a:gd fmla="*/ 17 h 46" name="T5"/>
                  <a:gd fmla="*/ 57 w 57" name="T6"/>
                  <a:gd fmla="*/ 46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7">
                    <a:moveTo>
                      <a:pt x="57" y="46"/>
                    </a:moveTo>
                    <a:lnTo>
                      <a:pt x="24" y="0"/>
                    </a:lnTo>
                    <a:lnTo>
                      <a:pt x="0" y="17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4" name="Freeform 1263"/>
              <p:cNvSpPr/>
              <p:nvPr/>
            </p:nvSpPr>
            <p:spPr bwMode="auto">
              <a:xfrm>
                <a:off x="7463" y="2867"/>
                <a:ext cx="55" cy="46"/>
              </a:xfrm>
              <a:custGeom>
                <a:gdLst>
                  <a:gd fmla="*/ 55 w 55" name="T0"/>
                  <a:gd fmla="*/ 46 h 46" name="T1"/>
                  <a:gd fmla="*/ 0 w 55" name="T2"/>
                  <a:gd fmla="*/ 29 h 46" name="T3"/>
                  <a:gd fmla="*/ 10 w 55" name="T4"/>
                  <a:gd fmla="*/ 0 h 46" name="T5"/>
                  <a:gd fmla="*/ 55 w 55" name="T6"/>
                  <a:gd fmla="*/ 46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5">
                    <a:moveTo>
                      <a:pt x="55" y="46"/>
                    </a:moveTo>
                    <a:lnTo>
                      <a:pt x="0" y="29"/>
                    </a:lnTo>
                    <a:lnTo>
                      <a:pt x="10" y="0"/>
                    </a:lnTo>
                    <a:lnTo>
                      <a:pt x="55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5" name="Rectangle 1264"/>
              <p:cNvSpPr>
                <a:spLocks noChangeArrowheads="1"/>
              </p:cNvSpPr>
              <p:nvPr/>
            </p:nvSpPr>
            <p:spPr bwMode="auto">
              <a:xfrm>
                <a:off x="8033" y="2646"/>
                <a:ext cx="785" cy="4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6" name="Rectangle 1265"/>
              <p:cNvSpPr>
                <a:spLocks noChangeArrowheads="1"/>
              </p:cNvSpPr>
              <p:nvPr/>
            </p:nvSpPr>
            <p:spPr bwMode="auto">
              <a:xfrm>
                <a:off x="8033" y="2692"/>
                <a:ext cx="785" cy="48"/>
              </a:xfrm>
              <a:prstGeom prst="rect">
                <a:avLst/>
              </a:pr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7" name="Rectangle 1266"/>
              <p:cNvSpPr>
                <a:spLocks noChangeArrowheads="1"/>
              </p:cNvSpPr>
              <p:nvPr/>
            </p:nvSpPr>
            <p:spPr bwMode="auto">
              <a:xfrm>
                <a:off x="8033" y="3018"/>
                <a:ext cx="785" cy="48"/>
              </a:xfrm>
              <a:prstGeom prst="rect">
                <a:avLst/>
              </a:pr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8" name="Oval 1267"/>
              <p:cNvSpPr>
                <a:spLocks noChangeArrowheads="1"/>
              </p:cNvSpPr>
              <p:nvPr/>
            </p:nvSpPr>
            <p:spPr bwMode="auto">
              <a:xfrm>
                <a:off x="8147" y="2764"/>
                <a:ext cx="229" cy="233"/>
              </a:xfrm>
              <a:prstGeom prst="ellipse">
                <a:avLst/>
              </a:pr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9" name="Oval 1268"/>
              <p:cNvSpPr>
                <a:spLocks noChangeArrowheads="1"/>
              </p:cNvSpPr>
              <p:nvPr/>
            </p:nvSpPr>
            <p:spPr bwMode="auto">
              <a:xfrm>
                <a:off x="8199" y="2785"/>
                <a:ext cx="184" cy="1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0" name="Freeform 1269"/>
              <p:cNvSpPr/>
              <p:nvPr/>
            </p:nvSpPr>
            <p:spPr bwMode="auto">
              <a:xfrm>
                <a:off x="8360" y="2869"/>
                <a:ext cx="61" cy="29"/>
              </a:xfrm>
              <a:custGeom>
                <a:gdLst>
                  <a:gd fmla="*/ 0 w 61" name="T0"/>
                  <a:gd fmla="*/ 10 h 29" name="T1"/>
                  <a:gd fmla="*/ 54 w 61" name="T2"/>
                  <a:gd fmla="*/ 29 h 29" name="T3"/>
                  <a:gd fmla="*/ 61 w 61" name="T4"/>
                  <a:gd fmla="*/ 0 h 29" name="T5"/>
                  <a:gd fmla="*/ 0 w 61" name="T6"/>
                  <a:gd fmla="*/ 10 h 2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" w="61">
                    <a:moveTo>
                      <a:pt x="0" y="10"/>
                    </a:moveTo>
                    <a:lnTo>
                      <a:pt x="54" y="29"/>
                    </a:lnTo>
                    <a:lnTo>
                      <a:pt x="6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1" name="Freeform 1270"/>
              <p:cNvSpPr/>
              <p:nvPr/>
            </p:nvSpPr>
            <p:spPr bwMode="auto">
              <a:xfrm>
                <a:off x="8360" y="2862"/>
                <a:ext cx="61" cy="27"/>
              </a:xfrm>
              <a:custGeom>
                <a:gdLst>
                  <a:gd fmla="*/ 0 w 61" name="T0"/>
                  <a:gd fmla="*/ 17 h 27" name="T1"/>
                  <a:gd fmla="*/ 54 w 61" name="T2"/>
                  <a:gd fmla="*/ 0 h 27" name="T3"/>
                  <a:gd fmla="*/ 61 w 61" name="T4"/>
                  <a:gd fmla="*/ 27 h 27" name="T5"/>
                  <a:gd fmla="*/ 0 w 61" name="T6"/>
                  <a:gd fmla="*/ 17 h 2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7" w="61">
                    <a:moveTo>
                      <a:pt x="0" y="17"/>
                    </a:moveTo>
                    <a:lnTo>
                      <a:pt x="54" y="0"/>
                    </a:lnTo>
                    <a:lnTo>
                      <a:pt x="61" y="2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2" name="Freeform 1271"/>
              <p:cNvSpPr/>
              <p:nvPr/>
            </p:nvSpPr>
            <p:spPr bwMode="auto">
              <a:xfrm>
                <a:off x="8397" y="2824"/>
                <a:ext cx="29" cy="57"/>
              </a:xfrm>
              <a:custGeom>
                <a:gdLst>
                  <a:gd fmla="*/ 0 w 29" name="T0"/>
                  <a:gd fmla="*/ 0 h 57" name="T1"/>
                  <a:gd fmla="*/ 0 w 29" name="T2"/>
                  <a:gd fmla="*/ 57 h 57" name="T3"/>
                  <a:gd fmla="*/ 29 w 29" name="T4"/>
                  <a:gd fmla="*/ 57 h 57" name="T5"/>
                  <a:gd fmla="*/ 0 w 29" name="T6"/>
                  <a:gd fmla="*/ 0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28">
                    <a:moveTo>
                      <a:pt x="0" y="0"/>
                    </a:moveTo>
                    <a:lnTo>
                      <a:pt x="0" y="57"/>
                    </a:lnTo>
                    <a:lnTo>
                      <a:pt x="2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3" name="Freeform 1272"/>
              <p:cNvSpPr/>
              <p:nvPr/>
            </p:nvSpPr>
            <p:spPr bwMode="auto">
              <a:xfrm>
                <a:off x="8397" y="2824"/>
                <a:ext cx="36" cy="65"/>
              </a:xfrm>
              <a:custGeom>
                <a:gdLst>
                  <a:gd fmla="*/ 0 w 36" name="T0"/>
                  <a:gd fmla="*/ 0 h 65" name="T1"/>
                  <a:gd fmla="*/ 36 w 36" name="T2"/>
                  <a:gd fmla="*/ 48 h 65" name="T3"/>
                  <a:gd fmla="*/ 12 w 36" name="T4"/>
                  <a:gd fmla="*/ 65 h 65" name="T5"/>
                  <a:gd fmla="*/ 0 w 36" name="T6"/>
                  <a:gd fmla="*/ 0 h 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5" w="36">
                    <a:moveTo>
                      <a:pt x="0" y="0"/>
                    </a:moveTo>
                    <a:lnTo>
                      <a:pt x="36" y="48"/>
                    </a:lnTo>
                    <a:lnTo>
                      <a:pt x="12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4" name="Freeform 1273"/>
              <p:cNvSpPr/>
              <p:nvPr/>
            </p:nvSpPr>
            <p:spPr bwMode="auto">
              <a:xfrm>
                <a:off x="8397" y="2869"/>
                <a:ext cx="36" cy="65"/>
              </a:xfrm>
              <a:custGeom>
                <a:gdLst>
                  <a:gd fmla="*/ 0 w 36" name="T0"/>
                  <a:gd fmla="*/ 65 h 65" name="T1"/>
                  <a:gd fmla="*/ 36 w 36" name="T2"/>
                  <a:gd fmla="*/ 20 h 65" name="T3"/>
                  <a:gd fmla="*/ 12 w 36" name="T4"/>
                  <a:gd fmla="*/ 0 h 65" name="T5"/>
                  <a:gd fmla="*/ 0 w 36" name="T6"/>
                  <a:gd fmla="*/ 65 h 65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65" w="36">
                    <a:moveTo>
                      <a:pt x="0" y="65"/>
                    </a:moveTo>
                    <a:lnTo>
                      <a:pt x="36" y="20"/>
                    </a:lnTo>
                    <a:lnTo>
                      <a:pt x="12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5" name="Freeform 1274"/>
              <p:cNvSpPr/>
              <p:nvPr/>
            </p:nvSpPr>
            <p:spPr bwMode="auto">
              <a:xfrm>
                <a:off x="8397" y="2877"/>
                <a:ext cx="29" cy="57"/>
              </a:xfrm>
              <a:custGeom>
                <a:gdLst>
                  <a:gd fmla="*/ 0 w 29" name="T0"/>
                  <a:gd fmla="*/ 57 h 57" name="T1"/>
                  <a:gd fmla="*/ 0 w 29" name="T2"/>
                  <a:gd fmla="*/ 0 h 57" name="T3"/>
                  <a:gd fmla="*/ 29 w 29" name="T4"/>
                  <a:gd fmla="*/ 0 h 57" name="T5"/>
                  <a:gd fmla="*/ 0 w 29" name="T6"/>
                  <a:gd fmla="*/ 57 h 57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7" w="28">
                    <a:moveTo>
                      <a:pt x="0" y="57"/>
                    </a:moveTo>
                    <a:lnTo>
                      <a:pt x="0" y="0"/>
                    </a:lnTo>
                    <a:lnTo>
                      <a:pt x="29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6" name="Freeform 1275"/>
              <p:cNvSpPr/>
              <p:nvPr/>
            </p:nvSpPr>
            <p:spPr bwMode="auto">
              <a:xfrm>
                <a:off x="8407" y="2845"/>
                <a:ext cx="54" cy="46"/>
              </a:xfrm>
              <a:custGeom>
                <a:gdLst>
                  <a:gd fmla="*/ 54 w 54" name="T0"/>
                  <a:gd fmla="*/ 0 h 46" name="T1"/>
                  <a:gd fmla="*/ 0 w 54" name="T2"/>
                  <a:gd fmla="*/ 17 h 46" name="T3"/>
                  <a:gd fmla="*/ 9 w 54" name="T4"/>
                  <a:gd fmla="*/ 46 h 46" name="T5"/>
                  <a:gd fmla="*/ 54 w 54" name="T6"/>
                  <a:gd fmla="*/ 0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4">
                    <a:moveTo>
                      <a:pt x="54" y="0"/>
                    </a:moveTo>
                    <a:lnTo>
                      <a:pt x="0" y="17"/>
                    </a:lnTo>
                    <a:lnTo>
                      <a:pt x="9" y="4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7" name="Freeform 1276"/>
              <p:cNvSpPr/>
              <p:nvPr/>
            </p:nvSpPr>
            <p:spPr bwMode="auto">
              <a:xfrm>
                <a:off x="8404" y="2845"/>
                <a:ext cx="57" cy="46"/>
              </a:xfrm>
              <a:custGeom>
                <a:gdLst>
                  <a:gd fmla="*/ 57 w 57" name="T0"/>
                  <a:gd fmla="*/ 0 h 46" name="T1"/>
                  <a:gd fmla="*/ 24 w 57" name="T2"/>
                  <a:gd fmla="*/ 46 h 46" name="T3"/>
                  <a:gd fmla="*/ 0 w 57" name="T4"/>
                  <a:gd fmla="*/ 29 h 46" name="T5"/>
                  <a:gd fmla="*/ 57 w 57" name="T6"/>
                  <a:gd fmla="*/ 0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7">
                    <a:moveTo>
                      <a:pt x="57" y="0"/>
                    </a:moveTo>
                    <a:lnTo>
                      <a:pt x="24" y="46"/>
                    </a:lnTo>
                    <a:lnTo>
                      <a:pt x="0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8" name="Freeform 1277"/>
              <p:cNvSpPr/>
              <p:nvPr/>
            </p:nvSpPr>
            <p:spPr bwMode="auto">
              <a:xfrm>
                <a:off x="8404" y="2867"/>
                <a:ext cx="57" cy="46"/>
              </a:xfrm>
              <a:custGeom>
                <a:gdLst>
                  <a:gd fmla="*/ 57 w 57" name="T0"/>
                  <a:gd fmla="*/ 46 h 46" name="T1"/>
                  <a:gd fmla="*/ 24 w 57" name="T2"/>
                  <a:gd fmla="*/ 0 h 46" name="T3"/>
                  <a:gd fmla="*/ 0 w 57" name="T4"/>
                  <a:gd fmla="*/ 17 h 46" name="T5"/>
                  <a:gd fmla="*/ 57 w 57" name="T6"/>
                  <a:gd fmla="*/ 46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7">
                    <a:moveTo>
                      <a:pt x="57" y="46"/>
                    </a:moveTo>
                    <a:lnTo>
                      <a:pt x="24" y="0"/>
                    </a:lnTo>
                    <a:lnTo>
                      <a:pt x="0" y="17"/>
                    </a:lnTo>
                    <a:lnTo>
                      <a:pt x="57" y="46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9" name="Freeform 1278"/>
              <p:cNvSpPr/>
              <p:nvPr/>
            </p:nvSpPr>
            <p:spPr bwMode="auto">
              <a:xfrm>
                <a:off x="8407" y="2867"/>
                <a:ext cx="54" cy="46"/>
              </a:xfrm>
              <a:custGeom>
                <a:gdLst>
                  <a:gd fmla="*/ 54 w 54" name="T0"/>
                  <a:gd fmla="*/ 46 h 46" name="T1"/>
                  <a:gd fmla="*/ 0 w 54" name="T2"/>
                  <a:gd fmla="*/ 29 h 46" name="T3"/>
                  <a:gd fmla="*/ 9 w 54" name="T4"/>
                  <a:gd fmla="*/ 0 h 46" name="T5"/>
                  <a:gd fmla="*/ 54 w 54" name="T6"/>
                  <a:gd fmla="*/ 46 h 4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" w="54">
                    <a:moveTo>
                      <a:pt x="54" y="46"/>
                    </a:moveTo>
                    <a:lnTo>
                      <a:pt x="0" y="29"/>
                    </a:lnTo>
                    <a:lnTo>
                      <a:pt x="9" y="0"/>
                    </a:lnTo>
                    <a:lnTo>
                      <a:pt x="54" y="46"/>
                    </a:lnTo>
                    <a:close/>
                  </a:path>
                </a:pathLst>
              </a:custGeom>
              <a:solidFill>
                <a:srgbClr val="D000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740" name="Group 1281"/>
            <p:cNvGrpSpPr>
              <a:grpSpLocks noChangeAspect="1"/>
            </p:cNvGrpSpPr>
            <p:nvPr/>
          </p:nvGrpSpPr>
          <p:grpSpPr>
            <a:xfrm>
              <a:off x="2157416" y="5398382"/>
              <a:ext cx="11362905" cy="717867"/>
              <a:chOff x="1424" y="3357"/>
              <a:chExt cx="7392" cy="467"/>
            </a:xfrm>
          </p:grpSpPr>
          <p:sp>
            <p:nvSpPr>
              <p:cNvPr id="1741" name="AutoShape 1280"/>
              <p:cNvSpPr>
                <a:spLocks noChangeArrowheads="1" noChangeAspect="1" noTextEdit="1"/>
              </p:cNvSpPr>
              <p:nvPr/>
            </p:nvSpPr>
            <p:spPr bwMode="auto">
              <a:xfrm>
                <a:off x="1424" y="3357"/>
                <a:ext cx="7392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1742" name="Group 1482"/>
              <p:cNvGrpSpPr/>
              <p:nvPr/>
            </p:nvGrpSpPr>
            <p:grpSpPr>
              <a:xfrm>
                <a:off x="1424" y="3357"/>
                <a:ext cx="1731" cy="465"/>
                <a:chOff x="1424" y="3357"/>
                <a:chExt cx="1731" cy="465"/>
              </a:xfrm>
            </p:grpSpPr>
            <p:sp>
              <p:nvSpPr>
                <p:cNvPr id="2148" name="Rectangle 1282"/>
                <p:cNvSpPr>
                  <a:spLocks noChangeArrowheads="1"/>
                </p:cNvSpPr>
                <p:nvPr/>
              </p:nvSpPr>
              <p:spPr bwMode="auto">
                <a:xfrm>
                  <a:off x="1424" y="3357"/>
                  <a:ext cx="787" cy="465"/>
                </a:xfrm>
                <a:prstGeom prst="rect">
                  <a:avLst/>
                </a:prstGeom>
                <a:solidFill>
                  <a:srgbClr val="C900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9" name="Rectangle 1283"/>
                <p:cNvSpPr>
                  <a:spLocks noChangeArrowheads="1"/>
                </p:cNvSpPr>
                <p:nvPr/>
              </p:nvSpPr>
              <p:spPr bwMode="auto">
                <a:xfrm>
                  <a:off x="1781" y="3357"/>
                  <a:ext cx="76" cy="46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0" name="Rectangle 1284"/>
                <p:cNvSpPr>
                  <a:spLocks noChangeArrowheads="1"/>
                </p:cNvSpPr>
                <p:nvPr/>
              </p:nvSpPr>
              <p:spPr bwMode="auto">
                <a:xfrm>
                  <a:off x="1424" y="3551"/>
                  <a:ext cx="787" cy="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1" name="Rectangle 1285"/>
                <p:cNvSpPr>
                  <a:spLocks noChangeArrowheads="1"/>
                </p:cNvSpPr>
                <p:nvPr/>
              </p:nvSpPr>
              <p:spPr bwMode="auto">
                <a:xfrm>
                  <a:off x="2368" y="3357"/>
                  <a:ext cx="787" cy="465"/>
                </a:xfrm>
                <a:prstGeom prst="rect">
                  <a:avLst/>
                </a:prstGeom>
                <a:solidFill>
                  <a:srgbClr val="B500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2" name="Rectangle 1286"/>
                <p:cNvSpPr>
                  <a:spLocks noChangeArrowheads="1"/>
                </p:cNvSpPr>
                <p:nvPr/>
              </p:nvSpPr>
              <p:spPr bwMode="auto">
                <a:xfrm>
                  <a:off x="2368" y="3472"/>
                  <a:ext cx="787" cy="232"/>
                </a:xfrm>
                <a:prstGeom prst="rect">
                  <a:avLst/>
                </a:prstGeom>
                <a:solidFill>
                  <a:srgbClr val="F4C3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3" name="Freeform 1287"/>
                <p:cNvSpPr/>
                <p:nvPr/>
              </p:nvSpPr>
              <p:spPr bwMode="auto">
                <a:xfrm>
                  <a:off x="2519" y="3556"/>
                  <a:ext cx="19" cy="7"/>
                </a:xfrm>
                <a:custGeom>
                  <a:gdLst>
                    <a:gd fmla="*/ 1 w 8" name="T0"/>
                    <a:gd fmla="*/ 3 h 3" name="T1"/>
                    <a:gd fmla="*/ 1 w 8" name="T2"/>
                    <a:gd fmla="*/ 3 h 3" name="T3"/>
                    <a:gd fmla="*/ 0 w 8" name="T4"/>
                    <a:gd fmla="*/ 2 h 3" name="T5"/>
                    <a:gd fmla="*/ 0 w 8" name="T6"/>
                    <a:gd fmla="*/ 2 h 3" name="T7"/>
                    <a:gd fmla="*/ 0 w 8" name="T8"/>
                    <a:gd fmla="*/ 2 h 3" name="T9"/>
                    <a:gd fmla="*/ 0 w 8" name="T10"/>
                    <a:gd fmla="*/ 1 h 3" name="T11"/>
                    <a:gd fmla="*/ 0 w 8" name="T12"/>
                    <a:gd fmla="*/ 0 h 3" name="T13"/>
                    <a:gd fmla="*/ 1 w 8" name="T14"/>
                    <a:gd fmla="*/ 0 h 3" name="T15"/>
                    <a:gd fmla="*/ 1 w 8" name="T16"/>
                    <a:gd fmla="*/ 0 h 3" name="T17"/>
                    <a:gd fmla="*/ 2 w 8" name="T18"/>
                    <a:gd fmla="*/ 0 h 3" name="T19"/>
                    <a:gd fmla="*/ 2 w 8" name="T20"/>
                    <a:gd fmla="*/ 0 h 3" name="T21"/>
                    <a:gd fmla="*/ 2 w 8" name="T22"/>
                    <a:gd fmla="*/ 0 h 3" name="T23"/>
                    <a:gd fmla="*/ 3 w 8" name="T24"/>
                    <a:gd fmla="*/ 0 h 3" name="T25"/>
                    <a:gd fmla="*/ 3 w 8" name="T26"/>
                    <a:gd fmla="*/ 0 h 3" name="T27"/>
                    <a:gd fmla="*/ 4 w 8" name="T28"/>
                    <a:gd fmla="*/ 0 h 3" name="T29"/>
                    <a:gd fmla="*/ 5 w 8" name="T30"/>
                    <a:gd fmla="*/ 0 h 3" name="T31"/>
                    <a:gd fmla="*/ 5 w 8" name="T32"/>
                    <a:gd fmla="*/ 0 h 3" name="T33"/>
                    <a:gd fmla="*/ 6 w 8" name="T34"/>
                    <a:gd fmla="*/ 0 h 3" name="T35"/>
                    <a:gd fmla="*/ 7 w 8" name="T36"/>
                    <a:gd fmla="*/ 0 h 3" name="T37"/>
                    <a:gd fmla="*/ 8 w 8" name="T38"/>
                    <a:gd fmla="*/ 0 h 3" name="T39"/>
                    <a:gd fmla="*/ 8 w 8" name="T40"/>
                    <a:gd fmla="*/ 1 h 3" name="T41"/>
                    <a:gd fmla="*/ 8 w 8" name="T42"/>
                    <a:gd fmla="*/ 1 h 3" name="T43"/>
                    <a:gd fmla="*/ 8 w 8" name="T44"/>
                    <a:gd fmla="*/ 2 h 3" name="T45"/>
                    <a:gd fmla="*/ 8 w 8" name="T46"/>
                    <a:gd fmla="*/ 2 h 3" name="T47"/>
                    <a:gd fmla="*/ 8 w 8" name="T48"/>
                    <a:gd fmla="*/ 2 h 3" name="T49"/>
                    <a:gd fmla="*/ 8 w 8" name="T50"/>
                    <a:gd fmla="*/ 2 h 3" name="T51"/>
                    <a:gd fmla="*/ 7 w 8" name="T52"/>
                    <a:gd fmla="*/ 3 h 3" name="T53"/>
                    <a:gd fmla="*/ 4 w 8" name="T54"/>
                    <a:gd fmla="*/ 2 h 3" name="T55"/>
                    <a:gd fmla="*/ 1 w 8" name="T56"/>
                    <a:gd fmla="*/ 3 h 3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3" w="8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7" y="3"/>
                        <a:pt x="7" y="3"/>
                      </a:cubicBezTo>
                      <a:cubicBezTo>
                        <a:pt x="7" y="3"/>
                        <a:pt x="5" y="2"/>
                        <a:pt x="4" y="2"/>
                      </a:cubicBezTo>
                      <a:cubicBezTo>
                        <a:pt x="3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4" name="Freeform 1288"/>
                <p:cNvSpPr>
                  <a:spLocks noEditPoints="1"/>
                </p:cNvSpPr>
                <p:nvPr/>
              </p:nvSpPr>
              <p:spPr bwMode="auto">
                <a:xfrm>
                  <a:off x="2519" y="3553"/>
                  <a:ext cx="19" cy="10"/>
                </a:xfrm>
                <a:custGeom>
                  <a:gdLst>
                    <a:gd fmla="*/ 7 w 8" name="T0"/>
                    <a:gd fmla="*/ 4 h 4" name="T1"/>
                    <a:gd fmla="*/ 7 w 8" name="T2"/>
                    <a:gd fmla="*/ 4 h 4" name="T3"/>
                    <a:gd fmla="*/ 4 w 8" name="T4"/>
                    <a:gd fmla="*/ 3 h 4" name="T5"/>
                    <a:gd fmla="*/ 1 w 8" name="T6"/>
                    <a:gd fmla="*/ 4 h 4" name="T7"/>
                    <a:gd fmla="*/ 0 w 8" name="T8"/>
                    <a:gd fmla="*/ 3 h 4" name="T9"/>
                    <a:gd fmla="*/ 0 w 8" name="T10"/>
                    <a:gd fmla="*/ 3 h 4" name="T11"/>
                    <a:gd fmla="*/ 0 w 8" name="T12"/>
                    <a:gd fmla="*/ 2 h 4" name="T13"/>
                    <a:gd fmla="*/ 0 w 8" name="T14"/>
                    <a:gd fmla="*/ 1 h 4" name="T15"/>
                    <a:gd fmla="*/ 1 w 8" name="T16"/>
                    <a:gd fmla="*/ 1 h 4" name="T17"/>
                    <a:gd fmla="*/ 1 w 8" name="T18"/>
                    <a:gd fmla="*/ 1 h 4" name="T19"/>
                    <a:gd fmla="*/ 2 w 8" name="T20"/>
                    <a:gd fmla="*/ 1 h 4" name="T21"/>
                    <a:gd fmla="*/ 2 w 8" name="T22"/>
                    <a:gd fmla="*/ 1 h 4" name="T23"/>
                    <a:gd fmla="*/ 3 w 8" name="T24"/>
                    <a:gd fmla="*/ 0 h 4" name="T25"/>
                    <a:gd fmla="*/ 4 w 8" name="T26"/>
                    <a:gd fmla="*/ 1 h 4" name="T27"/>
                    <a:gd fmla="*/ 4 w 8" name="T28"/>
                    <a:gd fmla="*/ 1 h 4" name="T29"/>
                    <a:gd fmla="*/ 5 w 8" name="T30"/>
                    <a:gd fmla="*/ 1 h 4" name="T31"/>
                    <a:gd fmla="*/ 5 w 8" name="T32"/>
                    <a:gd fmla="*/ 1 h 4" name="T33"/>
                    <a:gd fmla="*/ 5 w 8" name="T34"/>
                    <a:gd fmla="*/ 1 h 4" name="T35"/>
                    <a:gd fmla="*/ 6 w 8" name="T36"/>
                    <a:gd fmla="*/ 1 h 4" name="T37"/>
                    <a:gd fmla="*/ 7 w 8" name="T38"/>
                    <a:gd fmla="*/ 1 h 4" name="T39"/>
                    <a:gd fmla="*/ 8 w 8" name="T40"/>
                    <a:gd fmla="*/ 1 h 4" name="T41"/>
                    <a:gd fmla="*/ 8 w 8" name="T42"/>
                    <a:gd fmla="*/ 2 h 4" name="T43"/>
                    <a:gd fmla="*/ 8 w 8" name="T44"/>
                    <a:gd fmla="*/ 2 h 4" name="T45"/>
                    <a:gd fmla="*/ 8 w 8" name="T46"/>
                    <a:gd fmla="*/ 2 h 4" name="T47"/>
                    <a:gd fmla="*/ 8 w 8" name="T48"/>
                    <a:gd fmla="*/ 3 h 4" name="T49"/>
                    <a:gd fmla="*/ 8 w 8" name="T50"/>
                    <a:gd fmla="*/ 3 h 4" name="T51"/>
                    <a:gd fmla="*/ 8 w 8" name="T52"/>
                    <a:gd fmla="*/ 4 h 4" name="T53"/>
                    <a:gd fmla="*/ 7 w 8" name="T54"/>
                    <a:gd fmla="*/ 4 h 4" name="T55"/>
                    <a:gd fmla="*/ 4 w 8" name="T56"/>
                    <a:gd fmla="*/ 3 h 4" name="T57"/>
                    <a:gd fmla="*/ 7 w 8" name="T58"/>
                    <a:gd fmla="*/ 4 h 4" name="T59"/>
                    <a:gd fmla="*/ 7 w 8" name="T60"/>
                    <a:gd fmla="*/ 4 h 4" name="T61"/>
                    <a:gd fmla="*/ 8 w 8" name="T62"/>
                    <a:gd fmla="*/ 3 h 4" name="T63"/>
                    <a:gd fmla="*/ 8 w 8" name="T64"/>
                    <a:gd fmla="*/ 3 h 4" name="T65"/>
                    <a:gd fmla="*/ 8 w 8" name="T66"/>
                    <a:gd fmla="*/ 2 h 4" name="T67"/>
                    <a:gd fmla="*/ 8 w 8" name="T68"/>
                    <a:gd fmla="*/ 2 h 4" name="T69"/>
                    <a:gd fmla="*/ 8 w 8" name="T70"/>
                    <a:gd fmla="*/ 1 h 4" name="T71"/>
                    <a:gd fmla="*/ 7 w 8" name="T72"/>
                    <a:gd fmla="*/ 1 h 4" name="T73"/>
                    <a:gd fmla="*/ 6 w 8" name="T74"/>
                    <a:gd fmla="*/ 1 h 4" name="T75"/>
                    <a:gd fmla="*/ 5 w 8" name="T76"/>
                    <a:gd fmla="*/ 1 h 4" name="T77"/>
                    <a:gd fmla="*/ 4 w 8" name="T78"/>
                    <a:gd fmla="*/ 1 h 4" name="T79"/>
                    <a:gd fmla="*/ 3 w 8" name="T80"/>
                    <a:gd fmla="*/ 1 h 4" name="T81"/>
                    <a:gd fmla="*/ 2 w 8" name="T82"/>
                    <a:gd fmla="*/ 1 h 4" name="T83"/>
                    <a:gd fmla="*/ 2 w 8" name="T84"/>
                    <a:gd fmla="*/ 1 h 4" name="T85"/>
                    <a:gd fmla="*/ 2 w 8" name="T86"/>
                    <a:gd fmla="*/ 1 h 4" name="T87"/>
                    <a:gd fmla="*/ 1 w 8" name="T88"/>
                    <a:gd fmla="*/ 1 h 4" name="T89"/>
                    <a:gd fmla="*/ 1 w 8" name="T90"/>
                    <a:gd fmla="*/ 1 h 4" name="T91"/>
                    <a:gd fmla="*/ 0 w 8" name="T92"/>
                    <a:gd fmla="*/ 1 h 4" name="T93"/>
                    <a:gd fmla="*/ 0 w 8" name="T94"/>
                    <a:gd fmla="*/ 2 h 4" name="T95"/>
                    <a:gd fmla="*/ 0 w 8" name="T96"/>
                    <a:gd fmla="*/ 3 h 4" name="T97"/>
                    <a:gd fmla="*/ 0 w 8" name="T98"/>
                    <a:gd fmla="*/ 3 h 4" name="T99"/>
                    <a:gd fmla="*/ 1 w 8" name="T100"/>
                    <a:gd fmla="*/ 4 h 4" name="T101"/>
                    <a:gd fmla="*/ 4 w 8" name="T102"/>
                    <a:gd fmla="*/ 3 h 4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4" w="8">
                      <a:moveTo>
                        <a:pt x="7" y="4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5" y="3"/>
                        <a:pt x="4" y="3"/>
                      </a:cubicBezTo>
                      <a:cubicBezTo>
                        <a:pt x="3" y="3"/>
                        <a:pt x="1" y="4"/>
                        <a:pt x="1" y="4"/>
                      </a:cubicBezTo>
                      <a:cubicBezTo>
                        <a:pt x="1" y="4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8" y="4"/>
                        <a:pt x="7" y="4"/>
                        <a:pt x="7" y="4"/>
                      </a:cubicBezTo>
                      <a:close/>
                      <a:moveTo>
                        <a:pt x="4" y="3"/>
                      </a:moveTo>
                      <a:cubicBezTo>
                        <a:pt x="5" y="3"/>
                        <a:pt x="6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3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5" name="Oval 1289"/>
                <p:cNvSpPr>
                  <a:spLocks noChangeArrowheads="1"/>
                </p:cNvSpPr>
                <p:nvPr/>
              </p:nvSpPr>
              <p:spPr bwMode="auto">
                <a:xfrm>
                  <a:off x="2528" y="3553"/>
                  <a:ext cx="3" cy="5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6" name="Freeform 1290"/>
                <p:cNvSpPr>
                  <a:spLocks noEditPoints="1"/>
                </p:cNvSpPr>
                <p:nvPr/>
              </p:nvSpPr>
              <p:spPr bwMode="auto">
                <a:xfrm>
                  <a:off x="2528" y="3553"/>
                  <a:ext cx="3" cy="5"/>
                </a:xfrm>
                <a:custGeom>
                  <a:gdLst>
                    <a:gd fmla="*/ 0 w 1" name="T0"/>
                    <a:gd fmla="*/ 2 h 2" name="T1"/>
                    <a:gd fmla="*/ 0 w 1" name="T2"/>
                    <a:gd fmla="*/ 1 h 2" name="T3"/>
                    <a:gd fmla="*/ 1 w 1" name="T4"/>
                    <a:gd fmla="*/ 1 h 2" name="T5"/>
                    <a:gd fmla="*/ 0 w 1" name="T6"/>
                    <a:gd fmla="*/ 2 h 2" name="T7"/>
                    <a:gd fmla="*/ 0 w 1" name="T8"/>
                    <a:gd fmla="*/ 0 h 2" name="T9"/>
                    <a:gd fmla="*/ 0 w 1" name="T10"/>
                    <a:gd fmla="*/ 1 h 2" name="T11"/>
                    <a:gd fmla="*/ 1 w 1" name="T12"/>
                    <a:gd fmla="*/ 1 h 2" name="T13"/>
                    <a:gd fmla="*/ 0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7" name="Oval 1291"/>
                <p:cNvSpPr>
                  <a:spLocks noChangeArrowheads="1"/>
                </p:cNvSpPr>
                <p:nvPr/>
              </p:nvSpPr>
              <p:spPr bwMode="auto">
                <a:xfrm>
                  <a:off x="2528" y="3553"/>
                  <a:ext cx="1" cy="5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8" name="Oval 1292"/>
                <p:cNvSpPr>
                  <a:spLocks noChangeArrowheads="1"/>
                </p:cNvSpPr>
                <p:nvPr/>
              </p:nvSpPr>
              <p:spPr bwMode="auto">
                <a:xfrm>
                  <a:off x="2528" y="3553"/>
                  <a:ext cx="1" cy="5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59" name="Oval 1293"/>
                <p:cNvSpPr>
                  <a:spLocks noChangeArrowheads="1"/>
                </p:cNvSpPr>
                <p:nvPr/>
              </p:nvSpPr>
              <p:spPr bwMode="auto">
                <a:xfrm>
                  <a:off x="2528" y="3553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0" name="Freeform 1294"/>
                <p:cNvSpPr/>
                <p:nvPr/>
              </p:nvSpPr>
              <p:spPr bwMode="auto">
                <a:xfrm flipH="1">
                  <a:off x="2528" y="3551"/>
                  <a:ext cx="0" cy="2"/>
                </a:xfrm>
                <a:custGeom>
                  <a:gdLst>
                    <a:gd fmla="*/ 2 h 2" name="T0"/>
                    <a:gd fmla="*/ 2 h 2" name="T1"/>
                    <a:gd fmla="*/ 2 h 2" name="T2"/>
                    <a:gd fmla="*/ 2 h 2" name="T3"/>
                    <a:gd fmla="*/ 2 h 2" name="T4"/>
                    <a:gd fmla="*/ 0 h 2" name="T5"/>
                    <a:gd fmla="*/ 0 h 2" name="T6"/>
                    <a:gd fmla="*/ 0 h 2" name="T7"/>
                    <a:gd fmla="*/ 0 h 2" name="T8"/>
                    <a:gd fmla="*/ 0 h 2" name="T9"/>
                    <a:gd fmla="*/ 0 h 2" name="T10"/>
                    <a:gd fmla="*/ 0 h 2" name="T11"/>
                    <a:gd fmla="*/ 0 h 2" name="T12"/>
                    <a:gd fmla="*/ 0 h 2" name="T13"/>
                    <a:gd fmla="*/ 0 h 2" name="T14"/>
                    <a:gd fmla="*/ 2 h 2" name="T15"/>
                    <a:gd fmla="*/ 2 h 2" name="T1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</a:cxnLst>
                  <a:rect b="b" l="0" r="r" t="0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1" name="Freeform 1295"/>
                <p:cNvSpPr/>
                <p:nvPr/>
              </p:nvSpPr>
              <p:spPr bwMode="auto">
                <a:xfrm>
                  <a:off x="2528" y="3551"/>
                  <a:ext cx="3" cy="2"/>
                </a:xfrm>
                <a:custGeom>
                  <a:gdLst>
                    <a:gd fmla="*/ 3 w 3" name="T0"/>
                    <a:gd fmla="*/ 2 h 2" name="T1"/>
                    <a:gd fmla="*/ 3 w 3" name="T2"/>
                    <a:gd fmla="*/ 2 h 2" name="T3"/>
                    <a:gd fmla="*/ 0 w 3" name="T4"/>
                    <a:gd fmla="*/ 2 h 2" name="T5"/>
                    <a:gd fmla="*/ 0 w 3" name="T6"/>
                    <a:gd fmla="*/ 2 h 2" name="T7"/>
                    <a:gd fmla="*/ 0 w 3" name="T8"/>
                    <a:gd fmla="*/ 2 h 2" name="T9"/>
                    <a:gd fmla="*/ 0 w 3" name="T10"/>
                    <a:gd fmla="*/ 0 h 2" name="T11"/>
                    <a:gd fmla="*/ 0 w 3" name="T12"/>
                    <a:gd fmla="*/ 0 h 2" name="T13"/>
                    <a:gd fmla="*/ 0 w 3" name="T14"/>
                    <a:gd fmla="*/ 0 h 2" name="T15"/>
                    <a:gd fmla="*/ 0 w 3" name="T16"/>
                    <a:gd fmla="*/ 0 h 2" name="T17"/>
                    <a:gd fmla="*/ 0 w 3" name="T18"/>
                    <a:gd fmla="*/ 0 h 2" name="T19"/>
                    <a:gd fmla="*/ 0 w 3" name="T20"/>
                    <a:gd fmla="*/ 0 h 2" name="T21"/>
                    <a:gd fmla="*/ 0 w 3" name="T22"/>
                    <a:gd fmla="*/ 0 h 2" name="T23"/>
                    <a:gd fmla="*/ 0 w 3" name="T24"/>
                    <a:gd fmla="*/ 0 h 2" name="T25"/>
                    <a:gd fmla="*/ 0 w 3" name="T26"/>
                    <a:gd fmla="*/ 0 h 2" name="T27"/>
                    <a:gd fmla="*/ 0 w 3" name="T28"/>
                    <a:gd fmla="*/ 0 h 2" name="T29"/>
                    <a:gd fmla="*/ 0 w 3" name="T30"/>
                    <a:gd fmla="*/ 2 h 2" name="T31"/>
                    <a:gd fmla="*/ 3 w 3" name="T32"/>
                    <a:gd fmla="*/ 2 h 2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2" w="3">
                      <a:moveTo>
                        <a:pt x="3" y="2"/>
                      </a:move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2" name="Freeform 1296"/>
                <p:cNvSpPr/>
                <p:nvPr/>
              </p:nvSpPr>
              <p:spPr bwMode="auto">
                <a:xfrm>
                  <a:off x="2528" y="3553"/>
                  <a:ext cx="3" cy="0"/>
                </a:xfrm>
                <a:custGeom>
                  <a:gdLst>
                    <a:gd fmla="*/ 0 w 1" name="T0"/>
                    <a:gd fmla="*/ 0 w 1" name="T1"/>
                    <a:gd fmla="*/ 0 w 1" name="T2"/>
                    <a:gd fmla="*/ 0 w 1" name="T3"/>
                    <a:gd fmla="*/ 0 w 1" name="T4"/>
                    <a:gd fmla="*/ 0 w 1" name="T5"/>
                    <a:gd fmla="*/ 1 w 1" name="T6"/>
                    <a:gd fmla="*/ 0 w 1" name="T7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3" name="Freeform 1297"/>
                <p:cNvSpPr/>
                <p:nvPr/>
              </p:nvSpPr>
              <p:spPr bwMode="auto">
                <a:xfrm>
                  <a:off x="2521" y="3556"/>
                  <a:ext cx="14" cy="7"/>
                </a:xfrm>
                <a:custGeom>
                  <a:gdLst>
                    <a:gd fmla="*/ 3 w 6" name="T0"/>
                    <a:gd fmla="*/ 3 h 3" name="T1"/>
                    <a:gd fmla="*/ 1 w 6" name="T2"/>
                    <a:gd fmla="*/ 3 h 3" name="T3"/>
                    <a:gd fmla="*/ 1 w 6" name="T4"/>
                    <a:gd fmla="*/ 2 h 3" name="T5"/>
                    <a:gd fmla="*/ 1 w 6" name="T6"/>
                    <a:gd fmla="*/ 2 h 3" name="T7"/>
                    <a:gd fmla="*/ 1 w 6" name="T8"/>
                    <a:gd fmla="*/ 1 h 3" name="T9"/>
                    <a:gd fmla="*/ 0 w 6" name="T10"/>
                    <a:gd fmla="*/ 0 h 3" name="T11"/>
                    <a:gd fmla="*/ 0 w 6" name="T12"/>
                    <a:gd fmla="*/ 0 h 3" name="T13"/>
                    <a:gd fmla="*/ 2 w 6" name="T14"/>
                    <a:gd fmla="*/ 1 h 3" name="T15"/>
                    <a:gd fmla="*/ 2 w 6" name="T16"/>
                    <a:gd fmla="*/ 2 h 3" name="T17"/>
                    <a:gd fmla="*/ 4 w 6" name="T18"/>
                    <a:gd fmla="*/ 2 h 3" name="T19"/>
                    <a:gd fmla="*/ 4 w 6" name="T20"/>
                    <a:gd fmla="*/ 1 h 3" name="T21"/>
                    <a:gd fmla="*/ 6 w 6" name="T22"/>
                    <a:gd fmla="*/ 0 h 3" name="T23"/>
                    <a:gd fmla="*/ 6 w 6" name="T24"/>
                    <a:gd fmla="*/ 0 h 3" name="T25"/>
                    <a:gd fmla="*/ 5 w 6" name="T26"/>
                    <a:gd fmla="*/ 1 h 3" name="T27"/>
                    <a:gd fmla="*/ 5 w 6" name="T28"/>
                    <a:gd fmla="*/ 2 h 3" name="T29"/>
                    <a:gd fmla="*/ 5 w 6" name="T30"/>
                    <a:gd fmla="*/ 2 h 3" name="T31"/>
                    <a:gd fmla="*/ 5 w 6" name="T32"/>
                    <a:gd fmla="*/ 3 h 3" name="T33"/>
                    <a:gd fmla="*/ 3 w 6" name="T34"/>
                    <a:gd fmla="*/ 3 h 3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" w="6">
                      <a:moveTo>
                        <a:pt x="3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4" name="Freeform 1298"/>
                <p:cNvSpPr>
                  <a:spLocks noEditPoints="1"/>
                </p:cNvSpPr>
                <p:nvPr/>
              </p:nvSpPr>
              <p:spPr bwMode="auto">
                <a:xfrm>
                  <a:off x="2521" y="3556"/>
                  <a:ext cx="14" cy="7"/>
                </a:xfrm>
                <a:custGeom>
                  <a:gdLst>
                    <a:gd fmla="*/ 5 w 6" name="T0"/>
                    <a:gd fmla="*/ 3 h 3" name="T1"/>
                    <a:gd fmla="*/ 1 w 6" name="T2"/>
                    <a:gd fmla="*/ 3 h 3" name="T3"/>
                    <a:gd fmla="*/ 1 w 6" name="T4"/>
                    <a:gd fmla="*/ 1 h 3" name="T5"/>
                    <a:gd fmla="*/ 0 w 6" name="T6"/>
                    <a:gd fmla="*/ 0 h 3" name="T7"/>
                    <a:gd fmla="*/ 0 w 6" name="T8"/>
                    <a:gd fmla="*/ 0 h 3" name="T9"/>
                    <a:gd fmla="*/ 1 w 6" name="T10"/>
                    <a:gd fmla="*/ 1 h 3" name="T11"/>
                    <a:gd fmla="*/ 1 w 6" name="T12"/>
                    <a:gd fmla="*/ 3 h 3" name="T13"/>
                    <a:gd fmla="*/ 5 w 6" name="T14"/>
                    <a:gd fmla="*/ 3 h 3" name="T15"/>
                    <a:gd fmla="*/ 5 w 6" name="T16"/>
                    <a:gd fmla="*/ 1 h 3" name="T17"/>
                    <a:gd fmla="*/ 6 w 6" name="T18"/>
                    <a:gd fmla="*/ 0 h 3" name="T19"/>
                    <a:gd fmla="*/ 6 w 6" name="T20"/>
                    <a:gd fmla="*/ 0 h 3" name="T21"/>
                    <a:gd fmla="*/ 5 w 6" name="T22"/>
                    <a:gd fmla="*/ 1 h 3" name="T23"/>
                    <a:gd fmla="*/ 5 w 6" name="T24"/>
                    <a:gd fmla="*/ 3 h 3" name="T25"/>
                    <a:gd fmla="*/ 2 w 6" name="T26"/>
                    <a:gd fmla="*/ 2 h 3" name="T27"/>
                    <a:gd fmla="*/ 0 w 6" name="T28"/>
                    <a:gd fmla="*/ 0 h 3" name="T29"/>
                    <a:gd fmla="*/ 0 w 6" name="T30"/>
                    <a:gd fmla="*/ 0 h 3" name="T31"/>
                    <a:gd fmla="*/ 0 w 6" name="T32"/>
                    <a:gd fmla="*/ 0 h 3" name="T33"/>
                    <a:gd fmla="*/ 2 w 6" name="T34"/>
                    <a:gd fmla="*/ 1 h 3" name="T35"/>
                    <a:gd fmla="*/ 3 w 6" name="T36"/>
                    <a:gd fmla="*/ 1 h 3" name="T37"/>
                    <a:gd fmla="*/ 2 w 6" name="T38"/>
                    <a:gd fmla="*/ 2 h 3" name="T39"/>
                    <a:gd fmla="*/ 4 w 6" name="T40"/>
                    <a:gd fmla="*/ 1 h 3" name="T41"/>
                    <a:gd fmla="*/ 6 w 6" name="T42"/>
                    <a:gd fmla="*/ 0 h 3" name="T43"/>
                    <a:gd fmla="*/ 6 w 6" name="T44"/>
                    <a:gd fmla="*/ 0 h 3" name="T45"/>
                    <a:gd fmla="*/ 6 w 6" name="T46"/>
                    <a:gd fmla="*/ 0 h 3" name="T47"/>
                    <a:gd fmla="*/ 4 w 6" name="T48"/>
                    <a:gd fmla="*/ 1 h 3" name="T49"/>
                    <a:gd fmla="*/ 4 w 6" name="T50"/>
                    <a:gd fmla="*/ 1 h 3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3" w="6">
                      <a:moveTo>
                        <a:pt x="5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5" y="1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  <a:moveTo>
                        <a:pt x="2" y="2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4" y="1"/>
                      </a:move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5" name="Freeform 1299"/>
                <p:cNvSpPr>
                  <a:spLocks noEditPoints="1"/>
                </p:cNvSpPr>
                <p:nvPr/>
              </p:nvSpPr>
              <p:spPr bwMode="auto">
                <a:xfrm>
                  <a:off x="2521" y="3556"/>
                  <a:ext cx="14" cy="2"/>
                </a:xfrm>
                <a:custGeom>
                  <a:gdLst>
                    <a:gd fmla="*/ 4 w 6" name="T0"/>
                    <a:gd fmla="*/ 1 h 1" name="T1"/>
                    <a:gd fmla="*/ 6 w 6" name="T2"/>
                    <a:gd fmla="*/ 0 h 1" name="T3"/>
                    <a:gd fmla="*/ 6 w 6" name="T4"/>
                    <a:gd fmla="*/ 0 h 1" name="T5"/>
                    <a:gd fmla="*/ 4 w 6" name="T6"/>
                    <a:gd fmla="*/ 1 h 1" name="T7"/>
                    <a:gd fmla="*/ 2 w 6" name="T8"/>
                    <a:gd fmla="*/ 1 h 1" name="T9"/>
                    <a:gd fmla="*/ 0 w 6" name="T10"/>
                    <a:gd fmla="*/ 0 h 1" name="T11"/>
                    <a:gd fmla="*/ 0 w 6" name="T12"/>
                    <a:gd fmla="*/ 0 h 1" name="T13"/>
                    <a:gd fmla="*/ 2 w 6" name="T14"/>
                    <a:gd fmla="*/ 1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6">
                      <a:moveTo>
                        <a:pt x="4" y="1"/>
                      </a:move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5" y="1"/>
                        <a:pt x="4" y="1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6" name="Freeform 1300"/>
                <p:cNvSpPr/>
                <p:nvPr/>
              </p:nvSpPr>
              <p:spPr bwMode="auto">
                <a:xfrm>
                  <a:off x="2521" y="3563"/>
                  <a:ext cx="14" cy="2"/>
                </a:xfrm>
                <a:custGeom>
                  <a:gdLst>
                    <a:gd fmla="*/ 0 w 6" name="T0"/>
                    <a:gd fmla="*/ 0 h 1" name="T1"/>
                    <a:gd fmla="*/ 0 w 6" name="T2"/>
                    <a:gd fmla="*/ 0 h 1" name="T3"/>
                    <a:gd fmla="*/ 3 w 6" name="T4"/>
                    <a:gd fmla="*/ 0 h 1" name="T5"/>
                    <a:gd fmla="*/ 6 w 6" name="T6"/>
                    <a:gd fmla="*/ 0 h 1" name="T7"/>
                    <a:gd fmla="*/ 6 w 6" name="T8"/>
                    <a:gd fmla="*/ 0 h 1" name="T9"/>
                    <a:gd fmla="*/ 6 w 6" name="T10"/>
                    <a:gd fmla="*/ 1 h 1" name="T11"/>
                    <a:gd fmla="*/ 3 w 6" name="T12"/>
                    <a:gd fmla="*/ 0 h 1" name="T13"/>
                    <a:gd fmla="*/ 0 w 6" name="T14"/>
                    <a:gd fmla="*/ 1 h 1" name="T15"/>
                    <a:gd fmla="*/ 0 w 6" name="T16"/>
                    <a:gd fmla="*/ 0 h 1" name="T17"/>
                    <a:gd fmla="*/ 0 w 6" name="T18"/>
                    <a:gd fmla="*/ 0 h 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" w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7" name="Freeform 1301"/>
                <p:cNvSpPr/>
                <p:nvPr/>
              </p:nvSpPr>
              <p:spPr bwMode="auto">
                <a:xfrm>
                  <a:off x="2521" y="3563"/>
                  <a:ext cx="14" cy="2"/>
                </a:xfrm>
                <a:custGeom>
                  <a:gdLst>
                    <a:gd fmla="*/ 0 w 6" name="T0"/>
                    <a:gd fmla="*/ 1 h 1" name="T1"/>
                    <a:gd fmla="*/ 0 w 6" name="T2"/>
                    <a:gd fmla="*/ 1 h 1" name="T3"/>
                    <a:gd fmla="*/ 0 w 6" name="T4"/>
                    <a:gd fmla="*/ 1 h 1" name="T5"/>
                    <a:gd fmla="*/ 0 w 6" name="T6"/>
                    <a:gd fmla="*/ 0 h 1" name="T7"/>
                    <a:gd fmla="*/ 0 w 6" name="T8"/>
                    <a:gd fmla="*/ 0 h 1" name="T9"/>
                    <a:gd fmla="*/ 3 w 6" name="T10"/>
                    <a:gd fmla="*/ 0 h 1" name="T11"/>
                    <a:gd fmla="*/ 6 w 6" name="T12"/>
                    <a:gd fmla="*/ 0 h 1" name="T13"/>
                    <a:gd fmla="*/ 6 w 6" name="T14"/>
                    <a:gd fmla="*/ 0 h 1" name="T15"/>
                    <a:gd fmla="*/ 6 w 6" name="T16"/>
                    <a:gd fmla="*/ 0 h 1" name="T17"/>
                    <a:gd fmla="*/ 6 w 6" name="T18"/>
                    <a:gd fmla="*/ 0 h 1" name="T19"/>
                    <a:gd fmla="*/ 3 w 6" name="T20"/>
                    <a:gd fmla="*/ 0 h 1" name="T21"/>
                    <a:gd fmla="*/ 0 w 6" name="T22"/>
                    <a:gd fmla="*/ 0 h 1" name="T23"/>
                    <a:gd fmla="*/ 0 w 6" name="T24"/>
                    <a:gd fmla="*/ 0 h 1" name="T25"/>
                    <a:gd fmla="*/ 0 w 6" name="T26"/>
                    <a:gd fmla="*/ 1 h 1" name="T27"/>
                    <a:gd fmla="*/ 3 w 6" name="T28"/>
                    <a:gd fmla="*/ 0 h 1" name="T29"/>
                    <a:gd fmla="*/ 5 w 6" name="T30"/>
                    <a:gd fmla="*/ 0 h 1" name="T31"/>
                    <a:gd fmla="*/ 3 w 6" name="T32"/>
                    <a:gd fmla="*/ 0 h 1" name="T33"/>
                    <a:gd fmla="*/ 0 w 6" name="T34"/>
                    <a:gd fmla="*/ 1 h 1" name="T35"/>
                    <a:gd fmla="*/ 0 w 6" name="T36"/>
                    <a:gd fmla="*/ 1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6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8" name="Freeform 1302"/>
                <p:cNvSpPr/>
                <p:nvPr/>
              </p:nvSpPr>
              <p:spPr bwMode="auto">
                <a:xfrm>
                  <a:off x="2521" y="3563"/>
                  <a:ext cx="14" cy="2"/>
                </a:xfrm>
                <a:custGeom>
                  <a:gdLst>
                    <a:gd fmla="*/ 3 w 6" name="T0"/>
                    <a:gd fmla="*/ 1 h 1" name="T1"/>
                    <a:gd fmla="*/ 5 w 6" name="T2"/>
                    <a:gd fmla="*/ 1 h 1" name="T3"/>
                    <a:gd fmla="*/ 6 w 6" name="T4"/>
                    <a:gd fmla="*/ 1 h 1" name="T5"/>
                    <a:gd fmla="*/ 6 w 6" name="T6"/>
                    <a:gd fmla="*/ 1 h 1" name="T7"/>
                    <a:gd fmla="*/ 3 w 6" name="T8"/>
                    <a:gd fmla="*/ 0 h 1" name="T9"/>
                    <a:gd fmla="*/ 1 w 6" name="T10"/>
                    <a:gd fmla="*/ 1 h 1" name="T11"/>
                    <a:gd fmla="*/ 0 w 6" name="T12"/>
                    <a:gd fmla="*/ 1 h 1" name="T13"/>
                    <a:gd fmla="*/ 1 w 6" name="T14"/>
                    <a:gd fmla="*/ 1 h 1" name="T15"/>
                    <a:gd fmla="*/ 3 w 6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6">
                      <a:moveTo>
                        <a:pt x="3" y="1"/>
                      </a:move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69" name="Freeform 1303"/>
                <p:cNvSpPr>
                  <a:spLocks noEditPoints="1"/>
                </p:cNvSpPr>
                <p:nvPr/>
              </p:nvSpPr>
              <p:spPr bwMode="auto">
                <a:xfrm>
                  <a:off x="2521" y="3563"/>
                  <a:ext cx="14" cy="2"/>
                </a:xfrm>
                <a:custGeom>
                  <a:gdLst>
                    <a:gd fmla="*/ 3 w 6" name="T0"/>
                    <a:gd fmla="*/ 1 h 1" name="T1"/>
                    <a:gd fmla="*/ 1 w 6" name="T2"/>
                    <a:gd fmla="*/ 1 h 1" name="T3"/>
                    <a:gd fmla="*/ 0 w 6" name="T4"/>
                    <a:gd fmla="*/ 1 h 1" name="T5"/>
                    <a:gd fmla="*/ 6 w 6" name="T6"/>
                    <a:gd fmla="*/ 1 h 1" name="T7"/>
                    <a:gd fmla="*/ 5 w 6" name="T8"/>
                    <a:gd fmla="*/ 1 h 1" name="T9"/>
                    <a:gd fmla="*/ 3 w 6" name="T10"/>
                    <a:gd fmla="*/ 1 h 1" name="T11"/>
                    <a:gd fmla="*/ 3 w 6" name="T12"/>
                    <a:gd fmla="*/ 0 h 1" name="T13"/>
                    <a:gd fmla="*/ 1 w 6" name="T14"/>
                    <a:gd fmla="*/ 1 h 1" name="T15"/>
                    <a:gd fmla="*/ 1 w 6" name="T16"/>
                    <a:gd fmla="*/ 1 h 1" name="T17"/>
                    <a:gd fmla="*/ 5 w 6" name="T18"/>
                    <a:gd fmla="*/ 1 h 1" name="T19"/>
                    <a:gd fmla="*/ 6 w 6" name="T20"/>
                    <a:gd fmla="*/ 1 h 1" name="T21"/>
                    <a:gd fmla="*/ 3 w 6" name="T22"/>
                    <a:gd fmla="*/ 0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6">
                      <a:moveTo>
                        <a:pt x="3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0"/>
                        <a:pt x="5" y="0"/>
                        <a:pt x="6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lose/>
                      <a:moveTo>
                        <a:pt x="3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0" name="Freeform 1304"/>
                <p:cNvSpPr/>
                <p:nvPr/>
              </p:nvSpPr>
              <p:spPr bwMode="auto">
                <a:xfrm>
                  <a:off x="2521" y="3561"/>
                  <a:ext cx="14" cy="2"/>
                </a:xfrm>
                <a:custGeom>
                  <a:gdLst>
                    <a:gd fmla="*/ 6 w 6" name="T0"/>
                    <a:gd fmla="*/ 1 h 1" name="T1"/>
                    <a:gd fmla="*/ 6 w 6" name="T2"/>
                    <a:gd fmla="*/ 0 h 1" name="T3"/>
                    <a:gd fmla="*/ 5 w 6" name="T4"/>
                    <a:gd fmla="*/ 0 h 1" name="T5"/>
                    <a:gd fmla="*/ 5 w 6" name="T6"/>
                    <a:gd fmla="*/ 0 h 1" name="T7"/>
                    <a:gd fmla="*/ 4 w 6" name="T8"/>
                    <a:gd fmla="*/ 0 h 1" name="T9"/>
                    <a:gd fmla="*/ 4 w 6" name="T10"/>
                    <a:gd fmla="*/ 0 h 1" name="T11"/>
                    <a:gd fmla="*/ 4 w 6" name="T12"/>
                    <a:gd fmla="*/ 0 h 1" name="T13"/>
                    <a:gd fmla="*/ 3 w 6" name="T14"/>
                    <a:gd fmla="*/ 0 h 1" name="T15"/>
                    <a:gd fmla="*/ 3 w 6" name="T16"/>
                    <a:gd fmla="*/ 0 h 1" name="T17"/>
                    <a:gd fmla="*/ 2 w 6" name="T18"/>
                    <a:gd fmla="*/ 0 h 1" name="T19"/>
                    <a:gd fmla="*/ 2 w 6" name="T20"/>
                    <a:gd fmla="*/ 0 h 1" name="T21"/>
                    <a:gd fmla="*/ 1 w 6" name="T22"/>
                    <a:gd fmla="*/ 0 h 1" name="T23"/>
                    <a:gd fmla="*/ 1 w 6" name="T24"/>
                    <a:gd fmla="*/ 0 h 1" name="T25"/>
                    <a:gd fmla="*/ 0 w 6" name="T26"/>
                    <a:gd fmla="*/ 0 h 1" name="T27"/>
                    <a:gd fmla="*/ 0 w 6" name="T28"/>
                    <a:gd fmla="*/ 1 h 1" name="T29"/>
                    <a:gd fmla="*/ 0 w 6" name="T30"/>
                    <a:gd fmla="*/ 1 h 1" name="T31"/>
                    <a:gd fmla="*/ 0 w 6" name="T32"/>
                    <a:gd fmla="*/ 1 h 1" name="T33"/>
                    <a:gd fmla="*/ 3 w 6" name="T34"/>
                    <a:gd fmla="*/ 0 h 1" name="T35"/>
                    <a:gd fmla="*/ 6 w 6" name="T36"/>
                    <a:gd fmla="*/ 1 h 1" name="T37"/>
                    <a:gd fmla="*/ 6 w 6" name="T38"/>
                    <a:gd fmla="*/ 1 h 1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" w="6">
                      <a:moveTo>
                        <a:pt x="6" y="1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1" name="Freeform 1305"/>
                <p:cNvSpPr/>
                <p:nvPr/>
              </p:nvSpPr>
              <p:spPr bwMode="auto">
                <a:xfrm>
                  <a:off x="2521" y="3561"/>
                  <a:ext cx="14" cy="2"/>
                </a:xfrm>
                <a:custGeom>
                  <a:gdLst>
                    <a:gd fmla="*/ 6 w 6" name="T0"/>
                    <a:gd fmla="*/ 1 h 1" name="T1"/>
                    <a:gd fmla="*/ 3 w 6" name="T2"/>
                    <a:gd fmla="*/ 0 h 1" name="T3"/>
                    <a:gd fmla="*/ 0 w 6" name="T4"/>
                    <a:gd fmla="*/ 1 h 1" name="T5"/>
                    <a:gd fmla="*/ 0 w 6" name="T6"/>
                    <a:gd fmla="*/ 0 h 1" name="T7"/>
                    <a:gd fmla="*/ 0 w 6" name="T8"/>
                    <a:gd fmla="*/ 0 h 1" name="T9"/>
                    <a:gd fmla="*/ 0 w 6" name="T10"/>
                    <a:gd fmla="*/ 0 h 1" name="T11"/>
                    <a:gd fmla="*/ 1 w 6" name="T12"/>
                    <a:gd fmla="*/ 0 h 1" name="T13"/>
                    <a:gd fmla="*/ 1 w 6" name="T14"/>
                    <a:gd fmla="*/ 0 h 1" name="T15"/>
                    <a:gd fmla="*/ 1 w 6" name="T16"/>
                    <a:gd fmla="*/ 0 h 1" name="T17"/>
                    <a:gd fmla="*/ 1 w 6" name="T18"/>
                    <a:gd fmla="*/ 0 h 1" name="T19"/>
                    <a:gd fmla="*/ 2 w 6" name="T20"/>
                    <a:gd fmla="*/ 0 h 1" name="T21"/>
                    <a:gd fmla="*/ 2 w 6" name="T22"/>
                    <a:gd fmla="*/ 0 h 1" name="T23"/>
                    <a:gd fmla="*/ 3 w 6" name="T24"/>
                    <a:gd fmla="*/ 0 h 1" name="T25"/>
                    <a:gd fmla="*/ 3 w 6" name="T26"/>
                    <a:gd fmla="*/ 0 h 1" name="T27"/>
                    <a:gd fmla="*/ 4 w 6" name="T28"/>
                    <a:gd fmla="*/ 0 h 1" name="T29"/>
                    <a:gd fmla="*/ 4 w 6" name="T30"/>
                    <a:gd fmla="*/ 0 h 1" name="T31"/>
                    <a:gd fmla="*/ 4 w 6" name="T32"/>
                    <a:gd fmla="*/ 0 h 1" name="T33"/>
                    <a:gd fmla="*/ 4 w 6" name="T34"/>
                    <a:gd fmla="*/ 0 h 1" name="T35"/>
                    <a:gd fmla="*/ 4 w 6" name="T36"/>
                    <a:gd fmla="*/ 0 h 1" name="T37"/>
                    <a:gd fmla="*/ 5 w 6" name="T38"/>
                    <a:gd fmla="*/ 0 h 1" name="T39"/>
                    <a:gd fmla="*/ 5 w 6" name="T40"/>
                    <a:gd fmla="*/ 0 h 1" name="T41"/>
                    <a:gd fmla="*/ 6 w 6" name="T42"/>
                    <a:gd fmla="*/ 0 h 1" name="T43"/>
                    <a:gd fmla="*/ 6 w 6" name="T44"/>
                    <a:gd fmla="*/ 0 h 1" name="T45"/>
                    <a:gd fmla="*/ 6 w 6" name="T46"/>
                    <a:gd fmla="*/ 1 h 1" name="T47"/>
                    <a:gd fmla="*/ 5 w 6" name="T48"/>
                    <a:gd fmla="*/ 1 h 1" name="T49"/>
                    <a:gd fmla="*/ 5 w 6" name="T50"/>
                    <a:gd fmla="*/ 0 h 1" name="T51"/>
                    <a:gd fmla="*/ 5 w 6" name="T52"/>
                    <a:gd fmla="*/ 0 h 1" name="T53"/>
                    <a:gd fmla="*/ 4 w 6" name="T54"/>
                    <a:gd fmla="*/ 0 h 1" name="T55"/>
                    <a:gd fmla="*/ 4 w 6" name="T56"/>
                    <a:gd fmla="*/ 0 h 1" name="T57"/>
                    <a:gd fmla="*/ 3 w 6" name="T58"/>
                    <a:gd fmla="*/ 0 h 1" name="T59"/>
                    <a:gd fmla="*/ 3 w 6" name="T60"/>
                    <a:gd fmla="*/ 0 h 1" name="T61"/>
                    <a:gd fmla="*/ 3 w 6" name="T62"/>
                    <a:gd fmla="*/ 0 h 1" name="T63"/>
                    <a:gd fmla="*/ 2 w 6" name="T64"/>
                    <a:gd fmla="*/ 0 h 1" name="T65"/>
                    <a:gd fmla="*/ 2 w 6" name="T66"/>
                    <a:gd fmla="*/ 0 h 1" name="T67"/>
                    <a:gd fmla="*/ 1 w 6" name="T68"/>
                    <a:gd fmla="*/ 0 h 1" name="T69"/>
                    <a:gd fmla="*/ 1 w 6" name="T70"/>
                    <a:gd fmla="*/ 0 h 1" name="T71"/>
                    <a:gd fmla="*/ 3 w 6" name="T72"/>
                    <a:gd fmla="*/ 0 h 1" name="T73"/>
                    <a:gd fmla="*/ 6 w 6" name="T74"/>
                    <a:gd fmla="*/ 1 h 1" name="T75"/>
                    <a:gd fmla="*/ 6 w 6" name="T76"/>
                    <a:gd fmla="*/ 1 h 1" name="T77"/>
                    <a:gd fmla="*/ 6 w 6" name="T78"/>
                    <a:gd fmla="*/ 1 h 1" name="T79"/>
                    <a:gd fmla="*/ 6 w 6" name="T80"/>
                    <a:gd fmla="*/ 1 h 1" name="T81"/>
                    <a:gd fmla="*/ 6 w 6" name="T82"/>
                    <a:gd fmla="*/ 1 h 1" name="T83"/>
                    <a:gd fmla="*/ 6 w 6" name="T84"/>
                    <a:gd fmla="*/ 1 h 1" name="T85"/>
                    <a:gd fmla="*/ 6 w 6" name="T86"/>
                    <a:gd fmla="*/ 1 h 1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1" w="6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2" name="Freeform 1306"/>
                <p:cNvSpPr/>
                <p:nvPr/>
              </p:nvSpPr>
              <p:spPr bwMode="auto">
                <a:xfrm>
                  <a:off x="2519" y="3561"/>
                  <a:ext cx="19" cy="2"/>
                </a:xfrm>
                <a:custGeom>
                  <a:gdLst>
                    <a:gd fmla="*/ 4 w 8" name="T0"/>
                    <a:gd fmla="*/ 0 h 1" name="T1"/>
                    <a:gd fmla="*/ 4 w 8" name="T2"/>
                    <a:gd fmla="*/ 0 h 1" name="T3"/>
                    <a:gd fmla="*/ 4 w 8" name="T4"/>
                    <a:gd fmla="*/ 0 h 1" name="T5"/>
                    <a:gd fmla="*/ 5 w 8" name="T6"/>
                    <a:gd fmla="*/ 0 h 1" name="T7"/>
                    <a:gd fmla="*/ 5 w 8" name="T8"/>
                    <a:gd fmla="*/ 0 h 1" name="T9"/>
                    <a:gd fmla="*/ 5 w 8" name="T10"/>
                    <a:gd fmla="*/ 0 h 1" name="T11"/>
                    <a:gd fmla="*/ 5 w 8" name="T12"/>
                    <a:gd fmla="*/ 0 h 1" name="T13"/>
                    <a:gd fmla="*/ 6 w 8" name="T14"/>
                    <a:gd fmla="*/ 0 h 1" name="T15"/>
                    <a:gd fmla="*/ 6 w 8" name="T16"/>
                    <a:gd fmla="*/ 0 h 1" name="T17"/>
                    <a:gd fmla="*/ 6 w 8" name="T18"/>
                    <a:gd fmla="*/ 0 h 1" name="T19"/>
                    <a:gd fmla="*/ 6 w 8" name="T20"/>
                    <a:gd fmla="*/ 0 h 1" name="T21"/>
                    <a:gd fmla="*/ 6 w 8" name="T22"/>
                    <a:gd fmla="*/ 0 h 1" name="T23"/>
                    <a:gd fmla="*/ 6 w 8" name="T24"/>
                    <a:gd fmla="*/ 0 h 1" name="T25"/>
                    <a:gd fmla="*/ 7 w 8" name="T26"/>
                    <a:gd fmla="*/ 0 h 1" name="T27"/>
                    <a:gd fmla="*/ 7 w 8" name="T28"/>
                    <a:gd fmla="*/ 0 h 1" name="T29"/>
                    <a:gd fmla="*/ 7 w 8" name="T30"/>
                    <a:gd fmla="*/ 0 h 1" name="T31"/>
                    <a:gd fmla="*/ 7 w 8" name="T32"/>
                    <a:gd fmla="*/ 0 h 1" name="T33"/>
                    <a:gd fmla="*/ 7 w 8" name="T34"/>
                    <a:gd fmla="*/ 1 h 1" name="T35"/>
                    <a:gd fmla="*/ 8 w 8" name="T36"/>
                    <a:gd fmla="*/ 0 h 1" name="T37"/>
                    <a:gd fmla="*/ 8 w 8" name="T38"/>
                    <a:gd fmla="*/ 0 h 1" name="T39"/>
                    <a:gd fmla="*/ 8 w 8" name="T40"/>
                    <a:gd fmla="*/ 0 h 1" name="T41"/>
                    <a:gd fmla="*/ 7 w 8" name="T42"/>
                    <a:gd fmla="*/ 1 h 1" name="T43"/>
                    <a:gd fmla="*/ 7 w 8" name="T44"/>
                    <a:gd fmla="*/ 1 h 1" name="T45"/>
                    <a:gd fmla="*/ 7 w 8" name="T46"/>
                    <a:gd fmla="*/ 1 h 1" name="T47"/>
                    <a:gd fmla="*/ 7 w 8" name="T48"/>
                    <a:gd fmla="*/ 1 h 1" name="T49"/>
                    <a:gd fmla="*/ 6 w 8" name="T50"/>
                    <a:gd fmla="*/ 0 h 1" name="T51"/>
                    <a:gd fmla="*/ 6 w 8" name="T52"/>
                    <a:gd fmla="*/ 0 h 1" name="T53"/>
                    <a:gd fmla="*/ 5 w 8" name="T54"/>
                    <a:gd fmla="*/ 0 h 1" name="T55"/>
                    <a:gd fmla="*/ 5 w 8" name="T56"/>
                    <a:gd fmla="*/ 0 h 1" name="T57"/>
                    <a:gd fmla="*/ 4 w 8" name="T58"/>
                    <a:gd fmla="*/ 0 h 1" name="T59"/>
                    <a:gd fmla="*/ 4 w 8" name="T60"/>
                    <a:gd fmla="*/ 0 h 1" name="T61"/>
                    <a:gd fmla="*/ 3 w 8" name="T62"/>
                    <a:gd fmla="*/ 0 h 1" name="T63"/>
                    <a:gd fmla="*/ 3 w 8" name="T64"/>
                    <a:gd fmla="*/ 0 h 1" name="T65"/>
                    <a:gd fmla="*/ 2 w 8" name="T66"/>
                    <a:gd fmla="*/ 0 h 1" name="T67"/>
                    <a:gd fmla="*/ 2 w 8" name="T68"/>
                    <a:gd fmla="*/ 1 h 1" name="T69"/>
                    <a:gd fmla="*/ 1 w 8" name="T70"/>
                    <a:gd fmla="*/ 1 h 1" name="T71"/>
                    <a:gd fmla="*/ 1 w 8" name="T72"/>
                    <a:gd fmla="*/ 1 h 1" name="T73"/>
                    <a:gd fmla="*/ 1 w 8" name="T74"/>
                    <a:gd fmla="*/ 1 h 1" name="T75"/>
                    <a:gd fmla="*/ 0 w 8" name="T76"/>
                    <a:gd fmla="*/ 0 h 1" name="T77"/>
                    <a:gd fmla="*/ 0 w 8" name="T78"/>
                    <a:gd fmla="*/ 0 h 1" name="T79"/>
                    <a:gd fmla="*/ 1 w 8" name="T80"/>
                    <a:gd fmla="*/ 0 h 1" name="T81"/>
                    <a:gd fmla="*/ 1 w 8" name="T82"/>
                    <a:gd fmla="*/ 1 h 1" name="T83"/>
                    <a:gd fmla="*/ 1 w 8" name="T84"/>
                    <a:gd fmla="*/ 0 h 1" name="T85"/>
                    <a:gd fmla="*/ 1 w 8" name="T86"/>
                    <a:gd fmla="*/ 0 h 1" name="T87"/>
                    <a:gd fmla="*/ 1 w 8" name="T88"/>
                    <a:gd fmla="*/ 0 h 1" name="T89"/>
                    <a:gd fmla="*/ 2 w 8" name="T90"/>
                    <a:gd fmla="*/ 0 h 1" name="T91"/>
                    <a:gd fmla="*/ 2 w 8" name="T92"/>
                    <a:gd fmla="*/ 0 h 1" name="T93"/>
                    <a:gd fmla="*/ 2 w 8" name="T94"/>
                    <a:gd fmla="*/ 0 h 1" name="T95"/>
                    <a:gd fmla="*/ 2 w 8" name="T96"/>
                    <a:gd fmla="*/ 0 h 1" name="T97"/>
                    <a:gd fmla="*/ 2 w 8" name="T98"/>
                    <a:gd fmla="*/ 0 h 1" name="T99"/>
                    <a:gd fmla="*/ 2 w 8" name="T100"/>
                    <a:gd fmla="*/ 0 h 1" name="T101"/>
                    <a:gd fmla="*/ 3 w 8" name="T102"/>
                    <a:gd fmla="*/ 0 h 1" name="T103"/>
                    <a:gd fmla="*/ 3 w 8" name="T104"/>
                    <a:gd fmla="*/ 0 h 1" name="T105"/>
                    <a:gd fmla="*/ 3 w 8" name="T106"/>
                    <a:gd fmla="*/ 0 h 1" name="T107"/>
                    <a:gd fmla="*/ 3 w 8" name="T108"/>
                    <a:gd fmla="*/ 0 h 1" name="T109"/>
                    <a:gd fmla="*/ 4 w 8" name="T110"/>
                    <a:gd fmla="*/ 0 h 1" name="T111"/>
                    <a:gd fmla="*/ 4 w 8" name="T112"/>
                    <a:gd fmla="*/ 0 h 1" name="T113"/>
                    <a:gd fmla="*/ 4 w 8" name="T114"/>
                    <a:gd fmla="*/ 0 h 1" name="T115"/>
                    <a:gd fmla="*/ 4 w 8" name="T116"/>
                    <a:gd fmla="*/ 0 h 1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1" w="8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1"/>
                      </a:cubicBezTo>
                      <a:cubicBezTo>
                        <a:pt x="7" y="1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3" name="Freeform 1307"/>
                <p:cNvSpPr>
                  <a:spLocks noEditPoints="1"/>
                </p:cNvSpPr>
                <p:nvPr/>
              </p:nvSpPr>
              <p:spPr bwMode="auto">
                <a:xfrm>
                  <a:off x="2519" y="3561"/>
                  <a:ext cx="19" cy="2"/>
                </a:xfrm>
                <a:custGeom>
                  <a:gdLst>
                    <a:gd fmla="*/ 7 w 8" name="T0"/>
                    <a:gd fmla="*/ 1 h 1" name="T1"/>
                    <a:gd fmla="*/ 7 w 8" name="T2"/>
                    <a:gd fmla="*/ 1 h 1" name="T3"/>
                    <a:gd fmla="*/ 7 w 8" name="T4"/>
                    <a:gd fmla="*/ 1 h 1" name="T5"/>
                    <a:gd fmla="*/ 7 w 8" name="T6"/>
                    <a:gd fmla="*/ 1 h 1" name="T7"/>
                    <a:gd fmla="*/ 7 w 8" name="T8"/>
                    <a:gd fmla="*/ 1 h 1" name="T9"/>
                    <a:gd fmla="*/ 7 w 8" name="T10"/>
                    <a:gd fmla="*/ 1 h 1" name="T11"/>
                    <a:gd fmla="*/ 8 w 8" name="T12"/>
                    <a:gd fmla="*/ 0 h 1" name="T13"/>
                    <a:gd fmla="*/ 7 w 8" name="T14"/>
                    <a:gd fmla="*/ 1 h 1" name="T15"/>
                    <a:gd fmla="*/ 7 w 8" name="T16"/>
                    <a:gd fmla="*/ 1 h 1" name="T17"/>
                    <a:gd fmla="*/ 7 w 8" name="T18"/>
                    <a:gd fmla="*/ 0 h 1" name="T19"/>
                    <a:gd fmla="*/ 6 w 8" name="T20"/>
                    <a:gd fmla="*/ 0 h 1" name="T21"/>
                    <a:gd fmla="*/ 7 w 8" name="T22"/>
                    <a:gd fmla="*/ 0 h 1" name="T23"/>
                    <a:gd fmla="*/ 7 w 8" name="T24"/>
                    <a:gd fmla="*/ 0 h 1" name="T25"/>
                    <a:gd fmla="*/ 7 w 8" name="T26"/>
                    <a:gd fmla="*/ 0 h 1" name="T27"/>
                    <a:gd fmla="*/ 7 w 8" name="T28"/>
                    <a:gd fmla="*/ 1 h 1" name="T29"/>
                    <a:gd fmla="*/ 7 w 8" name="T30"/>
                    <a:gd fmla="*/ 0 h 1" name="T31"/>
                    <a:gd fmla="*/ 8 w 8" name="T32"/>
                    <a:gd fmla="*/ 0 h 1" name="T33"/>
                    <a:gd fmla="*/ 7 w 8" name="T34"/>
                    <a:gd fmla="*/ 1 h 1" name="T35"/>
                    <a:gd fmla="*/ 7 w 8" name="T36"/>
                    <a:gd fmla="*/ 1 h 1" name="T37"/>
                    <a:gd fmla="*/ 1 w 8" name="T38"/>
                    <a:gd fmla="*/ 1 h 1" name="T39"/>
                    <a:gd fmla="*/ 1 w 8" name="T40"/>
                    <a:gd fmla="*/ 1 h 1" name="T41"/>
                    <a:gd fmla="*/ 0 w 8" name="T42"/>
                    <a:gd fmla="*/ 0 h 1" name="T43"/>
                    <a:gd fmla="*/ 0 w 8" name="T44"/>
                    <a:gd fmla="*/ 0 h 1" name="T45"/>
                    <a:gd fmla="*/ 0 w 8" name="T46"/>
                    <a:gd fmla="*/ 0 h 1" name="T47"/>
                    <a:gd fmla="*/ 1 w 8" name="T48"/>
                    <a:gd fmla="*/ 1 h 1" name="T49"/>
                    <a:gd fmla="*/ 1 w 8" name="T50"/>
                    <a:gd fmla="*/ 1 h 1" name="T51"/>
                    <a:gd fmla="*/ 1 w 8" name="T52"/>
                    <a:gd fmla="*/ 0 h 1" name="T53"/>
                    <a:gd fmla="*/ 0 w 8" name="T54"/>
                    <a:gd fmla="*/ 0 h 1" name="T55"/>
                    <a:gd fmla="*/ 1 w 8" name="T56"/>
                    <a:gd fmla="*/ 1 h 1" name="T57"/>
                    <a:gd fmla="*/ 1 w 8" name="T58"/>
                    <a:gd fmla="*/ 0 h 1" name="T59"/>
                    <a:gd fmla="*/ 1 w 8" name="T60"/>
                    <a:gd fmla="*/ 0 h 1" name="T61"/>
                    <a:gd fmla="*/ 1 w 8" name="T62"/>
                    <a:gd fmla="*/ 1 h 1" name="T63"/>
                    <a:gd fmla="*/ 1 w 8" name="T64"/>
                    <a:gd fmla="*/ 0 h 1" name="T65"/>
                    <a:gd fmla="*/ 2 w 8" name="T66"/>
                    <a:gd fmla="*/ 0 h 1" name="T67"/>
                    <a:gd fmla="*/ 3 w 8" name="T68"/>
                    <a:gd fmla="*/ 0 h 1" name="T69"/>
                    <a:gd fmla="*/ 4 w 8" name="T70"/>
                    <a:gd fmla="*/ 0 h 1" name="T71"/>
                    <a:gd fmla="*/ 5 w 8" name="T72"/>
                    <a:gd fmla="*/ 0 h 1" name="T73"/>
                    <a:gd fmla="*/ 6 w 8" name="T74"/>
                    <a:gd fmla="*/ 0 h 1" name="T75"/>
                    <a:gd fmla="*/ 7 w 8" name="T76"/>
                    <a:gd fmla="*/ 1 h 1" name="T77"/>
                    <a:gd fmla="*/ 7 w 8" name="T78"/>
                    <a:gd fmla="*/ 1 h 1" name="T79"/>
                    <a:gd fmla="*/ 6 w 8" name="T80"/>
                    <a:gd fmla="*/ 0 h 1" name="T81"/>
                    <a:gd fmla="*/ 5 w 8" name="T82"/>
                    <a:gd fmla="*/ 0 h 1" name="T83"/>
                    <a:gd fmla="*/ 4 w 8" name="T84"/>
                    <a:gd fmla="*/ 0 h 1" name="T85"/>
                    <a:gd fmla="*/ 3 w 8" name="T86"/>
                    <a:gd fmla="*/ 0 h 1" name="T87"/>
                    <a:gd fmla="*/ 2 w 8" name="T88"/>
                    <a:gd fmla="*/ 0 h 1" name="T89"/>
                    <a:gd fmla="*/ 2 w 8" name="T90"/>
                    <a:gd fmla="*/ 1 h 1" name="T91"/>
                    <a:gd fmla="*/ 1 w 8" name="T92"/>
                    <a:gd fmla="*/ 1 h 1" name="T93"/>
                    <a:gd fmla="*/ 2 w 8" name="T94"/>
                    <a:gd fmla="*/ 0 h 1" name="T95"/>
                    <a:gd fmla="*/ 1 w 8" name="T96"/>
                    <a:gd fmla="*/ 0 h 1" name="T97"/>
                    <a:gd fmla="*/ 2 w 8" name="T98"/>
                    <a:gd fmla="*/ 0 h 1" name="T99"/>
                    <a:gd fmla="*/ 2 w 8" name="T100"/>
                    <a:gd fmla="*/ 0 h 1" name="T101"/>
                    <a:gd fmla="*/ 2 w 8" name="T102"/>
                    <a:gd fmla="*/ 0 h 1" name="T103"/>
                    <a:gd fmla="*/ 3 w 8" name="T104"/>
                    <a:gd fmla="*/ 0 h 1" name="T105"/>
                    <a:gd fmla="*/ 3 w 8" name="T106"/>
                    <a:gd fmla="*/ 0 h 1" name="T107"/>
                    <a:gd fmla="*/ 2 w 8" name="T108"/>
                    <a:gd fmla="*/ 0 h 1" name="T109"/>
                    <a:gd fmla="*/ 2 w 8" name="T110"/>
                    <a:gd fmla="*/ 0 h 1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1" w="8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5" y="1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0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4" name="Freeform 1308"/>
                <p:cNvSpPr/>
                <p:nvPr/>
              </p:nvSpPr>
              <p:spPr bwMode="auto">
                <a:xfrm>
                  <a:off x="2521" y="3561"/>
                  <a:ext cx="14" cy="2"/>
                </a:xfrm>
                <a:custGeom>
                  <a:gdLst>
                    <a:gd fmla="*/ 3 w 6" name="T0"/>
                    <a:gd fmla="*/ 1 h 1" name="T1"/>
                    <a:gd fmla="*/ 0 w 6" name="T2"/>
                    <a:gd fmla="*/ 1 h 1" name="T3"/>
                    <a:gd fmla="*/ 0 w 6" name="T4"/>
                    <a:gd fmla="*/ 1 h 1" name="T5"/>
                    <a:gd fmla="*/ 0 w 6" name="T6"/>
                    <a:gd fmla="*/ 1 h 1" name="T7"/>
                    <a:gd fmla="*/ 3 w 6" name="T8"/>
                    <a:gd fmla="*/ 0 h 1" name="T9"/>
                    <a:gd fmla="*/ 6 w 6" name="T10"/>
                    <a:gd fmla="*/ 1 h 1" name="T11"/>
                    <a:gd fmla="*/ 6 w 6" name="T12"/>
                    <a:gd fmla="*/ 1 h 1" name="T13"/>
                    <a:gd fmla="*/ 6 w 6" name="T14"/>
                    <a:gd fmla="*/ 1 h 1" name="T15"/>
                    <a:gd fmla="*/ 3 w 6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6">
                      <a:moveTo>
                        <a:pt x="3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5" name="Freeform 1309"/>
                <p:cNvSpPr>
                  <a:spLocks noEditPoints="1"/>
                </p:cNvSpPr>
                <p:nvPr/>
              </p:nvSpPr>
              <p:spPr bwMode="auto">
                <a:xfrm>
                  <a:off x="2521" y="3561"/>
                  <a:ext cx="14" cy="2"/>
                </a:xfrm>
                <a:custGeom>
                  <a:gdLst>
                    <a:gd fmla="*/ 6 w 6" name="T0"/>
                    <a:gd fmla="*/ 1 h 1" name="T1"/>
                    <a:gd fmla="*/ 6 w 6" name="T2"/>
                    <a:gd fmla="*/ 1 h 1" name="T3"/>
                    <a:gd fmla="*/ 0 w 6" name="T4"/>
                    <a:gd fmla="*/ 1 h 1" name="T5"/>
                    <a:gd fmla="*/ 1 w 6" name="T6"/>
                    <a:gd fmla="*/ 1 h 1" name="T7"/>
                    <a:gd fmla="*/ 6 w 6" name="T8"/>
                    <a:gd fmla="*/ 1 h 1" name="T9"/>
                    <a:gd fmla="*/ 6 w 6" name="T10"/>
                    <a:gd fmla="*/ 1 h 1" name="T11"/>
                    <a:gd fmla="*/ 6 w 6" name="T12"/>
                    <a:gd fmla="*/ 1 h 1" name="T13"/>
                    <a:gd fmla="*/ 6 w 6" name="T14"/>
                    <a:gd fmla="*/ 1 h 1" name="T15"/>
                    <a:gd fmla="*/ 6 w 6" name="T16"/>
                    <a:gd fmla="*/ 1 h 1" name="T17"/>
                    <a:gd fmla="*/ 3 w 6" name="T18"/>
                    <a:gd fmla="*/ 0 h 1" name="T19"/>
                    <a:gd fmla="*/ 1 w 6" name="T20"/>
                    <a:gd fmla="*/ 1 h 1" name="T21"/>
                    <a:gd fmla="*/ 3 w 6" name="T22"/>
                    <a:gd fmla="*/ 0 h 1" name="T23"/>
                    <a:gd fmla="*/ 6 w 6" name="T24"/>
                    <a:gd fmla="*/ 1 h 1" name="T25"/>
                    <a:gd fmla="*/ 6 w 6" name="T26"/>
                    <a:gd fmla="*/ 1 h 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" w="6"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1"/>
                        <a:pt x="2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6" name="Oval 1310"/>
                <p:cNvSpPr>
                  <a:spLocks noChangeArrowheads="1"/>
                </p:cNvSpPr>
                <p:nvPr/>
              </p:nvSpPr>
              <p:spPr bwMode="auto">
                <a:xfrm>
                  <a:off x="2526" y="3563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7" name="Freeform 1311"/>
                <p:cNvSpPr/>
                <p:nvPr/>
              </p:nvSpPr>
              <p:spPr bwMode="auto">
                <a:xfrm>
                  <a:off x="2528" y="3563"/>
                  <a:ext cx="3" cy="0"/>
                </a:xfrm>
                <a:custGeom>
                  <a:gdLst>
                    <a:gd fmla="*/ 0 w 1" name="T0"/>
                    <a:gd fmla="*/ 0 w 1" name="T1"/>
                    <a:gd fmla="*/ 0 w 1" name="T2"/>
                    <a:gd fmla="*/ 0 w 1" name="T3"/>
                    <a:gd fmla="*/ 0 w 1" name="T4"/>
                    <a:gd fmla="*/ 1 w 1" name="T5"/>
                    <a:gd fmla="*/ 0 w 1" name="T6"/>
                    <a:gd fmla="*/ 0 w 1" name="T7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8" name="Freeform 1312"/>
                <p:cNvSpPr/>
                <p:nvPr/>
              </p:nvSpPr>
              <p:spPr bwMode="auto">
                <a:xfrm>
                  <a:off x="2524" y="3563"/>
                  <a:ext cx="2" cy="0"/>
                </a:xfrm>
                <a:custGeom>
                  <a:gdLst>
                    <a:gd fmla="*/ 0 w 1" name="T0"/>
                    <a:gd fmla="*/ 0 w 1" name="T1"/>
                    <a:gd fmla="*/ 0 w 1" name="T2"/>
                    <a:gd fmla="*/ 0 w 1" name="T3"/>
                    <a:gd fmla="*/ 0 w 1" name="T4"/>
                    <a:gd fmla="*/ 0 w 1" name="T5"/>
                    <a:gd fmla="*/ 1 w 1" name="T6"/>
                    <a:gd fmla="*/ 1 w 1" name="T7"/>
                    <a:gd fmla="*/ 0 w 1" name="T8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79" name="Freeform 1313"/>
                <p:cNvSpPr/>
                <p:nvPr/>
              </p:nvSpPr>
              <p:spPr bwMode="auto">
                <a:xfrm>
                  <a:off x="2521" y="3563"/>
                  <a:ext cx="3" cy="2"/>
                </a:xfrm>
                <a:custGeom>
                  <a:gdLst>
                    <a:gd fmla="*/ 0 w 3" name="T0"/>
                    <a:gd fmla="*/ 0 h 2" name="T1"/>
                    <a:gd fmla="*/ 0 w 3" name="T2"/>
                    <a:gd fmla="*/ 0 h 2" name="T3"/>
                    <a:gd fmla="*/ 3 w 3" name="T4"/>
                    <a:gd fmla="*/ 0 h 2" name="T5"/>
                    <a:gd fmla="*/ 0 w 3" name="T6"/>
                    <a:gd fmla="*/ 2 h 2" name="T7"/>
                    <a:gd fmla="*/ 0 w 3" name="T8"/>
                    <a:gd fmla="*/ 0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0" name="Oval 1314"/>
                <p:cNvSpPr>
                  <a:spLocks noChangeArrowheads="1"/>
                </p:cNvSpPr>
                <p:nvPr/>
              </p:nvSpPr>
              <p:spPr bwMode="auto">
                <a:xfrm>
                  <a:off x="2531" y="3563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1" name="Freeform 1315"/>
                <p:cNvSpPr/>
                <p:nvPr/>
              </p:nvSpPr>
              <p:spPr bwMode="auto">
                <a:xfrm flipH="1">
                  <a:off x="2533" y="356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2" name="Freeform 1316"/>
                <p:cNvSpPr/>
                <p:nvPr/>
              </p:nvSpPr>
              <p:spPr bwMode="auto">
                <a:xfrm flipH="1">
                  <a:off x="2535" y="3563"/>
                  <a:ext cx="0" cy="2"/>
                </a:xfrm>
                <a:custGeom>
                  <a:gdLst>
                    <a:gd fmla="*/ 0 h 2" name="T0"/>
                    <a:gd fmla="*/ 0 h 2" name="T1"/>
                    <a:gd fmla="*/ 0 h 2" name="T2"/>
                    <a:gd fmla="*/ 2 h 2" name="T3"/>
                    <a:gd fmla="*/ 0 h 2" name="T4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3" name="Freeform 1317"/>
                <p:cNvSpPr/>
                <p:nvPr/>
              </p:nvSpPr>
              <p:spPr bwMode="auto">
                <a:xfrm>
                  <a:off x="2524" y="3565"/>
                  <a:ext cx="11" cy="0"/>
                </a:xfrm>
                <a:custGeom>
                  <a:gdLst>
                    <a:gd fmla="*/ 2 w 5" name="T0"/>
                    <a:gd fmla="*/ 0 w 5" name="T1"/>
                    <a:gd fmla="*/ 2 w 5" name="T2"/>
                    <a:gd fmla="*/ 5 w 5" name="T3"/>
                    <a:gd fmla="*/ 2 w 5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5"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4" name="Freeform 1318"/>
                <p:cNvSpPr>
                  <a:spLocks noEditPoints="1"/>
                </p:cNvSpPr>
                <p:nvPr/>
              </p:nvSpPr>
              <p:spPr bwMode="auto">
                <a:xfrm>
                  <a:off x="2524" y="3563"/>
                  <a:ext cx="11" cy="2"/>
                </a:xfrm>
                <a:custGeom>
                  <a:gdLst>
                    <a:gd fmla="*/ 2 w 5" name="T0"/>
                    <a:gd fmla="*/ 1 h 1" name="T1"/>
                    <a:gd fmla="*/ 2 w 5" name="T2"/>
                    <a:gd fmla="*/ 1 h 1" name="T3"/>
                    <a:gd fmla="*/ 0 w 5" name="T4"/>
                    <a:gd fmla="*/ 1 h 1" name="T5"/>
                    <a:gd fmla="*/ 5 w 5" name="T6"/>
                    <a:gd fmla="*/ 1 h 1" name="T7"/>
                    <a:gd fmla="*/ 2 w 5" name="T8"/>
                    <a:gd fmla="*/ 1 h 1" name="T9"/>
                    <a:gd fmla="*/ 2 w 5" name="T10"/>
                    <a:gd fmla="*/ 1 h 1" name="T11"/>
                    <a:gd fmla="*/ 0 w 5" name="T12"/>
                    <a:gd fmla="*/ 1 h 1" name="T13"/>
                    <a:gd fmla="*/ 2 w 5" name="T14"/>
                    <a:gd fmla="*/ 1 h 1" name="T15"/>
                    <a:gd fmla="*/ 5 w 5" name="T16"/>
                    <a:gd fmla="*/ 1 h 1" name="T17"/>
                    <a:gd fmla="*/ 2 w 5" name="T18"/>
                    <a:gd fmla="*/ 1 h 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" w="5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1" y="0"/>
                        <a:pt x="3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5" name="Oval 1319"/>
                <p:cNvSpPr>
                  <a:spLocks noChangeArrowheads="1"/>
                </p:cNvSpPr>
                <p:nvPr/>
              </p:nvSpPr>
              <p:spPr bwMode="auto">
                <a:xfrm>
                  <a:off x="2535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6" name="Oval 1320"/>
                <p:cNvSpPr>
                  <a:spLocks noChangeArrowheads="1"/>
                </p:cNvSpPr>
                <p:nvPr/>
              </p:nvSpPr>
              <p:spPr bwMode="auto">
                <a:xfrm>
                  <a:off x="2531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7" name="Oval 1321"/>
                <p:cNvSpPr>
                  <a:spLocks noChangeArrowheads="1"/>
                </p:cNvSpPr>
                <p:nvPr/>
              </p:nvSpPr>
              <p:spPr bwMode="auto">
                <a:xfrm>
                  <a:off x="2526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8" name="Oval 1322"/>
                <p:cNvSpPr>
                  <a:spLocks noChangeArrowheads="1"/>
                </p:cNvSpPr>
                <p:nvPr/>
              </p:nvSpPr>
              <p:spPr bwMode="auto">
                <a:xfrm>
                  <a:off x="2521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89" name="Freeform 1323"/>
                <p:cNvSpPr/>
                <p:nvPr/>
              </p:nvSpPr>
              <p:spPr bwMode="auto">
                <a:xfrm flipH="1">
                  <a:off x="2528" y="3558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0" name="Freeform 1324"/>
                <p:cNvSpPr/>
                <p:nvPr/>
              </p:nvSpPr>
              <p:spPr bwMode="auto">
                <a:xfrm>
                  <a:off x="2526" y="3558"/>
                  <a:ext cx="2" cy="3"/>
                </a:xfrm>
                <a:custGeom>
                  <a:gdLst>
                    <a:gd fmla="*/ 0 w 2" name="T0"/>
                    <a:gd fmla="*/ 0 h 3" name="T1"/>
                    <a:gd fmla="*/ 2 w 2" name="T2"/>
                    <a:gd fmla="*/ 3 h 3" name="T3"/>
                    <a:gd fmla="*/ 2 w 2" name="T4"/>
                    <a:gd fmla="*/ 3 h 3" name="T5"/>
                    <a:gd fmla="*/ 2 w 2" name="T6"/>
                    <a:gd fmla="*/ 0 h 3" name="T7"/>
                    <a:gd fmla="*/ 2 w 2" name="T8"/>
                    <a:gd fmla="*/ 0 h 3" name="T9"/>
                    <a:gd fmla="*/ 2 w 2" name="T10"/>
                    <a:gd fmla="*/ 0 h 3" name="T11"/>
                    <a:gd fmla="*/ 0 w 2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1" name="Freeform 1325"/>
                <p:cNvSpPr/>
                <p:nvPr/>
              </p:nvSpPr>
              <p:spPr bwMode="auto">
                <a:xfrm>
                  <a:off x="2528" y="3558"/>
                  <a:ext cx="3" cy="3"/>
                </a:xfrm>
                <a:custGeom>
                  <a:gdLst>
                    <a:gd fmla="*/ 3 w 3" name="T0"/>
                    <a:gd fmla="*/ 0 h 3" name="T1"/>
                    <a:gd fmla="*/ 3 w 3" name="T2"/>
                    <a:gd fmla="*/ 3 h 3" name="T3"/>
                    <a:gd fmla="*/ 0 w 3" name="T4"/>
                    <a:gd fmla="*/ 3 h 3" name="T5"/>
                    <a:gd fmla="*/ 0 w 3" name="T6"/>
                    <a:gd fmla="*/ 0 h 3" name="T7"/>
                    <a:gd fmla="*/ 0 w 3" name="T8"/>
                    <a:gd fmla="*/ 0 h 3" name="T9"/>
                    <a:gd fmla="*/ 3 w 3" name="T10"/>
                    <a:gd fmla="*/ 0 h 3" name="T11"/>
                    <a:gd fmla="*/ 3 w 3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2" name="Freeform 1326"/>
                <p:cNvSpPr/>
                <p:nvPr/>
              </p:nvSpPr>
              <p:spPr bwMode="auto">
                <a:xfrm flipH="1">
                  <a:off x="2524" y="3558"/>
                  <a:ext cx="0" cy="3"/>
                </a:xfrm>
                <a:custGeom>
                  <a:gdLst>
                    <a:gd fmla="*/ 0 h 3" name="T0"/>
                    <a:gd fmla="*/ 0 h 3" name="T1"/>
                    <a:gd fmla="*/ 3 h 3" name="T2"/>
                    <a:gd fmla="*/ 3 h 3" name="T3"/>
                    <a:gd fmla="*/ 3 h 3" name="T4"/>
                    <a:gd fmla="*/ 0 h 3" name="T5"/>
                    <a:gd fmla="*/ 0 h 3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3" name="Freeform 1327"/>
                <p:cNvSpPr/>
                <p:nvPr/>
              </p:nvSpPr>
              <p:spPr bwMode="auto">
                <a:xfrm>
                  <a:off x="2521" y="3561"/>
                  <a:ext cx="3" cy="0"/>
                </a:xfrm>
                <a:custGeom>
                  <a:gdLst>
                    <a:gd fmla="*/ 0 w 3" name="T0"/>
                    <a:gd fmla="*/ 3 w 3" name="T1"/>
                    <a:gd fmla="*/ 3 w 3" name="T2"/>
                    <a:gd fmla="*/ 3 w 3" name="T3"/>
                    <a:gd fmla="*/ 3 w 3" name="T4"/>
                    <a:gd fmla="*/ 0 w 3" name="T5"/>
                    <a:gd fmla="*/ 0 w 3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3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4" name="Freeform 1328"/>
                <p:cNvSpPr/>
                <p:nvPr/>
              </p:nvSpPr>
              <p:spPr bwMode="auto">
                <a:xfrm>
                  <a:off x="2524" y="3558"/>
                  <a:ext cx="2" cy="3"/>
                </a:xfrm>
                <a:custGeom>
                  <a:gdLst>
                    <a:gd fmla="*/ 2 w 2" name="T0"/>
                    <a:gd fmla="*/ 3 h 3" name="T1"/>
                    <a:gd fmla="*/ 2 w 2" name="T2"/>
                    <a:gd fmla="*/ 3 h 3" name="T3"/>
                    <a:gd fmla="*/ 0 w 2" name="T4"/>
                    <a:gd fmla="*/ 3 h 3" name="T5"/>
                    <a:gd fmla="*/ 0 w 2" name="T6"/>
                    <a:gd fmla="*/ 3 h 3" name="T7"/>
                    <a:gd fmla="*/ 0 w 2" name="T8"/>
                    <a:gd fmla="*/ 3 h 3" name="T9"/>
                    <a:gd fmla="*/ 2 w 2" name="T10"/>
                    <a:gd fmla="*/ 0 h 3" name="T11"/>
                    <a:gd fmla="*/ 2 w 2" name="T12"/>
                    <a:gd fmla="*/ 3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5" name="Freeform 1329"/>
                <p:cNvSpPr/>
                <p:nvPr/>
              </p:nvSpPr>
              <p:spPr bwMode="auto">
                <a:xfrm>
                  <a:off x="2519" y="3561"/>
                  <a:ext cx="2" cy="0"/>
                </a:xfrm>
                <a:custGeom>
                  <a:gdLst>
                    <a:gd fmla="*/ 2 w 2" name="T0"/>
                    <a:gd fmla="*/ 2 w 2" name="T1"/>
                    <a:gd fmla="*/ 0 w 2" name="T2"/>
                    <a:gd fmla="*/ 0 w 2" name="T3"/>
                    <a:gd fmla="*/ 0 w 2" name="T4"/>
                    <a:gd fmla="*/ 2 w 2" name="T5"/>
                    <a:gd fmla="*/ 2 w 2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6" name="Oval 1330"/>
                <p:cNvSpPr>
                  <a:spLocks noChangeArrowheads="1"/>
                </p:cNvSpPr>
                <p:nvPr/>
              </p:nvSpPr>
              <p:spPr bwMode="auto">
                <a:xfrm>
                  <a:off x="2524" y="3558"/>
                  <a:ext cx="1" cy="3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7" name="Freeform 1331"/>
                <p:cNvSpPr/>
                <p:nvPr/>
              </p:nvSpPr>
              <p:spPr bwMode="auto">
                <a:xfrm>
                  <a:off x="2533" y="3558"/>
                  <a:ext cx="2" cy="3"/>
                </a:xfrm>
                <a:custGeom>
                  <a:gdLst>
                    <a:gd fmla="*/ 0 w 2" name="T0"/>
                    <a:gd fmla="*/ 0 h 3" name="T1"/>
                    <a:gd fmla="*/ 2 w 2" name="T2"/>
                    <a:gd fmla="*/ 0 h 3" name="T3"/>
                    <a:gd fmla="*/ 0 w 2" name="T4"/>
                    <a:gd fmla="*/ 3 h 3" name="T5"/>
                    <a:gd fmla="*/ 0 w 2" name="T6"/>
                    <a:gd fmla="*/ 3 h 3" name="T7"/>
                    <a:gd fmla="*/ 0 w 2" name="T8"/>
                    <a:gd fmla="*/ 3 h 3" name="T9"/>
                    <a:gd fmla="*/ 0 w 2" name="T10"/>
                    <a:gd fmla="*/ 0 h 3" name="T11"/>
                    <a:gd fmla="*/ 0 w 2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8" name="Freeform 1332"/>
                <p:cNvSpPr/>
                <p:nvPr/>
              </p:nvSpPr>
              <p:spPr bwMode="auto">
                <a:xfrm>
                  <a:off x="2533" y="3561"/>
                  <a:ext cx="2" cy="0"/>
                </a:xfrm>
                <a:custGeom>
                  <a:gdLst>
                    <a:gd fmla="*/ 2 w 2" name="T0"/>
                    <a:gd fmla="*/ 2 w 2" name="T1"/>
                    <a:gd fmla="*/ 0 w 2" name="T2"/>
                    <a:gd fmla="*/ 0 w 2" name="T3"/>
                    <a:gd fmla="*/ 0 w 2" name="T4"/>
                    <a:gd fmla="*/ 2 w 2" name="T5"/>
                    <a:gd fmla="*/ 2 w 2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99" name="Freeform 1333"/>
                <p:cNvSpPr/>
                <p:nvPr/>
              </p:nvSpPr>
              <p:spPr bwMode="auto">
                <a:xfrm>
                  <a:off x="2531" y="3558"/>
                  <a:ext cx="2" cy="3"/>
                </a:xfrm>
                <a:custGeom>
                  <a:gdLst>
                    <a:gd fmla="*/ 0 w 2" name="T0"/>
                    <a:gd fmla="*/ 3 h 3" name="T1"/>
                    <a:gd fmla="*/ 0 w 2" name="T2"/>
                    <a:gd fmla="*/ 3 h 3" name="T3"/>
                    <a:gd fmla="*/ 2 w 2" name="T4"/>
                    <a:gd fmla="*/ 3 h 3" name="T5"/>
                    <a:gd fmla="*/ 2 w 2" name="T6"/>
                    <a:gd fmla="*/ 3 h 3" name="T7"/>
                    <a:gd fmla="*/ 2 w 2" name="T8"/>
                    <a:gd fmla="*/ 3 h 3" name="T9"/>
                    <a:gd fmla="*/ 2 w 2" name="T10"/>
                    <a:gd fmla="*/ 0 h 3" name="T11"/>
                    <a:gd fmla="*/ 0 w 2" name="T12"/>
                    <a:gd fmla="*/ 3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0" name="Freeform 1334"/>
                <p:cNvSpPr/>
                <p:nvPr/>
              </p:nvSpPr>
              <p:spPr bwMode="auto">
                <a:xfrm>
                  <a:off x="2535" y="3561"/>
                  <a:ext cx="3" cy="0"/>
                </a:xfrm>
                <a:custGeom>
                  <a:gdLst>
                    <a:gd fmla="*/ 0 w 3" name="T0"/>
                    <a:gd fmla="*/ 0 w 3" name="T1"/>
                    <a:gd fmla="*/ 3 w 3" name="T2"/>
                    <a:gd fmla="*/ 3 w 3" name="T3"/>
                    <a:gd fmla="*/ 3 w 3" name="T4"/>
                    <a:gd fmla="*/ 0 w 3" name="T5"/>
                    <a:gd fmla="*/ 0 w 3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1" name="Oval 1335"/>
                <p:cNvSpPr>
                  <a:spLocks noChangeArrowheads="1"/>
                </p:cNvSpPr>
                <p:nvPr/>
              </p:nvSpPr>
              <p:spPr bwMode="auto">
                <a:xfrm>
                  <a:off x="2528" y="3558"/>
                  <a:ext cx="1" cy="3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2" name="Oval 1336"/>
                <p:cNvSpPr>
                  <a:spLocks noChangeArrowheads="1"/>
                </p:cNvSpPr>
                <p:nvPr/>
              </p:nvSpPr>
              <p:spPr bwMode="auto">
                <a:xfrm>
                  <a:off x="2533" y="3558"/>
                  <a:ext cx="1" cy="3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3" name="Freeform 1337"/>
                <p:cNvSpPr/>
                <p:nvPr/>
              </p:nvSpPr>
              <p:spPr bwMode="auto">
                <a:xfrm flipH="1">
                  <a:off x="2519" y="356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4" name="Oval 1338"/>
                <p:cNvSpPr>
                  <a:spLocks noChangeArrowheads="1"/>
                </p:cNvSpPr>
                <p:nvPr/>
              </p:nvSpPr>
              <p:spPr bwMode="auto">
                <a:xfrm>
                  <a:off x="2519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5" name="Freeform 1339"/>
                <p:cNvSpPr/>
                <p:nvPr/>
              </p:nvSpPr>
              <p:spPr bwMode="auto">
                <a:xfrm flipH="1">
                  <a:off x="2538" y="356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6" name="Oval 1340"/>
                <p:cNvSpPr>
                  <a:spLocks noChangeArrowheads="1"/>
                </p:cNvSpPr>
                <p:nvPr/>
              </p:nvSpPr>
              <p:spPr bwMode="auto">
                <a:xfrm>
                  <a:off x="2538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7" name="Rectangle 1341"/>
                <p:cNvSpPr>
                  <a:spLocks noChangeArrowheads="1"/>
                </p:cNvSpPr>
                <p:nvPr/>
              </p:nvSpPr>
              <p:spPr bwMode="auto">
                <a:xfrm>
                  <a:off x="2519" y="3565"/>
                  <a:ext cx="19" cy="8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8" name="Freeform 1342"/>
                <p:cNvSpPr>
                  <a:spLocks noEditPoints="1"/>
                </p:cNvSpPr>
                <p:nvPr/>
              </p:nvSpPr>
              <p:spPr bwMode="auto">
                <a:xfrm>
                  <a:off x="2519" y="3565"/>
                  <a:ext cx="19" cy="8"/>
                </a:xfrm>
                <a:custGeom>
                  <a:gdLst>
                    <a:gd fmla="*/ 19 w 19" name="T0"/>
                    <a:gd fmla="*/ 8 h 8" name="T1"/>
                    <a:gd fmla="*/ 0 w 19" name="T2"/>
                    <a:gd fmla="*/ 8 h 8" name="T3"/>
                    <a:gd fmla="*/ 0 w 19" name="T4"/>
                    <a:gd fmla="*/ 0 h 8" name="T5"/>
                    <a:gd fmla="*/ 19 w 19" name="T6"/>
                    <a:gd fmla="*/ 0 h 8" name="T7"/>
                    <a:gd fmla="*/ 19 w 19" name="T8"/>
                    <a:gd fmla="*/ 8 h 8" name="T9"/>
                    <a:gd fmla="*/ 19 w 19" name="T10"/>
                    <a:gd fmla="*/ 8 h 8" name="T11"/>
                    <a:gd fmla="*/ 19 w 19" name="T12"/>
                    <a:gd fmla="*/ 0 h 8" name="T13"/>
                    <a:gd fmla="*/ 0 w 19" name="T14"/>
                    <a:gd fmla="*/ 0 h 8" name="T15"/>
                    <a:gd fmla="*/ 0 w 19" name="T16"/>
                    <a:gd fmla="*/ 8 h 8" name="T17"/>
                    <a:gd fmla="*/ 19 w 19" name="T18"/>
                    <a:gd fmla="*/ 5 h 8" name="T19"/>
                    <a:gd fmla="*/ 19 w 19" name="T20"/>
                    <a:gd fmla="*/ 0 h 8" name="T21"/>
                    <a:gd fmla="*/ 19 w 19" name="T22"/>
                    <a:gd fmla="*/ 0 h 8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8" w="19">
                      <a:moveTo>
                        <a:pt x="19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8"/>
                      </a:lnTo>
                      <a:lnTo>
                        <a:pt x="19" y="8"/>
                      </a:lnTo>
                      <a:close/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09" name="Freeform 1343"/>
                <p:cNvSpPr/>
                <p:nvPr/>
              </p:nvSpPr>
              <p:spPr bwMode="auto">
                <a:xfrm>
                  <a:off x="2521" y="3573"/>
                  <a:ext cx="17" cy="2"/>
                </a:xfrm>
                <a:custGeom>
                  <a:gdLst>
                    <a:gd fmla="*/ 0 w 7" name="T0"/>
                    <a:gd fmla="*/ 1 h 1" name="T1"/>
                    <a:gd fmla="*/ 0 w 7" name="T2"/>
                    <a:gd fmla="*/ 1 h 1" name="T3"/>
                    <a:gd fmla="*/ 6 w 7" name="T4"/>
                    <a:gd fmla="*/ 1 h 1" name="T5"/>
                    <a:gd fmla="*/ 6 w 7" name="T6"/>
                    <a:gd fmla="*/ 1 h 1" name="T7"/>
                    <a:gd fmla="*/ 6 w 7" name="T8"/>
                    <a:gd fmla="*/ 1 h 1" name="T9"/>
                    <a:gd fmla="*/ 7 w 7" name="T10"/>
                    <a:gd fmla="*/ 0 h 1" name="T11"/>
                    <a:gd fmla="*/ 6 w 7" name="T12"/>
                    <a:gd fmla="*/ 0 h 1" name="T13"/>
                    <a:gd fmla="*/ 0 w 7" name="T14"/>
                    <a:gd fmla="*/ 0 h 1" name="T15"/>
                    <a:gd fmla="*/ 0 w 7" name="T16"/>
                    <a:gd fmla="*/ 0 h 1" name="T17"/>
                    <a:gd fmla="*/ 0 w 7" name="T18"/>
                    <a:gd fmla="*/ 0 h 1" name="T19"/>
                    <a:gd fmla="*/ 0 w 7" name="T20"/>
                    <a:gd fmla="*/ 1 h 1" name="T21"/>
                    <a:gd fmla="*/ 0 w 7" name="T22"/>
                    <a:gd fmla="*/ 1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7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0" name="Freeform 1344"/>
                <p:cNvSpPr>
                  <a:spLocks noEditPoints="1"/>
                </p:cNvSpPr>
                <p:nvPr/>
              </p:nvSpPr>
              <p:spPr bwMode="auto">
                <a:xfrm>
                  <a:off x="2521" y="3573"/>
                  <a:ext cx="17" cy="2"/>
                </a:xfrm>
                <a:custGeom>
                  <a:gdLst>
                    <a:gd fmla="*/ 6 w 7" name="T0"/>
                    <a:gd fmla="*/ 1 h 1" name="T1"/>
                    <a:gd fmla="*/ 6 w 7" name="T2"/>
                    <a:gd fmla="*/ 1 h 1" name="T3"/>
                    <a:gd fmla="*/ 6 w 7" name="T4"/>
                    <a:gd fmla="*/ 1 h 1" name="T5"/>
                    <a:gd fmla="*/ 6 w 7" name="T6"/>
                    <a:gd fmla="*/ 1 h 1" name="T7"/>
                    <a:gd fmla="*/ 6 w 7" name="T8"/>
                    <a:gd fmla="*/ 1 h 1" name="T9"/>
                    <a:gd fmla="*/ 6 w 7" name="T10"/>
                    <a:gd fmla="*/ 1 h 1" name="T11"/>
                    <a:gd fmla="*/ 0 w 7" name="T12"/>
                    <a:gd fmla="*/ 1 h 1" name="T13"/>
                    <a:gd fmla="*/ 6 w 7" name="T14"/>
                    <a:gd fmla="*/ 1 h 1" name="T15"/>
                    <a:gd fmla="*/ 6 w 7" name="T16"/>
                    <a:gd fmla="*/ 1 h 1" name="T17"/>
                    <a:gd fmla="*/ 6 w 7" name="T18"/>
                    <a:gd fmla="*/ 0 h 1" name="T19"/>
                    <a:gd fmla="*/ 6 w 7" name="T20"/>
                    <a:gd fmla="*/ 1 h 1" name="T21"/>
                    <a:gd fmla="*/ 7 w 7" name="T22"/>
                    <a:gd fmla="*/ 1 h 1" name="T23"/>
                    <a:gd fmla="*/ 7 w 7" name="T24"/>
                    <a:gd fmla="*/ 1 h 1" name="T25"/>
                    <a:gd fmla="*/ 6 w 7" name="T26"/>
                    <a:gd fmla="*/ 1 h 1" name="T27"/>
                    <a:gd fmla="*/ 0 w 7" name="T28"/>
                    <a:gd fmla="*/ 1 h 1" name="T29"/>
                    <a:gd fmla="*/ 0 w 7" name="T30"/>
                    <a:gd fmla="*/ 1 h 1" name="T31"/>
                    <a:gd fmla="*/ 0 w 7" name="T32"/>
                    <a:gd fmla="*/ 0 h 1" name="T33"/>
                    <a:gd fmla="*/ 0 w 7" name="T34"/>
                    <a:gd fmla="*/ 0 h 1" name="T35"/>
                    <a:gd fmla="*/ 0 w 7" name="T36"/>
                    <a:gd fmla="*/ 0 h 1" name="T37"/>
                    <a:gd fmla="*/ 0 w 7" name="T38"/>
                    <a:gd fmla="*/ 0 h 1" name="T39"/>
                    <a:gd fmla="*/ 0 w 7" name="T40"/>
                    <a:gd fmla="*/ 0 h 1" name="T41"/>
                    <a:gd fmla="*/ 0 w 7" name="T42"/>
                    <a:gd fmla="*/ 0 h 1" name="T43"/>
                    <a:gd fmla="*/ 0 w 7" name="T44"/>
                    <a:gd fmla="*/ 0 h 1" name="T45"/>
                    <a:gd fmla="*/ 0 w 7" name="T46"/>
                    <a:gd fmla="*/ 0 h 1" name="T47"/>
                    <a:gd fmla="*/ 0 w 7" name="T48"/>
                    <a:gd fmla="*/ 0 h 1" name="T49"/>
                    <a:gd fmla="*/ 2 w 7" name="T50"/>
                    <a:gd fmla="*/ 0 h 1" name="T51"/>
                    <a:gd fmla="*/ 0 w 7" name="T52"/>
                    <a:gd fmla="*/ 0 h 1" name="T53"/>
                    <a:gd fmla="*/ 0 w 7" name="T54"/>
                    <a:gd fmla="*/ 1 h 1" name="T55"/>
                    <a:gd fmla="*/ 0 w 7" name="T56"/>
                    <a:gd fmla="*/ 1 h 1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1" w="7"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1" name="Freeform 1345"/>
                <p:cNvSpPr/>
                <p:nvPr/>
              </p:nvSpPr>
              <p:spPr bwMode="auto">
                <a:xfrm>
                  <a:off x="2519" y="3575"/>
                  <a:ext cx="19" cy="2"/>
                </a:xfrm>
                <a:custGeom>
                  <a:gdLst>
                    <a:gd fmla="*/ 1 w 8" name="T0"/>
                    <a:gd fmla="*/ 0 h 1" name="T1"/>
                    <a:gd fmla="*/ 7 w 8" name="T2"/>
                    <a:gd fmla="*/ 0 h 1" name="T3"/>
                    <a:gd fmla="*/ 8 w 8" name="T4"/>
                    <a:gd fmla="*/ 0 h 1" name="T5"/>
                    <a:gd fmla="*/ 7 w 8" name="T6"/>
                    <a:gd fmla="*/ 1 h 1" name="T7"/>
                    <a:gd fmla="*/ 1 w 8" name="T8"/>
                    <a:gd fmla="*/ 1 h 1" name="T9"/>
                    <a:gd fmla="*/ 0 w 8" name="T10"/>
                    <a:gd fmla="*/ 0 h 1" name="T11"/>
                    <a:gd fmla="*/ 1 w 8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8">
                      <a:moveTo>
                        <a:pt x="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7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2" name="Freeform 1346"/>
                <p:cNvSpPr>
                  <a:spLocks noEditPoints="1"/>
                </p:cNvSpPr>
                <p:nvPr/>
              </p:nvSpPr>
              <p:spPr bwMode="auto">
                <a:xfrm>
                  <a:off x="2519" y="3575"/>
                  <a:ext cx="19" cy="2"/>
                </a:xfrm>
                <a:custGeom>
                  <a:gdLst>
                    <a:gd fmla="*/ 7 w 8" name="T0"/>
                    <a:gd fmla="*/ 1 h 1" name="T1"/>
                    <a:gd fmla="*/ 1 w 8" name="T2"/>
                    <a:gd fmla="*/ 1 h 1" name="T3"/>
                    <a:gd fmla="*/ 0 w 8" name="T4"/>
                    <a:gd fmla="*/ 0 h 1" name="T5"/>
                    <a:gd fmla="*/ 1 w 8" name="T6"/>
                    <a:gd fmla="*/ 0 h 1" name="T7"/>
                    <a:gd fmla="*/ 7 w 8" name="T8"/>
                    <a:gd fmla="*/ 0 h 1" name="T9"/>
                    <a:gd fmla="*/ 8 w 8" name="T10"/>
                    <a:gd fmla="*/ 0 h 1" name="T11"/>
                    <a:gd fmla="*/ 7 w 8" name="T12"/>
                    <a:gd fmla="*/ 1 h 1" name="T13"/>
                    <a:gd fmla="*/ 1 w 8" name="T14"/>
                    <a:gd fmla="*/ 0 h 1" name="T15"/>
                    <a:gd fmla="*/ 1 w 8" name="T16"/>
                    <a:gd fmla="*/ 1 h 1" name="T17"/>
                    <a:gd fmla="*/ 7 w 8" name="T18"/>
                    <a:gd fmla="*/ 1 h 1" name="T19"/>
                    <a:gd fmla="*/ 8 w 8" name="T20"/>
                    <a:gd fmla="*/ 0 h 1" name="T21"/>
                    <a:gd fmla="*/ 1 w 8" name="T22"/>
                    <a:gd fmla="*/ 0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8">
                      <a:moveTo>
                        <a:pt x="7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7" y="1"/>
                      </a:cubicBezTo>
                      <a:close/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0"/>
                        <a:pt x="8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3" name="Freeform 1347"/>
                <p:cNvSpPr/>
                <p:nvPr/>
              </p:nvSpPr>
              <p:spPr bwMode="auto">
                <a:xfrm>
                  <a:off x="2519" y="3573"/>
                  <a:ext cx="19" cy="0"/>
                </a:xfrm>
                <a:custGeom>
                  <a:gdLst>
                    <a:gd fmla="*/ 1 w 8" name="T0"/>
                    <a:gd fmla="*/ 7 w 8" name="T1"/>
                    <a:gd fmla="*/ 8 w 8" name="T2"/>
                    <a:gd fmla="*/ 7 w 8" name="T3"/>
                    <a:gd fmla="*/ 1 w 8" name="T4"/>
                    <a:gd fmla="*/ 0 w 8" name="T5"/>
                    <a:gd fmla="*/ 1 w 8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8">
                      <a:moveTo>
                        <a:pt x="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4" name="Freeform 1348"/>
                <p:cNvSpPr>
                  <a:spLocks noEditPoints="1"/>
                </p:cNvSpPr>
                <p:nvPr/>
              </p:nvSpPr>
              <p:spPr bwMode="auto">
                <a:xfrm>
                  <a:off x="2519" y="3570"/>
                  <a:ext cx="19" cy="3"/>
                </a:xfrm>
                <a:custGeom>
                  <a:gdLst>
                    <a:gd fmla="*/ 7 w 8" name="T0"/>
                    <a:gd fmla="*/ 1 h 1" name="T1"/>
                    <a:gd fmla="*/ 1 w 8" name="T2"/>
                    <a:gd fmla="*/ 1 h 1" name="T3"/>
                    <a:gd fmla="*/ 0 w 8" name="T4"/>
                    <a:gd fmla="*/ 1 h 1" name="T5"/>
                    <a:gd fmla="*/ 1 w 8" name="T6"/>
                    <a:gd fmla="*/ 0 h 1" name="T7"/>
                    <a:gd fmla="*/ 7 w 8" name="T8"/>
                    <a:gd fmla="*/ 0 h 1" name="T9"/>
                    <a:gd fmla="*/ 8 w 8" name="T10"/>
                    <a:gd fmla="*/ 1 h 1" name="T11"/>
                    <a:gd fmla="*/ 7 w 8" name="T12"/>
                    <a:gd fmla="*/ 1 h 1" name="T13"/>
                    <a:gd fmla="*/ 1 w 8" name="T14"/>
                    <a:gd fmla="*/ 1 h 1" name="T15"/>
                    <a:gd fmla="*/ 7 w 8" name="T16"/>
                    <a:gd fmla="*/ 1 h 1" name="T17"/>
                    <a:gd fmla="*/ 8 w 8" name="T18"/>
                    <a:gd fmla="*/ 1 h 1" name="T19"/>
                    <a:gd fmla="*/ 1 w 8" name="T20"/>
                    <a:gd fmla="*/ 1 h 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" w="8">
                      <a:moveTo>
                        <a:pt x="7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lose/>
                      <a:moveTo>
                        <a:pt x="1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5" name="Freeform 1349"/>
                <p:cNvSpPr/>
                <p:nvPr/>
              </p:nvSpPr>
              <p:spPr bwMode="auto">
                <a:xfrm>
                  <a:off x="2514" y="3661"/>
                  <a:ext cx="29" cy="3"/>
                </a:xfrm>
                <a:custGeom>
                  <a:gdLst>
                    <a:gd fmla="*/ 12 w 12" name="T0"/>
                    <a:gd fmla="*/ 0 h 1" name="T1"/>
                    <a:gd fmla="*/ 11 w 12" name="T2"/>
                    <a:gd fmla="*/ 0 h 1" name="T3"/>
                    <a:gd fmla="*/ 9 w 12" name="T4"/>
                    <a:gd fmla="*/ 0 h 1" name="T5"/>
                    <a:gd fmla="*/ 8 w 12" name="T6"/>
                    <a:gd fmla="*/ 0 h 1" name="T7"/>
                    <a:gd fmla="*/ 6 w 12" name="T8"/>
                    <a:gd fmla="*/ 0 h 1" name="T9"/>
                    <a:gd fmla="*/ 5 w 12" name="T10"/>
                    <a:gd fmla="*/ 0 h 1" name="T11"/>
                    <a:gd fmla="*/ 3 w 12" name="T12"/>
                    <a:gd fmla="*/ 0 h 1" name="T13"/>
                    <a:gd fmla="*/ 2 w 12" name="T14"/>
                    <a:gd fmla="*/ 0 h 1" name="T15"/>
                    <a:gd fmla="*/ 0 w 12" name="T16"/>
                    <a:gd fmla="*/ 0 h 1" name="T17"/>
                    <a:gd fmla="*/ 0 w 12" name="T18"/>
                    <a:gd fmla="*/ 1 h 1" name="T19"/>
                    <a:gd fmla="*/ 2 w 12" name="T20"/>
                    <a:gd fmla="*/ 1 h 1" name="T21"/>
                    <a:gd fmla="*/ 3 w 12" name="T22"/>
                    <a:gd fmla="*/ 1 h 1" name="T23"/>
                    <a:gd fmla="*/ 5 w 12" name="T24"/>
                    <a:gd fmla="*/ 1 h 1" name="T25"/>
                    <a:gd fmla="*/ 6 w 12" name="T26"/>
                    <a:gd fmla="*/ 1 h 1" name="T27"/>
                    <a:gd fmla="*/ 8 w 12" name="T28"/>
                    <a:gd fmla="*/ 1 h 1" name="T29"/>
                    <a:gd fmla="*/ 9 w 12" name="T30"/>
                    <a:gd fmla="*/ 1 h 1" name="T31"/>
                    <a:gd fmla="*/ 11 w 12" name="T32"/>
                    <a:gd fmla="*/ 1 h 1" name="T33"/>
                    <a:gd fmla="*/ 12 w 12" name="T34"/>
                    <a:gd fmla="*/ 1 h 1" name="T35"/>
                    <a:gd fmla="*/ 12 w 12" name="T36"/>
                    <a:gd fmla="*/ 0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6" name="Freeform 1350"/>
                <p:cNvSpPr>
                  <a:spLocks noEditPoints="1"/>
                </p:cNvSpPr>
                <p:nvPr/>
              </p:nvSpPr>
              <p:spPr bwMode="auto">
                <a:xfrm>
                  <a:off x="2514" y="3661"/>
                  <a:ext cx="29" cy="5"/>
                </a:xfrm>
                <a:custGeom>
                  <a:gdLst>
                    <a:gd fmla="*/ 12 w 12" name="T0"/>
                    <a:gd fmla="*/ 1 h 2" name="T1"/>
                    <a:gd fmla="*/ 12 w 12" name="T2"/>
                    <a:gd fmla="*/ 1 h 2" name="T3"/>
                    <a:gd fmla="*/ 11 w 12" name="T4"/>
                    <a:gd fmla="*/ 1 h 2" name="T5"/>
                    <a:gd fmla="*/ 8 w 12" name="T6"/>
                    <a:gd fmla="*/ 1 h 2" name="T7"/>
                    <a:gd fmla="*/ 5 w 12" name="T8"/>
                    <a:gd fmla="*/ 1 h 2" name="T9"/>
                    <a:gd fmla="*/ 2 w 12" name="T10"/>
                    <a:gd fmla="*/ 1 h 2" name="T11"/>
                    <a:gd fmla="*/ 0 w 12" name="T12"/>
                    <a:gd fmla="*/ 1 h 2" name="T13"/>
                    <a:gd fmla="*/ 0 w 12" name="T14"/>
                    <a:gd fmla="*/ 0 h 2" name="T15"/>
                    <a:gd fmla="*/ 2 w 12" name="T16"/>
                    <a:gd fmla="*/ 0 h 2" name="T17"/>
                    <a:gd fmla="*/ 5 w 12" name="T18"/>
                    <a:gd fmla="*/ 0 h 2" name="T19"/>
                    <a:gd fmla="*/ 8 w 12" name="T20"/>
                    <a:gd fmla="*/ 0 h 2" name="T21"/>
                    <a:gd fmla="*/ 11 w 12" name="T22"/>
                    <a:gd fmla="*/ 0 h 2" name="T23"/>
                    <a:gd fmla="*/ 12 w 12" name="T24"/>
                    <a:gd fmla="*/ 0 h 2" name="T25"/>
                    <a:gd fmla="*/ 12 w 12" name="T26"/>
                    <a:gd fmla="*/ 1 h 2" name="T27"/>
                    <a:gd fmla="*/ 12 w 12" name="T28"/>
                    <a:gd fmla="*/ 1 h 2" name="T29"/>
                    <a:gd fmla="*/ 3 w 12" name="T30"/>
                    <a:gd fmla="*/ 0 h 2" name="T31"/>
                    <a:gd fmla="*/ 2 w 12" name="T32"/>
                    <a:gd fmla="*/ 0 h 2" name="T33"/>
                    <a:gd fmla="*/ 0 w 12" name="T34"/>
                    <a:gd fmla="*/ 1 h 2" name="T35"/>
                    <a:gd fmla="*/ 0 w 12" name="T36"/>
                    <a:gd fmla="*/ 1 h 2" name="T37"/>
                    <a:gd fmla="*/ 2 w 12" name="T38"/>
                    <a:gd fmla="*/ 1 h 2" name="T39"/>
                    <a:gd fmla="*/ 5 w 12" name="T40"/>
                    <a:gd fmla="*/ 1 h 2" name="T41"/>
                    <a:gd fmla="*/ 8 w 12" name="T42"/>
                    <a:gd fmla="*/ 1 h 2" name="T43"/>
                    <a:gd fmla="*/ 11 w 12" name="T44"/>
                    <a:gd fmla="*/ 1 h 2" name="T45"/>
                    <a:gd fmla="*/ 12 w 12" name="T46"/>
                    <a:gd fmla="*/ 1 h 2" name="T47"/>
                    <a:gd fmla="*/ 12 w 12" name="T48"/>
                    <a:gd fmla="*/ 0 h 2" name="T49"/>
                    <a:gd fmla="*/ 11 w 12" name="T50"/>
                    <a:gd fmla="*/ 0 h 2" name="T51"/>
                    <a:gd fmla="*/ 8 w 12" name="T52"/>
                    <a:gd fmla="*/ 0 h 2" name="T53"/>
                    <a:gd fmla="*/ 5 w 12" name="T54"/>
                    <a:gd fmla="*/ 0 h 2" name="T55"/>
                    <a:gd fmla="*/ 3 w 12" name="T56"/>
                    <a:gd fmla="*/ 0 h 2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2" w="12">
                      <a:moveTo>
                        <a:pt x="12" y="1"/>
                      </a:move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8" y="1"/>
                        <a:pt x="8" y="1"/>
                      </a:cubicBezTo>
                      <a:cubicBezTo>
                        <a:pt x="7" y="2"/>
                        <a:pt x="5" y="2"/>
                        <a:pt x="5" y="1"/>
                      </a:cubicBezTo>
                      <a:cubicBezTo>
                        <a:pt x="4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5" y="0"/>
                        <a:pt x="7" y="0"/>
                        <a:pt x="8" y="0"/>
                      </a:cubicBezTo>
                      <a:cubicBezTo>
                        <a:pt x="8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4" y="1"/>
                        <a:pt x="5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8" y="1"/>
                        <a:pt x="10" y="1"/>
                        <a:pt x="11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1" y="0"/>
                        <a:pt x="11" y="0"/>
                      </a:cubicBezTo>
                      <a:cubicBezTo>
                        <a:pt x="10" y="0"/>
                        <a:pt x="8" y="0"/>
                        <a:pt x="8" y="0"/>
                      </a:cubicBezTo>
                      <a:cubicBezTo>
                        <a:pt x="7" y="1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7" name="Freeform 1351"/>
                <p:cNvSpPr/>
                <p:nvPr/>
              </p:nvSpPr>
              <p:spPr bwMode="auto">
                <a:xfrm>
                  <a:off x="2514" y="3664"/>
                  <a:ext cx="29" cy="2"/>
                </a:xfrm>
                <a:custGeom>
                  <a:gdLst>
                    <a:gd fmla="*/ 12 w 12" name="T0"/>
                    <a:gd fmla="*/ 0 h 1" name="T1"/>
                    <a:gd fmla="*/ 11 w 12" name="T2"/>
                    <a:gd fmla="*/ 0 h 1" name="T3"/>
                    <a:gd fmla="*/ 9 w 12" name="T4"/>
                    <a:gd fmla="*/ 0 h 1" name="T5"/>
                    <a:gd fmla="*/ 8 w 12" name="T6"/>
                    <a:gd fmla="*/ 0 h 1" name="T7"/>
                    <a:gd fmla="*/ 6 w 12" name="T8"/>
                    <a:gd fmla="*/ 0 h 1" name="T9"/>
                    <a:gd fmla="*/ 5 w 12" name="T10"/>
                    <a:gd fmla="*/ 0 h 1" name="T11"/>
                    <a:gd fmla="*/ 3 w 12" name="T12"/>
                    <a:gd fmla="*/ 0 h 1" name="T13"/>
                    <a:gd fmla="*/ 2 w 12" name="T14"/>
                    <a:gd fmla="*/ 0 h 1" name="T15"/>
                    <a:gd fmla="*/ 0 w 12" name="T16"/>
                    <a:gd fmla="*/ 0 h 1" name="T17"/>
                    <a:gd fmla="*/ 0 w 12" name="T18"/>
                    <a:gd fmla="*/ 1 h 1" name="T19"/>
                    <a:gd fmla="*/ 2 w 12" name="T20"/>
                    <a:gd fmla="*/ 1 h 1" name="T21"/>
                    <a:gd fmla="*/ 3 w 12" name="T22"/>
                    <a:gd fmla="*/ 1 h 1" name="T23"/>
                    <a:gd fmla="*/ 5 w 12" name="T24"/>
                    <a:gd fmla="*/ 1 h 1" name="T25"/>
                    <a:gd fmla="*/ 6 w 12" name="T26"/>
                    <a:gd fmla="*/ 1 h 1" name="T27"/>
                    <a:gd fmla="*/ 8 w 12" name="T28"/>
                    <a:gd fmla="*/ 1 h 1" name="T29"/>
                    <a:gd fmla="*/ 9 w 12" name="T30"/>
                    <a:gd fmla="*/ 1 h 1" name="T31"/>
                    <a:gd fmla="*/ 11 w 12" name="T32"/>
                    <a:gd fmla="*/ 1 h 1" name="T33"/>
                    <a:gd fmla="*/ 12 w 12" name="T34"/>
                    <a:gd fmla="*/ 1 h 1" name="T35"/>
                    <a:gd fmla="*/ 12 w 12" name="T36"/>
                    <a:gd fmla="*/ 0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8" name="Freeform 1352"/>
                <p:cNvSpPr>
                  <a:spLocks noEditPoints="1"/>
                </p:cNvSpPr>
                <p:nvPr/>
              </p:nvSpPr>
              <p:spPr bwMode="auto">
                <a:xfrm>
                  <a:off x="2514" y="3664"/>
                  <a:ext cx="29" cy="2"/>
                </a:xfrm>
                <a:custGeom>
                  <a:gdLst>
                    <a:gd fmla="*/ 12 w 12" name="T0"/>
                    <a:gd fmla="*/ 1 h 1" name="T1"/>
                    <a:gd fmla="*/ 12 w 12" name="T2"/>
                    <a:gd fmla="*/ 1 h 1" name="T3"/>
                    <a:gd fmla="*/ 11 w 12" name="T4"/>
                    <a:gd fmla="*/ 1 h 1" name="T5"/>
                    <a:gd fmla="*/ 8 w 12" name="T6"/>
                    <a:gd fmla="*/ 1 h 1" name="T7"/>
                    <a:gd fmla="*/ 5 w 12" name="T8"/>
                    <a:gd fmla="*/ 1 h 1" name="T9"/>
                    <a:gd fmla="*/ 2 w 12" name="T10"/>
                    <a:gd fmla="*/ 1 h 1" name="T11"/>
                    <a:gd fmla="*/ 0 w 12" name="T12"/>
                    <a:gd fmla="*/ 1 h 1" name="T13"/>
                    <a:gd fmla="*/ 0 w 12" name="T14"/>
                    <a:gd fmla="*/ 0 h 1" name="T15"/>
                    <a:gd fmla="*/ 2 w 12" name="T16"/>
                    <a:gd fmla="*/ 0 h 1" name="T17"/>
                    <a:gd fmla="*/ 5 w 12" name="T18"/>
                    <a:gd fmla="*/ 0 h 1" name="T19"/>
                    <a:gd fmla="*/ 8 w 12" name="T20"/>
                    <a:gd fmla="*/ 0 h 1" name="T21"/>
                    <a:gd fmla="*/ 11 w 12" name="T22"/>
                    <a:gd fmla="*/ 0 h 1" name="T23"/>
                    <a:gd fmla="*/ 12 w 12" name="T24"/>
                    <a:gd fmla="*/ 0 h 1" name="T25"/>
                    <a:gd fmla="*/ 12 w 12" name="T26"/>
                    <a:gd fmla="*/ 1 h 1" name="T27"/>
                    <a:gd fmla="*/ 12 w 12" name="T28"/>
                    <a:gd fmla="*/ 1 h 1" name="T29"/>
                    <a:gd fmla="*/ 3 w 12" name="T30"/>
                    <a:gd fmla="*/ 0 h 1" name="T31"/>
                    <a:gd fmla="*/ 2 w 12" name="T32"/>
                    <a:gd fmla="*/ 0 h 1" name="T33"/>
                    <a:gd fmla="*/ 0 w 12" name="T34"/>
                    <a:gd fmla="*/ 0 h 1" name="T35"/>
                    <a:gd fmla="*/ 0 w 12" name="T36"/>
                    <a:gd fmla="*/ 1 h 1" name="T37"/>
                    <a:gd fmla="*/ 2 w 12" name="T38"/>
                    <a:gd fmla="*/ 1 h 1" name="T39"/>
                    <a:gd fmla="*/ 5 w 12" name="T40"/>
                    <a:gd fmla="*/ 1 h 1" name="T41"/>
                    <a:gd fmla="*/ 8 w 12" name="T42"/>
                    <a:gd fmla="*/ 1 h 1" name="T43"/>
                    <a:gd fmla="*/ 11 w 12" name="T44"/>
                    <a:gd fmla="*/ 1 h 1" name="T45"/>
                    <a:gd fmla="*/ 12 w 12" name="T46"/>
                    <a:gd fmla="*/ 1 h 1" name="T47"/>
                    <a:gd fmla="*/ 12 w 12" name="T48"/>
                    <a:gd fmla="*/ 0 h 1" name="T49"/>
                    <a:gd fmla="*/ 11 w 12" name="T50"/>
                    <a:gd fmla="*/ 0 h 1" name="T51"/>
                    <a:gd fmla="*/ 8 w 12" name="T52"/>
                    <a:gd fmla="*/ 0 h 1" name="T53"/>
                    <a:gd fmla="*/ 5 w 12" name="T54"/>
                    <a:gd fmla="*/ 0 h 1" name="T55"/>
                    <a:gd fmla="*/ 3 w 12" name="T56"/>
                    <a:gd fmla="*/ 0 h 1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1" w="12">
                      <a:moveTo>
                        <a:pt x="12" y="1"/>
                      </a:move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8" y="1"/>
                        <a:pt x="8" y="1"/>
                      </a:cubicBezTo>
                      <a:cubicBezTo>
                        <a:pt x="7" y="1"/>
                        <a:pt x="5" y="1"/>
                        <a:pt x="5" y="1"/>
                      </a:cubicBezTo>
                      <a:cubicBezTo>
                        <a:pt x="4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ubicBezTo>
                        <a:pt x="5" y="0"/>
                        <a:pt x="7" y="0"/>
                        <a:pt x="8" y="0"/>
                      </a:cubicBezTo>
                      <a:cubicBezTo>
                        <a:pt x="8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8" y="0"/>
                        <a:pt x="10" y="0"/>
                        <a:pt x="11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8" y="0"/>
                        <a:pt x="8" y="0"/>
                      </a:cubicBezTo>
                      <a:cubicBezTo>
                        <a:pt x="7" y="1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19" name="Freeform 1353"/>
                <p:cNvSpPr/>
                <p:nvPr/>
              </p:nvSpPr>
              <p:spPr bwMode="auto">
                <a:xfrm>
                  <a:off x="2514" y="3666"/>
                  <a:ext cx="29" cy="2"/>
                </a:xfrm>
                <a:custGeom>
                  <a:gdLst>
                    <a:gd fmla="*/ 12 w 12" name="T0"/>
                    <a:gd fmla="*/ 0 h 1" name="T1"/>
                    <a:gd fmla="*/ 11 w 12" name="T2"/>
                    <a:gd fmla="*/ 0 h 1" name="T3"/>
                    <a:gd fmla="*/ 9 w 12" name="T4"/>
                    <a:gd fmla="*/ 0 h 1" name="T5"/>
                    <a:gd fmla="*/ 8 w 12" name="T6"/>
                    <a:gd fmla="*/ 0 h 1" name="T7"/>
                    <a:gd fmla="*/ 6 w 12" name="T8"/>
                    <a:gd fmla="*/ 0 h 1" name="T9"/>
                    <a:gd fmla="*/ 5 w 12" name="T10"/>
                    <a:gd fmla="*/ 0 h 1" name="T11"/>
                    <a:gd fmla="*/ 3 w 12" name="T12"/>
                    <a:gd fmla="*/ 0 h 1" name="T13"/>
                    <a:gd fmla="*/ 2 w 12" name="T14"/>
                    <a:gd fmla="*/ 0 h 1" name="T15"/>
                    <a:gd fmla="*/ 0 w 12" name="T16"/>
                    <a:gd fmla="*/ 0 h 1" name="T17"/>
                    <a:gd fmla="*/ 0 w 12" name="T18"/>
                    <a:gd fmla="*/ 1 h 1" name="T19"/>
                    <a:gd fmla="*/ 2 w 12" name="T20"/>
                    <a:gd fmla="*/ 1 h 1" name="T21"/>
                    <a:gd fmla="*/ 3 w 12" name="T22"/>
                    <a:gd fmla="*/ 1 h 1" name="T23"/>
                    <a:gd fmla="*/ 5 w 12" name="T24"/>
                    <a:gd fmla="*/ 1 h 1" name="T25"/>
                    <a:gd fmla="*/ 6 w 12" name="T26"/>
                    <a:gd fmla="*/ 1 h 1" name="T27"/>
                    <a:gd fmla="*/ 8 w 12" name="T28"/>
                    <a:gd fmla="*/ 1 h 1" name="T29"/>
                    <a:gd fmla="*/ 9 w 12" name="T30"/>
                    <a:gd fmla="*/ 1 h 1" name="T31"/>
                    <a:gd fmla="*/ 11 w 12" name="T32"/>
                    <a:gd fmla="*/ 1 h 1" name="T33"/>
                    <a:gd fmla="*/ 12 w 12" name="T34"/>
                    <a:gd fmla="*/ 1 h 1" name="T35"/>
                    <a:gd fmla="*/ 12 w 12" name="T36"/>
                    <a:gd fmla="*/ 0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0" name="Freeform 1354"/>
                <p:cNvSpPr>
                  <a:spLocks noEditPoints="1"/>
                </p:cNvSpPr>
                <p:nvPr/>
              </p:nvSpPr>
              <p:spPr bwMode="auto">
                <a:xfrm>
                  <a:off x="2514" y="3664"/>
                  <a:ext cx="29" cy="4"/>
                </a:xfrm>
                <a:custGeom>
                  <a:gdLst>
                    <a:gd fmla="*/ 12 w 12" name="T0"/>
                    <a:gd fmla="*/ 2 h 2" name="T1"/>
                    <a:gd fmla="*/ 12 w 12" name="T2"/>
                    <a:gd fmla="*/ 2 h 2" name="T3"/>
                    <a:gd fmla="*/ 11 w 12" name="T4"/>
                    <a:gd fmla="*/ 2 h 2" name="T5"/>
                    <a:gd fmla="*/ 8 w 12" name="T6"/>
                    <a:gd fmla="*/ 2 h 2" name="T7"/>
                    <a:gd fmla="*/ 5 w 12" name="T8"/>
                    <a:gd fmla="*/ 2 h 2" name="T9"/>
                    <a:gd fmla="*/ 2 w 12" name="T10"/>
                    <a:gd fmla="*/ 2 h 2" name="T11"/>
                    <a:gd fmla="*/ 0 w 12" name="T12"/>
                    <a:gd fmla="*/ 2 h 2" name="T13"/>
                    <a:gd fmla="*/ 0 w 12" name="T14"/>
                    <a:gd fmla="*/ 1 h 2" name="T15"/>
                    <a:gd fmla="*/ 2 w 12" name="T16"/>
                    <a:gd fmla="*/ 1 h 2" name="T17"/>
                    <a:gd fmla="*/ 5 w 12" name="T18"/>
                    <a:gd fmla="*/ 1 h 2" name="T19"/>
                    <a:gd fmla="*/ 8 w 12" name="T20"/>
                    <a:gd fmla="*/ 1 h 2" name="T21"/>
                    <a:gd fmla="*/ 11 w 12" name="T22"/>
                    <a:gd fmla="*/ 1 h 2" name="T23"/>
                    <a:gd fmla="*/ 12 w 12" name="T24"/>
                    <a:gd fmla="*/ 1 h 2" name="T25"/>
                    <a:gd fmla="*/ 12 w 12" name="T26"/>
                    <a:gd fmla="*/ 2 h 2" name="T27"/>
                    <a:gd fmla="*/ 12 w 12" name="T28"/>
                    <a:gd fmla="*/ 2 h 2" name="T29"/>
                    <a:gd fmla="*/ 3 w 12" name="T30"/>
                    <a:gd fmla="*/ 1 h 2" name="T31"/>
                    <a:gd fmla="*/ 2 w 12" name="T32"/>
                    <a:gd fmla="*/ 1 h 2" name="T33"/>
                    <a:gd fmla="*/ 0 w 12" name="T34"/>
                    <a:gd fmla="*/ 1 h 2" name="T35"/>
                    <a:gd fmla="*/ 0 w 12" name="T36"/>
                    <a:gd fmla="*/ 2 h 2" name="T37"/>
                    <a:gd fmla="*/ 2 w 12" name="T38"/>
                    <a:gd fmla="*/ 2 h 2" name="T39"/>
                    <a:gd fmla="*/ 5 w 12" name="T40"/>
                    <a:gd fmla="*/ 2 h 2" name="T41"/>
                    <a:gd fmla="*/ 8 w 12" name="T42"/>
                    <a:gd fmla="*/ 2 h 2" name="T43"/>
                    <a:gd fmla="*/ 11 w 12" name="T44"/>
                    <a:gd fmla="*/ 2 h 2" name="T45"/>
                    <a:gd fmla="*/ 12 w 12" name="T46"/>
                    <a:gd fmla="*/ 2 h 2" name="T47"/>
                    <a:gd fmla="*/ 12 w 12" name="T48"/>
                    <a:gd fmla="*/ 1 h 2" name="T49"/>
                    <a:gd fmla="*/ 11 w 12" name="T50"/>
                    <a:gd fmla="*/ 1 h 2" name="T51"/>
                    <a:gd fmla="*/ 8 w 12" name="T52"/>
                    <a:gd fmla="*/ 1 h 2" name="T53"/>
                    <a:gd fmla="*/ 5 w 12" name="T54"/>
                    <a:gd fmla="*/ 1 h 2" name="T55"/>
                    <a:gd fmla="*/ 3 w 12" name="T56"/>
                    <a:gd fmla="*/ 1 h 2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2" w="12"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0" y="2"/>
                        <a:pt x="8" y="2"/>
                        <a:pt x="8" y="2"/>
                      </a:cubicBezTo>
                      <a:cubicBezTo>
                        <a:pt x="7" y="2"/>
                        <a:pt x="5" y="2"/>
                        <a:pt x="5" y="2"/>
                      </a:cubicBezTo>
                      <a:cubicBezTo>
                        <a:pt x="4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8" y="0"/>
                        <a:pt x="10" y="0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4" y="1"/>
                        <a:pt x="5" y="2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8" y="1"/>
                        <a:pt x="10" y="1"/>
                        <a:pt x="11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8" y="1"/>
                        <a:pt x="8" y="1"/>
                      </a:cubicBezTo>
                      <a:cubicBezTo>
                        <a:pt x="7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1" name="Freeform 1355"/>
                <p:cNvSpPr/>
                <p:nvPr/>
              </p:nvSpPr>
              <p:spPr bwMode="auto">
                <a:xfrm>
                  <a:off x="2514" y="3668"/>
                  <a:ext cx="29" cy="3"/>
                </a:xfrm>
                <a:custGeom>
                  <a:gdLst>
                    <a:gd fmla="*/ 12 w 12" name="T0"/>
                    <a:gd fmla="*/ 1 h 1" name="T1"/>
                    <a:gd fmla="*/ 11 w 12" name="T2"/>
                    <a:gd fmla="*/ 1 h 1" name="T3"/>
                    <a:gd fmla="*/ 9 w 12" name="T4"/>
                    <a:gd fmla="*/ 1 h 1" name="T5"/>
                    <a:gd fmla="*/ 8 w 12" name="T6"/>
                    <a:gd fmla="*/ 1 h 1" name="T7"/>
                    <a:gd fmla="*/ 6 w 12" name="T8"/>
                    <a:gd fmla="*/ 1 h 1" name="T9"/>
                    <a:gd fmla="*/ 5 w 12" name="T10"/>
                    <a:gd fmla="*/ 1 h 1" name="T11"/>
                    <a:gd fmla="*/ 3 w 12" name="T12"/>
                    <a:gd fmla="*/ 1 h 1" name="T13"/>
                    <a:gd fmla="*/ 2 w 12" name="T14"/>
                    <a:gd fmla="*/ 1 h 1" name="T15"/>
                    <a:gd fmla="*/ 0 w 12" name="T16"/>
                    <a:gd fmla="*/ 1 h 1" name="T17"/>
                    <a:gd fmla="*/ 0 w 12" name="T18"/>
                    <a:gd fmla="*/ 0 h 1" name="T19"/>
                    <a:gd fmla="*/ 2 w 12" name="T20"/>
                    <a:gd fmla="*/ 0 h 1" name="T21"/>
                    <a:gd fmla="*/ 3 w 12" name="T22"/>
                    <a:gd fmla="*/ 0 h 1" name="T23"/>
                    <a:gd fmla="*/ 5 w 12" name="T24"/>
                    <a:gd fmla="*/ 0 h 1" name="T25"/>
                    <a:gd fmla="*/ 6 w 12" name="T26"/>
                    <a:gd fmla="*/ 0 h 1" name="T27"/>
                    <a:gd fmla="*/ 8 w 12" name="T28"/>
                    <a:gd fmla="*/ 0 h 1" name="T29"/>
                    <a:gd fmla="*/ 9 w 12" name="T30"/>
                    <a:gd fmla="*/ 0 h 1" name="T31"/>
                    <a:gd fmla="*/ 11 w 12" name="T32"/>
                    <a:gd fmla="*/ 0 h 1" name="T33"/>
                    <a:gd fmla="*/ 12 w 12" name="T34"/>
                    <a:gd fmla="*/ 0 h 1" name="T35"/>
                    <a:gd fmla="*/ 12 w 12" name="T36"/>
                    <a:gd fmla="*/ 1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12" y="1"/>
                      </a:move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2" name="Freeform 1356"/>
                <p:cNvSpPr>
                  <a:spLocks noEditPoints="1"/>
                </p:cNvSpPr>
                <p:nvPr/>
              </p:nvSpPr>
              <p:spPr bwMode="auto">
                <a:xfrm>
                  <a:off x="2514" y="3666"/>
                  <a:ext cx="29" cy="5"/>
                </a:xfrm>
                <a:custGeom>
                  <a:gdLst>
                    <a:gd fmla="*/ 12 w 12" name="T0"/>
                    <a:gd fmla="*/ 2 h 2" name="T1"/>
                    <a:gd fmla="*/ 12 w 12" name="T2"/>
                    <a:gd fmla="*/ 2 h 2" name="T3"/>
                    <a:gd fmla="*/ 11 w 12" name="T4"/>
                    <a:gd fmla="*/ 2 h 2" name="T5"/>
                    <a:gd fmla="*/ 8 w 12" name="T6"/>
                    <a:gd fmla="*/ 2 h 2" name="T7"/>
                    <a:gd fmla="*/ 5 w 12" name="T8"/>
                    <a:gd fmla="*/ 2 h 2" name="T9"/>
                    <a:gd fmla="*/ 2 w 12" name="T10"/>
                    <a:gd fmla="*/ 2 h 2" name="T11"/>
                    <a:gd fmla="*/ 0 w 12" name="T12"/>
                    <a:gd fmla="*/ 2 h 2" name="T13"/>
                    <a:gd fmla="*/ 0 w 12" name="T14"/>
                    <a:gd fmla="*/ 1 h 2" name="T15"/>
                    <a:gd fmla="*/ 2 w 12" name="T16"/>
                    <a:gd fmla="*/ 1 h 2" name="T17"/>
                    <a:gd fmla="*/ 5 w 12" name="T18"/>
                    <a:gd fmla="*/ 1 h 2" name="T19"/>
                    <a:gd fmla="*/ 8 w 12" name="T20"/>
                    <a:gd fmla="*/ 1 h 2" name="T21"/>
                    <a:gd fmla="*/ 11 w 12" name="T22"/>
                    <a:gd fmla="*/ 1 h 2" name="T23"/>
                    <a:gd fmla="*/ 12 w 12" name="T24"/>
                    <a:gd fmla="*/ 1 h 2" name="T25"/>
                    <a:gd fmla="*/ 12 w 12" name="T26"/>
                    <a:gd fmla="*/ 2 h 2" name="T27"/>
                    <a:gd fmla="*/ 12 w 12" name="T28"/>
                    <a:gd fmla="*/ 2 h 2" name="T29"/>
                    <a:gd fmla="*/ 3 w 12" name="T30"/>
                    <a:gd fmla="*/ 1 h 2" name="T31"/>
                    <a:gd fmla="*/ 2 w 12" name="T32"/>
                    <a:gd fmla="*/ 1 h 2" name="T33"/>
                    <a:gd fmla="*/ 0 w 12" name="T34"/>
                    <a:gd fmla="*/ 1 h 2" name="T35"/>
                    <a:gd fmla="*/ 0 w 12" name="T36"/>
                    <a:gd fmla="*/ 2 h 2" name="T37"/>
                    <a:gd fmla="*/ 2 w 12" name="T38"/>
                    <a:gd fmla="*/ 2 h 2" name="T39"/>
                    <a:gd fmla="*/ 5 w 12" name="T40"/>
                    <a:gd fmla="*/ 2 h 2" name="T41"/>
                    <a:gd fmla="*/ 8 w 12" name="T42"/>
                    <a:gd fmla="*/ 2 h 2" name="T43"/>
                    <a:gd fmla="*/ 11 w 12" name="T44"/>
                    <a:gd fmla="*/ 2 h 2" name="T45"/>
                    <a:gd fmla="*/ 12 w 12" name="T46"/>
                    <a:gd fmla="*/ 2 h 2" name="T47"/>
                    <a:gd fmla="*/ 12 w 12" name="T48"/>
                    <a:gd fmla="*/ 1 h 2" name="T49"/>
                    <a:gd fmla="*/ 11 w 12" name="T50"/>
                    <a:gd fmla="*/ 1 h 2" name="T51"/>
                    <a:gd fmla="*/ 8 w 12" name="T52"/>
                    <a:gd fmla="*/ 1 h 2" name="T53"/>
                    <a:gd fmla="*/ 5 w 12" name="T54"/>
                    <a:gd fmla="*/ 1 h 2" name="T55"/>
                    <a:gd fmla="*/ 3 w 12" name="T56"/>
                    <a:gd fmla="*/ 1 h 2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2" w="12"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0" y="1"/>
                        <a:pt x="8" y="2"/>
                        <a:pt x="8" y="2"/>
                      </a:cubicBezTo>
                      <a:cubicBezTo>
                        <a:pt x="7" y="2"/>
                        <a:pt x="5" y="2"/>
                        <a:pt x="5" y="2"/>
                      </a:cubicBezTo>
                      <a:cubicBezTo>
                        <a:pt x="4" y="1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8" y="0"/>
                        <a:pt x="10" y="0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4" y="1"/>
                        <a:pt x="5" y="2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8" y="1"/>
                        <a:pt x="10" y="1"/>
                        <a:pt x="11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8" y="1"/>
                        <a:pt x="8" y="1"/>
                      </a:cubicBezTo>
                      <a:cubicBezTo>
                        <a:pt x="7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3" name="Freeform 1357"/>
                <p:cNvSpPr/>
                <p:nvPr/>
              </p:nvSpPr>
              <p:spPr bwMode="auto">
                <a:xfrm>
                  <a:off x="2514" y="3671"/>
                  <a:ext cx="29" cy="2"/>
                </a:xfrm>
                <a:custGeom>
                  <a:gdLst>
                    <a:gd fmla="*/ 12 w 12" name="T0"/>
                    <a:gd fmla="*/ 1 h 1" name="T1"/>
                    <a:gd fmla="*/ 11 w 12" name="T2"/>
                    <a:gd fmla="*/ 1 h 1" name="T3"/>
                    <a:gd fmla="*/ 9 w 12" name="T4"/>
                    <a:gd fmla="*/ 0 h 1" name="T5"/>
                    <a:gd fmla="*/ 8 w 12" name="T6"/>
                    <a:gd fmla="*/ 1 h 1" name="T7"/>
                    <a:gd fmla="*/ 6 w 12" name="T8"/>
                    <a:gd fmla="*/ 1 h 1" name="T9"/>
                    <a:gd fmla="*/ 5 w 12" name="T10"/>
                    <a:gd fmla="*/ 1 h 1" name="T11"/>
                    <a:gd fmla="*/ 3 w 12" name="T12"/>
                    <a:gd fmla="*/ 0 h 1" name="T13"/>
                    <a:gd fmla="*/ 2 w 12" name="T14"/>
                    <a:gd fmla="*/ 1 h 1" name="T15"/>
                    <a:gd fmla="*/ 0 w 12" name="T16"/>
                    <a:gd fmla="*/ 1 h 1" name="T17"/>
                    <a:gd fmla="*/ 0 w 12" name="T18"/>
                    <a:gd fmla="*/ 0 h 1" name="T19"/>
                    <a:gd fmla="*/ 2 w 12" name="T20"/>
                    <a:gd fmla="*/ 0 h 1" name="T21"/>
                    <a:gd fmla="*/ 3 w 12" name="T22"/>
                    <a:gd fmla="*/ 0 h 1" name="T23"/>
                    <a:gd fmla="*/ 5 w 12" name="T24"/>
                    <a:gd fmla="*/ 0 h 1" name="T25"/>
                    <a:gd fmla="*/ 6 w 12" name="T26"/>
                    <a:gd fmla="*/ 0 h 1" name="T27"/>
                    <a:gd fmla="*/ 8 w 12" name="T28"/>
                    <a:gd fmla="*/ 0 h 1" name="T29"/>
                    <a:gd fmla="*/ 9 w 12" name="T30"/>
                    <a:gd fmla="*/ 0 h 1" name="T31"/>
                    <a:gd fmla="*/ 11 w 12" name="T32"/>
                    <a:gd fmla="*/ 0 h 1" name="T33"/>
                    <a:gd fmla="*/ 12 w 12" name="T34"/>
                    <a:gd fmla="*/ 0 h 1" name="T35"/>
                    <a:gd fmla="*/ 12 w 12" name="T36"/>
                    <a:gd fmla="*/ 1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12" y="1"/>
                      </a:move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4" name="Freeform 1358"/>
                <p:cNvSpPr>
                  <a:spLocks noEditPoints="1"/>
                </p:cNvSpPr>
                <p:nvPr/>
              </p:nvSpPr>
              <p:spPr bwMode="auto">
                <a:xfrm>
                  <a:off x="2514" y="3668"/>
                  <a:ext cx="29" cy="5"/>
                </a:xfrm>
                <a:custGeom>
                  <a:gdLst>
                    <a:gd fmla="*/ 12 w 12" name="T0"/>
                    <a:gd fmla="*/ 2 h 2" name="T1"/>
                    <a:gd fmla="*/ 12 w 12" name="T2"/>
                    <a:gd fmla="*/ 2 h 2" name="T3"/>
                    <a:gd fmla="*/ 11 w 12" name="T4"/>
                    <a:gd fmla="*/ 2 h 2" name="T5"/>
                    <a:gd fmla="*/ 8 w 12" name="T6"/>
                    <a:gd fmla="*/ 2 h 2" name="T7"/>
                    <a:gd fmla="*/ 5 w 12" name="T8"/>
                    <a:gd fmla="*/ 2 h 2" name="T9"/>
                    <a:gd fmla="*/ 2 w 12" name="T10"/>
                    <a:gd fmla="*/ 2 h 2" name="T11"/>
                    <a:gd fmla="*/ 0 w 12" name="T12"/>
                    <a:gd fmla="*/ 2 h 2" name="T13"/>
                    <a:gd fmla="*/ 0 w 12" name="T14"/>
                    <a:gd fmla="*/ 1 h 2" name="T15"/>
                    <a:gd fmla="*/ 2 w 12" name="T16"/>
                    <a:gd fmla="*/ 1 h 2" name="T17"/>
                    <a:gd fmla="*/ 5 w 12" name="T18"/>
                    <a:gd fmla="*/ 1 h 2" name="T19"/>
                    <a:gd fmla="*/ 8 w 12" name="T20"/>
                    <a:gd fmla="*/ 1 h 2" name="T21"/>
                    <a:gd fmla="*/ 11 w 12" name="T22"/>
                    <a:gd fmla="*/ 1 h 2" name="T23"/>
                    <a:gd fmla="*/ 12 w 12" name="T24"/>
                    <a:gd fmla="*/ 1 h 2" name="T25"/>
                    <a:gd fmla="*/ 12 w 12" name="T26"/>
                    <a:gd fmla="*/ 2 h 2" name="T27"/>
                    <a:gd fmla="*/ 12 w 12" name="T28"/>
                    <a:gd fmla="*/ 2 h 2" name="T29"/>
                    <a:gd fmla="*/ 3 w 12" name="T30"/>
                    <a:gd fmla="*/ 1 h 2" name="T31"/>
                    <a:gd fmla="*/ 2 w 12" name="T32"/>
                    <a:gd fmla="*/ 1 h 2" name="T33"/>
                    <a:gd fmla="*/ 0 w 12" name="T34"/>
                    <a:gd fmla="*/ 1 h 2" name="T35"/>
                    <a:gd fmla="*/ 0 w 12" name="T36"/>
                    <a:gd fmla="*/ 2 h 2" name="T37"/>
                    <a:gd fmla="*/ 2 w 12" name="T38"/>
                    <a:gd fmla="*/ 2 h 2" name="T39"/>
                    <a:gd fmla="*/ 5 w 12" name="T40"/>
                    <a:gd fmla="*/ 2 h 2" name="T41"/>
                    <a:gd fmla="*/ 8 w 12" name="T42"/>
                    <a:gd fmla="*/ 2 h 2" name="T43"/>
                    <a:gd fmla="*/ 11 w 12" name="T44"/>
                    <a:gd fmla="*/ 2 h 2" name="T45"/>
                    <a:gd fmla="*/ 12 w 12" name="T46"/>
                    <a:gd fmla="*/ 2 h 2" name="T47"/>
                    <a:gd fmla="*/ 12 w 12" name="T48"/>
                    <a:gd fmla="*/ 1 h 2" name="T49"/>
                    <a:gd fmla="*/ 11 w 12" name="T50"/>
                    <a:gd fmla="*/ 1 h 2" name="T51"/>
                    <a:gd fmla="*/ 8 w 12" name="T52"/>
                    <a:gd fmla="*/ 1 h 2" name="T53"/>
                    <a:gd fmla="*/ 5 w 12" name="T54"/>
                    <a:gd fmla="*/ 1 h 2" name="T55"/>
                    <a:gd fmla="*/ 3 w 12" name="T56"/>
                    <a:gd fmla="*/ 1 h 2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2" w="12"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10" y="1"/>
                        <a:pt x="8" y="1"/>
                        <a:pt x="8" y="2"/>
                      </a:cubicBezTo>
                      <a:cubicBezTo>
                        <a:pt x="7" y="2"/>
                        <a:pt x="5" y="2"/>
                        <a:pt x="5" y="2"/>
                      </a:cubicBezTo>
                      <a:cubicBezTo>
                        <a:pt x="4" y="1"/>
                        <a:pt x="2" y="1"/>
                        <a:pt x="2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5" y="1"/>
                        <a:pt x="7" y="1"/>
                        <a:pt x="8" y="1"/>
                      </a:cubicBezTo>
                      <a:cubicBezTo>
                        <a:pt x="8" y="0"/>
                        <a:pt x="10" y="0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4" y="1"/>
                        <a:pt x="5" y="2"/>
                      </a:cubicBezTo>
                      <a:cubicBezTo>
                        <a:pt x="5" y="2"/>
                        <a:pt x="7" y="2"/>
                        <a:pt x="8" y="2"/>
                      </a:cubicBezTo>
                      <a:cubicBezTo>
                        <a:pt x="8" y="1"/>
                        <a:pt x="10" y="1"/>
                        <a:pt x="11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8" y="1"/>
                        <a:pt x="8" y="1"/>
                      </a:cubicBezTo>
                      <a:cubicBezTo>
                        <a:pt x="7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5" name="Freeform 1359"/>
                <p:cNvSpPr/>
                <p:nvPr/>
              </p:nvSpPr>
              <p:spPr bwMode="auto">
                <a:xfrm>
                  <a:off x="2519" y="3654"/>
                  <a:ext cx="21" cy="2"/>
                </a:xfrm>
                <a:custGeom>
                  <a:gdLst>
                    <a:gd fmla="*/ 1 w 9" name="T0"/>
                    <a:gd fmla="*/ 0 h 1" name="T1"/>
                    <a:gd fmla="*/ 1 w 9" name="T2"/>
                    <a:gd fmla="*/ 0 h 1" name="T3"/>
                    <a:gd fmla="*/ 0 w 9" name="T4"/>
                    <a:gd fmla="*/ 1 h 1" name="T5"/>
                    <a:gd fmla="*/ 9 w 9" name="T6"/>
                    <a:gd fmla="*/ 1 h 1" name="T7"/>
                    <a:gd fmla="*/ 7 w 9" name="T8"/>
                    <a:gd fmla="*/ 0 h 1" name="T9"/>
                    <a:gd fmla="*/ 7 w 9" name="T10"/>
                    <a:gd fmla="*/ 0 h 1" name="T11"/>
                    <a:gd fmla="*/ 7 w 9" name="T12"/>
                    <a:gd fmla="*/ 0 h 1" name="T13"/>
                    <a:gd fmla="*/ 1 w 9" name="T14"/>
                    <a:gd fmla="*/ 0 h 1" name="T15"/>
                    <a:gd fmla="*/ 1 w 9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9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6" name="Freeform 1360"/>
                <p:cNvSpPr/>
                <p:nvPr/>
              </p:nvSpPr>
              <p:spPr bwMode="auto">
                <a:xfrm>
                  <a:off x="2519" y="3654"/>
                  <a:ext cx="21" cy="2"/>
                </a:xfrm>
                <a:custGeom>
                  <a:gdLst>
                    <a:gd fmla="*/ 9 w 9" name="T0"/>
                    <a:gd fmla="*/ 1 h 1" name="T1"/>
                    <a:gd fmla="*/ 0 w 9" name="T2"/>
                    <a:gd fmla="*/ 1 h 1" name="T3"/>
                    <a:gd fmla="*/ 1 w 9" name="T4"/>
                    <a:gd fmla="*/ 0 h 1" name="T5"/>
                    <a:gd fmla="*/ 1 w 9" name="T6"/>
                    <a:gd fmla="*/ 0 h 1" name="T7"/>
                    <a:gd fmla="*/ 0 w 9" name="T8"/>
                    <a:gd fmla="*/ 1 h 1" name="T9"/>
                    <a:gd fmla="*/ 8 w 9" name="T10"/>
                    <a:gd fmla="*/ 1 h 1" name="T11"/>
                    <a:gd fmla="*/ 7 w 9" name="T12"/>
                    <a:gd fmla="*/ 0 h 1" name="T13"/>
                    <a:gd fmla="*/ 3 w 9" name="T14"/>
                    <a:gd fmla="*/ 0 h 1" name="T15"/>
                    <a:gd fmla="*/ 7 w 9" name="T16"/>
                    <a:gd fmla="*/ 0 h 1" name="T17"/>
                    <a:gd fmla="*/ 9 w 9" name="T18"/>
                    <a:gd fmla="*/ 1 h 1" name="T19"/>
                    <a:gd fmla="*/ 9 w 9" name="T20"/>
                    <a:gd fmla="*/ 1 h 1" name="T21"/>
                    <a:gd fmla="*/ 9 w 9" name="T22"/>
                    <a:gd fmla="*/ 1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9">
                      <a:moveTo>
                        <a:pt x="9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7" name="Freeform 1361"/>
                <p:cNvSpPr/>
                <p:nvPr/>
              </p:nvSpPr>
              <p:spPr bwMode="auto">
                <a:xfrm>
                  <a:off x="2519" y="3652"/>
                  <a:ext cx="19" cy="2"/>
                </a:xfrm>
                <a:custGeom>
                  <a:gdLst>
                    <a:gd fmla="*/ 1 w 8" name="T0"/>
                    <a:gd fmla="*/ 0 h 1" name="T1"/>
                    <a:gd fmla="*/ 7 w 8" name="T2"/>
                    <a:gd fmla="*/ 0 h 1" name="T3"/>
                    <a:gd fmla="*/ 8 w 8" name="T4"/>
                    <a:gd fmla="*/ 0 h 1" name="T5"/>
                    <a:gd fmla="*/ 7 w 8" name="T6"/>
                    <a:gd fmla="*/ 1 h 1" name="T7"/>
                    <a:gd fmla="*/ 1 w 8" name="T8"/>
                    <a:gd fmla="*/ 1 h 1" name="T9"/>
                    <a:gd fmla="*/ 0 w 8" name="T10"/>
                    <a:gd fmla="*/ 0 h 1" name="T11"/>
                    <a:gd fmla="*/ 1 w 8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8">
                      <a:moveTo>
                        <a:pt x="1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8" name="Freeform 1362"/>
                <p:cNvSpPr>
                  <a:spLocks noEditPoints="1"/>
                </p:cNvSpPr>
                <p:nvPr/>
              </p:nvSpPr>
              <p:spPr bwMode="auto">
                <a:xfrm>
                  <a:off x="2519" y="3652"/>
                  <a:ext cx="19" cy="2"/>
                </a:xfrm>
                <a:custGeom>
                  <a:gdLst>
                    <a:gd fmla="*/ 7 w 8" name="T0"/>
                    <a:gd fmla="*/ 1 h 1" name="T1"/>
                    <a:gd fmla="*/ 1 w 8" name="T2"/>
                    <a:gd fmla="*/ 1 h 1" name="T3"/>
                    <a:gd fmla="*/ 0 w 8" name="T4"/>
                    <a:gd fmla="*/ 0 h 1" name="T5"/>
                    <a:gd fmla="*/ 1 w 8" name="T6"/>
                    <a:gd fmla="*/ 0 h 1" name="T7"/>
                    <a:gd fmla="*/ 7 w 8" name="T8"/>
                    <a:gd fmla="*/ 0 h 1" name="T9"/>
                    <a:gd fmla="*/ 8 w 8" name="T10"/>
                    <a:gd fmla="*/ 0 h 1" name="T11"/>
                    <a:gd fmla="*/ 7 w 8" name="T12"/>
                    <a:gd fmla="*/ 1 h 1" name="T13"/>
                    <a:gd fmla="*/ 1 w 8" name="T14"/>
                    <a:gd fmla="*/ 0 h 1" name="T15"/>
                    <a:gd fmla="*/ 1 w 8" name="T16"/>
                    <a:gd fmla="*/ 1 h 1" name="T17"/>
                    <a:gd fmla="*/ 7 w 8" name="T18"/>
                    <a:gd fmla="*/ 1 h 1" name="T19"/>
                    <a:gd fmla="*/ 8 w 8" name="T20"/>
                    <a:gd fmla="*/ 0 h 1" name="T21"/>
                    <a:gd fmla="*/ 1 w 8" name="T22"/>
                    <a:gd fmla="*/ 0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8">
                      <a:moveTo>
                        <a:pt x="7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7" y="1"/>
                      </a:cubicBezTo>
                      <a:close/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8" y="0"/>
                        <a:pt x="8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29" name="Rectangle 1363"/>
                <p:cNvSpPr>
                  <a:spLocks noChangeArrowheads="1"/>
                </p:cNvSpPr>
                <p:nvPr/>
              </p:nvSpPr>
              <p:spPr bwMode="auto">
                <a:xfrm>
                  <a:off x="2519" y="3656"/>
                  <a:ext cx="21" cy="5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0" name="Freeform 1364"/>
                <p:cNvSpPr>
                  <a:spLocks noEditPoints="1"/>
                </p:cNvSpPr>
                <p:nvPr/>
              </p:nvSpPr>
              <p:spPr bwMode="auto">
                <a:xfrm>
                  <a:off x="2519" y="3656"/>
                  <a:ext cx="21" cy="5"/>
                </a:xfrm>
                <a:custGeom>
                  <a:gdLst>
                    <a:gd fmla="*/ 21 w 21" name="T0"/>
                    <a:gd fmla="*/ 5 h 5" name="T1"/>
                    <a:gd fmla="*/ 0 w 21" name="T2"/>
                    <a:gd fmla="*/ 5 h 5" name="T3"/>
                    <a:gd fmla="*/ 0 w 21" name="T4"/>
                    <a:gd fmla="*/ 0 h 5" name="T5"/>
                    <a:gd fmla="*/ 21 w 21" name="T6"/>
                    <a:gd fmla="*/ 0 h 5" name="T7"/>
                    <a:gd fmla="*/ 21 w 21" name="T8"/>
                    <a:gd fmla="*/ 5 h 5" name="T9"/>
                    <a:gd fmla="*/ 21 w 21" name="T10"/>
                    <a:gd fmla="*/ 5 h 5" name="T11"/>
                    <a:gd fmla="*/ 19 w 21" name="T12"/>
                    <a:gd fmla="*/ 0 h 5" name="T13"/>
                    <a:gd fmla="*/ 0 w 21" name="T14"/>
                    <a:gd fmla="*/ 0 h 5" name="T15"/>
                    <a:gd fmla="*/ 0 w 21" name="T16"/>
                    <a:gd fmla="*/ 5 h 5" name="T17"/>
                    <a:gd fmla="*/ 19 w 21" name="T18"/>
                    <a:gd fmla="*/ 5 h 5" name="T19"/>
                    <a:gd fmla="*/ 19 w 21" name="T20"/>
                    <a:gd fmla="*/ 0 h 5" name="T21"/>
                    <a:gd fmla="*/ 19 w 21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21">
                      <a:moveTo>
                        <a:pt x="21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  <a:moveTo>
                        <a:pt x="19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1" name="Freeform 1365"/>
                <p:cNvSpPr/>
                <p:nvPr/>
              </p:nvSpPr>
              <p:spPr bwMode="auto">
                <a:xfrm>
                  <a:off x="2514" y="3632"/>
                  <a:ext cx="5" cy="10"/>
                </a:xfrm>
                <a:custGeom>
                  <a:gdLst>
                    <a:gd fmla="*/ 1 w 2" name="T0"/>
                    <a:gd fmla="*/ 0 h 4" name="T1"/>
                    <a:gd fmla="*/ 0 w 2" name="T2"/>
                    <a:gd fmla="*/ 1 h 4" name="T3"/>
                    <a:gd fmla="*/ 0 w 2" name="T4"/>
                    <a:gd fmla="*/ 2 h 4" name="T5"/>
                    <a:gd fmla="*/ 1 w 2" name="T6"/>
                    <a:gd fmla="*/ 4 h 4" name="T7"/>
                    <a:gd fmla="*/ 2 w 2" name="T8"/>
                    <a:gd fmla="*/ 2 h 4" name="T9"/>
                    <a:gd fmla="*/ 1 w 2" name="T10"/>
                    <a:gd fmla="*/ 0 h 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1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2" name="Freeform 1366"/>
                <p:cNvSpPr>
                  <a:spLocks noEditPoints="1"/>
                </p:cNvSpPr>
                <p:nvPr/>
              </p:nvSpPr>
              <p:spPr bwMode="auto">
                <a:xfrm>
                  <a:off x="2512" y="3632"/>
                  <a:ext cx="7" cy="10"/>
                </a:xfrm>
                <a:custGeom>
                  <a:gdLst>
                    <a:gd fmla="*/ 2 w 3" name="T0"/>
                    <a:gd fmla="*/ 4 h 4" name="T1"/>
                    <a:gd fmla="*/ 2 w 3" name="T2"/>
                    <a:gd fmla="*/ 4 h 4" name="T3"/>
                    <a:gd fmla="*/ 2 w 3" name="T4"/>
                    <a:gd fmla="*/ 3 h 4" name="T5"/>
                    <a:gd fmla="*/ 1 w 3" name="T6"/>
                    <a:gd fmla="*/ 2 h 4" name="T7"/>
                    <a:gd fmla="*/ 1 w 3" name="T8"/>
                    <a:gd fmla="*/ 1 h 4" name="T9"/>
                    <a:gd fmla="*/ 2 w 3" name="T10"/>
                    <a:gd fmla="*/ 0 h 4" name="T11"/>
                    <a:gd fmla="*/ 3 w 3" name="T12"/>
                    <a:gd fmla="*/ 2 h 4" name="T13"/>
                    <a:gd fmla="*/ 2 w 3" name="T14"/>
                    <a:gd fmla="*/ 4 h 4" name="T15"/>
                    <a:gd fmla="*/ 2 w 3" name="T16"/>
                    <a:gd fmla="*/ 0 h 4" name="T17"/>
                    <a:gd fmla="*/ 1 w 3" name="T18"/>
                    <a:gd fmla="*/ 1 h 4" name="T19"/>
                    <a:gd fmla="*/ 1 w 3" name="T20"/>
                    <a:gd fmla="*/ 2 h 4" name="T21"/>
                    <a:gd fmla="*/ 2 w 3" name="T22"/>
                    <a:gd fmla="*/ 3 h 4" name="T23"/>
                    <a:gd fmla="*/ 2 w 3" name="T24"/>
                    <a:gd fmla="*/ 3 h 4" name="T25"/>
                    <a:gd fmla="*/ 3 w 3" name="T26"/>
                    <a:gd fmla="*/ 2 h 4" name="T27"/>
                    <a:gd fmla="*/ 2 w 3" name="T28"/>
                    <a:gd fmla="*/ 0 h 4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4" w="3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0" y="1"/>
                        <a:pt x="2" y="0"/>
                        <a:pt x="2" y="0"/>
                      </a:cubicBezTo>
                      <a:cubicBezTo>
                        <a:pt x="3" y="0"/>
                        <a:pt x="3" y="1"/>
                        <a:pt x="3" y="2"/>
                      </a:cubicBezTo>
                      <a:cubicBezTo>
                        <a:pt x="3" y="3"/>
                        <a:pt x="3" y="3"/>
                        <a:pt x="2" y="4"/>
                      </a:cubicBezTo>
                      <a:close/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3" name="Rectangle 1367"/>
                <p:cNvSpPr>
                  <a:spLocks noChangeArrowheads="1"/>
                </p:cNvSpPr>
                <p:nvPr/>
              </p:nvSpPr>
              <p:spPr bwMode="auto">
                <a:xfrm>
                  <a:off x="2521" y="3577"/>
                  <a:ext cx="14" cy="75"/>
                </a:xfrm>
                <a:prstGeom prst="rect">
                  <a:avLst/>
                </a:pr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4" name="Freeform 1368"/>
                <p:cNvSpPr>
                  <a:spLocks noEditPoints="1"/>
                </p:cNvSpPr>
                <p:nvPr/>
              </p:nvSpPr>
              <p:spPr bwMode="auto">
                <a:xfrm>
                  <a:off x="2531" y="3577"/>
                  <a:ext cx="2" cy="75"/>
                </a:xfrm>
                <a:custGeom>
                  <a:gdLst>
                    <a:gd fmla="*/ 2 w 2" name="T0"/>
                    <a:gd fmla="*/ 75 h 75" name="T1"/>
                    <a:gd fmla="*/ 2 w 2" name="T2"/>
                    <a:gd fmla="*/ 0 h 75" name="T3"/>
                    <a:gd fmla="*/ 2 w 2" name="T4"/>
                    <a:gd fmla="*/ 0 h 75" name="T5"/>
                    <a:gd fmla="*/ 2 w 2" name="T6"/>
                    <a:gd fmla="*/ 75 h 75" name="T7"/>
                    <a:gd fmla="*/ 2 w 2" name="T8"/>
                    <a:gd fmla="*/ 75 h 75" name="T9"/>
                    <a:gd fmla="*/ 2 w 2" name="T10"/>
                    <a:gd fmla="*/ 75 h 75" name="T11"/>
                    <a:gd fmla="*/ 0 w 2" name="T12"/>
                    <a:gd fmla="*/ 0 h 75" name="T13"/>
                    <a:gd fmla="*/ 2 w 2" name="T14"/>
                    <a:gd fmla="*/ 0 h 75" name="T15"/>
                    <a:gd fmla="*/ 2 w 2" name="T16"/>
                    <a:gd fmla="*/ 75 h 75" name="T17"/>
                    <a:gd fmla="*/ 2 w 2" name="T18"/>
                    <a:gd fmla="*/ 75 h 7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5" w="2">
                      <a:moveTo>
                        <a:pt x="2" y="75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75"/>
                      </a:lnTo>
                      <a:lnTo>
                        <a:pt x="2" y="75"/>
                      </a:lnTo>
                      <a:close/>
                      <a:moveTo>
                        <a:pt x="2" y="75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75"/>
                      </a:lnTo>
                      <a:lnTo>
                        <a:pt x="2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5" name="Freeform 1369"/>
                <p:cNvSpPr>
                  <a:spLocks noEditPoints="1"/>
                </p:cNvSpPr>
                <p:nvPr/>
              </p:nvSpPr>
              <p:spPr bwMode="auto">
                <a:xfrm>
                  <a:off x="2521" y="3577"/>
                  <a:ext cx="14" cy="75"/>
                </a:xfrm>
                <a:custGeom>
                  <a:gdLst>
                    <a:gd fmla="*/ 14 w 14" name="T0"/>
                    <a:gd fmla="*/ 75 h 75" name="T1"/>
                    <a:gd fmla="*/ 0 w 14" name="T2"/>
                    <a:gd fmla="*/ 75 h 75" name="T3"/>
                    <a:gd fmla="*/ 0 w 14" name="T4"/>
                    <a:gd fmla="*/ 0 h 75" name="T5"/>
                    <a:gd fmla="*/ 14 w 14" name="T6"/>
                    <a:gd fmla="*/ 0 h 75" name="T7"/>
                    <a:gd fmla="*/ 14 w 14" name="T8"/>
                    <a:gd fmla="*/ 75 h 75" name="T9"/>
                    <a:gd fmla="*/ 14 w 14" name="T10"/>
                    <a:gd fmla="*/ 75 h 75" name="T11"/>
                    <a:gd fmla="*/ 14 w 14" name="T12"/>
                    <a:gd fmla="*/ 0 h 75" name="T13"/>
                    <a:gd fmla="*/ 0 w 14" name="T14"/>
                    <a:gd fmla="*/ 0 h 75" name="T15"/>
                    <a:gd fmla="*/ 0 w 14" name="T16"/>
                    <a:gd fmla="*/ 75 h 75" name="T17"/>
                    <a:gd fmla="*/ 14 w 14" name="T18"/>
                    <a:gd fmla="*/ 75 h 75" name="T19"/>
                    <a:gd fmla="*/ 14 w 14" name="T20"/>
                    <a:gd fmla="*/ 0 h 75" name="T21"/>
                    <a:gd fmla="*/ 14 w 14" name="T22"/>
                    <a:gd fmla="*/ 0 h 7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5" w="14">
                      <a:moveTo>
                        <a:pt x="14" y="75"/>
                      </a:move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14" y="75"/>
                      </a:lnTo>
                      <a:lnTo>
                        <a:pt x="14" y="75"/>
                      </a:lnTo>
                      <a:close/>
                      <a:moveTo>
                        <a:pt x="14" y="0"/>
                      </a:moveTo>
                      <a:lnTo>
                        <a:pt x="0" y="0"/>
                      </a:lnTo>
                      <a:lnTo>
                        <a:pt x="0" y="75"/>
                      </a:lnTo>
                      <a:lnTo>
                        <a:pt x="14" y="75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6" name="Freeform 1370"/>
                <p:cNvSpPr/>
                <p:nvPr/>
              </p:nvSpPr>
              <p:spPr bwMode="auto">
                <a:xfrm>
                  <a:off x="2509" y="3594"/>
                  <a:ext cx="43" cy="17"/>
                </a:xfrm>
                <a:custGeom>
                  <a:gdLst>
                    <a:gd fmla="*/ 18 w 18" name="T0"/>
                    <a:gd fmla="*/ 4 h 7" name="T1"/>
                    <a:gd fmla="*/ 11 w 18" name="T2"/>
                    <a:gd fmla="*/ 3 h 7" name="T3"/>
                    <a:gd fmla="*/ 8 w 18" name="T4"/>
                    <a:gd fmla="*/ 4 h 7" name="T5"/>
                    <a:gd fmla="*/ 2 w 18" name="T6"/>
                    <a:gd fmla="*/ 7 h 7" name="T7"/>
                    <a:gd fmla="*/ 2 w 18" name="T8"/>
                    <a:gd fmla="*/ 7 h 7" name="T9"/>
                    <a:gd fmla="*/ 0 w 18" name="T10"/>
                    <a:gd fmla="*/ 4 h 7" name="T11"/>
                    <a:gd fmla="*/ 8 w 18" name="T12"/>
                    <a:gd fmla="*/ 0 h 7" name="T13"/>
                    <a:gd fmla="*/ 11 w 18" name="T14"/>
                    <a:gd fmla="*/ 0 h 7" name="T15"/>
                    <a:gd fmla="*/ 18 w 18" name="T16"/>
                    <a:gd fmla="*/ 1 h 7" name="T17"/>
                    <a:gd fmla="*/ 18 w 18" name="T18"/>
                    <a:gd fmla="*/ 4 h 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" w="18">
                      <a:moveTo>
                        <a:pt x="18" y="4"/>
                      </a:moveTo>
                      <a:cubicBezTo>
                        <a:pt x="16" y="4"/>
                        <a:pt x="14" y="3"/>
                        <a:pt x="11" y="3"/>
                      </a:cubicBezTo>
                      <a:cubicBezTo>
                        <a:pt x="10" y="3"/>
                        <a:pt x="9" y="3"/>
                        <a:pt x="8" y="4"/>
                      </a:cubicBezTo>
                      <a:cubicBezTo>
                        <a:pt x="5" y="4"/>
                        <a:pt x="2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1" y="4"/>
                        <a:pt x="0" y="4"/>
                      </a:cubicBezTo>
                      <a:cubicBezTo>
                        <a:pt x="0" y="2"/>
                        <a:pt x="3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4" y="0"/>
                        <a:pt x="16" y="0"/>
                        <a:pt x="18" y="1"/>
                      </a:cubicBezTo>
                      <a:cubicBezTo>
                        <a:pt x="18" y="4"/>
                        <a:pt x="18" y="4"/>
                        <a:pt x="18" y="4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7" name="Freeform 1371"/>
                <p:cNvSpPr>
                  <a:spLocks noEditPoints="1"/>
                </p:cNvSpPr>
                <p:nvPr/>
              </p:nvSpPr>
              <p:spPr bwMode="auto">
                <a:xfrm>
                  <a:off x="2509" y="3592"/>
                  <a:ext cx="43" cy="19"/>
                </a:xfrm>
                <a:custGeom>
                  <a:gdLst>
                    <a:gd fmla="*/ 2 w 18" name="T0"/>
                    <a:gd fmla="*/ 8 h 8" name="T1"/>
                    <a:gd fmla="*/ 2 w 18" name="T2"/>
                    <a:gd fmla="*/ 8 h 8" name="T3"/>
                    <a:gd fmla="*/ 0 w 18" name="T4"/>
                    <a:gd fmla="*/ 5 h 8" name="T5"/>
                    <a:gd fmla="*/ 1 w 18" name="T6"/>
                    <a:gd fmla="*/ 4 h 8" name="T7"/>
                    <a:gd fmla="*/ 8 w 18" name="T8"/>
                    <a:gd fmla="*/ 1 h 8" name="T9"/>
                    <a:gd fmla="*/ 18 w 18" name="T10"/>
                    <a:gd fmla="*/ 2 h 8" name="T11"/>
                    <a:gd fmla="*/ 18 w 18" name="T12"/>
                    <a:gd fmla="*/ 5 h 8" name="T13"/>
                    <a:gd fmla="*/ 11 w 18" name="T14"/>
                    <a:gd fmla="*/ 4 h 8" name="T15"/>
                    <a:gd fmla="*/ 8 w 18" name="T16"/>
                    <a:gd fmla="*/ 5 h 8" name="T17"/>
                    <a:gd fmla="*/ 2 w 18" name="T18"/>
                    <a:gd fmla="*/ 7 h 8" name="T19"/>
                    <a:gd fmla="*/ 2 w 18" name="T20"/>
                    <a:gd fmla="*/ 8 h 8" name="T21"/>
                    <a:gd fmla="*/ 2 w 18" name="T22"/>
                    <a:gd fmla="*/ 8 h 8" name="T23"/>
                    <a:gd fmla="*/ 2 w 18" name="T24"/>
                    <a:gd fmla="*/ 8 h 8" name="T25"/>
                    <a:gd fmla="*/ 2 w 18" name="T26"/>
                    <a:gd fmla="*/ 8 h 8" name="T27"/>
                    <a:gd fmla="*/ 2 w 18" name="T28"/>
                    <a:gd fmla="*/ 8 h 8" name="T29"/>
                    <a:gd fmla="*/ 2 w 18" name="T30"/>
                    <a:gd fmla="*/ 8 h 8" name="T31"/>
                    <a:gd fmla="*/ 11 w 18" name="T32"/>
                    <a:gd fmla="*/ 1 h 8" name="T33"/>
                    <a:gd fmla="*/ 8 w 18" name="T34"/>
                    <a:gd fmla="*/ 1 h 8" name="T35"/>
                    <a:gd fmla="*/ 1 w 18" name="T36"/>
                    <a:gd fmla="*/ 4 h 8" name="T37"/>
                    <a:gd fmla="*/ 1 w 18" name="T38"/>
                    <a:gd fmla="*/ 5 h 8" name="T39"/>
                    <a:gd fmla="*/ 2 w 18" name="T40"/>
                    <a:gd fmla="*/ 8 h 8" name="T41"/>
                    <a:gd fmla="*/ 2 w 18" name="T42"/>
                    <a:gd fmla="*/ 7 h 8" name="T43"/>
                    <a:gd fmla="*/ 8 w 18" name="T44"/>
                    <a:gd fmla="*/ 5 h 8" name="T45"/>
                    <a:gd fmla="*/ 11 w 18" name="T46"/>
                    <a:gd fmla="*/ 4 h 8" name="T47"/>
                    <a:gd fmla="*/ 18 w 18" name="T48"/>
                    <a:gd fmla="*/ 5 h 8" name="T49"/>
                    <a:gd fmla="*/ 18 w 18" name="T50"/>
                    <a:gd fmla="*/ 2 h 8" name="T51"/>
                    <a:gd fmla="*/ 11 w 18" name="T52"/>
                    <a:gd fmla="*/ 1 h 8" name="T53"/>
                    <a:gd fmla="*/ 11 w 18" name="T54"/>
                    <a:gd fmla="*/ 1 h 8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8" w="18">
                      <a:moveTo>
                        <a:pt x="2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1" y="4"/>
                      </a:cubicBezTo>
                      <a:cubicBezTo>
                        <a:pt x="1" y="3"/>
                        <a:pt x="4" y="2"/>
                        <a:pt x="8" y="1"/>
                      </a:cubicBezTo>
                      <a:cubicBezTo>
                        <a:pt x="12" y="0"/>
                        <a:pt x="16" y="1"/>
                        <a:pt x="18" y="2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6" y="5"/>
                        <a:pt x="14" y="5"/>
                        <a:pt x="11" y="4"/>
                      </a:cubicBezTo>
                      <a:cubicBezTo>
                        <a:pt x="10" y="4"/>
                        <a:pt x="9" y="5"/>
                        <a:pt x="8" y="5"/>
                      </a:cubicBezTo>
                      <a:cubicBezTo>
                        <a:pt x="5" y="5"/>
                        <a:pt x="3" y="6"/>
                        <a:pt x="2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  <a:moveTo>
                        <a:pt x="11" y="1"/>
                      </a:move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4" y="2"/>
                        <a:pt x="2" y="3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1" y="6"/>
                        <a:pt x="2" y="8"/>
                      </a:cubicBezTo>
                      <a:cubicBezTo>
                        <a:pt x="2" y="8"/>
                        <a:pt x="2" y="7"/>
                        <a:pt x="2" y="7"/>
                      </a:cubicBezTo>
                      <a:cubicBezTo>
                        <a:pt x="3" y="6"/>
                        <a:pt x="5" y="5"/>
                        <a:pt x="8" y="5"/>
                      </a:cubicBezTo>
                      <a:cubicBezTo>
                        <a:pt x="9" y="4"/>
                        <a:pt x="10" y="4"/>
                        <a:pt x="11" y="4"/>
                      </a:cubicBezTo>
                      <a:cubicBezTo>
                        <a:pt x="14" y="4"/>
                        <a:pt x="16" y="5"/>
                        <a:pt x="18" y="5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6" y="1"/>
                        <a:pt x="14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8" name="Freeform 1372"/>
                <p:cNvSpPr/>
                <p:nvPr/>
              </p:nvSpPr>
              <p:spPr bwMode="auto">
                <a:xfrm>
                  <a:off x="2514" y="3606"/>
                  <a:ext cx="7" cy="7"/>
                </a:xfrm>
                <a:custGeom>
                  <a:gdLst>
                    <a:gd fmla="*/ 3 w 3" name="T0"/>
                    <a:gd fmla="*/ 3 h 3" name="T1"/>
                    <a:gd fmla="*/ 0 w 3" name="T2"/>
                    <a:gd fmla="*/ 2 h 3" name="T3"/>
                    <a:gd fmla="*/ 1 w 3" name="T4"/>
                    <a:gd fmla="*/ 0 h 3" name="T5"/>
                    <a:gd fmla="*/ 3 w 3" name="T6"/>
                    <a:gd fmla="*/ 0 h 3" name="T7"/>
                    <a:gd fmla="*/ 3 w 3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3">
                      <a:moveTo>
                        <a:pt x="3" y="3"/>
                      </a:move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39" name="Freeform 1373"/>
                <p:cNvSpPr>
                  <a:spLocks noEditPoints="1"/>
                </p:cNvSpPr>
                <p:nvPr/>
              </p:nvSpPr>
              <p:spPr bwMode="auto">
                <a:xfrm>
                  <a:off x="2514" y="3606"/>
                  <a:ext cx="7" cy="7"/>
                </a:xfrm>
                <a:custGeom>
                  <a:gdLst>
                    <a:gd fmla="*/ 3 w 3" name="T0"/>
                    <a:gd fmla="*/ 3 h 3" name="T1"/>
                    <a:gd fmla="*/ 3 w 3" name="T2"/>
                    <a:gd fmla="*/ 3 h 3" name="T3"/>
                    <a:gd fmla="*/ 0 w 3" name="T4"/>
                    <a:gd fmla="*/ 2 h 3" name="T5"/>
                    <a:gd fmla="*/ 1 w 3" name="T6"/>
                    <a:gd fmla="*/ 0 h 3" name="T7"/>
                    <a:gd fmla="*/ 3 w 3" name="T8"/>
                    <a:gd fmla="*/ 0 h 3" name="T9"/>
                    <a:gd fmla="*/ 3 w 3" name="T10"/>
                    <a:gd fmla="*/ 3 h 3" name="T11"/>
                    <a:gd fmla="*/ 3 w 3" name="T12"/>
                    <a:gd fmla="*/ 3 h 3" name="T13"/>
                    <a:gd fmla="*/ 2 w 3" name="T14"/>
                    <a:gd fmla="*/ 0 h 3" name="T15"/>
                    <a:gd fmla="*/ 0 w 3" name="T16"/>
                    <a:gd fmla="*/ 2 h 3" name="T17"/>
                    <a:gd fmla="*/ 3 w 3" name="T18"/>
                    <a:gd fmla="*/ 3 h 3" name="T19"/>
                    <a:gd fmla="*/ 3 w 3" name="T20"/>
                    <a:gd fmla="*/ 0 h 3" name="T21"/>
                    <a:gd fmla="*/ 2 w 3" name="T22"/>
                    <a:gd fmla="*/ 0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  <a:moveTo>
                        <a:pt x="2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3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0" name="Freeform 1374"/>
                <p:cNvSpPr/>
                <p:nvPr/>
              </p:nvSpPr>
              <p:spPr bwMode="auto">
                <a:xfrm>
                  <a:off x="2535" y="3608"/>
                  <a:ext cx="8" cy="8"/>
                </a:xfrm>
                <a:custGeom>
                  <a:gdLst>
                    <a:gd fmla="*/ 0 w 3" name="T0"/>
                    <a:gd fmla="*/ 0 h 3" name="T1"/>
                    <a:gd fmla="*/ 3 w 3" name="T2"/>
                    <a:gd fmla="*/ 1 h 3" name="T3"/>
                    <a:gd fmla="*/ 3 w 3" name="T4"/>
                    <a:gd fmla="*/ 1 h 3" name="T5"/>
                    <a:gd fmla="*/ 0 w 3" name="T6"/>
                    <a:gd fmla="*/ 3 h 3" name="T7"/>
                    <a:gd fmla="*/ 0 w 3" name="T8"/>
                    <a:gd fmla="*/ 0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2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1" name="Freeform 1375"/>
                <p:cNvSpPr>
                  <a:spLocks noEditPoints="1"/>
                </p:cNvSpPr>
                <p:nvPr/>
              </p:nvSpPr>
              <p:spPr bwMode="auto">
                <a:xfrm>
                  <a:off x="2535" y="3608"/>
                  <a:ext cx="8" cy="8"/>
                </a:xfrm>
                <a:custGeom>
                  <a:gdLst>
                    <a:gd fmla="*/ 0 w 3" name="T0"/>
                    <a:gd fmla="*/ 3 h 3" name="T1"/>
                    <a:gd fmla="*/ 0 w 3" name="T2"/>
                    <a:gd fmla="*/ 0 h 3" name="T3"/>
                    <a:gd fmla="*/ 3 w 3" name="T4"/>
                    <a:gd fmla="*/ 1 h 3" name="T5"/>
                    <a:gd fmla="*/ 0 w 3" name="T6"/>
                    <a:gd fmla="*/ 3 h 3" name="T7"/>
                    <a:gd fmla="*/ 0 w 3" name="T8"/>
                    <a:gd fmla="*/ 3 h 3" name="T9"/>
                    <a:gd fmla="*/ 0 w 3" name="T10"/>
                    <a:gd fmla="*/ 0 h 3" name="T11"/>
                    <a:gd fmla="*/ 0 w 3" name="T12"/>
                    <a:gd fmla="*/ 3 h 3" name="T13"/>
                    <a:gd fmla="*/ 3 w 3" name="T14"/>
                    <a:gd fmla="*/ 1 h 3" name="T15"/>
                    <a:gd fmla="*/ 0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3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2" name="Freeform 1376"/>
                <p:cNvSpPr/>
                <p:nvPr/>
              </p:nvSpPr>
              <p:spPr bwMode="auto">
                <a:xfrm>
                  <a:off x="2512" y="3611"/>
                  <a:ext cx="31" cy="24"/>
                </a:xfrm>
                <a:custGeom>
                  <a:gdLst>
                    <a:gd fmla="*/ 0 w 13" name="T0"/>
                    <a:gd fmla="*/ 7 h 10" name="T1"/>
                    <a:gd fmla="*/ 4 w 13" name="T2"/>
                    <a:gd fmla="*/ 5 h 10" name="T3"/>
                    <a:gd fmla="*/ 7 w 13" name="T4"/>
                    <a:gd fmla="*/ 4 h 10" name="T5"/>
                    <a:gd fmla="*/ 13 w 13" name="T6"/>
                    <a:gd fmla="*/ 0 h 10" name="T7"/>
                    <a:gd fmla="*/ 13 w 13" name="T8"/>
                    <a:gd fmla="*/ 0 h 10" name="T9"/>
                    <a:gd fmla="*/ 13 w 13" name="T10"/>
                    <a:gd fmla="*/ 3 h 10" name="T11"/>
                    <a:gd fmla="*/ 8 w 13" name="T12"/>
                    <a:gd fmla="*/ 7 h 10" name="T13"/>
                    <a:gd fmla="*/ 4 w 13" name="T14"/>
                    <a:gd fmla="*/ 8 h 10" name="T15"/>
                    <a:gd fmla="*/ 1 w 13" name="T16"/>
                    <a:gd fmla="*/ 10 h 10" name="T17"/>
                    <a:gd fmla="*/ 0 w 13" name="T18"/>
                    <a:gd fmla="*/ 7 h 1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0" w="13">
                      <a:moveTo>
                        <a:pt x="0" y="7"/>
                      </a:moveTo>
                      <a:cubicBezTo>
                        <a:pt x="0" y="7"/>
                        <a:pt x="2" y="6"/>
                        <a:pt x="4" y="5"/>
                      </a:cubicBezTo>
                      <a:cubicBezTo>
                        <a:pt x="5" y="4"/>
                        <a:pt x="6" y="4"/>
                        <a:pt x="7" y="4"/>
                      </a:cubicBezTo>
                      <a:cubicBezTo>
                        <a:pt x="10" y="2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3"/>
                        <a:pt x="13" y="3"/>
                      </a:cubicBezTo>
                      <a:cubicBezTo>
                        <a:pt x="13" y="3"/>
                        <a:pt x="11" y="5"/>
                        <a:pt x="8" y="7"/>
                      </a:cubicBezTo>
                      <a:cubicBezTo>
                        <a:pt x="7" y="7"/>
                        <a:pt x="5" y="8"/>
                        <a:pt x="4" y="8"/>
                      </a:cubicBezTo>
                      <a:cubicBezTo>
                        <a:pt x="2" y="9"/>
                        <a:pt x="0" y="10"/>
                        <a:pt x="1" y="10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3" name="Freeform 1377"/>
                <p:cNvSpPr>
                  <a:spLocks noEditPoints="1"/>
                </p:cNvSpPr>
                <p:nvPr/>
              </p:nvSpPr>
              <p:spPr bwMode="auto">
                <a:xfrm>
                  <a:off x="2512" y="3611"/>
                  <a:ext cx="31" cy="24"/>
                </a:xfrm>
                <a:custGeom>
                  <a:gdLst>
                    <a:gd fmla="*/ 1 w 13" name="T0"/>
                    <a:gd fmla="*/ 10 h 10" name="T1"/>
                    <a:gd fmla="*/ 1 w 13" name="T2"/>
                    <a:gd fmla="*/ 10 h 10" name="T3"/>
                    <a:gd fmla="*/ 1 w 13" name="T4"/>
                    <a:gd fmla="*/ 10 h 10" name="T5"/>
                    <a:gd fmla="*/ 0 w 13" name="T6"/>
                    <a:gd fmla="*/ 7 h 10" name="T7"/>
                    <a:gd fmla="*/ 4 w 13" name="T8"/>
                    <a:gd fmla="*/ 5 h 10" name="T9"/>
                    <a:gd fmla="*/ 7 w 13" name="T10"/>
                    <a:gd fmla="*/ 4 h 10" name="T11"/>
                    <a:gd fmla="*/ 13 w 13" name="T12"/>
                    <a:gd fmla="*/ 0 h 10" name="T13"/>
                    <a:gd fmla="*/ 13 w 13" name="T14"/>
                    <a:gd fmla="*/ 0 h 10" name="T15"/>
                    <a:gd fmla="*/ 13 w 13" name="T16"/>
                    <a:gd fmla="*/ 0 h 10" name="T17"/>
                    <a:gd fmla="*/ 13 w 13" name="T18"/>
                    <a:gd fmla="*/ 0 h 10" name="T19"/>
                    <a:gd fmla="*/ 13 w 13" name="T20"/>
                    <a:gd fmla="*/ 0 h 10" name="T21"/>
                    <a:gd fmla="*/ 13 w 13" name="T22"/>
                    <a:gd fmla="*/ 0 h 10" name="T23"/>
                    <a:gd fmla="*/ 13 w 13" name="T24"/>
                    <a:gd fmla="*/ 0 h 10" name="T25"/>
                    <a:gd fmla="*/ 13 w 13" name="T26"/>
                    <a:gd fmla="*/ 0 h 10" name="T27"/>
                    <a:gd fmla="*/ 13 w 13" name="T28"/>
                    <a:gd fmla="*/ 0 h 10" name="T29"/>
                    <a:gd fmla="*/ 13 w 13" name="T30"/>
                    <a:gd fmla="*/ 0 h 10" name="T31"/>
                    <a:gd fmla="*/ 13 w 13" name="T32"/>
                    <a:gd fmla="*/ 0 h 10" name="T33"/>
                    <a:gd fmla="*/ 13 w 13" name="T34"/>
                    <a:gd fmla="*/ 0 h 10" name="T35"/>
                    <a:gd fmla="*/ 13 w 13" name="T36"/>
                    <a:gd fmla="*/ 0 h 10" name="T37"/>
                    <a:gd fmla="*/ 13 w 13" name="T38"/>
                    <a:gd fmla="*/ 0 h 10" name="T39"/>
                    <a:gd fmla="*/ 13 w 13" name="T40"/>
                    <a:gd fmla="*/ 3 h 10" name="T41"/>
                    <a:gd fmla="*/ 8 w 13" name="T42"/>
                    <a:gd fmla="*/ 7 h 10" name="T43"/>
                    <a:gd fmla="*/ 4 w 13" name="T44"/>
                    <a:gd fmla="*/ 8 h 10" name="T45"/>
                    <a:gd fmla="*/ 1 w 13" name="T46"/>
                    <a:gd fmla="*/ 10 h 10" name="T47"/>
                    <a:gd fmla="*/ 1 w 13" name="T48"/>
                    <a:gd fmla="*/ 10 h 10" name="T49"/>
                    <a:gd fmla="*/ 1 w 13" name="T50"/>
                    <a:gd fmla="*/ 10 h 10" name="T51"/>
                    <a:gd fmla="*/ 1 w 13" name="T52"/>
                    <a:gd fmla="*/ 10 h 10" name="T53"/>
                    <a:gd fmla="*/ 1 w 13" name="T54"/>
                    <a:gd fmla="*/ 10 h 10" name="T55"/>
                    <a:gd fmla="*/ 1 w 13" name="T56"/>
                    <a:gd fmla="*/ 10 h 10" name="T57"/>
                    <a:gd fmla="*/ 13 w 13" name="T58"/>
                    <a:gd fmla="*/ 0 h 10" name="T59"/>
                    <a:gd fmla="*/ 7 w 13" name="T60"/>
                    <a:gd fmla="*/ 4 h 10" name="T61"/>
                    <a:gd fmla="*/ 4 w 13" name="T62"/>
                    <a:gd fmla="*/ 5 h 10" name="T63"/>
                    <a:gd fmla="*/ 0 w 13" name="T64"/>
                    <a:gd fmla="*/ 7 h 10" name="T65"/>
                    <a:gd fmla="*/ 1 w 13" name="T66"/>
                    <a:gd fmla="*/ 10 h 10" name="T67"/>
                    <a:gd fmla="*/ 4 w 13" name="T68"/>
                    <a:gd fmla="*/ 8 h 10" name="T69"/>
                    <a:gd fmla="*/ 8 w 13" name="T70"/>
                    <a:gd fmla="*/ 7 h 10" name="T71"/>
                    <a:gd fmla="*/ 13 w 13" name="T72"/>
                    <a:gd fmla="*/ 3 h 10" name="T73"/>
                    <a:gd fmla="*/ 13 w 13" name="T74"/>
                    <a:gd fmla="*/ 0 h 10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0" w="13"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2" y="6"/>
                        <a:pt x="4" y="5"/>
                      </a:cubicBezTo>
                      <a:cubicBezTo>
                        <a:pt x="5" y="4"/>
                        <a:pt x="6" y="4"/>
                        <a:pt x="7" y="4"/>
                      </a:cubicBezTo>
                      <a:cubicBezTo>
                        <a:pt x="10" y="2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3" y="3"/>
                        <a:pt x="13" y="3"/>
                      </a:cubicBezTo>
                      <a:cubicBezTo>
                        <a:pt x="13" y="4"/>
                        <a:pt x="11" y="5"/>
                        <a:pt x="8" y="7"/>
                      </a:cubicBezTo>
                      <a:cubicBezTo>
                        <a:pt x="7" y="7"/>
                        <a:pt x="5" y="8"/>
                        <a:pt x="4" y="8"/>
                      </a:cubicBezTo>
                      <a:cubicBezTo>
                        <a:pt x="2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lose/>
                      <a:moveTo>
                        <a:pt x="13" y="0"/>
                      </a:moveTo>
                      <a:cubicBezTo>
                        <a:pt x="13" y="1"/>
                        <a:pt x="10" y="2"/>
                        <a:pt x="7" y="4"/>
                      </a:cubicBezTo>
                      <a:cubicBezTo>
                        <a:pt x="6" y="4"/>
                        <a:pt x="5" y="5"/>
                        <a:pt x="4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9"/>
                        <a:pt x="3" y="9"/>
                        <a:pt x="4" y="8"/>
                      </a:cubicBezTo>
                      <a:cubicBezTo>
                        <a:pt x="5" y="8"/>
                        <a:pt x="7" y="7"/>
                        <a:pt x="8" y="7"/>
                      </a:cubicBezTo>
                      <a:cubicBezTo>
                        <a:pt x="11" y="5"/>
                        <a:pt x="13" y="4"/>
                        <a:pt x="13" y="3"/>
                      </a:cubicBezTo>
                      <a:cubicBezTo>
                        <a:pt x="13" y="3"/>
                        <a:pt x="13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4" name="Freeform 1378"/>
                <p:cNvSpPr>
                  <a:spLocks noEditPoints="1"/>
                </p:cNvSpPr>
                <p:nvPr/>
              </p:nvSpPr>
              <p:spPr bwMode="auto">
                <a:xfrm>
                  <a:off x="2517" y="3597"/>
                  <a:ext cx="7" cy="7"/>
                </a:xfrm>
                <a:custGeom>
                  <a:gdLst>
                    <a:gd fmla="*/ 2 w 3" name="T0"/>
                    <a:gd fmla="*/ 2 h 3" name="T1"/>
                    <a:gd fmla="*/ 3 w 3" name="T2"/>
                    <a:gd fmla="*/ 1 h 3" name="T3"/>
                    <a:gd fmla="*/ 1 w 3" name="T4"/>
                    <a:gd fmla="*/ 1 h 3" name="T5"/>
                    <a:gd fmla="*/ 0 w 3" name="T6"/>
                    <a:gd fmla="*/ 1 h 3" name="T7"/>
                    <a:gd fmla="*/ 1 w 3" name="T8"/>
                    <a:gd fmla="*/ 3 h 3" name="T9"/>
                    <a:gd fmla="*/ 2 w 3" name="T10"/>
                    <a:gd fmla="*/ 3 h 3" name="T11"/>
                    <a:gd fmla="*/ 2 w 3" name="T12"/>
                    <a:gd fmla="*/ 3 h 3" name="T13"/>
                    <a:gd fmla="*/ 2 w 3" name="T14"/>
                    <a:gd fmla="*/ 2 h 3" name="T15"/>
                    <a:gd fmla="*/ 1 w 3" name="T16"/>
                    <a:gd fmla="*/ 1 h 3" name="T17"/>
                    <a:gd fmla="*/ 1 w 3" name="T18"/>
                    <a:gd fmla="*/ 1 h 3" name="T19"/>
                    <a:gd fmla="*/ 2 w 3" name="T20"/>
                    <a:gd fmla="*/ 1 h 3" name="T21"/>
                    <a:gd fmla="*/ 2 w 3" name="T22"/>
                    <a:gd fmla="*/ 2 h 3" name="T23"/>
                    <a:gd fmla="*/ 1 w 3" name="T24"/>
                    <a:gd fmla="*/ 2 h 3" name="T25"/>
                    <a:gd fmla="*/ 1 w 3" name="T26"/>
                    <a:gd fmla="*/ 1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3">
                      <a:moveTo>
                        <a:pt x="2" y="2"/>
                      </a:move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5" name="Freeform 1379"/>
                <p:cNvSpPr/>
                <p:nvPr/>
              </p:nvSpPr>
              <p:spPr bwMode="auto">
                <a:xfrm>
                  <a:off x="2524" y="3597"/>
                  <a:ext cx="7" cy="4"/>
                </a:xfrm>
                <a:custGeom>
                  <a:gdLst>
                    <a:gd fmla="*/ 1 w 3" name="T0"/>
                    <a:gd fmla="*/ 0 h 2" name="T1"/>
                    <a:gd fmla="*/ 1 w 3" name="T2"/>
                    <a:gd fmla="*/ 0 h 2" name="T3"/>
                    <a:gd fmla="*/ 0 w 3" name="T4"/>
                    <a:gd fmla="*/ 0 h 2" name="T5"/>
                    <a:gd fmla="*/ 1 w 3" name="T6"/>
                    <a:gd fmla="*/ 2 h 2" name="T7"/>
                    <a:gd fmla="*/ 3 w 3" name="T8"/>
                    <a:gd fmla="*/ 2 h 2" name="T9"/>
                    <a:gd fmla="*/ 2 w 3" name="T10"/>
                    <a:gd fmla="*/ 2 h 2" name="T11"/>
                    <a:gd fmla="*/ 2 w 3" name="T12"/>
                    <a:gd fmla="*/ 2 h 2" name="T13"/>
                    <a:gd fmla="*/ 1 w 3" name="T14"/>
                    <a:gd fmla="*/ 2 h 2" name="T15"/>
                    <a:gd fmla="*/ 1 w 3" name="T16"/>
                    <a:gd fmla="*/ 0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6" name="Freeform 1380"/>
                <p:cNvSpPr/>
                <p:nvPr/>
              </p:nvSpPr>
              <p:spPr bwMode="auto">
                <a:xfrm>
                  <a:off x="2531" y="3594"/>
                  <a:ext cx="4" cy="7"/>
                </a:xfrm>
                <a:custGeom>
                  <a:gdLst>
                    <a:gd fmla="*/ 1 w 2" name="T0"/>
                    <a:gd fmla="*/ 3 h 3" name="T1"/>
                    <a:gd fmla="*/ 2 w 2" name="T2"/>
                    <a:gd fmla="*/ 0 h 3" name="T3"/>
                    <a:gd fmla="*/ 2 w 2" name="T4"/>
                    <a:gd fmla="*/ 0 h 3" name="T5"/>
                    <a:gd fmla="*/ 2 w 2" name="T6"/>
                    <a:gd fmla="*/ 0 h 3" name="T7"/>
                    <a:gd fmla="*/ 1 w 2" name="T8"/>
                    <a:gd fmla="*/ 2 h 3" name="T9"/>
                    <a:gd fmla="*/ 0 w 2" name="T10"/>
                    <a:gd fmla="*/ 1 h 3" name="T11"/>
                    <a:gd fmla="*/ 0 w 2" name="T12"/>
                    <a:gd fmla="*/ 1 h 3" name="T13"/>
                    <a:gd fmla="*/ 0 w 2" name="T14"/>
                    <a:gd fmla="*/ 1 h 3" name="T15"/>
                    <a:gd fmla="*/ 1 w 2" name="T16"/>
                    <a:gd fmla="*/ 3 h 3" name="T17"/>
                    <a:gd fmla="*/ 1 w 2" name="T18"/>
                    <a:gd fmla="*/ 3 h 3" name="T19"/>
                    <a:gd fmla="*/ 1 w 2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7" name="Freeform 1381"/>
                <p:cNvSpPr/>
                <p:nvPr/>
              </p:nvSpPr>
              <p:spPr bwMode="auto">
                <a:xfrm>
                  <a:off x="2538" y="3594"/>
                  <a:ext cx="5" cy="7"/>
                </a:xfrm>
                <a:custGeom>
                  <a:gdLst>
                    <a:gd fmla="*/ 2 w 2" name="T0"/>
                    <a:gd fmla="*/ 1 h 3" name="T1"/>
                    <a:gd fmla="*/ 2 w 2" name="T2"/>
                    <a:gd fmla="*/ 1 h 3" name="T3"/>
                    <a:gd fmla="*/ 1 w 2" name="T4"/>
                    <a:gd fmla="*/ 1 h 3" name="T5"/>
                    <a:gd fmla="*/ 0 w 2" name="T6"/>
                    <a:gd fmla="*/ 1 h 3" name="T7"/>
                    <a:gd fmla="*/ 1 w 2" name="T8"/>
                    <a:gd fmla="*/ 3 h 3" name="T9"/>
                    <a:gd fmla="*/ 1 w 2" name="T10"/>
                    <a:gd fmla="*/ 3 h 3" name="T11"/>
                    <a:gd fmla="*/ 0 w 2" name="T12"/>
                    <a:gd fmla="*/ 2 h 3" name="T13"/>
                    <a:gd fmla="*/ 0 w 2" name="T14"/>
                    <a:gd fmla="*/ 2 h 3" name="T15"/>
                    <a:gd fmla="*/ 0 w 2" name="T16"/>
                    <a:gd fmla="*/ 3 h 3" name="T17"/>
                    <a:gd fmla="*/ 1 w 2" name="T18"/>
                    <a:gd fmla="*/ 3 h 3" name="T19"/>
                    <a:gd fmla="*/ 2 w 2" name="T20"/>
                    <a:gd fmla="*/ 2 h 3" name="T21"/>
                    <a:gd fmla="*/ 1 w 2" name="T22"/>
                    <a:gd fmla="*/ 1 h 3" name="T23"/>
                    <a:gd fmla="*/ 1 w 2" name="T24"/>
                    <a:gd fmla="*/ 1 h 3" name="T25"/>
                    <a:gd fmla="*/ 2 w 2" name="T26"/>
                    <a:gd fmla="*/ 1 h 3" name="T27"/>
                    <a:gd fmla="*/ 2 w 2" name="T28"/>
                    <a:gd fmla="*/ 1 h 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" w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8" name="Freeform 1382"/>
                <p:cNvSpPr/>
                <p:nvPr/>
              </p:nvSpPr>
              <p:spPr bwMode="auto">
                <a:xfrm>
                  <a:off x="2654" y="3556"/>
                  <a:ext cx="21" cy="7"/>
                </a:xfrm>
                <a:custGeom>
                  <a:gdLst>
                    <a:gd fmla="*/ 5 w 9" name="T0"/>
                    <a:gd fmla="*/ 2 h 3" name="T1"/>
                    <a:gd fmla="*/ 4 w 9" name="T2"/>
                    <a:gd fmla="*/ 2 h 3" name="T3"/>
                    <a:gd fmla="*/ 4 w 9" name="T4"/>
                    <a:gd fmla="*/ 2 h 3" name="T5"/>
                    <a:gd fmla="*/ 3 w 9" name="T6"/>
                    <a:gd fmla="*/ 2 h 3" name="T7"/>
                    <a:gd fmla="*/ 3 w 9" name="T8"/>
                    <a:gd fmla="*/ 2 h 3" name="T9"/>
                    <a:gd fmla="*/ 2 w 9" name="T10"/>
                    <a:gd fmla="*/ 2 h 3" name="T11"/>
                    <a:gd fmla="*/ 2 w 9" name="T12"/>
                    <a:gd fmla="*/ 2 h 3" name="T13"/>
                    <a:gd fmla="*/ 2 w 9" name="T14"/>
                    <a:gd fmla="*/ 3 h 3" name="T15"/>
                    <a:gd fmla="*/ 1 w 9" name="T16"/>
                    <a:gd fmla="*/ 3 h 3" name="T17"/>
                    <a:gd fmla="*/ 1 w 9" name="T18"/>
                    <a:gd fmla="*/ 2 h 3" name="T19"/>
                    <a:gd fmla="*/ 1 w 9" name="T20"/>
                    <a:gd fmla="*/ 2 h 3" name="T21"/>
                    <a:gd fmla="*/ 1 w 9" name="T22"/>
                    <a:gd fmla="*/ 2 h 3" name="T23"/>
                    <a:gd fmla="*/ 1 w 9" name="T24"/>
                    <a:gd fmla="*/ 2 h 3" name="T25"/>
                    <a:gd fmla="*/ 1 w 9" name="T26"/>
                    <a:gd fmla="*/ 1 h 3" name="T27"/>
                    <a:gd fmla="*/ 1 w 9" name="T28"/>
                    <a:gd fmla="*/ 1 h 3" name="T29"/>
                    <a:gd fmla="*/ 2 w 9" name="T30"/>
                    <a:gd fmla="*/ 1 h 3" name="T31"/>
                    <a:gd fmla="*/ 3 w 9" name="T32"/>
                    <a:gd fmla="*/ 0 h 3" name="T33"/>
                    <a:gd fmla="*/ 5 w 9" name="T34"/>
                    <a:gd fmla="*/ 1 h 3" name="T35"/>
                    <a:gd fmla="*/ 6 w 9" name="T36"/>
                    <a:gd fmla="*/ 0 h 3" name="T37"/>
                    <a:gd fmla="*/ 7 w 9" name="T38"/>
                    <a:gd fmla="*/ 1 h 3" name="T39"/>
                    <a:gd fmla="*/ 8 w 9" name="T40"/>
                    <a:gd fmla="*/ 1 h 3" name="T41"/>
                    <a:gd fmla="*/ 9 w 9" name="T42"/>
                    <a:gd fmla="*/ 1 h 3" name="T43"/>
                    <a:gd fmla="*/ 9 w 9" name="T44"/>
                    <a:gd fmla="*/ 2 h 3" name="T45"/>
                    <a:gd fmla="*/ 9 w 9" name="T46"/>
                    <a:gd fmla="*/ 2 h 3" name="T47"/>
                    <a:gd fmla="*/ 8 w 9" name="T48"/>
                    <a:gd fmla="*/ 2 h 3" name="T49"/>
                    <a:gd fmla="*/ 8 w 9" name="T50"/>
                    <a:gd fmla="*/ 2 h 3" name="T51"/>
                    <a:gd fmla="*/ 8 w 9" name="T52"/>
                    <a:gd fmla="*/ 3 h 3" name="T53"/>
                    <a:gd fmla="*/ 8 w 9" name="T54"/>
                    <a:gd fmla="*/ 3 h 3" name="T55"/>
                    <a:gd fmla="*/ 7 w 9" name="T56"/>
                    <a:gd fmla="*/ 2 h 3" name="T57"/>
                    <a:gd fmla="*/ 7 w 9" name="T58"/>
                    <a:gd fmla="*/ 2 h 3" name="T59"/>
                    <a:gd fmla="*/ 7 w 9" name="T60"/>
                    <a:gd fmla="*/ 2 h 3" name="T61"/>
                    <a:gd fmla="*/ 6 w 9" name="T62"/>
                    <a:gd fmla="*/ 2 h 3" name="T63"/>
                    <a:gd fmla="*/ 6 w 9" name="T64"/>
                    <a:gd fmla="*/ 2 h 3" name="T65"/>
                    <a:gd fmla="*/ 5 w 9" name="T66"/>
                    <a:gd fmla="*/ 2 h 3" name="T67"/>
                    <a:gd fmla="*/ 5 w 9" name="T68"/>
                    <a:gd fmla="*/ 2 h 3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3" w="9">
                      <a:moveTo>
                        <a:pt x="5" y="2"/>
                      </a:move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4" y="0"/>
                        <a:pt x="4" y="1"/>
                        <a:pt x="5" y="1"/>
                      </a:cubicBezTo>
                      <a:cubicBezTo>
                        <a:pt x="5" y="1"/>
                        <a:pt x="5" y="0"/>
                        <a:pt x="6" y="0"/>
                      </a:cubicBezTo>
                      <a:cubicBezTo>
                        <a:pt x="6" y="0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2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49" name="Freeform 1383"/>
                <p:cNvSpPr>
                  <a:spLocks noEditPoints="1"/>
                </p:cNvSpPr>
                <p:nvPr/>
              </p:nvSpPr>
              <p:spPr bwMode="auto">
                <a:xfrm>
                  <a:off x="2654" y="3556"/>
                  <a:ext cx="21" cy="7"/>
                </a:xfrm>
                <a:custGeom>
                  <a:gdLst>
                    <a:gd fmla="*/ 8 w 9" name="T0"/>
                    <a:gd fmla="*/ 3 h 3" name="T1"/>
                    <a:gd fmla="*/ 8 w 9" name="T2"/>
                    <a:gd fmla="*/ 3 h 3" name="T3"/>
                    <a:gd fmla="*/ 7 w 9" name="T4"/>
                    <a:gd fmla="*/ 2 h 3" name="T5"/>
                    <a:gd fmla="*/ 7 w 9" name="T6"/>
                    <a:gd fmla="*/ 3 h 3" name="T7"/>
                    <a:gd fmla="*/ 6 w 9" name="T8"/>
                    <a:gd fmla="*/ 2 h 3" name="T9"/>
                    <a:gd fmla="*/ 6 w 9" name="T10"/>
                    <a:gd fmla="*/ 2 h 3" name="T11"/>
                    <a:gd fmla="*/ 6 w 9" name="T12"/>
                    <a:gd fmla="*/ 2 h 3" name="T13"/>
                    <a:gd fmla="*/ 5 w 9" name="T14"/>
                    <a:gd fmla="*/ 2 h 3" name="T15"/>
                    <a:gd fmla="*/ 5 w 9" name="T16"/>
                    <a:gd fmla="*/ 2 h 3" name="T17"/>
                    <a:gd fmla="*/ 4 w 9" name="T18"/>
                    <a:gd fmla="*/ 2 h 3" name="T19"/>
                    <a:gd fmla="*/ 4 w 9" name="T20"/>
                    <a:gd fmla="*/ 2 h 3" name="T21"/>
                    <a:gd fmla="*/ 3 w 9" name="T22"/>
                    <a:gd fmla="*/ 2 h 3" name="T23"/>
                    <a:gd fmla="*/ 3 w 9" name="T24"/>
                    <a:gd fmla="*/ 2 h 3" name="T25"/>
                    <a:gd fmla="*/ 3 w 9" name="T26"/>
                    <a:gd fmla="*/ 2 h 3" name="T27"/>
                    <a:gd fmla="*/ 2 w 9" name="T28"/>
                    <a:gd fmla="*/ 3 h 3" name="T29"/>
                    <a:gd fmla="*/ 2 w 9" name="T30"/>
                    <a:gd fmla="*/ 2 h 3" name="T31"/>
                    <a:gd fmla="*/ 2 w 9" name="T32"/>
                    <a:gd fmla="*/ 2 h 3" name="T33"/>
                    <a:gd fmla="*/ 3 w 9" name="T34"/>
                    <a:gd fmla="*/ 2 h 3" name="T35"/>
                    <a:gd fmla="*/ 3 w 9" name="T36"/>
                    <a:gd fmla="*/ 2 h 3" name="T37"/>
                    <a:gd fmla="*/ 4 w 9" name="T38"/>
                    <a:gd fmla="*/ 2 h 3" name="T39"/>
                    <a:gd fmla="*/ 4 w 9" name="T40"/>
                    <a:gd fmla="*/ 2 h 3" name="T41"/>
                    <a:gd fmla="*/ 4 w 9" name="T42"/>
                    <a:gd fmla="*/ 2 h 3" name="T43"/>
                    <a:gd fmla="*/ 5 w 9" name="T44"/>
                    <a:gd fmla="*/ 2 h 3" name="T45"/>
                    <a:gd fmla="*/ 5 w 9" name="T46"/>
                    <a:gd fmla="*/ 2 h 3" name="T47"/>
                    <a:gd fmla="*/ 6 w 9" name="T48"/>
                    <a:gd fmla="*/ 2 h 3" name="T49"/>
                    <a:gd fmla="*/ 6 w 9" name="T50"/>
                    <a:gd fmla="*/ 2 h 3" name="T51"/>
                    <a:gd fmla="*/ 6 w 9" name="T52"/>
                    <a:gd fmla="*/ 2 h 3" name="T53"/>
                    <a:gd fmla="*/ 7 w 9" name="T54"/>
                    <a:gd fmla="*/ 2 h 3" name="T55"/>
                    <a:gd fmla="*/ 7 w 9" name="T56"/>
                    <a:gd fmla="*/ 2 h 3" name="T57"/>
                    <a:gd fmla="*/ 7 w 9" name="T58"/>
                    <a:gd fmla="*/ 2 h 3" name="T59"/>
                    <a:gd fmla="*/ 8 w 9" name="T60"/>
                    <a:gd fmla="*/ 3 h 3" name="T61"/>
                    <a:gd fmla="*/ 9 w 9" name="T62"/>
                    <a:gd fmla="*/ 2 h 3" name="T63"/>
                    <a:gd fmla="*/ 8 w 9" name="T64"/>
                    <a:gd fmla="*/ 1 h 3" name="T65"/>
                    <a:gd fmla="*/ 7 w 9" name="T66"/>
                    <a:gd fmla="*/ 1 h 3" name="T67"/>
                    <a:gd fmla="*/ 7 w 9" name="T68"/>
                    <a:gd fmla="*/ 1 h 3" name="T69"/>
                    <a:gd fmla="*/ 8 w 9" name="T70"/>
                    <a:gd fmla="*/ 1 h 3" name="T71"/>
                    <a:gd fmla="*/ 9 w 9" name="T72"/>
                    <a:gd fmla="*/ 1 h 3" name="T73"/>
                    <a:gd fmla="*/ 9 w 9" name="T74"/>
                    <a:gd fmla="*/ 2 h 3" name="T75"/>
                    <a:gd fmla="*/ 8 w 9" name="T76"/>
                    <a:gd fmla="*/ 3 h 3" name="T77"/>
                    <a:gd fmla="*/ 1 w 9" name="T78"/>
                    <a:gd fmla="*/ 2 h 3" name="T79"/>
                    <a:gd fmla="*/ 1 w 9" name="T80"/>
                    <a:gd fmla="*/ 2 h 3" name="T81"/>
                    <a:gd fmla="*/ 1 w 9" name="T82"/>
                    <a:gd fmla="*/ 2 h 3" name="T83"/>
                    <a:gd fmla="*/ 1 w 9" name="T84"/>
                    <a:gd fmla="*/ 1 h 3" name="T85"/>
                    <a:gd fmla="*/ 2 w 9" name="T86"/>
                    <a:gd fmla="*/ 1 h 3" name="T87"/>
                    <a:gd fmla="*/ 5 w 9" name="T88"/>
                    <a:gd fmla="*/ 1 h 3" name="T89"/>
                    <a:gd fmla="*/ 7 w 9" name="T90"/>
                    <a:gd fmla="*/ 1 h 3" name="T91"/>
                    <a:gd fmla="*/ 5 w 9" name="T92"/>
                    <a:gd fmla="*/ 1 h 3" name="T93"/>
                    <a:gd fmla="*/ 2 w 9" name="T94"/>
                    <a:gd fmla="*/ 1 h 3" name="T95"/>
                    <a:gd fmla="*/ 1 w 9" name="T96"/>
                    <a:gd fmla="*/ 1 h 3" name="T97"/>
                    <a:gd fmla="*/ 1 w 9" name="T98"/>
                    <a:gd fmla="*/ 1 h 3" name="T99"/>
                    <a:gd fmla="*/ 1 w 9" name="T100"/>
                    <a:gd fmla="*/ 2 h 3" name="T10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b="b" l="0" r="r" t="0"/>
                  <a:pathLst>
                    <a:path h="3" w="9">
                      <a:moveTo>
                        <a:pt x="8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4" y="0"/>
                        <a:pt x="5" y="1"/>
                      </a:cubicBezTo>
                      <a:cubicBezTo>
                        <a:pt x="5" y="0"/>
                        <a:pt x="6" y="0"/>
                        <a:pt x="7" y="1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0"/>
                        <a:pt x="3" y="0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0" name="Oval 1384"/>
                <p:cNvSpPr>
                  <a:spLocks noChangeArrowheads="1"/>
                </p:cNvSpPr>
                <p:nvPr/>
              </p:nvSpPr>
              <p:spPr bwMode="auto">
                <a:xfrm>
                  <a:off x="2663" y="3556"/>
                  <a:ext cx="2" cy="2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1" name="Freeform 1385"/>
                <p:cNvSpPr>
                  <a:spLocks noEditPoints="1"/>
                </p:cNvSpPr>
                <p:nvPr/>
              </p:nvSpPr>
              <p:spPr bwMode="auto">
                <a:xfrm>
                  <a:off x="2663" y="3553"/>
                  <a:ext cx="2" cy="5"/>
                </a:xfrm>
                <a:custGeom>
                  <a:gdLst>
                    <a:gd fmla="*/ 1 w 1" name="T0"/>
                    <a:gd fmla="*/ 2 h 2" name="T1"/>
                    <a:gd fmla="*/ 0 w 1" name="T2"/>
                    <a:gd fmla="*/ 1 h 2" name="T3"/>
                    <a:gd fmla="*/ 1 w 1" name="T4"/>
                    <a:gd fmla="*/ 1 h 2" name="T5"/>
                    <a:gd fmla="*/ 1 w 1" name="T6"/>
                    <a:gd fmla="*/ 2 h 2" name="T7"/>
                    <a:gd fmla="*/ 1 w 1" name="T8"/>
                    <a:gd fmla="*/ 1 h 2" name="T9"/>
                    <a:gd fmla="*/ 0 w 1" name="T10"/>
                    <a:gd fmla="*/ 1 h 2" name="T11"/>
                    <a:gd fmla="*/ 1 w 1" name="T12"/>
                    <a:gd fmla="*/ 1 h 2" name="T13"/>
                    <a:gd fmla="*/ 1 w 1" name="T14"/>
                    <a:gd fmla="*/ 1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2" name="Oval 1386"/>
                <p:cNvSpPr>
                  <a:spLocks noChangeArrowheads="1"/>
                </p:cNvSpPr>
                <p:nvPr/>
              </p:nvSpPr>
              <p:spPr bwMode="auto">
                <a:xfrm>
                  <a:off x="2663" y="3556"/>
                  <a:ext cx="2" cy="2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3" name="Freeform 1387"/>
                <p:cNvSpPr/>
                <p:nvPr/>
              </p:nvSpPr>
              <p:spPr bwMode="auto">
                <a:xfrm>
                  <a:off x="2658" y="3563"/>
                  <a:ext cx="15" cy="2"/>
                </a:xfrm>
                <a:custGeom>
                  <a:gdLst>
                    <a:gd fmla="*/ 0 w 6" name="T0"/>
                    <a:gd fmla="*/ 0 h 1" name="T1"/>
                    <a:gd fmla="*/ 0 w 6" name="T2"/>
                    <a:gd fmla="*/ 0 h 1" name="T3"/>
                    <a:gd fmla="*/ 3 w 6" name="T4"/>
                    <a:gd fmla="*/ 0 h 1" name="T5"/>
                    <a:gd fmla="*/ 6 w 6" name="T6"/>
                    <a:gd fmla="*/ 0 h 1" name="T7"/>
                    <a:gd fmla="*/ 5 w 6" name="T8"/>
                    <a:gd fmla="*/ 0 h 1" name="T9"/>
                    <a:gd fmla="*/ 5 w 6" name="T10"/>
                    <a:gd fmla="*/ 1 h 1" name="T11"/>
                    <a:gd fmla="*/ 3 w 6" name="T12"/>
                    <a:gd fmla="*/ 0 h 1" name="T13"/>
                    <a:gd fmla="*/ 0 w 6" name="T14"/>
                    <a:gd fmla="*/ 1 h 1" name="T15"/>
                    <a:gd fmla="*/ 0 w 6" name="T16"/>
                    <a:gd fmla="*/ 0 h 1" name="T17"/>
                    <a:gd fmla="*/ 0 w 6" name="T18"/>
                    <a:gd fmla="*/ 0 h 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" w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4" name="Freeform 1388"/>
                <p:cNvSpPr/>
                <p:nvPr/>
              </p:nvSpPr>
              <p:spPr bwMode="auto">
                <a:xfrm>
                  <a:off x="2658" y="3563"/>
                  <a:ext cx="15" cy="2"/>
                </a:xfrm>
                <a:custGeom>
                  <a:gdLst>
                    <a:gd fmla="*/ 0 w 6" name="T0"/>
                    <a:gd fmla="*/ 1 h 1" name="T1"/>
                    <a:gd fmla="*/ 0 w 6" name="T2"/>
                    <a:gd fmla="*/ 1 h 1" name="T3"/>
                    <a:gd fmla="*/ 0 w 6" name="T4"/>
                    <a:gd fmla="*/ 1 h 1" name="T5"/>
                    <a:gd fmla="*/ 0 w 6" name="T6"/>
                    <a:gd fmla="*/ 0 h 1" name="T7"/>
                    <a:gd fmla="*/ 0 w 6" name="T8"/>
                    <a:gd fmla="*/ 0 h 1" name="T9"/>
                    <a:gd fmla="*/ 3 w 6" name="T10"/>
                    <a:gd fmla="*/ 0 h 1" name="T11"/>
                    <a:gd fmla="*/ 6 w 6" name="T12"/>
                    <a:gd fmla="*/ 0 h 1" name="T13"/>
                    <a:gd fmla="*/ 5 w 6" name="T14"/>
                    <a:gd fmla="*/ 0 h 1" name="T15"/>
                    <a:gd fmla="*/ 5 w 6" name="T16"/>
                    <a:gd fmla="*/ 0 h 1" name="T17"/>
                    <a:gd fmla="*/ 6 w 6" name="T18"/>
                    <a:gd fmla="*/ 0 h 1" name="T19"/>
                    <a:gd fmla="*/ 3 w 6" name="T20"/>
                    <a:gd fmla="*/ 0 h 1" name="T21"/>
                    <a:gd fmla="*/ 0 w 6" name="T22"/>
                    <a:gd fmla="*/ 0 h 1" name="T23"/>
                    <a:gd fmla="*/ 0 w 6" name="T24"/>
                    <a:gd fmla="*/ 0 h 1" name="T25"/>
                    <a:gd fmla="*/ 0 w 6" name="T26"/>
                    <a:gd fmla="*/ 1 h 1" name="T27"/>
                    <a:gd fmla="*/ 3 w 6" name="T28"/>
                    <a:gd fmla="*/ 0 h 1" name="T29"/>
                    <a:gd fmla="*/ 4 w 6" name="T30"/>
                    <a:gd fmla="*/ 0 h 1" name="T31"/>
                    <a:gd fmla="*/ 3 w 6" name="T32"/>
                    <a:gd fmla="*/ 0 h 1" name="T33"/>
                    <a:gd fmla="*/ 0 w 6" name="T34"/>
                    <a:gd fmla="*/ 1 h 1" name="T35"/>
                    <a:gd fmla="*/ 0 w 6" name="T36"/>
                    <a:gd fmla="*/ 1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6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5" name="Freeform 1389"/>
                <p:cNvSpPr/>
                <p:nvPr/>
              </p:nvSpPr>
              <p:spPr bwMode="auto">
                <a:xfrm>
                  <a:off x="2658" y="3563"/>
                  <a:ext cx="12" cy="2"/>
                </a:xfrm>
                <a:custGeom>
                  <a:gdLst>
                    <a:gd fmla="*/ 3 w 5" name="T0"/>
                    <a:gd fmla="*/ 1 h 1" name="T1"/>
                    <a:gd fmla="*/ 5 w 5" name="T2"/>
                    <a:gd fmla="*/ 1 h 1" name="T3"/>
                    <a:gd fmla="*/ 5 w 5" name="T4"/>
                    <a:gd fmla="*/ 1 h 1" name="T5"/>
                    <a:gd fmla="*/ 5 w 5" name="T6"/>
                    <a:gd fmla="*/ 1 h 1" name="T7"/>
                    <a:gd fmla="*/ 3 w 5" name="T8"/>
                    <a:gd fmla="*/ 0 h 1" name="T9"/>
                    <a:gd fmla="*/ 0 w 5" name="T10"/>
                    <a:gd fmla="*/ 1 h 1" name="T11"/>
                    <a:gd fmla="*/ 0 w 5" name="T12"/>
                    <a:gd fmla="*/ 1 h 1" name="T13"/>
                    <a:gd fmla="*/ 0 w 5" name="T14"/>
                    <a:gd fmla="*/ 1 h 1" name="T15"/>
                    <a:gd fmla="*/ 3 w 5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5">
                      <a:moveTo>
                        <a:pt x="3" y="1"/>
                      </a:move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6" name="Freeform 1390"/>
                <p:cNvSpPr>
                  <a:spLocks noEditPoints="1"/>
                </p:cNvSpPr>
                <p:nvPr/>
              </p:nvSpPr>
              <p:spPr bwMode="auto">
                <a:xfrm>
                  <a:off x="2658" y="3563"/>
                  <a:ext cx="12" cy="2"/>
                </a:xfrm>
                <a:custGeom>
                  <a:gdLst>
                    <a:gd fmla="*/ 3 w 5" name="T0"/>
                    <a:gd fmla="*/ 1 h 1" name="T1"/>
                    <a:gd fmla="*/ 0 w 5" name="T2"/>
                    <a:gd fmla="*/ 1 h 1" name="T3"/>
                    <a:gd fmla="*/ 0 w 5" name="T4"/>
                    <a:gd fmla="*/ 1 h 1" name="T5"/>
                    <a:gd fmla="*/ 5 w 5" name="T6"/>
                    <a:gd fmla="*/ 1 h 1" name="T7"/>
                    <a:gd fmla="*/ 5 w 5" name="T8"/>
                    <a:gd fmla="*/ 1 h 1" name="T9"/>
                    <a:gd fmla="*/ 3 w 5" name="T10"/>
                    <a:gd fmla="*/ 1 h 1" name="T11"/>
                    <a:gd fmla="*/ 3 w 5" name="T12"/>
                    <a:gd fmla="*/ 0 h 1" name="T13"/>
                    <a:gd fmla="*/ 0 w 5" name="T14"/>
                    <a:gd fmla="*/ 1 h 1" name="T15"/>
                    <a:gd fmla="*/ 0 w 5" name="T16"/>
                    <a:gd fmla="*/ 1 h 1" name="T17"/>
                    <a:gd fmla="*/ 5 w 5" name="T18"/>
                    <a:gd fmla="*/ 1 h 1" name="T19"/>
                    <a:gd fmla="*/ 5 w 5" name="T20"/>
                    <a:gd fmla="*/ 1 h 1" name="T21"/>
                    <a:gd fmla="*/ 3 w 5" name="T22"/>
                    <a:gd fmla="*/ 0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5">
                      <a:moveTo>
                        <a:pt x="3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lose/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7" name="Oval 1391"/>
                <p:cNvSpPr>
                  <a:spLocks noChangeArrowheads="1"/>
                </p:cNvSpPr>
                <p:nvPr/>
              </p:nvSpPr>
              <p:spPr bwMode="auto">
                <a:xfrm>
                  <a:off x="2670" y="3556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8" name="Freeform 1392"/>
                <p:cNvSpPr/>
                <p:nvPr/>
              </p:nvSpPr>
              <p:spPr bwMode="auto">
                <a:xfrm>
                  <a:off x="2670" y="3556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2 w 2" name="T4"/>
                    <a:gd fmla="*/ 2 h 2" name="T5"/>
                    <a:gd fmla="*/ 2 w 2" name="T6"/>
                    <a:gd fmla="*/ 1 h 2" name="T7"/>
                    <a:gd fmla="*/ 0 w 2" name="T8"/>
                    <a:gd fmla="*/ 0 h 2" name="T9"/>
                    <a:gd fmla="*/ 1 w 2" name="T10"/>
                    <a:gd fmla="*/ 0 h 2" name="T11"/>
                    <a:gd fmla="*/ 2 w 2" name="T12"/>
                    <a:gd fmla="*/ 1 h 2" name="T13"/>
                    <a:gd fmla="*/ 2 w 2" name="T14"/>
                    <a:gd fmla="*/ 2 h 2" name="T15"/>
                    <a:gd fmla="*/ 2 w 2" name="T16"/>
                    <a:gd fmla="*/ 2 h 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59" name="Freeform 1393"/>
                <p:cNvSpPr/>
                <p:nvPr/>
              </p:nvSpPr>
              <p:spPr bwMode="auto">
                <a:xfrm>
                  <a:off x="2665" y="3553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2 h 2" name="T3"/>
                    <a:gd fmla="*/ 0 w 2" name="T4"/>
                    <a:gd fmla="*/ 1 h 2" name="T5"/>
                    <a:gd fmla="*/ 2 w 2" name="T6"/>
                    <a:gd fmla="*/ 2 h 2" name="T7"/>
                    <a:gd fmla="*/ 2 w 2" name="T8"/>
                    <a:gd fmla="*/ 2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0" name="Freeform 1394"/>
                <p:cNvSpPr/>
                <p:nvPr/>
              </p:nvSpPr>
              <p:spPr bwMode="auto">
                <a:xfrm>
                  <a:off x="2658" y="3561"/>
                  <a:ext cx="15" cy="2"/>
                </a:xfrm>
                <a:custGeom>
                  <a:gdLst>
                    <a:gd fmla="*/ 6 w 6" name="T0"/>
                    <a:gd fmla="*/ 1 h 1" name="T1"/>
                    <a:gd fmla="*/ 5 w 6" name="T2"/>
                    <a:gd fmla="*/ 0 h 1" name="T3"/>
                    <a:gd fmla="*/ 5 w 6" name="T4"/>
                    <a:gd fmla="*/ 0 h 1" name="T5"/>
                    <a:gd fmla="*/ 5 w 6" name="T6"/>
                    <a:gd fmla="*/ 0 h 1" name="T7"/>
                    <a:gd fmla="*/ 4 w 6" name="T8"/>
                    <a:gd fmla="*/ 0 h 1" name="T9"/>
                    <a:gd fmla="*/ 4 w 6" name="T10"/>
                    <a:gd fmla="*/ 0 h 1" name="T11"/>
                    <a:gd fmla="*/ 3 w 6" name="T12"/>
                    <a:gd fmla="*/ 0 h 1" name="T13"/>
                    <a:gd fmla="*/ 3 w 6" name="T14"/>
                    <a:gd fmla="*/ 0 h 1" name="T15"/>
                    <a:gd fmla="*/ 2 w 6" name="T16"/>
                    <a:gd fmla="*/ 0 h 1" name="T17"/>
                    <a:gd fmla="*/ 2 w 6" name="T18"/>
                    <a:gd fmla="*/ 0 h 1" name="T19"/>
                    <a:gd fmla="*/ 1 w 6" name="T20"/>
                    <a:gd fmla="*/ 0 h 1" name="T21"/>
                    <a:gd fmla="*/ 1 w 6" name="T22"/>
                    <a:gd fmla="*/ 0 h 1" name="T23"/>
                    <a:gd fmla="*/ 0 w 6" name="T24"/>
                    <a:gd fmla="*/ 0 h 1" name="T25"/>
                    <a:gd fmla="*/ 0 w 6" name="T26"/>
                    <a:gd fmla="*/ 0 h 1" name="T27"/>
                    <a:gd fmla="*/ 0 w 6" name="T28"/>
                    <a:gd fmla="*/ 1 h 1" name="T29"/>
                    <a:gd fmla="*/ 0 w 6" name="T30"/>
                    <a:gd fmla="*/ 1 h 1" name="T31"/>
                    <a:gd fmla="*/ 0 w 6" name="T32"/>
                    <a:gd fmla="*/ 1 h 1" name="T33"/>
                    <a:gd fmla="*/ 3 w 6" name="T34"/>
                    <a:gd fmla="*/ 0 h 1" name="T35"/>
                    <a:gd fmla="*/ 6 w 6" name="T36"/>
                    <a:gd fmla="*/ 1 h 1" name="T37"/>
                    <a:gd fmla="*/ 6 w 6" name="T38"/>
                    <a:gd fmla="*/ 1 h 1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" w="6">
                      <a:moveTo>
                        <a:pt x="6" y="1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1" name="Freeform 1395"/>
                <p:cNvSpPr/>
                <p:nvPr/>
              </p:nvSpPr>
              <p:spPr bwMode="auto">
                <a:xfrm>
                  <a:off x="2658" y="3561"/>
                  <a:ext cx="15" cy="2"/>
                </a:xfrm>
                <a:custGeom>
                  <a:gdLst>
                    <a:gd fmla="*/ 6 w 6" name="T0"/>
                    <a:gd fmla="*/ 1 h 1" name="T1"/>
                    <a:gd fmla="*/ 3 w 6" name="T2"/>
                    <a:gd fmla="*/ 0 h 1" name="T3"/>
                    <a:gd fmla="*/ 0 w 6" name="T4"/>
                    <a:gd fmla="*/ 1 h 1" name="T5"/>
                    <a:gd fmla="*/ 0 w 6" name="T6"/>
                    <a:gd fmla="*/ 0 h 1" name="T7"/>
                    <a:gd fmla="*/ 0 w 6" name="T8"/>
                    <a:gd fmla="*/ 0 h 1" name="T9"/>
                    <a:gd fmla="*/ 0 w 6" name="T10"/>
                    <a:gd fmla="*/ 0 h 1" name="T11"/>
                    <a:gd fmla="*/ 0 w 6" name="T12"/>
                    <a:gd fmla="*/ 0 h 1" name="T13"/>
                    <a:gd fmla="*/ 0 w 6" name="T14"/>
                    <a:gd fmla="*/ 0 h 1" name="T15"/>
                    <a:gd fmla="*/ 0 w 6" name="T16"/>
                    <a:gd fmla="*/ 0 h 1" name="T17"/>
                    <a:gd fmla="*/ 1 w 6" name="T18"/>
                    <a:gd fmla="*/ 0 h 1" name="T19"/>
                    <a:gd fmla="*/ 1 w 6" name="T20"/>
                    <a:gd fmla="*/ 0 h 1" name="T21"/>
                    <a:gd fmla="*/ 2 w 6" name="T22"/>
                    <a:gd fmla="*/ 0 h 1" name="T23"/>
                    <a:gd fmla="*/ 2 w 6" name="T24"/>
                    <a:gd fmla="*/ 0 h 1" name="T25"/>
                    <a:gd fmla="*/ 3 w 6" name="T26"/>
                    <a:gd fmla="*/ 0 h 1" name="T27"/>
                    <a:gd fmla="*/ 3 w 6" name="T28"/>
                    <a:gd fmla="*/ 0 h 1" name="T29"/>
                    <a:gd fmla="*/ 3 w 6" name="T30"/>
                    <a:gd fmla="*/ 0 h 1" name="T31"/>
                    <a:gd fmla="*/ 4 w 6" name="T32"/>
                    <a:gd fmla="*/ 0 h 1" name="T33"/>
                    <a:gd fmla="*/ 4 w 6" name="T34"/>
                    <a:gd fmla="*/ 0 h 1" name="T35"/>
                    <a:gd fmla="*/ 4 w 6" name="T36"/>
                    <a:gd fmla="*/ 0 h 1" name="T37"/>
                    <a:gd fmla="*/ 5 w 6" name="T38"/>
                    <a:gd fmla="*/ 0 h 1" name="T39"/>
                    <a:gd fmla="*/ 5 w 6" name="T40"/>
                    <a:gd fmla="*/ 0 h 1" name="T41"/>
                    <a:gd fmla="*/ 5 w 6" name="T42"/>
                    <a:gd fmla="*/ 0 h 1" name="T43"/>
                    <a:gd fmla="*/ 5 w 6" name="T44"/>
                    <a:gd fmla="*/ 0 h 1" name="T45"/>
                    <a:gd fmla="*/ 5 w 6" name="T46"/>
                    <a:gd fmla="*/ 1 h 1" name="T47"/>
                    <a:gd fmla="*/ 5 w 6" name="T48"/>
                    <a:gd fmla="*/ 1 h 1" name="T49"/>
                    <a:gd fmla="*/ 4 w 6" name="T50"/>
                    <a:gd fmla="*/ 0 h 1" name="T51"/>
                    <a:gd fmla="*/ 4 w 6" name="T52"/>
                    <a:gd fmla="*/ 0 h 1" name="T53"/>
                    <a:gd fmla="*/ 4 w 6" name="T54"/>
                    <a:gd fmla="*/ 0 h 1" name="T55"/>
                    <a:gd fmla="*/ 3 w 6" name="T56"/>
                    <a:gd fmla="*/ 0 h 1" name="T57"/>
                    <a:gd fmla="*/ 3 w 6" name="T58"/>
                    <a:gd fmla="*/ 0 h 1" name="T59"/>
                    <a:gd fmla="*/ 2 w 6" name="T60"/>
                    <a:gd fmla="*/ 0 h 1" name="T61"/>
                    <a:gd fmla="*/ 2 w 6" name="T62"/>
                    <a:gd fmla="*/ 0 h 1" name="T63"/>
                    <a:gd fmla="*/ 2 w 6" name="T64"/>
                    <a:gd fmla="*/ 0 h 1" name="T65"/>
                    <a:gd fmla="*/ 1 w 6" name="T66"/>
                    <a:gd fmla="*/ 0 h 1" name="T67"/>
                    <a:gd fmla="*/ 1 w 6" name="T68"/>
                    <a:gd fmla="*/ 0 h 1" name="T69"/>
                    <a:gd fmla="*/ 0 w 6" name="T70"/>
                    <a:gd fmla="*/ 0 h 1" name="T71"/>
                    <a:gd fmla="*/ 3 w 6" name="T72"/>
                    <a:gd fmla="*/ 0 h 1" name="T73"/>
                    <a:gd fmla="*/ 5 w 6" name="T74"/>
                    <a:gd fmla="*/ 1 h 1" name="T75"/>
                    <a:gd fmla="*/ 6 w 6" name="T76"/>
                    <a:gd fmla="*/ 1 h 1" name="T77"/>
                    <a:gd fmla="*/ 6 w 6" name="T78"/>
                    <a:gd fmla="*/ 1 h 1" name="T79"/>
                    <a:gd fmla="*/ 6 w 6" name="T80"/>
                    <a:gd fmla="*/ 1 h 1" name="T81"/>
                    <a:gd fmla="*/ 6 w 6" name="T82"/>
                    <a:gd fmla="*/ 1 h 1" name="T83"/>
                    <a:gd fmla="*/ 6 w 6" name="T84"/>
                    <a:gd fmla="*/ 1 h 1" name="T85"/>
                    <a:gd fmla="*/ 6 w 6" name="T86"/>
                    <a:gd fmla="*/ 1 h 1" name="T8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b="b" l="0" r="r" t="0"/>
                  <a:pathLst>
                    <a:path h="1" w="6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2" name="Oval 1396"/>
                <p:cNvSpPr>
                  <a:spLocks noChangeArrowheads="1"/>
                </p:cNvSpPr>
                <p:nvPr/>
              </p:nvSpPr>
              <p:spPr bwMode="auto">
                <a:xfrm>
                  <a:off x="2658" y="3556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3" name="Freeform 1397"/>
                <p:cNvSpPr/>
                <p:nvPr/>
              </p:nvSpPr>
              <p:spPr bwMode="auto">
                <a:xfrm>
                  <a:off x="2654" y="3556"/>
                  <a:ext cx="4" cy="5"/>
                </a:xfrm>
                <a:custGeom>
                  <a:gdLst>
                    <a:gd fmla="*/ 1 w 2" name="T0"/>
                    <a:gd fmla="*/ 2 h 2" name="T1"/>
                    <a:gd fmla="*/ 1 w 2" name="T2"/>
                    <a:gd fmla="*/ 2 h 2" name="T3"/>
                    <a:gd fmla="*/ 0 w 2" name="T4"/>
                    <a:gd fmla="*/ 1 h 2" name="T5"/>
                    <a:gd fmla="*/ 2 w 2" name="T6"/>
                    <a:gd fmla="*/ 0 h 2" name="T7"/>
                    <a:gd fmla="*/ 1 w 2" name="T8"/>
                    <a:gd fmla="*/ 1 h 2" name="T9"/>
                    <a:gd fmla="*/ 1 w 2" name="T10"/>
                    <a:gd fmla="*/ 2 h 2" name="T11"/>
                    <a:gd fmla="*/ 1 w 2" name="T12"/>
                    <a:gd fmla="*/ 2 h 2" name="T13"/>
                    <a:gd fmla="*/ 1 w 2" name="T14"/>
                    <a:gd fmla="*/ 2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4" name="Freeform 1398"/>
                <p:cNvSpPr/>
                <p:nvPr/>
              </p:nvSpPr>
              <p:spPr bwMode="auto">
                <a:xfrm>
                  <a:off x="2658" y="3556"/>
                  <a:ext cx="5" cy="2"/>
                </a:xfrm>
                <a:custGeom>
                  <a:gdLst>
                    <a:gd fmla="*/ 0 w 2" name="T0"/>
                    <a:gd fmla="*/ 1 h 1" name="T1"/>
                    <a:gd fmla="*/ 0 w 2" name="T2"/>
                    <a:gd fmla="*/ 1 h 1" name="T3"/>
                    <a:gd fmla="*/ 2 w 2" name="T4"/>
                    <a:gd fmla="*/ 0 h 1" name="T5"/>
                    <a:gd fmla="*/ 0 w 2" name="T6"/>
                    <a:gd fmla="*/ 1 h 1" name="T7"/>
                    <a:gd fmla="*/ 0 w 2" name="T8"/>
                    <a:gd fmla="*/ 1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5" name="Freeform 1399"/>
                <p:cNvSpPr/>
                <p:nvPr/>
              </p:nvSpPr>
              <p:spPr bwMode="auto">
                <a:xfrm>
                  <a:off x="2656" y="3561"/>
                  <a:ext cx="17" cy="2"/>
                </a:xfrm>
                <a:custGeom>
                  <a:gdLst>
                    <a:gd fmla="*/ 4 w 7" name="T0"/>
                    <a:gd fmla="*/ 0 h 1" name="T1"/>
                    <a:gd fmla="*/ 4 w 7" name="T2"/>
                    <a:gd fmla="*/ 0 h 1" name="T3"/>
                    <a:gd fmla="*/ 4 w 7" name="T4"/>
                    <a:gd fmla="*/ 0 h 1" name="T5"/>
                    <a:gd fmla="*/ 4 w 7" name="T6"/>
                    <a:gd fmla="*/ 0 h 1" name="T7"/>
                    <a:gd fmla="*/ 5 w 7" name="T8"/>
                    <a:gd fmla="*/ 0 h 1" name="T9"/>
                    <a:gd fmla="*/ 5 w 7" name="T10"/>
                    <a:gd fmla="*/ 0 h 1" name="T11"/>
                    <a:gd fmla="*/ 5 w 7" name="T12"/>
                    <a:gd fmla="*/ 0 h 1" name="T13"/>
                    <a:gd fmla="*/ 5 w 7" name="T14"/>
                    <a:gd fmla="*/ 0 h 1" name="T15"/>
                    <a:gd fmla="*/ 5 w 7" name="T16"/>
                    <a:gd fmla="*/ 0 h 1" name="T17"/>
                    <a:gd fmla="*/ 5 w 7" name="T18"/>
                    <a:gd fmla="*/ 0 h 1" name="T19"/>
                    <a:gd fmla="*/ 6 w 7" name="T20"/>
                    <a:gd fmla="*/ 0 h 1" name="T21"/>
                    <a:gd fmla="*/ 6 w 7" name="T22"/>
                    <a:gd fmla="*/ 0 h 1" name="T23"/>
                    <a:gd fmla="*/ 6 w 7" name="T24"/>
                    <a:gd fmla="*/ 0 h 1" name="T25"/>
                    <a:gd fmla="*/ 6 w 7" name="T26"/>
                    <a:gd fmla="*/ 0 h 1" name="T27"/>
                    <a:gd fmla="*/ 6 w 7" name="T28"/>
                    <a:gd fmla="*/ 0 h 1" name="T29"/>
                    <a:gd fmla="*/ 6 w 7" name="T30"/>
                    <a:gd fmla="*/ 0 h 1" name="T31"/>
                    <a:gd fmla="*/ 6 w 7" name="T32"/>
                    <a:gd fmla="*/ 0 h 1" name="T33"/>
                    <a:gd fmla="*/ 7 w 7" name="T34"/>
                    <a:gd fmla="*/ 1 h 1" name="T35"/>
                    <a:gd fmla="*/ 7 w 7" name="T36"/>
                    <a:gd fmla="*/ 0 h 1" name="T37"/>
                    <a:gd fmla="*/ 7 w 7" name="T38"/>
                    <a:gd fmla="*/ 0 h 1" name="T39"/>
                    <a:gd fmla="*/ 7 w 7" name="T40"/>
                    <a:gd fmla="*/ 0 h 1" name="T41"/>
                    <a:gd fmla="*/ 7 w 7" name="T42"/>
                    <a:gd fmla="*/ 1 h 1" name="T43"/>
                    <a:gd fmla="*/ 7 w 7" name="T44"/>
                    <a:gd fmla="*/ 1 h 1" name="T45"/>
                    <a:gd fmla="*/ 6 w 7" name="T46"/>
                    <a:gd fmla="*/ 1 h 1" name="T47"/>
                    <a:gd fmla="*/ 6 w 7" name="T48"/>
                    <a:gd fmla="*/ 1 h 1" name="T49"/>
                    <a:gd fmla="*/ 5 w 7" name="T50"/>
                    <a:gd fmla="*/ 0 h 1" name="T51"/>
                    <a:gd fmla="*/ 5 w 7" name="T52"/>
                    <a:gd fmla="*/ 0 h 1" name="T53"/>
                    <a:gd fmla="*/ 5 w 7" name="T54"/>
                    <a:gd fmla="*/ 0 h 1" name="T55"/>
                    <a:gd fmla="*/ 4 w 7" name="T56"/>
                    <a:gd fmla="*/ 0 h 1" name="T57"/>
                    <a:gd fmla="*/ 4 w 7" name="T58"/>
                    <a:gd fmla="*/ 0 h 1" name="T59"/>
                    <a:gd fmla="*/ 3 w 7" name="T60"/>
                    <a:gd fmla="*/ 0 h 1" name="T61"/>
                    <a:gd fmla="*/ 3 w 7" name="T62"/>
                    <a:gd fmla="*/ 0 h 1" name="T63"/>
                    <a:gd fmla="*/ 2 w 7" name="T64"/>
                    <a:gd fmla="*/ 0 h 1" name="T65"/>
                    <a:gd fmla="*/ 2 w 7" name="T66"/>
                    <a:gd fmla="*/ 0 h 1" name="T67"/>
                    <a:gd fmla="*/ 1 w 7" name="T68"/>
                    <a:gd fmla="*/ 1 h 1" name="T69"/>
                    <a:gd fmla="*/ 1 w 7" name="T70"/>
                    <a:gd fmla="*/ 1 h 1" name="T71"/>
                    <a:gd fmla="*/ 1 w 7" name="T72"/>
                    <a:gd fmla="*/ 1 h 1" name="T73"/>
                    <a:gd fmla="*/ 0 w 7" name="T74"/>
                    <a:gd fmla="*/ 1 h 1" name="T75"/>
                    <a:gd fmla="*/ 0 w 7" name="T76"/>
                    <a:gd fmla="*/ 0 h 1" name="T77"/>
                    <a:gd fmla="*/ 0 w 7" name="T78"/>
                    <a:gd fmla="*/ 0 h 1" name="T79"/>
                    <a:gd fmla="*/ 0 w 7" name="T80"/>
                    <a:gd fmla="*/ 0 h 1" name="T81"/>
                    <a:gd fmla="*/ 1 w 7" name="T82"/>
                    <a:gd fmla="*/ 1 h 1" name="T83"/>
                    <a:gd fmla="*/ 1 w 7" name="T84"/>
                    <a:gd fmla="*/ 0 h 1" name="T85"/>
                    <a:gd fmla="*/ 1 w 7" name="T86"/>
                    <a:gd fmla="*/ 0 h 1" name="T87"/>
                    <a:gd fmla="*/ 1 w 7" name="T88"/>
                    <a:gd fmla="*/ 0 h 1" name="T89"/>
                    <a:gd fmla="*/ 1 w 7" name="T90"/>
                    <a:gd fmla="*/ 0 h 1" name="T91"/>
                    <a:gd fmla="*/ 2 w 7" name="T92"/>
                    <a:gd fmla="*/ 0 h 1" name="T93"/>
                    <a:gd fmla="*/ 2 w 7" name="T94"/>
                    <a:gd fmla="*/ 0 h 1" name="T95"/>
                    <a:gd fmla="*/ 2 w 7" name="T96"/>
                    <a:gd fmla="*/ 0 h 1" name="T97"/>
                    <a:gd fmla="*/ 2 w 7" name="T98"/>
                    <a:gd fmla="*/ 0 h 1" name="T99"/>
                    <a:gd fmla="*/ 2 w 7" name="T100"/>
                    <a:gd fmla="*/ 0 h 1" name="T101"/>
                    <a:gd fmla="*/ 2 w 7" name="T102"/>
                    <a:gd fmla="*/ 0 h 1" name="T103"/>
                    <a:gd fmla="*/ 3 w 7" name="T104"/>
                    <a:gd fmla="*/ 0 h 1" name="T105"/>
                    <a:gd fmla="*/ 3 w 7" name="T106"/>
                    <a:gd fmla="*/ 0 h 1" name="T107"/>
                    <a:gd fmla="*/ 3 w 7" name="T108"/>
                    <a:gd fmla="*/ 0 h 1" name="T109"/>
                    <a:gd fmla="*/ 3 w 7" name="T110"/>
                    <a:gd fmla="*/ 0 h 1" name="T111"/>
                    <a:gd fmla="*/ 4 w 7" name="T112"/>
                    <a:gd fmla="*/ 0 h 1" name="T113"/>
                    <a:gd fmla="*/ 3 w 7" name="T114"/>
                    <a:gd fmla="*/ 0 h 1" name="T115"/>
                    <a:gd fmla="*/ 4 w 7" name="T116"/>
                    <a:gd fmla="*/ 0 h 1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1" w="7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6" name="Freeform 1400"/>
                <p:cNvSpPr>
                  <a:spLocks noEditPoints="1"/>
                </p:cNvSpPr>
                <p:nvPr/>
              </p:nvSpPr>
              <p:spPr bwMode="auto">
                <a:xfrm>
                  <a:off x="2656" y="3561"/>
                  <a:ext cx="17" cy="2"/>
                </a:xfrm>
                <a:custGeom>
                  <a:gdLst>
                    <a:gd fmla="*/ 7 w 7" name="T0"/>
                    <a:gd fmla="*/ 1 h 1" name="T1"/>
                    <a:gd fmla="*/ 6 w 7" name="T2"/>
                    <a:gd fmla="*/ 1 h 1" name="T3"/>
                    <a:gd fmla="*/ 7 w 7" name="T4"/>
                    <a:gd fmla="*/ 1 h 1" name="T5"/>
                    <a:gd fmla="*/ 7 w 7" name="T6"/>
                    <a:gd fmla="*/ 1 h 1" name="T7"/>
                    <a:gd fmla="*/ 7 w 7" name="T8"/>
                    <a:gd fmla="*/ 1 h 1" name="T9"/>
                    <a:gd fmla="*/ 7 w 7" name="T10"/>
                    <a:gd fmla="*/ 1 h 1" name="T11"/>
                    <a:gd fmla="*/ 7 w 7" name="T12"/>
                    <a:gd fmla="*/ 0 h 1" name="T13"/>
                    <a:gd fmla="*/ 7 w 7" name="T14"/>
                    <a:gd fmla="*/ 1 h 1" name="T15"/>
                    <a:gd fmla="*/ 7 w 7" name="T16"/>
                    <a:gd fmla="*/ 1 h 1" name="T17"/>
                    <a:gd fmla="*/ 6 w 7" name="T18"/>
                    <a:gd fmla="*/ 0 h 1" name="T19"/>
                    <a:gd fmla="*/ 6 w 7" name="T20"/>
                    <a:gd fmla="*/ 0 h 1" name="T21"/>
                    <a:gd fmla="*/ 6 w 7" name="T22"/>
                    <a:gd fmla="*/ 0 h 1" name="T23"/>
                    <a:gd fmla="*/ 6 w 7" name="T24"/>
                    <a:gd fmla="*/ 0 h 1" name="T25"/>
                    <a:gd fmla="*/ 7 w 7" name="T26"/>
                    <a:gd fmla="*/ 0 h 1" name="T27"/>
                    <a:gd fmla="*/ 7 w 7" name="T28"/>
                    <a:gd fmla="*/ 1 h 1" name="T29"/>
                    <a:gd fmla="*/ 7 w 7" name="T30"/>
                    <a:gd fmla="*/ 0 h 1" name="T31"/>
                    <a:gd fmla="*/ 7 w 7" name="T32"/>
                    <a:gd fmla="*/ 0 h 1" name="T33"/>
                    <a:gd fmla="*/ 7 w 7" name="T34"/>
                    <a:gd fmla="*/ 1 h 1" name="T35"/>
                    <a:gd fmla="*/ 7 w 7" name="T36"/>
                    <a:gd fmla="*/ 1 h 1" name="T37"/>
                    <a:gd fmla="*/ 1 w 7" name="T38"/>
                    <a:gd fmla="*/ 1 h 1" name="T39"/>
                    <a:gd fmla="*/ 0 w 7" name="T40"/>
                    <a:gd fmla="*/ 1 h 1" name="T41"/>
                    <a:gd fmla="*/ 0 w 7" name="T42"/>
                    <a:gd fmla="*/ 0 h 1" name="T43"/>
                    <a:gd fmla="*/ 0 w 7" name="T44"/>
                    <a:gd fmla="*/ 0 h 1" name="T45"/>
                    <a:gd fmla="*/ 0 w 7" name="T46"/>
                    <a:gd fmla="*/ 0 h 1" name="T47"/>
                    <a:gd fmla="*/ 0 w 7" name="T48"/>
                    <a:gd fmla="*/ 1 h 1" name="T49"/>
                    <a:gd fmla="*/ 0 w 7" name="T50"/>
                    <a:gd fmla="*/ 1 h 1" name="T51"/>
                    <a:gd fmla="*/ 0 w 7" name="T52"/>
                    <a:gd fmla="*/ 0 h 1" name="T53"/>
                    <a:gd fmla="*/ 0 w 7" name="T54"/>
                    <a:gd fmla="*/ 0 h 1" name="T55"/>
                    <a:gd fmla="*/ 1 w 7" name="T56"/>
                    <a:gd fmla="*/ 1 h 1" name="T57"/>
                    <a:gd fmla="*/ 1 w 7" name="T58"/>
                    <a:gd fmla="*/ 0 h 1" name="T59"/>
                    <a:gd fmla="*/ 1 w 7" name="T60"/>
                    <a:gd fmla="*/ 0 h 1" name="T61"/>
                    <a:gd fmla="*/ 1 w 7" name="T62"/>
                    <a:gd fmla="*/ 1 h 1" name="T63"/>
                    <a:gd fmla="*/ 1 w 7" name="T64"/>
                    <a:gd fmla="*/ 0 h 1" name="T65"/>
                    <a:gd fmla="*/ 2 w 7" name="T66"/>
                    <a:gd fmla="*/ 0 h 1" name="T67"/>
                    <a:gd fmla="*/ 3 w 7" name="T68"/>
                    <a:gd fmla="*/ 0 h 1" name="T69"/>
                    <a:gd fmla="*/ 4 w 7" name="T70"/>
                    <a:gd fmla="*/ 0 h 1" name="T71"/>
                    <a:gd fmla="*/ 5 w 7" name="T72"/>
                    <a:gd fmla="*/ 0 h 1" name="T73"/>
                    <a:gd fmla="*/ 5 w 7" name="T74"/>
                    <a:gd fmla="*/ 0 h 1" name="T75"/>
                    <a:gd fmla="*/ 6 w 7" name="T76"/>
                    <a:gd fmla="*/ 1 h 1" name="T77"/>
                    <a:gd fmla="*/ 6 w 7" name="T78"/>
                    <a:gd fmla="*/ 1 h 1" name="T79"/>
                    <a:gd fmla="*/ 5 w 7" name="T80"/>
                    <a:gd fmla="*/ 0 h 1" name="T81"/>
                    <a:gd fmla="*/ 5 w 7" name="T82"/>
                    <a:gd fmla="*/ 0 h 1" name="T83"/>
                    <a:gd fmla="*/ 4 w 7" name="T84"/>
                    <a:gd fmla="*/ 0 h 1" name="T85"/>
                    <a:gd fmla="*/ 3 w 7" name="T86"/>
                    <a:gd fmla="*/ 0 h 1" name="T87"/>
                    <a:gd fmla="*/ 2 w 7" name="T88"/>
                    <a:gd fmla="*/ 0 h 1" name="T89"/>
                    <a:gd fmla="*/ 1 w 7" name="T90"/>
                    <a:gd fmla="*/ 1 h 1" name="T91"/>
                    <a:gd fmla="*/ 1 w 7" name="T92"/>
                    <a:gd fmla="*/ 1 h 1" name="T93"/>
                    <a:gd fmla="*/ 1 w 7" name="T94"/>
                    <a:gd fmla="*/ 0 h 1" name="T95"/>
                    <a:gd fmla="*/ 1 w 7" name="T96"/>
                    <a:gd fmla="*/ 0 h 1" name="T97"/>
                    <a:gd fmla="*/ 1 w 7" name="T98"/>
                    <a:gd fmla="*/ 0 h 1" name="T99"/>
                    <a:gd fmla="*/ 2 w 7" name="T100"/>
                    <a:gd fmla="*/ 0 h 1" name="T101"/>
                    <a:gd fmla="*/ 2 w 7" name="T102"/>
                    <a:gd fmla="*/ 0 h 1" name="T103"/>
                    <a:gd fmla="*/ 3 w 7" name="T104"/>
                    <a:gd fmla="*/ 0 h 1" name="T105"/>
                    <a:gd fmla="*/ 3 w 7" name="T106"/>
                    <a:gd fmla="*/ 0 h 1" name="T107"/>
                    <a:gd fmla="*/ 2 w 7" name="T108"/>
                    <a:gd fmla="*/ 0 h 1" name="T109"/>
                    <a:gd fmla="*/ 1 w 7" name="T110"/>
                    <a:gd fmla="*/ 0 h 1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1" w="7">
                      <a:moveTo>
                        <a:pt x="7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3" y="1"/>
                        <a:pt x="3" y="0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7" name="Freeform 1401"/>
                <p:cNvSpPr/>
                <p:nvPr/>
              </p:nvSpPr>
              <p:spPr bwMode="auto">
                <a:xfrm>
                  <a:off x="2658" y="3561"/>
                  <a:ext cx="15" cy="2"/>
                </a:xfrm>
                <a:custGeom>
                  <a:gdLst>
                    <a:gd fmla="*/ 3 w 6" name="T0"/>
                    <a:gd fmla="*/ 1 h 1" name="T1"/>
                    <a:gd fmla="*/ 0 w 6" name="T2"/>
                    <a:gd fmla="*/ 1 h 1" name="T3"/>
                    <a:gd fmla="*/ 0 w 6" name="T4"/>
                    <a:gd fmla="*/ 1 h 1" name="T5"/>
                    <a:gd fmla="*/ 0 w 6" name="T6"/>
                    <a:gd fmla="*/ 1 h 1" name="T7"/>
                    <a:gd fmla="*/ 3 w 6" name="T8"/>
                    <a:gd fmla="*/ 0 h 1" name="T9"/>
                    <a:gd fmla="*/ 6 w 6" name="T10"/>
                    <a:gd fmla="*/ 1 h 1" name="T11"/>
                    <a:gd fmla="*/ 6 w 6" name="T12"/>
                    <a:gd fmla="*/ 1 h 1" name="T13"/>
                    <a:gd fmla="*/ 6 w 6" name="T14"/>
                    <a:gd fmla="*/ 1 h 1" name="T15"/>
                    <a:gd fmla="*/ 3 w 6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6">
                      <a:moveTo>
                        <a:pt x="3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8" name="Freeform 1402"/>
                <p:cNvSpPr>
                  <a:spLocks noEditPoints="1"/>
                </p:cNvSpPr>
                <p:nvPr/>
              </p:nvSpPr>
              <p:spPr bwMode="auto">
                <a:xfrm>
                  <a:off x="2658" y="3561"/>
                  <a:ext cx="15" cy="2"/>
                </a:xfrm>
                <a:custGeom>
                  <a:gdLst>
                    <a:gd fmla="*/ 6 w 6" name="T0"/>
                    <a:gd fmla="*/ 1 h 1" name="T1"/>
                    <a:gd fmla="*/ 6 w 6" name="T2"/>
                    <a:gd fmla="*/ 1 h 1" name="T3"/>
                    <a:gd fmla="*/ 0 w 6" name="T4"/>
                    <a:gd fmla="*/ 1 h 1" name="T5"/>
                    <a:gd fmla="*/ 0 w 6" name="T6"/>
                    <a:gd fmla="*/ 1 h 1" name="T7"/>
                    <a:gd fmla="*/ 6 w 6" name="T8"/>
                    <a:gd fmla="*/ 1 h 1" name="T9"/>
                    <a:gd fmla="*/ 6 w 6" name="T10"/>
                    <a:gd fmla="*/ 1 h 1" name="T11"/>
                    <a:gd fmla="*/ 6 w 6" name="T12"/>
                    <a:gd fmla="*/ 1 h 1" name="T13"/>
                    <a:gd fmla="*/ 6 w 6" name="T14"/>
                    <a:gd fmla="*/ 1 h 1" name="T15"/>
                    <a:gd fmla="*/ 6 w 6" name="T16"/>
                    <a:gd fmla="*/ 1 h 1" name="T17"/>
                    <a:gd fmla="*/ 3 w 6" name="T18"/>
                    <a:gd fmla="*/ 0 h 1" name="T19"/>
                    <a:gd fmla="*/ 0 w 6" name="T20"/>
                    <a:gd fmla="*/ 1 h 1" name="T21"/>
                    <a:gd fmla="*/ 3 w 6" name="T22"/>
                    <a:gd fmla="*/ 0 h 1" name="T23"/>
                    <a:gd fmla="*/ 6 w 6" name="T24"/>
                    <a:gd fmla="*/ 1 h 1" name="T25"/>
                    <a:gd fmla="*/ 6 w 6" name="T26"/>
                    <a:gd fmla="*/ 1 h 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" w="6">
                      <a:moveTo>
                        <a:pt x="6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4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69" name="Oval 1403"/>
                <p:cNvSpPr>
                  <a:spLocks noChangeArrowheads="1"/>
                </p:cNvSpPr>
                <p:nvPr/>
              </p:nvSpPr>
              <p:spPr bwMode="auto">
                <a:xfrm>
                  <a:off x="2661" y="3563"/>
                  <a:ext cx="2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0" name="Freeform 1404"/>
                <p:cNvSpPr/>
                <p:nvPr/>
              </p:nvSpPr>
              <p:spPr bwMode="auto">
                <a:xfrm>
                  <a:off x="2663" y="3563"/>
                  <a:ext cx="2" cy="0"/>
                </a:xfrm>
                <a:custGeom>
                  <a:gdLst>
                    <a:gd fmla="*/ 1 w 1" name="T0"/>
                    <a:gd fmla="*/ 0 w 1" name="T1"/>
                    <a:gd fmla="*/ 0 w 1" name="T2"/>
                    <a:gd fmla="*/ 0 w 1" name="T3"/>
                    <a:gd fmla="*/ 1 w 1" name="T4"/>
                    <a:gd fmla="*/ 1 w 1" name="T5"/>
                    <a:gd fmla="*/ 1 w 1" name="T6"/>
                    <a:gd fmla="*/ 1 w 1" name="T7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1" name="Freeform 1405"/>
                <p:cNvSpPr/>
                <p:nvPr/>
              </p:nvSpPr>
              <p:spPr bwMode="auto">
                <a:xfrm>
                  <a:off x="2658" y="3563"/>
                  <a:ext cx="3" cy="0"/>
                </a:xfrm>
                <a:custGeom>
                  <a:gdLst>
                    <a:gd fmla="*/ 1 w 1" name="T0"/>
                    <a:gd fmla="*/ 0 w 1" name="T1"/>
                    <a:gd fmla="*/ 0 w 1" name="T2"/>
                    <a:gd fmla="*/ 0 w 1" name="T3"/>
                    <a:gd fmla="*/ 1 w 1" name="T4"/>
                    <a:gd fmla="*/ 1 w 1" name="T5"/>
                    <a:gd fmla="*/ 1 w 1" name="T6"/>
                    <a:gd fmla="*/ 1 w 1" name="T7"/>
                    <a:gd fmla="*/ 1 w 1" name="T8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2" name="Freeform 1406"/>
                <p:cNvSpPr/>
                <p:nvPr/>
              </p:nvSpPr>
              <p:spPr bwMode="auto">
                <a:xfrm flipH="1">
                  <a:off x="2658" y="3563"/>
                  <a:ext cx="0" cy="2"/>
                </a:xfrm>
                <a:custGeom>
                  <a:gdLst>
                    <a:gd fmla="*/ 0 h 2" name="T0"/>
                    <a:gd fmla="*/ 0 h 2" name="T1"/>
                    <a:gd fmla="*/ 0 h 2" name="T2"/>
                    <a:gd fmla="*/ 2 h 2" name="T3"/>
                    <a:gd fmla="*/ 0 h 2" name="T4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3" name="Oval 1407"/>
                <p:cNvSpPr>
                  <a:spLocks noChangeArrowheads="1"/>
                </p:cNvSpPr>
                <p:nvPr/>
              </p:nvSpPr>
              <p:spPr bwMode="auto">
                <a:xfrm>
                  <a:off x="2665" y="3563"/>
                  <a:ext cx="3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4" name="Freeform 1408"/>
                <p:cNvSpPr/>
                <p:nvPr/>
              </p:nvSpPr>
              <p:spPr bwMode="auto">
                <a:xfrm>
                  <a:off x="2668" y="3563"/>
                  <a:ext cx="2" cy="0"/>
                </a:xfrm>
                <a:custGeom>
                  <a:gdLst>
                    <a:gd fmla="*/ 0 w 1" name="T0"/>
                    <a:gd fmla="*/ 1 w 1" name="T1"/>
                    <a:gd fmla="*/ 1 w 1" name="T2"/>
                    <a:gd fmla="*/ 1 w 1" name="T3"/>
                    <a:gd fmla="*/ 1 w 1" name="T4"/>
                    <a:gd fmla="*/ 0 w 1" name="T5"/>
                    <a:gd fmla="*/ 0 w 1" name="T6"/>
                    <a:gd fmla="*/ 0 w 1" name="T7"/>
                    <a:gd fmla="*/ 0 w 1" name="T8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5" name="Freeform 1409"/>
                <p:cNvSpPr/>
                <p:nvPr/>
              </p:nvSpPr>
              <p:spPr bwMode="auto">
                <a:xfrm>
                  <a:off x="2670" y="3563"/>
                  <a:ext cx="3" cy="2"/>
                </a:xfrm>
                <a:custGeom>
                  <a:gdLst>
                    <a:gd fmla="*/ 3 w 3" name="T0"/>
                    <a:gd fmla="*/ 0 h 2" name="T1"/>
                    <a:gd fmla="*/ 0 w 3" name="T2"/>
                    <a:gd fmla="*/ 0 h 2" name="T3"/>
                    <a:gd fmla="*/ 0 w 3" name="T4"/>
                    <a:gd fmla="*/ 0 h 2" name="T5"/>
                    <a:gd fmla="*/ 0 w 3" name="T6"/>
                    <a:gd fmla="*/ 2 h 2" name="T7"/>
                    <a:gd fmla="*/ 3 w 3" name="T8"/>
                    <a:gd fmla="*/ 0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3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6" name="Freeform 1410"/>
                <p:cNvSpPr/>
                <p:nvPr/>
              </p:nvSpPr>
              <p:spPr bwMode="auto">
                <a:xfrm>
                  <a:off x="2658" y="3565"/>
                  <a:ext cx="12" cy="0"/>
                </a:xfrm>
                <a:custGeom>
                  <a:gdLst>
                    <a:gd fmla="*/ 3 w 5" name="T0"/>
                    <a:gd fmla="*/ 0 w 5" name="T1"/>
                    <a:gd fmla="*/ 3 w 5" name="T2"/>
                    <a:gd fmla="*/ 5 w 5" name="T3"/>
                    <a:gd fmla="*/ 3 w 5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5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7" name="Freeform 1411"/>
                <p:cNvSpPr>
                  <a:spLocks noEditPoints="1"/>
                </p:cNvSpPr>
                <p:nvPr/>
              </p:nvSpPr>
              <p:spPr bwMode="auto">
                <a:xfrm>
                  <a:off x="2658" y="3563"/>
                  <a:ext cx="12" cy="2"/>
                </a:xfrm>
                <a:custGeom>
                  <a:gdLst>
                    <a:gd fmla="*/ 3 w 5" name="T0"/>
                    <a:gd fmla="*/ 1 h 1" name="T1"/>
                    <a:gd fmla="*/ 3 w 5" name="T2"/>
                    <a:gd fmla="*/ 1 h 1" name="T3"/>
                    <a:gd fmla="*/ 0 w 5" name="T4"/>
                    <a:gd fmla="*/ 1 h 1" name="T5"/>
                    <a:gd fmla="*/ 5 w 5" name="T6"/>
                    <a:gd fmla="*/ 1 h 1" name="T7"/>
                    <a:gd fmla="*/ 3 w 5" name="T8"/>
                    <a:gd fmla="*/ 1 h 1" name="T9"/>
                    <a:gd fmla="*/ 3 w 5" name="T10"/>
                    <a:gd fmla="*/ 1 h 1" name="T11"/>
                    <a:gd fmla="*/ 0 w 5" name="T12"/>
                    <a:gd fmla="*/ 1 h 1" name="T13"/>
                    <a:gd fmla="*/ 3 w 5" name="T14"/>
                    <a:gd fmla="*/ 1 h 1" name="T15"/>
                    <a:gd fmla="*/ 5 w 5" name="T16"/>
                    <a:gd fmla="*/ 1 h 1" name="T17"/>
                    <a:gd fmla="*/ 3 w 5" name="T18"/>
                    <a:gd fmla="*/ 1 h 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" w="5"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2" y="0"/>
                        <a:pt x="4" y="1"/>
                        <a:pt x="5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lose/>
                      <a:moveTo>
                        <a:pt x="3" y="1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8" name="Freeform 1412"/>
                <p:cNvSpPr/>
                <p:nvPr/>
              </p:nvSpPr>
              <p:spPr bwMode="auto">
                <a:xfrm>
                  <a:off x="2670" y="3561"/>
                  <a:ext cx="3" cy="0"/>
                </a:xfrm>
                <a:custGeom>
                  <a:gdLst>
                    <a:gd fmla="*/ 1 w 1" name="T0"/>
                    <a:gd fmla="*/ 1 w 1" name="T1"/>
                    <a:gd fmla="*/ 0 w 1" name="T2"/>
                    <a:gd fmla="*/ 0 w 1" name="T3"/>
                    <a:gd fmla="*/ 1 w 1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79" name="Freeform 1413"/>
                <p:cNvSpPr/>
                <p:nvPr/>
              </p:nvSpPr>
              <p:spPr bwMode="auto">
                <a:xfrm>
                  <a:off x="2665" y="3561"/>
                  <a:ext cx="3" cy="0"/>
                </a:xfrm>
                <a:custGeom>
                  <a:gdLst>
                    <a:gd fmla="*/ 1 w 1" name="T0"/>
                    <a:gd fmla="*/ 1 w 1" name="T1"/>
                    <a:gd fmla="*/ 0 w 1" name="T2"/>
                    <a:gd fmla="*/ 1 w 1" name="T3"/>
                    <a:gd fmla="*/ 1 w 1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0" name="Oval 1414"/>
                <p:cNvSpPr>
                  <a:spLocks noChangeArrowheads="1"/>
                </p:cNvSpPr>
                <p:nvPr/>
              </p:nvSpPr>
              <p:spPr bwMode="auto">
                <a:xfrm>
                  <a:off x="2663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1" name="Oval 1415"/>
                <p:cNvSpPr>
                  <a:spLocks noChangeArrowheads="1"/>
                </p:cNvSpPr>
                <p:nvPr/>
              </p:nvSpPr>
              <p:spPr bwMode="auto">
                <a:xfrm>
                  <a:off x="2658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2" name="Freeform 1416"/>
                <p:cNvSpPr/>
                <p:nvPr/>
              </p:nvSpPr>
              <p:spPr bwMode="auto">
                <a:xfrm>
                  <a:off x="2663" y="3558"/>
                  <a:ext cx="2" cy="0"/>
                </a:xfrm>
                <a:custGeom>
                  <a:gdLst>
                    <a:gd fmla="*/ 2 w 2" name="T0"/>
                    <a:gd fmla="*/ 0 w 2" name="T1"/>
                    <a:gd fmla="*/ 2 w 2" name="T2"/>
                    <a:gd fmla="*/ 2 w 2" name="T3"/>
                    <a:gd fmla="*/ 2 w 2" name="T4"/>
                    <a:gd fmla="*/ 2 w 2" name="T5"/>
                    <a:gd fmla="*/ 2 w 2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3" name="Freeform 1417"/>
                <p:cNvSpPr/>
                <p:nvPr/>
              </p:nvSpPr>
              <p:spPr bwMode="auto">
                <a:xfrm>
                  <a:off x="2663" y="3558"/>
                  <a:ext cx="2" cy="3"/>
                </a:xfrm>
                <a:custGeom>
                  <a:gdLst>
                    <a:gd fmla="*/ 0 w 2" name="T0"/>
                    <a:gd fmla="*/ 0 h 3" name="T1"/>
                    <a:gd fmla="*/ 0 w 2" name="T2"/>
                    <a:gd fmla="*/ 3 h 3" name="T3"/>
                    <a:gd fmla="*/ 2 w 2" name="T4"/>
                    <a:gd fmla="*/ 3 h 3" name="T5"/>
                    <a:gd fmla="*/ 2 w 2" name="T6"/>
                    <a:gd fmla="*/ 0 h 3" name="T7"/>
                    <a:gd fmla="*/ 2 w 2" name="T8"/>
                    <a:gd fmla="*/ 0 h 3" name="T9"/>
                    <a:gd fmla="*/ 0 w 2" name="T10"/>
                    <a:gd fmla="*/ 0 h 3" name="T11"/>
                    <a:gd fmla="*/ 0 w 2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4" name="Freeform 1418"/>
                <p:cNvSpPr/>
                <p:nvPr/>
              </p:nvSpPr>
              <p:spPr bwMode="auto">
                <a:xfrm flipH="1">
                  <a:off x="2665" y="3558"/>
                  <a:ext cx="0" cy="3"/>
                </a:xfrm>
                <a:custGeom>
                  <a:gdLst>
                    <a:gd fmla="*/ 0 h 3" name="T0"/>
                    <a:gd fmla="*/ 3 h 3" name="T1"/>
                    <a:gd fmla="*/ 3 h 3" name="T2"/>
                    <a:gd fmla="*/ 0 h 3" name="T3"/>
                    <a:gd fmla="*/ 0 h 3" name="T4"/>
                    <a:gd fmla="*/ 0 h 3" name="T5"/>
                    <a:gd fmla="*/ 0 h 3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5" name="Freeform 1419"/>
                <p:cNvSpPr/>
                <p:nvPr/>
              </p:nvSpPr>
              <p:spPr bwMode="auto">
                <a:xfrm>
                  <a:off x="2658" y="3558"/>
                  <a:ext cx="3" cy="3"/>
                </a:xfrm>
                <a:custGeom>
                  <a:gdLst>
                    <a:gd fmla="*/ 0 w 3" name="T0"/>
                    <a:gd fmla="*/ 0 h 3" name="T1"/>
                    <a:gd fmla="*/ 0 w 3" name="T2"/>
                    <a:gd fmla="*/ 0 h 3" name="T3"/>
                    <a:gd fmla="*/ 3 w 3" name="T4"/>
                    <a:gd fmla="*/ 3 h 3" name="T5"/>
                    <a:gd fmla="*/ 3 w 3" name="T6"/>
                    <a:gd fmla="*/ 3 h 3" name="T7"/>
                    <a:gd fmla="*/ 3 w 3" name="T8"/>
                    <a:gd fmla="*/ 3 h 3" name="T9"/>
                    <a:gd fmla="*/ 3 w 3" name="T10"/>
                    <a:gd fmla="*/ 0 h 3" name="T11"/>
                    <a:gd fmla="*/ 0 w 3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6" name="Freeform 1420"/>
                <p:cNvSpPr/>
                <p:nvPr/>
              </p:nvSpPr>
              <p:spPr bwMode="auto">
                <a:xfrm>
                  <a:off x="2658" y="3561"/>
                  <a:ext cx="3" cy="0"/>
                </a:xfrm>
                <a:custGeom>
                  <a:gdLst>
                    <a:gd fmla="*/ 0 w 3" name="T0"/>
                    <a:gd fmla="*/ 0 w 3" name="T1"/>
                    <a:gd fmla="*/ 3 w 3" name="T2"/>
                    <a:gd fmla="*/ 3 w 3" name="T3"/>
                    <a:gd fmla="*/ 3 w 3" name="T4"/>
                    <a:gd fmla="*/ 0 w 3" name="T5"/>
                    <a:gd fmla="*/ 0 w 3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7" name="Freeform 1421"/>
                <p:cNvSpPr/>
                <p:nvPr/>
              </p:nvSpPr>
              <p:spPr bwMode="auto">
                <a:xfrm flipH="1">
                  <a:off x="2661" y="3558"/>
                  <a:ext cx="0" cy="3"/>
                </a:xfrm>
                <a:custGeom>
                  <a:gdLst>
                    <a:gd fmla="*/ 3 h 3" name="T0"/>
                    <a:gd fmla="*/ 3 h 3" name="T1"/>
                    <a:gd fmla="*/ 3 h 3" name="T2"/>
                    <a:gd fmla="*/ 3 h 3" name="T3"/>
                    <a:gd fmla="*/ 3 h 3" name="T4"/>
                    <a:gd fmla="*/ 0 h 3" name="T5"/>
                    <a:gd fmla="*/ 3 h 3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8" name="Freeform 1422"/>
                <p:cNvSpPr/>
                <p:nvPr/>
              </p:nvSpPr>
              <p:spPr bwMode="auto">
                <a:xfrm flipH="1">
                  <a:off x="2656" y="356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89" name="Oval 1423"/>
                <p:cNvSpPr>
                  <a:spLocks noChangeArrowheads="1"/>
                </p:cNvSpPr>
                <p:nvPr/>
              </p:nvSpPr>
              <p:spPr bwMode="auto">
                <a:xfrm>
                  <a:off x="2658" y="3558"/>
                  <a:ext cx="3" cy="3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0" name="Freeform 1424"/>
                <p:cNvSpPr/>
                <p:nvPr/>
              </p:nvSpPr>
              <p:spPr bwMode="auto">
                <a:xfrm>
                  <a:off x="2668" y="3558"/>
                  <a:ext cx="2" cy="3"/>
                </a:xfrm>
                <a:custGeom>
                  <a:gdLst>
                    <a:gd fmla="*/ 2 w 2" name="T0"/>
                    <a:gd fmla="*/ 0 h 3" name="T1"/>
                    <a:gd fmla="*/ 2 w 2" name="T2"/>
                    <a:gd fmla="*/ 0 h 3" name="T3"/>
                    <a:gd fmla="*/ 2 w 2" name="T4"/>
                    <a:gd fmla="*/ 3 h 3" name="T5"/>
                    <a:gd fmla="*/ 2 w 2" name="T6"/>
                    <a:gd fmla="*/ 3 h 3" name="T7"/>
                    <a:gd fmla="*/ 2 w 2" name="T8"/>
                    <a:gd fmla="*/ 3 h 3" name="T9"/>
                    <a:gd fmla="*/ 0 w 2" name="T10"/>
                    <a:gd fmla="*/ 0 h 3" name="T11"/>
                    <a:gd fmla="*/ 2 w 2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1" name="Freeform 1425"/>
                <p:cNvSpPr/>
                <p:nvPr/>
              </p:nvSpPr>
              <p:spPr bwMode="auto">
                <a:xfrm flipH="1">
                  <a:off x="2670" y="356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2" name="Freeform 1426"/>
                <p:cNvSpPr/>
                <p:nvPr/>
              </p:nvSpPr>
              <p:spPr bwMode="auto">
                <a:xfrm>
                  <a:off x="2668" y="3558"/>
                  <a:ext cx="2" cy="3"/>
                </a:xfrm>
                <a:custGeom>
                  <a:gdLst>
                    <a:gd fmla="*/ 0 w 2" name="T0"/>
                    <a:gd fmla="*/ 3 h 3" name="T1"/>
                    <a:gd fmla="*/ 0 w 2" name="T2"/>
                    <a:gd fmla="*/ 3 h 3" name="T3"/>
                    <a:gd fmla="*/ 2 w 2" name="T4"/>
                    <a:gd fmla="*/ 3 h 3" name="T5"/>
                    <a:gd fmla="*/ 2 w 2" name="T6"/>
                    <a:gd fmla="*/ 3 h 3" name="T7"/>
                    <a:gd fmla="*/ 2 w 2" name="T8"/>
                    <a:gd fmla="*/ 3 h 3" name="T9"/>
                    <a:gd fmla="*/ 0 w 2" name="T10"/>
                    <a:gd fmla="*/ 0 h 3" name="T11"/>
                    <a:gd fmla="*/ 0 w 2" name="T12"/>
                    <a:gd fmla="*/ 3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2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3" name="Freeform 1427"/>
                <p:cNvSpPr/>
                <p:nvPr/>
              </p:nvSpPr>
              <p:spPr bwMode="auto">
                <a:xfrm flipH="1">
                  <a:off x="2673" y="3561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4" name="Oval 1428"/>
                <p:cNvSpPr>
                  <a:spLocks noChangeArrowheads="1"/>
                </p:cNvSpPr>
                <p:nvPr/>
              </p:nvSpPr>
              <p:spPr bwMode="auto">
                <a:xfrm>
                  <a:off x="2663" y="3558"/>
                  <a:ext cx="2" cy="3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5" name="Oval 1429"/>
                <p:cNvSpPr>
                  <a:spLocks noChangeArrowheads="1"/>
                </p:cNvSpPr>
                <p:nvPr/>
              </p:nvSpPr>
              <p:spPr bwMode="auto">
                <a:xfrm>
                  <a:off x="2668" y="3558"/>
                  <a:ext cx="2" cy="3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6" name="Oval 1430"/>
                <p:cNvSpPr>
                  <a:spLocks noChangeArrowheads="1"/>
                </p:cNvSpPr>
                <p:nvPr/>
              </p:nvSpPr>
              <p:spPr bwMode="auto">
                <a:xfrm>
                  <a:off x="2663" y="3553"/>
                  <a:ext cx="2" cy="3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7" name="Freeform 1431"/>
                <p:cNvSpPr/>
                <p:nvPr/>
              </p:nvSpPr>
              <p:spPr bwMode="auto">
                <a:xfrm>
                  <a:off x="2663" y="3551"/>
                  <a:ext cx="2" cy="5"/>
                </a:xfrm>
                <a:custGeom>
                  <a:gdLst>
                    <a:gd fmla="*/ 2 w 2" name="T0"/>
                    <a:gd fmla="*/ 2 h 5" name="T1"/>
                    <a:gd fmla="*/ 2 w 2" name="T2"/>
                    <a:gd fmla="*/ 5 h 5" name="T3"/>
                    <a:gd fmla="*/ 0 w 2" name="T4"/>
                    <a:gd fmla="*/ 5 h 5" name="T5"/>
                    <a:gd fmla="*/ 0 w 2" name="T6"/>
                    <a:gd fmla="*/ 2 h 5" name="T7"/>
                    <a:gd fmla="*/ 0 w 2" name="T8"/>
                    <a:gd fmla="*/ 2 h 5" name="T9"/>
                    <a:gd fmla="*/ 0 w 2" name="T10"/>
                    <a:gd fmla="*/ 2 h 5" name="T11"/>
                    <a:gd fmla="*/ 0 w 2" name="T12"/>
                    <a:gd fmla="*/ 2 h 5" name="T13"/>
                    <a:gd fmla="*/ 0 w 2" name="T14"/>
                    <a:gd fmla="*/ 2 h 5" name="T15"/>
                    <a:gd fmla="*/ 0 w 2" name="T16"/>
                    <a:gd fmla="*/ 2 h 5" name="T17"/>
                    <a:gd fmla="*/ 0 w 2" name="T18"/>
                    <a:gd fmla="*/ 0 h 5" name="T19"/>
                    <a:gd fmla="*/ 2 w 2" name="T20"/>
                    <a:gd fmla="*/ 0 h 5" name="T21"/>
                    <a:gd fmla="*/ 2 w 2" name="T22"/>
                    <a:gd fmla="*/ 2 h 5" name="T23"/>
                    <a:gd fmla="*/ 2 w 2" name="T24"/>
                    <a:gd fmla="*/ 2 h 5" name="T25"/>
                    <a:gd fmla="*/ 2 w 2" name="T26"/>
                    <a:gd fmla="*/ 2 h 5" name="T27"/>
                    <a:gd fmla="*/ 2 w 2" name="T28"/>
                    <a:gd fmla="*/ 2 h 5" name="T29"/>
                    <a:gd fmla="*/ 2 w 2" name="T30"/>
                    <a:gd fmla="*/ 2 h 5" name="T31"/>
                    <a:gd fmla="*/ 2 w 2" name="T32"/>
                    <a:gd fmla="*/ 2 h 5" name="T33"/>
                    <a:gd fmla="*/ 2 w 2" name="T34"/>
                    <a:gd fmla="*/ 2 h 5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5" w="2">
                      <a:moveTo>
                        <a:pt x="2" y="2"/>
                      </a:move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8" name="Freeform 1432"/>
                <p:cNvSpPr/>
                <p:nvPr/>
              </p:nvSpPr>
              <p:spPr bwMode="auto">
                <a:xfrm>
                  <a:off x="2663" y="3551"/>
                  <a:ext cx="2" cy="5"/>
                </a:xfrm>
                <a:custGeom>
                  <a:gdLst>
                    <a:gd fmla="*/ 2 w 2" name="T0"/>
                    <a:gd fmla="*/ 2 h 5" name="T1"/>
                    <a:gd fmla="*/ 2 w 2" name="T2"/>
                    <a:gd fmla="*/ 5 h 5" name="T3"/>
                    <a:gd fmla="*/ 0 w 2" name="T4"/>
                    <a:gd fmla="*/ 5 h 5" name="T5"/>
                    <a:gd fmla="*/ 0 w 2" name="T6"/>
                    <a:gd fmla="*/ 2 h 5" name="T7"/>
                    <a:gd fmla="*/ 0 w 2" name="T8"/>
                    <a:gd fmla="*/ 2 h 5" name="T9"/>
                    <a:gd fmla="*/ 0 w 2" name="T10"/>
                    <a:gd fmla="*/ 2 h 5" name="T11"/>
                    <a:gd fmla="*/ 0 w 2" name="T12"/>
                    <a:gd fmla="*/ 2 h 5" name="T13"/>
                    <a:gd fmla="*/ 0 w 2" name="T14"/>
                    <a:gd fmla="*/ 2 h 5" name="T15"/>
                    <a:gd fmla="*/ 0 w 2" name="T16"/>
                    <a:gd fmla="*/ 2 h 5" name="T17"/>
                    <a:gd fmla="*/ 0 w 2" name="T18"/>
                    <a:gd fmla="*/ 0 h 5" name="T19"/>
                    <a:gd fmla="*/ 2 w 2" name="T20"/>
                    <a:gd fmla="*/ 0 h 5" name="T21"/>
                    <a:gd fmla="*/ 2 w 2" name="T22"/>
                    <a:gd fmla="*/ 2 h 5" name="T23"/>
                    <a:gd fmla="*/ 2 w 2" name="T24"/>
                    <a:gd fmla="*/ 2 h 5" name="T25"/>
                    <a:gd fmla="*/ 2 w 2" name="T26"/>
                    <a:gd fmla="*/ 2 h 5" name="T27"/>
                    <a:gd fmla="*/ 2 w 2" name="T28"/>
                    <a:gd fmla="*/ 2 h 5" name="T29"/>
                    <a:gd fmla="*/ 2 w 2" name="T30"/>
                    <a:gd fmla="*/ 2 h 5" name="T31"/>
                    <a:gd fmla="*/ 2 w 2" name="T32"/>
                    <a:gd fmla="*/ 2 h 5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5" w="2">
                      <a:moveTo>
                        <a:pt x="2" y="2"/>
                      </a:move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9" name="Freeform 1433"/>
                <p:cNvSpPr/>
                <p:nvPr/>
              </p:nvSpPr>
              <p:spPr bwMode="auto">
                <a:xfrm>
                  <a:off x="2663" y="3553"/>
                  <a:ext cx="2" cy="3"/>
                </a:xfrm>
                <a:custGeom>
                  <a:gdLst>
                    <a:gd fmla="*/ 1 w 1" name="T0"/>
                    <a:gd fmla="*/ 1 h 1" name="T1"/>
                    <a:gd fmla="*/ 0 w 1" name="T2"/>
                    <a:gd fmla="*/ 0 h 1" name="T3"/>
                    <a:gd fmla="*/ 0 w 1" name="T4"/>
                    <a:gd fmla="*/ 0 h 1" name="T5"/>
                    <a:gd fmla="*/ 0 w 1" name="T6"/>
                    <a:gd fmla="*/ 0 h 1" name="T7"/>
                    <a:gd fmla="*/ 1 w 1" name="T8"/>
                    <a:gd fmla="*/ 0 h 1" name="T9"/>
                    <a:gd fmla="*/ 1 w 1" name="T10"/>
                    <a:gd fmla="*/ 0 h 1" name="T11"/>
                    <a:gd fmla="*/ 1 w 1" name="T12"/>
                    <a:gd fmla="*/ 0 h 1" name="T13"/>
                    <a:gd fmla="*/ 1 w 1" name="T14"/>
                    <a:gd fmla="*/ 1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0" name="Freeform 1434"/>
                <p:cNvSpPr/>
                <p:nvPr/>
              </p:nvSpPr>
              <p:spPr bwMode="auto">
                <a:xfrm>
                  <a:off x="2654" y="3561"/>
                  <a:ext cx="2" cy="0"/>
                </a:xfrm>
                <a:custGeom>
                  <a:gdLst>
                    <a:gd fmla="*/ 1 w 1" name="T0"/>
                    <a:gd fmla="*/ 0 w 1" name="T1"/>
                    <a:gd fmla="*/ 0 w 1" name="T2"/>
                    <a:gd fmla="*/ 0 w 1" name="T3"/>
                    <a:gd fmla="*/ 1 w 1" name="T4"/>
                    <a:gd fmla="*/ 1 w 1" name="T5"/>
                    <a:gd fmla="*/ 1 w 1" name="T6"/>
                    <a:gd fmla="*/ 1 w 1" name="T7"/>
                    <a:gd fmla="*/ 1 w 1" name="T8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1" name="Oval 1435"/>
                <p:cNvSpPr>
                  <a:spLocks noChangeArrowheads="1"/>
                </p:cNvSpPr>
                <p:nvPr/>
              </p:nvSpPr>
              <p:spPr bwMode="auto">
                <a:xfrm>
                  <a:off x="2656" y="3561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2" name="Freeform 1436"/>
                <p:cNvSpPr/>
                <p:nvPr/>
              </p:nvSpPr>
              <p:spPr bwMode="auto">
                <a:xfrm>
                  <a:off x="2673" y="3561"/>
                  <a:ext cx="2" cy="0"/>
                </a:xfrm>
                <a:custGeom>
                  <a:gdLst>
                    <a:gd fmla="*/ 0 w 1" name="T0"/>
                    <a:gd fmla="*/ 1 w 1" name="T1"/>
                    <a:gd fmla="*/ 1 w 1" name="T2"/>
                    <a:gd fmla="*/ 1 w 1" name="T3"/>
                    <a:gd fmla="*/ 1 w 1" name="T4"/>
                    <a:gd fmla="*/ 1 w 1" name="T5"/>
                    <a:gd fmla="*/ 0 w 1" name="T6"/>
                    <a:gd fmla="*/ 0 w 1" name="T7"/>
                    <a:gd fmla="*/ 0 w 1" name="T8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3" name="Freeform 1437"/>
                <p:cNvSpPr/>
                <p:nvPr/>
              </p:nvSpPr>
              <p:spPr bwMode="auto">
                <a:xfrm>
                  <a:off x="2673" y="3561"/>
                  <a:ext cx="2" cy="0"/>
                </a:xfrm>
                <a:custGeom>
                  <a:gdLst>
                    <a:gd fmla="*/ 0 w 1" name="T0"/>
                    <a:gd fmla="*/ 0 w 1" name="T1"/>
                    <a:gd fmla="*/ 0 w 1" name="T2"/>
                    <a:gd fmla="*/ 0 w 1" name="T3"/>
                    <a:gd fmla="*/ 0 w 1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4" name="Rectangle 1438"/>
                <p:cNvSpPr>
                  <a:spLocks noChangeArrowheads="1"/>
                </p:cNvSpPr>
                <p:nvPr/>
              </p:nvSpPr>
              <p:spPr bwMode="auto">
                <a:xfrm>
                  <a:off x="2654" y="3565"/>
                  <a:ext cx="21" cy="8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5" name="Freeform 1439"/>
                <p:cNvSpPr>
                  <a:spLocks noEditPoints="1"/>
                </p:cNvSpPr>
                <p:nvPr/>
              </p:nvSpPr>
              <p:spPr bwMode="auto">
                <a:xfrm>
                  <a:off x="2654" y="3565"/>
                  <a:ext cx="21" cy="8"/>
                </a:xfrm>
                <a:custGeom>
                  <a:gdLst>
                    <a:gd fmla="*/ 21 w 21" name="T0"/>
                    <a:gd fmla="*/ 8 h 8" name="T1"/>
                    <a:gd fmla="*/ 0 w 21" name="T2"/>
                    <a:gd fmla="*/ 8 h 8" name="T3"/>
                    <a:gd fmla="*/ 0 w 21" name="T4"/>
                    <a:gd fmla="*/ 0 h 8" name="T5"/>
                    <a:gd fmla="*/ 21 w 21" name="T6"/>
                    <a:gd fmla="*/ 0 h 8" name="T7"/>
                    <a:gd fmla="*/ 21 w 21" name="T8"/>
                    <a:gd fmla="*/ 8 h 8" name="T9"/>
                    <a:gd fmla="*/ 21 w 21" name="T10"/>
                    <a:gd fmla="*/ 8 h 8" name="T11"/>
                    <a:gd fmla="*/ 21 w 21" name="T12"/>
                    <a:gd fmla="*/ 0 h 8" name="T13"/>
                    <a:gd fmla="*/ 0 w 21" name="T14"/>
                    <a:gd fmla="*/ 0 h 8" name="T15"/>
                    <a:gd fmla="*/ 0 w 21" name="T16"/>
                    <a:gd fmla="*/ 8 h 8" name="T17"/>
                    <a:gd fmla="*/ 21 w 21" name="T18"/>
                    <a:gd fmla="*/ 5 h 8" name="T19"/>
                    <a:gd fmla="*/ 21 w 21" name="T20"/>
                    <a:gd fmla="*/ 0 h 8" name="T21"/>
                    <a:gd fmla="*/ 21 w 21" name="T22"/>
                    <a:gd fmla="*/ 0 h 8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8" w="21">
                      <a:moveTo>
                        <a:pt x="21" y="8"/>
                      </a:move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8"/>
                      </a:lnTo>
                      <a:lnTo>
                        <a:pt x="21" y="8"/>
                      </a:lnTo>
                      <a:close/>
                      <a:moveTo>
                        <a:pt x="21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6" name="Freeform 1440"/>
                <p:cNvSpPr/>
                <p:nvPr/>
              </p:nvSpPr>
              <p:spPr bwMode="auto">
                <a:xfrm>
                  <a:off x="2656" y="3573"/>
                  <a:ext cx="17" cy="2"/>
                </a:xfrm>
                <a:custGeom>
                  <a:gdLst>
                    <a:gd fmla="*/ 7 w 7" name="T0"/>
                    <a:gd fmla="*/ 1 h 1" name="T1"/>
                    <a:gd fmla="*/ 7 w 7" name="T2"/>
                    <a:gd fmla="*/ 1 h 1" name="T3"/>
                    <a:gd fmla="*/ 0 w 7" name="T4"/>
                    <a:gd fmla="*/ 1 h 1" name="T5"/>
                    <a:gd fmla="*/ 0 w 7" name="T6"/>
                    <a:gd fmla="*/ 1 h 1" name="T7"/>
                    <a:gd fmla="*/ 1 w 7" name="T8"/>
                    <a:gd fmla="*/ 1 h 1" name="T9"/>
                    <a:gd fmla="*/ 0 w 7" name="T10"/>
                    <a:gd fmla="*/ 0 h 1" name="T11"/>
                    <a:gd fmla="*/ 0 w 7" name="T12"/>
                    <a:gd fmla="*/ 0 h 1" name="T13"/>
                    <a:gd fmla="*/ 7 w 7" name="T14"/>
                    <a:gd fmla="*/ 0 h 1" name="T15"/>
                    <a:gd fmla="*/ 7 w 7" name="T16"/>
                    <a:gd fmla="*/ 0 h 1" name="T17"/>
                    <a:gd fmla="*/ 7 w 7" name="T18"/>
                    <a:gd fmla="*/ 0 h 1" name="T19"/>
                    <a:gd fmla="*/ 7 w 7" name="T20"/>
                    <a:gd fmla="*/ 1 h 1" name="T21"/>
                    <a:gd fmla="*/ 7 w 7" name="T22"/>
                    <a:gd fmla="*/ 1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7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7" name="Freeform 1441"/>
                <p:cNvSpPr/>
                <p:nvPr/>
              </p:nvSpPr>
              <p:spPr bwMode="auto">
                <a:xfrm>
                  <a:off x="2656" y="3573"/>
                  <a:ext cx="17" cy="2"/>
                </a:xfrm>
                <a:custGeom>
                  <a:gdLst>
                    <a:gd fmla="*/ 0 w 7" name="T0"/>
                    <a:gd fmla="*/ 1 h 1" name="T1"/>
                    <a:gd fmla="*/ 0 w 7" name="T2"/>
                    <a:gd fmla="*/ 1 h 1" name="T3"/>
                    <a:gd fmla="*/ 0 w 7" name="T4"/>
                    <a:gd fmla="*/ 1 h 1" name="T5"/>
                    <a:gd fmla="*/ 1 w 7" name="T6"/>
                    <a:gd fmla="*/ 1 h 1" name="T7"/>
                    <a:gd fmla="*/ 0 w 7" name="T8"/>
                    <a:gd fmla="*/ 0 h 1" name="T9"/>
                    <a:gd fmla="*/ 7 w 7" name="T10"/>
                    <a:gd fmla="*/ 0 h 1" name="T11"/>
                    <a:gd fmla="*/ 7 w 7" name="T12"/>
                    <a:gd fmla="*/ 0 h 1" name="T13"/>
                    <a:gd fmla="*/ 1 w 7" name="T14"/>
                    <a:gd fmla="*/ 0 h 1" name="T15"/>
                    <a:gd fmla="*/ 1 w 7" name="T16"/>
                    <a:gd fmla="*/ 1 h 1" name="T17"/>
                    <a:gd fmla="*/ 1 w 7" name="T18"/>
                    <a:gd fmla="*/ 1 h 1" name="T19"/>
                    <a:gd fmla="*/ 7 w 7" name="T20"/>
                    <a:gd fmla="*/ 1 h 1" name="T21"/>
                    <a:gd fmla="*/ 7 w 7" name="T22"/>
                    <a:gd fmla="*/ 1 h 1" name="T23"/>
                    <a:gd fmla="*/ 7 w 7" name="T24"/>
                    <a:gd fmla="*/ 0 h 1" name="T25"/>
                    <a:gd fmla="*/ 7 w 7" name="T26"/>
                    <a:gd fmla="*/ 1 h 1" name="T27"/>
                    <a:gd fmla="*/ 7 w 7" name="T28"/>
                    <a:gd fmla="*/ 1 h 1" name="T29"/>
                    <a:gd fmla="*/ 0 w 7" name="T30"/>
                    <a:gd fmla="*/ 1 h 1" name="T31"/>
                    <a:gd fmla="*/ 0 w 7" name="T32"/>
                    <a:gd fmla="*/ 1 h 1" name="T33"/>
                    <a:gd fmla="*/ 0 w 7" name="T34"/>
                    <a:gd fmla="*/ 1 h 1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1" w="7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8" name="Freeform 1442"/>
                <p:cNvSpPr/>
                <p:nvPr/>
              </p:nvSpPr>
              <p:spPr bwMode="auto">
                <a:xfrm>
                  <a:off x="2656" y="3575"/>
                  <a:ext cx="17" cy="2"/>
                </a:xfrm>
                <a:custGeom>
                  <a:gdLst>
                    <a:gd fmla="*/ 0 w 7" name="T0"/>
                    <a:gd fmla="*/ 0 h 1" name="T1"/>
                    <a:gd fmla="*/ 7 w 7" name="T2"/>
                    <a:gd fmla="*/ 0 h 1" name="T3"/>
                    <a:gd fmla="*/ 7 w 7" name="T4"/>
                    <a:gd fmla="*/ 0 h 1" name="T5"/>
                    <a:gd fmla="*/ 7 w 7" name="T6"/>
                    <a:gd fmla="*/ 1 h 1" name="T7"/>
                    <a:gd fmla="*/ 0 w 7" name="T8"/>
                    <a:gd fmla="*/ 1 h 1" name="T9"/>
                    <a:gd fmla="*/ 0 w 7" name="T10"/>
                    <a:gd fmla="*/ 0 h 1" name="T11"/>
                    <a:gd fmla="*/ 0 w 7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7">
                      <a:moveTo>
                        <a:pt x="0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9" name="Freeform 1443"/>
                <p:cNvSpPr>
                  <a:spLocks noEditPoints="1"/>
                </p:cNvSpPr>
                <p:nvPr/>
              </p:nvSpPr>
              <p:spPr bwMode="auto">
                <a:xfrm>
                  <a:off x="2656" y="3575"/>
                  <a:ext cx="17" cy="2"/>
                </a:xfrm>
                <a:custGeom>
                  <a:gdLst>
                    <a:gd fmla="*/ 7 w 7" name="T0"/>
                    <a:gd fmla="*/ 1 h 1" name="T1"/>
                    <a:gd fmla="*/ 0 w 7" name="T2"/>
                    <a:gd fmla="*/ 1 h 1" name="T3"/>
                    <a:gd fmla="*/ 0 w 7" name="T4"/>
                    <a:gd fmla="*/ 0 h 1" name="T5"/>
                    <a:gd fmla="*/ 0 w 7" name="T6"/>
                    <a:gd fmla="*/ 0 h 1" name="T7"/>
                    <a:gd fmla="*/ 7 w 7" name="T8"/>
                    <a:gd fmla="*/ 0 h 1" name="T9"/>
                    <a:gd fmla="*/ 7 w 7" name="T10"/>
                    <a:gd fmla="*/ 0 h 1" name="T11"/>
                    <a:gd fmla="*/ 7 w 7" name="T12"/>
                    <a:gd fmla="*/ 1 h 1" name="T13"/>
                    <a:gd fmla="*/ 0 w 7" name="T14"/>
                    <a:gd fmla="*/ 0 h 1" name="T15"/>
                    <a:gd fmla="*/ 0 w 7" name="T16"/>
                    <a:gd fmla="*/ 1 h 1" name="T17"/>
                    <a:gd fmla="*/ 7 w 7" name="T18"/>
                    <a:gd fmla="*/ 1 h 1" name="T19"/>
                    <a:gd fmla="*/ 7 w 7" name="T20"/>
                    <a:gd fmla="*/ 0 h 1" name="T21"/>
                    <a:gd fmla="*/ 0 w 7" name="T22"/>
                    <a:gd fmla="*/ 0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7">
                      <a:moveTo>
                        <a:pt x="7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0" name="Freeform 1444"/>
                <p:cNvSpPr/>
                <p:nvPr/>
              </p:nvSpPr>
              <p:spPr bwMode="auto">
                <a:xfrm>
                  <a:off x="2656" y="3573"/>
                  <a:ext cx="17" cy="0"/>
                </a:xfrm>
                <a:custGeom>
                  <a:gdLst>
                    <a:gd fmla="*/ 0 w 7" name="T0"/>
                    <a:gd fmla="*/ 7 w 7" name="T1"/>
                    <a:gd fmla="*/ 7 w 7" name="T2"/>
                    <a:gd fmla="*/ 7 w 7" name="T3"/>
                    <a:gd fmla="*/ 0 w 7" name="T4"/>
                    <a:gd fmla="*/ 0 w 7" name="T5"/>
                    <a:gd fmla="*/ 0 w 7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7">
                      <a:moveTo>
                        <a:pt x="0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1" name="Freeform 1445"/>
                <p:cNvSpPr>
                  <a:spLocks noEditPoints="1"/>
                </p:cNvSpPr>
                <p:nvPr/>
              </p:nvSpPr>
              <p:spPr bwMode="auto">
                <a:xfrm>
                  <a:off x="2656" y="3570"/>
                  <a:ext cx="17" cy="3"/>
                </a:xfrm>
                <a:custGeom>
                  <a:gdLst>
                    <a:gd fmla="*/ 7 w 7" name="T0"/>
                    <a:gd fmla="*/ 1 h 1" name="T1"/>
                    <a:gd fmla="*/ 0 w 7" name="T2"/>
                    <a:gd fmla="*/ 1 h 1" name="T3"/>
                    <a:gd fmla="*/ 0 w 7" name="T4"/>
                    <a:gd fmla="*/ 1 h 1" name="T5"/>
                    <a:gd fmla="*/ 0 w 7" name="T6"/>
                    <a:gd fmla="*/ 0 h 1" name="T7"/>
                    <a:gd fmla="*/ 7 w 7" name="T8"/>
                    <a:gd fmla="*/ 0 h 1" name="T9"/>
                    <a:gd fmla="*/ 7 w 7" name="T10"/>
                    <a:gd fmla="*/ 1 h 1" name="T11"/>
                    <a:gd fmla="*/ 7 w 7" name="T12"/>
                    <a:gd fmla="*/ 1 h 1" name="T13"/>
                    <a:gd fmla="*/ 0 w 7" name="T14"/>
                    <a:gd fmla="*/ 1 h 1" name="T15"/>
                    <a:gd fmla="*/ 7 w 7" name="T16"/>
                    <a:gd fmla="*/ 1 h 1" name="T17"/>
                    <a:gd fmla="*/ 7 w 7" name="T18"/>
                    <a:gd fmla="*/ 1 h 1" name="T19"/>
                    <a:gd fmla="*/ 0 w 7" name="T20"/>
                    <a:gd fmla="*/ 1 h 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" w="7">
                      <a:moveTo>
                        <a:pt x="7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  <a:moveTo>
                        <a:pt x="0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2" name="Freeform 1446"/>
                <p:cNvSpPr/>
                <p:nvPr/>
              </p:nvSpPr>
              <p:spPr bwMode="auto">
                <a:xfrm>
                  <a:off x="2651" y="3661"/>
                  <a:ext cx="29" cy="3"/>
                </a:xfrm>
                <a:custGeom>
                  <a:gdLst>
                    <a:gd fmla="*/ 0 w 12" name="T0"/>
                    <a:gd fmla="*/ 0 h 1" name="T1"/>
                    <a:gd fmla="*/ 1 w 12" name="T2"/>
                    <a:gd fmla="*/ 0 h 1" name="T3"/>
                    <a:gd fmla="*/ 3 w 12" name="T4"/>
                    <a:gd fmla="*/ 0 h 1" name="T5"/>
                    <a:gd fmla="*/ 4 w 12" name="T6"/>
                    <a:gd fmla="*/ 0 h 1" name="T7"/>
                    <a:gd fmla="*/ 6 w 12" name="T8"/>
                    <a:gd fmla="*/ 0 h 1" name="T9"/>
                    <a:gd fmla="*/ 7 w 12" name="T10"/>
                    <a:gd fmla="*/ 0 h 1" name="T11"/>
                    <a:gd fmla="*/ 9 w 12" name="T12"/>
                    <a:gd fmla="*/ 0 h 1" name="T13"/>
                    <a:gd fmla="*/ 10 w 12" name="T14"/>
                    <a:gd fmla="*/ 0 h 1" name="T15"/>
                    <a:gd fmla="*/ 12 w 12" name="T16"/>
                    <a:gd fmla="*/ 0 h 1" name="T17"/>
                    <a:gd fmla="*/ 12 w 12" name="T18"/>
                    <a:gd fmla="*/ 1 h 1" name="T19"/>
                    <a:gd fmla="*/ 10 w 12" name="T20"/>
                    <a:gd fmla="*/ 1 h 1" name="T21"/>
                    <a:gd fmla="*/ 9 w 12" name="T22"/>
                    <a:gd fmla="*/ 1 h 1" name="T23"/>
                    <a:gd fmla="*/ 7 w 12" name="T24"/>
                    <a:gd fmla="*/ 1 h 1" name="T25"/>
                    <a:gd fmla="*/ 6 w 12" name="T26"/>
                    <a:gd fmla="*/ 1 h 1" name="T27"/>
                    <a:gd fmla="*/ 4 w 12" name="T28"/>
                    <a:gd fmla="*/ 1 h 1" name="T29"/>
                    <a:gd fmla="*/ 3 w 12" name="T30"/>
                    <a:gd fmla="*/ 1 h 1" name="T31"/>
                    <a:gd fmla="*/ 1 w 12" name="T32"/>
                    <a:gd fmla="*/ 1 h 1" name="T33"/>
                    <a:gd fmla="*/ 0 w 12" name="T34"/>
                    <a:gd fmla="*/ 1 h 1" name="T35"/>
                    <a:gd fmla="*/ 0 w 12" name="T36"/>
                    <a:gd fmla="*/ 0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1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3" name="Freeform 1447"/>
                <p:cNvSpPr>
                  <a:spLocks noEditPoints="1"/>
                </p:cNvSpPr>
                <p:nvPr/>
              </p:nvSpPr>
              <p:spPr bwMode="auto">
                <a:xfrm>
                  <a:off x="2651" y="3661"/>
                  <a:ext cx="29" cy="5"/>
                </a:xfrm>
                <a:custGeom>
                  <a:gdLst>
                    <a:gd fmla="*/ 12 w 12" name="T0"/>
                    <a:gd fmla="*/ 1 h 2" name="T1"/>
                    <a:gd fmla="*/ 12 w 12" name="T2"/>
                    <a:gd fmla="*/ 1 h 2" name="T3"/>
                    <a:gd fmla="*/ 10 w 12" name="T4"/>
                    <a:gd fmla="*/ 1 h 2" name="T5"/>
                    <a:gd fmla="*/ 7 w 12" name="T6"/>
                    <a:gd fmla="*/ 1 h 2" name="T7"/>
                    <a:gd fmla="*/ 4 w 12" name="T8"/>
                    <a:gd fmla="*/ 1 h 2" name="T9"/>
                    <a:gd fmla="*/ 1 w 12" name="T10"/>
                    <a:gd fmla="*/ 1 h 2" name="T11"/>
                    <a:gd fmla="*/ 0 w 12" name="T12"/>
                    <a:gd fmla="*/ 1 h 2" name="T13"/>
                    <a:gd fmla="*/ 0 w 12" name="T14"/>
                    <a:gd fmla="*/ 0 h 2" name="T15"/>
                    <a:gd fmla="*/ 1 w 12" name="T16"/>
                    <a:gd fmla="*/ 0 h 2" name="T17"/>
                    <a:gd fmla="*/ 4 w 12" name="T18"/>
                    <a:gd fmla="*/ 0 h 2" name="T19"/>
                    <a:gd fmla="*/ 7 w 12" name="T20"/>
                    <a:gd fmla="*/ 0 h 2" name="T21"/>
                    <a:gd fmla="*/ 10 w 12" name="T22"/>
                    <a:gd fmla="*/ 0 h 2" name="T23"/>
                    <a:gd fmla="*/ 12 w 12" name="T24"/>
                    <a:gd fmla="*/ 0 h 2" name="T25"/>
                    <a:gd fmla="*/ 12 w 12" name="T26"/>
                    <a:gd fmla="*/ 1 h 2" name="T27"/>
                    <a:gd fmla="*/ 3 w 12" name="T28"/>
                    <a:gd fmla="*/ 0 h 2" name="T29"/>
                    <a:gd fmla="*/ 1 w 12" name="T30"/>
                    <a:gd fmla="*/ 0 h 2" name="T31"/>
                    <a:gd fmla="*/ 0 w 12" name="T32"/>
                    <a:gd fmla="*/ 1 h 2" name="T33"/>
                    <a:gd fmla="*/ 0 w 12" name="T34"/>
                    <a:gd fmla="*/ 1 h 2" name="T35"/>
                    <a:gd fmla="*/ 1 w 12" name="T36"/>
                    <a:gd fmla="*/ 1 h 2" name="T37"/>
                    <a:gd fmla="*/ 4 w 12" name="T38"/>
                    <a:gd fmla="*/ 1 h 2" name="T39"/>
                    <a:gd fmla="*/ 7 w 12" name="T40"/>
                    <a:gd fmla="*/ 1 h 2" name="T41"/>
                    <a:gd fmla="*/ 10 w 12" name="T42"/>
                    <a:gd fmla="*/ 1 h 2" name="T43"/>
                    <a:gd fmla="*/ 12 w 12" name="T44"/>
                    <a:gd fmla="*/ 1 h 2" name="T45"/>
                    <a:gd fmla="*/ 12 w 12" name="T46"/>
                    <a:gd fmla="*/ 0 h 2" name="T47"/>
                    <a:gd fmla="*/ 10 w 12" name="T48"/>
                    <a:gd fmla="*/ 0 h 2" name="T49"/>
                    <a:gd fmla="*/ 7 w 12" name="T50"/>
                    <a:gd fmla="*/ 0 h 2" name="T51"/>
                    <a:gd fmla="*/ 4 w 12" name="T52"/>
                    <a:gd fmla="*/ 0 h 2" name="T53"/>
                    <a:gd fmla="*/ 3 w 12" name="T54"/>
                    <a:gd fmla="*/ 0 h 2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" w="12">
                      <a:moveTo>
                        <a:pt x="12" y="1"/>
                      </a:move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2"/>
                        <a:pt x="5" y="2"/>
                        <a:pt x="4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  <a:moveTo>
                        <a:pt x="3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"/>
                        <a:pt x="10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1"/>
                        <a:pt x="5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4" name="Freeform 1448"/>
                <p:cNvSpPr/>
                <p:nvPr/>
              </p:nvSpPr>
              <p:spPr bwMode="auto">
                <a:xfrm>
                  <a:off x="2651" y="3664"/>
                  <a:ext cx="29" cy="2"/>
                </a:xfrm>
                <a:custGeom>
                  <a:gdLst>
                    <a:gd fmla="*/ 0 w 12" name="T0"/>
                    <a:gd fmla="*/ 0 h 1" name="T1"/>
                    <a:gd fmla="*/ 1 w 12" name="T2"/>
                    <a:gd fmla="*/ 0 h 1" name="T3"/>
                    <a:gd fmla="*/ 3 w 12" name="T4"/>
                    <a:gd fmla="*/ 0 h 1" name="T5"/>
                    <a:gd fmla="*/ 4 w 12" name="T6"/>
                    <a:gd fmla="*/ 0 h 1" name="T7"/>
                    <a:gd fmla="*/ 6 w 12" name="T8"/>
                    <a:gd fmla="*/ 0 h 1" name="T9"/>
                    <a:gd fmla="*/ 7 w 12" name="T10"/>
                    <a:gd fmla="*/ 0 h 1" name="T11"/>
                    <a:gd fmla="*/ 9 w 12" name="T12"/>
                    <a:gd fmla="*/ 0 h 1" name="T13"/>
                    <a:gd fmla="*/ 10 w 12" name="T14"/>
                    <a:gd fmla="*/ 0 h 1" name="T15"/>
                    <a:gd fmla="*/ 12 w 12" name="T16"/>
                    <a:gd fmla="*/ 0 h 1" name="T17"/>
                    <a:gd fmla="*/ 12 w 12" name="T18"/>
                    <a:gd fmla="*/ 1 h 1" name="T19"/>
                    <a:gd fmla="*/ 10 w 12" name="T20"/>
                    <a:gd fmla="*/ 1 h 1" name="T21"/>
                    <a:gd fmla="*/ 9 w 12" name="T22"/>
                    <a:gd fmla="*/ 1 h 1" name="T23"/>
                    <a:gd fmla="*/ 7 w 12" name="T24"/>
                    <a:gd fmla="*/ 1 h 1" name="T25"/>
                    <a:gd fmla="*/ 6 w 12" name="T26"/>
                    <a:gd fmla="*/ 1 h 1" name="T27"/>
                    <a:gd fmla="*/ 4 w 12" name="T28"/>
                    <a:gd fmla="*/ 1 h 1" name="T29"/>
                    <a:gd fmla="*/ 3 w 12" name="T30"/>
                    <a:gd fmla="*/ 1 h 1" name="T31"/>
                    <a:gd fmla="*/ 1 w 12" name="T32"/>
                    <a:gd fmla="*/ 1 h 1" name="T33"/>
                    <a:gd fmla="*/ 0 w 12" name="T34"/>
                    <a:gd fmla="*/ 1 h 1" name="T35"/>
                    <a:gd fmla="*/ 0 w 12" name="T36"/>
                    <a:gd fmla="*/ 0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1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5" name="Freeform 1449"/>
                <p:cNvSpPr>
                  <a:spLocks noEditPoints="1"/>
                </p:cNvSpPr>
                <p:nvPr/>
              </p:nvSpPr>
              <p:spPr bwMode="auto">
                <a:xfrm>
                  <a:off x="2651" y="3664"/>
                  <a:ext cx="29" cy="4"/>
                </a:xfrm>
                <a:custGeom>
                  <a:gdLst>
                    <a:gd fmla="*/ 12 w 12" name="T0"/>
                    <a:gd fmla="*/ 1 h 2" name="T1"/>
                    <a:gd fmla="*/ 12 w 12" name="T2"/>
                    <a:gd fmla="*/ 1 h 2" name="T3"/>
                    <a:gd fmla="*/ 10 w 12" name="T4"/>
                    <a:gd fmla="*/ 1 h 2" name="T5"/>
                    <a:gd fmla="*/ 7 w 12" name="T6"/>
                    <a:gd fmla="*/ 1 h 2" name="T7"/>
                    <a:gd fmla="*/ 4 w 12" name="T8"/>
                    <a:gd fmla="*/ 1 h 2" name="T9"/>
                    <a:gd fmla="*/ 1 w 12" name="T10"/>
                    <a:gd fmla="*/ 1 h 2" name="T11"/>
                    <a:gd fmla="*/ 0 w 12" name="T12"/>
                    <a:gd fmla="*/ 1 h 2" name="T13"/>
                    <a:gd fmla="*/ 0 w 12" name="T14"/>
                    <a:gd fmla="*/ 0 h 2" name="T15"/>
                    <a:gd fmla="*/ 1 w 12" name="T16"/>
                    <a:gd fmla="*/ 0 h 2" name="T17"/>
                    <a:gd fmla="*/ 4 w 12" name="T18"/>
                    <a:gd fmla="*/ 0 h 2" name="T19"/>
                    <a:gd fmla="*/ 7 w 12" name="T20"/>
                    <a:gd fmla="*/ 0 h 2" name="T21"/>
                    <a:gd fmla="*/ 10 w 12" name="T22"/>
                    <a:gd fmla="*/ 0 h 2" name="T23"/>
                    <a:gd fmla="*/ 12 w 12" name="T24"/>
                    <a:gd fmla="*/ 0 h 2" name="T25"/>
                    <a:gd fmla="*/ 12 w 12" name="T26"/>
                    <a:gd fmla="*/ 1 h 2" name="T27"/>
                    <a:gd fmla="*/ 3 w 12" name="T28"/>
                    <a:gd fmla="*/ 0 h 2" name="T29"/>
                    <a:gd fmla="*/ 1 w 12" name="T30"/>
                    <a:gd fmla="*/ 0 h 2" name="T31"/>
                    <a:gd fmla="*/ 0 w 12" name="T32"/>
                    <a:gd fmla="*/ 0 h 2" name="T33"/>
                    <a:gd fmla="*/ 0 w 12" name="T34"/>
                    <a:gd fmla="*/ 1 h 2" name="T35"/>
                    <a:gd fmla="*/ 1 w 12" name="T36"/>
                    <a:gd fmla="*/ 1 h 2" name="T37"/>
                    <a:gd fmla="*/ 4 w 12" name="T38"/>
                    <a:gd fmla="*/ 1 h 2" name="T39"/>
                    <a:gd fmla="*/ 7 w 12" name="T40"/>
                    <a:gd fmla="*/ 1 h 2" name="T41"/>
                    <a:gd fmla="*/ 10 w 12" name="T42"/>
                    <a:gd fmla="*/ 1 h 2" name="T43"/>
                    <a:gd fmla="*/ 12 w 12" name="T44"/>
                    <a:gd fmla="*/ 1 h 2" name="T45"/>
                    <a:gd fmla="*/ 12 w 12" name="T46"/>
                    <a:gd fmla="*/ 0 h 2" name="T47"/>
                    <a:gd fmla="*/ 10 w 12" name="T48"/>
                    <a:gd fmla="*/ 0 h 2" name="T49"/>
                    <a:gd fmla="*/ 7 w 12" name="T50"/>
                    <a:gd fmla="*/ 0 h 2" name="T51"/>
                    <a:gd fmla="*/ 4 w 12" name="T52"/>
                    <a:gd fmla="*/ 0 h 2" name="T53"/>
                    <a:gd fmla="*/ 3 w 12" name="T54"/>
                    <a:gd fmla="*/ 0 h 2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" w="12">
                      <a:moveTo>
                        <a:pt x="12" y="1"/>
                      </a:move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  <a:moveTo>
                        <a:pt x="3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1"/>
                        <a:pt x="5" y="1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6" name="Freeform 1450"/>
                <p:cNvSpPr/>
                <p:nvPr/>
              </p:nvSpPr>
              <p:spPr bwMode="auto">
                <a:xfrm>
                  <a:off x="2651" y="3666"/>
                  <a:ext cx="29" cy="2"/>
                </a:xfrm>
                <a:custGeom>
                  <a:gdLst>
                    <a:gd fmla="*/ 0 w 12" name="T0"/>
                    <a:gd fmla="*/ 0 h 1" name="T1"/>
                    <a:gd fmla="*/ 1 w 12" name="T2"/>
                    <a:gd fmla="*/ 0 h 1" name="T3"/>
                    <a:gd fmla="*/ 3 w 12" name="T4"/>
                    <a:gd fmla="*/ 0 h 1" name="T5"/>
                    <a:gd fmla="*/ 4 w 12" name="T6"/>
                    <a:gd fmla="*/ 0 h 1" name="T7"/>
                    <a:gd fmla="*/ 6 w 12" name="T8"/>
                    <a:gd fmla="*/ 0 h 1" name="T9"/>
                    <a:gd fmla="*/ 7 w 12" name="T10"/>
                    <a:gd fmla="*/ 0 h 1" name="T11"/>
                    <a:gd fmla="*/ 9 w 12" name="T12"/>
                    <a:gd fmla="*/ 0 h 1" name="T13"/>
                    <a:gd fmla="*/ 10 w 12" name="T14"/>
                    <a:gd fmla="*/ 0 h 1" name="T15"/>
                    <a:gd fmla="*/ 12 w 12" name="T16"/>
                    <a:gd fmla="*/ 0 h 1" name="T17"/>
                    <a:gd fmla="*/ 12 w 12" name="T18"/>
                    <a:gd fmla="*/ 1 h 1" name="T19"/>
                    <a:gd fmla="*/ 10 w 12" name="T20"/>
                    <a:gd fmla="*/ 1 h 1" name="T21"/>
                    <a:gd fmla="*/ 9 w 12" name="T22"/>
                    <a:gd fmla="*/ 1 h 1" name="T23"/>
                    <a:gd fmla="*/ 7 w 12" name="T24"/>
                    <a:gd fmla="*/ 1 h 1" name="T25"/>
                    <a:gd fmla="*/ 6 w 12" name="T26"/>
                    <a:gd fmla="*/ 1 h 1" name="T27"/>
                    <a:gd fmla="*/ 4 w 12" name="T28"/>
                    <a:gd fmla="*/ 1 h 1" name="T29"/>
                    <a:gd fmla="*/ 3 w 12" name="T30"/>
                    <a:gd fmla="*/ 1 h 1" name="T31"/>
                    <a:gd fmla="*/ 1 w 12" name="T32"/>
                    <a:gd fmla="*/ 1 h 1" name="T33"/>
                    <a:gd fmla="*/ 0 w 12" name="T34"/>
                    <a:gd fmla="*/ 1 h 1" name="T35"/>
                    <a:gd fmla="*/ 0 w 12" name="T36"/>
                    <a:gd fmla="*/ 0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1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7" name="Freeform 1451"/>
                <p:cNvSpPr>
                  <a:spLocks noEditPoints="1"/>
                </p:cNvSpPr>
                <p:nvPr/>
              </p:nvSpPr>
              <p:spPr bwMode="auto">
                <a:xfrm>
                  <a:off x="2651" y="3664"/>
                  <a:ext cx="29" cy="4"/>
                </a:xfrm>
                <a:custGeom>
                  <a:gdLst>
                    <a:gd fmla="*/ 12 w 12" name="T0"/>
                    <a:gd fmla="*/ 2 h 2" name="T1"/>
                    <a:gd fmla="*/ 12 w 12" name="T2"/>
                    <a:gd fmla="*/ 2 h 2" name="T3"/>
                    <a:gd fmla="*/ 10 w 12" name="T4"/>
                    <a:gd fmla="*/ 2 h 2" name="T5"/>
                    <a:gd fmla="*/ 7 w 12" name="T6"/>
                    <a:gd fmla="*/ 2 h 2" name="T7"/>
                    <a:gd fmla="*/ 4 w 12" name="T8"/>
                    <a:gd fmla="*/ 2 h 2" name="T9"/>
                    <a:gd fmla="*/ 1 w 12" name="T10"/>
                    <a:gd fmla="*/ 2 h 2" name="T11"/>
                    <a:gd fmla="*/ 0 w 12" name="T12"/>
                    <a:gd fmla="*/ 2 h 2" name="T13"/>
                    <a:gd fmla="*/ 0 w 12" name="T14"/>
                    <a:gd fmla="*/ 1 h 2" name="T15"/>
                    <a:gd fmla="*/ 1 w 12" name="T16"/>
                    <a:gd fmla="*/ 1 h 2" name="T17"/>
                    <a:gd fmla="*/ 4 w 12" name="T18"/>
                    <a:gd fmla="*/ 1 h 2" name="T19"/>
                    <a:gd fmla="*/ 7 w 12" name="T20"/>
                    <a:gd fmla="*/ 1 h 2" name="T21"/>
                    <a:gd fmla="*/ 10 w 12" name="T22"/>
                    <a:gd fmla="*/ 1 h 2" name="T23"/>
                    <a:gd fmla="*/ 12 w 12" name="T24"/>
                    <a:gd fmla="*/ 1 h 2" name="T25"/>
                    <a:gd fmla="*/ 12 w 12" name="T26"/>
                    <a:gd fmla="*/ 2 h 2" name="T27"/>
                    <a:gd fmla="*/ 3 w 12" name="T28"/>
                    <a:gd fmla="*/ 1 h 2" name="T29"/>
                    <a:gd fmla="*/ 1 w 12" name="T30"/>
                    <a:gd fmla="*/ 1 h 2" name="T31"/>
                    <a:gd fmla="*/ 0 w 12" name="T32"/>
                    <a:gd fmla="*/ 1 h 2" name="T33"/>
                    <a:gd fmla="*/ 0 w 12" name="T34"/>
                    <a:gd fmla="*/ 2 h 2" name="T35"/>
                    <a:gd fmla="*/ 1 w 12" name="T36"/>
                    <a:gd fmla="*/ 2 h 2" name="T37"/>
                    <a:gd fmla="*/ 4 w 12" name="T38"/>
                    <a:gd fmla="*/ 2 h 2" name="T39"/>
                    <a:gd fmla="*/ 7 w 12" name="T40"/>
                    <a:gd fmla="*/ 2 h 2" name="T41"/>
                    <a:gd fmla="*/ 10 w 12" name="T42"/>
                    <a:gd fmla="*/ 2 h 2" name="T43"/>
                    <a:gd fmla="*/ 12 w 12" name="T44"/>
                    <a:gd fmla="*/ 2 h 2" name="T45"/>
                    <a:gd fmla="*/ 12 w 12" name="T46"/>
                    <a:gd fmla="*/ 1 h 2" name="T47"/>
                    <a:gd fmla="*/ 10 w 12" name="T48"/>
                    <a:gd fmla="*/ 1 h 2" name="T49"/>
                    <a:gd fmla="*/ 7 w 12" name="T50"/>
                    <a:gd fmla="*/ 1 h 2" name="T51"/>
                    <a:gd fmla="*/ 4 w 12" name="T52"/>
                    <a:gd fmla="*/ 1 h 2" name="T53"/>
                    <a:gd fmla="*/ 3 w 12" name="T54"/>
                    <a:gd fmla="*/ 1 h 2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" w="12"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8" y="1"/>
                        <a:pt x="9" y="1"/>
                        <a:pt x="10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2"/>
                        <a:pt x="5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8" name="Freeform 1452"/>
                <p:cNvSpPr/>
                <p:nvPr/>
              </p:nvSpPr>
              <p:spPr bwMode="auto">
                <a:xfrm>
                  <a:off x="2651" y="3668"/>
                  <a:ext cx="29" cy="3"/>
                </a:xfrm>
                <a:custGeom>
                  <a:gdLst>
                    <a:gd fmla="*/ 0 w 12" name="T0"/>
                    <a:gd fmla="*/ 1 h 1" name="T1"/>
                    <a:gd fmla="*/ 1 w 12" name="T2"/>
                    <a:gd fmla="*/ 1 h 1" name="T3"/>
                    <a:gd fmla="*/ 3 w 12" name="T4"/>
                    <a:gd fmla="*/ 1 h 1" name="T5"/>
                    <a:gd fmla="*/ 4 w 12" name="T6"/>
                    <a:gd fmla="*/ 1 h 1" name="T7"/>
                    <a:gd fmla="*/ 6 w 12" name="T8"/>
                    <a:gd fmla="*/ 1 h 1" name="T9"/>
                    <a:gd fmla="*/ 7 w 12" name="T10"/>
                    <a:gd fmla="*/ 1 h 1" name="T11"/>
                    <a:gd fmla="*/ 9 w 12" name="T12"/>
                    <a:gd fmla="*/ 1 h 1" name="T13"/>
                    <a:gd fmla="*/ 10 w 12" name="T14"/>
                    <a:gd fmla="*/ 1 h 1" name="T15"/>
                    <a:gd fmla="*/ 12 w 12" name="T16"/>
                    <a:gd fmla="*/ 1 h 1" name="T17"/>
                    <a:gd fmla="*/ 12 w 12" name="T18"/>
                    <a:gd fmla="*/ 0 h 1" name="T19"/>
                    <a:gd fmla="*/ 10 w 12" name="T20"/>
                    <a:gd fmla="*/ 0 h 1" name="T21"/>
                    <a:gd fmla="*/ 9 w 12" name="T22"/>
                    <a:gd fmla="*/ 0 h 1" name="T23"/>
                    <a:gd fmla="*/ 7 w 12" name="T24"/>
                    <a:gd fmla="*/ 0 h 1" name="T25"/>
                    <a:gd fmla="*/ 6 w 12" name="T26"/>
                    <a:gd fmla="*/ 0 h 1" name="T27"/>
                    <a:gd fmla="*/ 4 w 12" name="T28"/>
                    <a:gd fmla="*/ 0 h 1" name="T29"/>
                    <a:gd fmla="*/ 3 w 12" name="T30"/>
                    <a:gd fmla="*/ 0 h 1" name="T31"/>
                    <a:gd fmla="*/ 1 w 12" name="T32"/>
                    <a:gd fmla="*/ 0 h 1" name="T33"/>
                    <a:gd fmla="*/ 0 w 12" name="T34"/>
                    <a:gd fmla="*/ 0 h 1" name="T35"/>
                    <a:gd fmla="*/ 0 w 12" name="T36"/>
                    <a:gd fmla="*/ 1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9" y="1"/>
                      </a:cubicBez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9" name="Freeform 1453"/>
                <p:cNvSpPr>
                  <a:spLocks noEditPoints="1"/>
                </p:cNvSpPr>
                <p:nvPr/>
              </p:nvSpPr>
              <p:spPr bwMode="auto">
                <a:xfrm>
                  <a:off x="2651" y="3666"/>
                  <a:ext cx="29" cy="5"/>
                </a:xfrm>
                <a:custGeom>
                  <a:gdLst>
                    <a:gd fmla="*/ 12 w 12" name="T0"/>
                    <a:gd fmla="*/ 2 h 2" name="T1"/>
                    <a:gd fmla="*/ 12 w 12" name="T2"/>
                    <a:gd fmla="*/ 2 h 2" name="T3"/>
                    <a:gd fmla="*/ 10 w 12" name="T4"/>
                    <a:gd fmla="*/ 2 h 2" name="T5"/>
                    <a:gd fmla="*/ 7 w 12" name="T6"/>
                    <a:gd fmla="*/ 2 h 2" name="T7"/>
                    <a:gd fmla="*/ 4 w 12" name="T8"/>
                    <a:gd fmla="*/ 2 h 2" name="T9"/>
                    <a:gd fmla="*/ 1 w 12" name="T10"/>
                    <a:gd fmla="*/ 2 h 2" name="T11"/>
                    <a:gd fmla="*/ 0 w 12" name="T12"/>
                    <a:gd fmla="*/ 2 h 2" name="T13"/>
                    <a:gd fmla="*/ 0 w 12" name="T14"/>
                    <a:gd fmla="*/ 1 h 2" name="T15"/>
                    <a:gd fmla="*/ 1 w 12" name="T16"/>
                    <a:gd fmla="*/ 1 h 2" name="T17"/>
                    <a:gd fmla="*/ 4 w 12" name="T18"/>
                    <a:gd fmla="*/ 1 h 2" name="T19"/>
                    <a:gd fmla="*/ 7 w 12" name="T20"/>
                    <a:gd fmla="*/ 1 h 2" name="T21"/>
                    <a:gd fmla="*/ 10 w 12" name="T22"/>
                    <a:gd fmla="*/ 1 h 2" name="T23"/>
                    <a:gd fmla="*/ 12 w 12" name="T24"/>
                    <a:gd fmla="*/ 1 h 2" name="T25"/>
                    <a:gd fmla="*/ 12 w 12" name="T26"/>
                    <a:gd fmla="*/ 2 h 2" name="T27"/>
                    <a:gd fmla="*/ 3 w 12" name="T28"/>
                    <a:gd fmla="*/ 1 h 2" name="T29"/>
                    <a:gd fmla="*/ 1 w 12" name="T30"/>
                    <a:gd fmla="*/ 1 h 2" name="T31"/>
                    <a:gd fmla="*/ 0 w 12" name="T32"/>
                    <a:gd fmla="*/ 1 h 2" name="T33"/>
                    <a:gd fmla="*/ 0 w 12" name="T34"/>
                    <a:gd fmla="*/ 2 h 2" name="T35"/>
                    <a:gd fmla="*/ 1 w 12" name="T36"/>
                    <a:gd fmla="*/ 2 h 2" name="T37"/>
                    <a:gd fmla="*/ 4 w 12" name="T38"/>
                    <a:gd fmla="*/ 2 h 2" name="T39"/>
                    <a:gd fmla="*/ 7 w 12" name="T40"/>
                    <a:gd fmla="*/ 2 h 2" name="T41"/>
                    <a:gd fmla="*/ 10 w 12" name="T42"/>
                    <a:gd fmla="*/ 2 h 2" name="T43"/>
                    <a:gd fmla="*/ 12 w 12" name="T44"/>
                    <a:gd fmla="*/ 2 h 2" name="T45"/>
                    <a:gd fmla="*/ 12 w 12" name="T46"/>
                    <a:gd fmla="*/ 1 h 2" name="T47"/>
                    <a:gd fmla="*/ 10 w 12" name="T48"/>
                    <a:gd fmla="*/ 1 h 2" name="T49"/>
                    <a:gd fmla="*/ 7 w 12" name="T50"/>
                    <a:gd fmla="*/ 1 h 2" name="T51"/>
                    <a:gd fmla="*/ 4 w 12" name="T52"/>
                    <a:gd fmla="*/ 1 h 2" name="T53"/>
                    <a:gd fmla="*/ 3 w 12" name="T54"/>
                    <a:gd fmla="*/ 1 h 2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" w="12"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8" y="1"/>
                        <a:pt x="9" y="1"/>
                        <a:pt x="10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0" name="Freeform 1454"/>
                <p:cNvSpPr/>
                <p:nvPr/>
              </p:nvSpPr>
              <p:spPr bwMode="auto">
                <a:xfrm>
                  <a:off x="2651" y="3671"/>
                  <a:ext cx="29" cy="2"/>
                </a:xfrm>
                <a:custGeom>
                  <a:gdLst>
                    <a:gd fmla="*/ 0 w 12" name="T0"/>
                    <a:gd fmla="*/ 1 h 1" name="T1"/>
                    <a:gd fmla="*/ 1 w 12" name="T2"/>
                    <a:gd fmla="*/ 1 h 1" name="T3"/>
                    <a:gd fmla="*/ 3 w 12" name="T4"/>
                    <a:gd fmla="*/ 0 h 1" name="T5"/>
                    <a:gd fmla="*/ 4 w 12" name="T6"/>
                    <a:gd fmla="*/ 1 h 1" name="T7"/>
                    <a:gd fmla="*/ 6 w 12" name="T8"/>
                    <a:gd fmla="*/ 1 h 1" name="T9"/>
                    <a:gd fmla="*/ 7 w 12" name="T10"/>
                    <a:gd fmla="*/ 1 h 1" name="T11"/>
                    <a:gd fmla="*/ 9 w 12" name="T12"/>
                    <a:gd fmla="*/ 0 h 1" name="T13"/>
                    <a:gd fmla="*/ 10 w 12" name="T14"/>
                    <a:gd fmla="*/ 1 h 1" name="T15"/>
                    <a:gd fmla="*/ 12 w 12" name="T16"/>
                    <a:gd fmla="*/ 1 h 1" name="T17"/>
                    <a:gd fmla="*/ 12 w 12" name="T18"/>
                    <a:gd fmla="*/ 0 h 1" name="T19"/>
                    <a:gd fmla="*/ 10 w 12" name="T20"/>
                    <a:gd fmla="*/ 0 h 1" name="T21"/>
                    <a:gd fmla="*/ 9 w 12" name="T22"/>
                    <a:gd fmla="*/ 0 h 1" name="T23"/>
                    <a:gd fmla="*/ 7 w 12" name="T24"/>
                    <a:gd fmla="*/ 0 h 1" name="T25"/>
                    <a:gd fmla="*/ 6 w 12" name="T26"/>
                    <a:gd fmla="*/ 0 h 1" name="T27"/>
                    <a:gd fmla="*/ 4 w 12" name="T28"/>
                    <a:gd fmla="*/ 0 h 1" name="T29"/>
                    <a:gd fmla="*/ 3 w 12" name="T30"/>
                    <a:gd fmla="*/ 0 h 1" name="T31"/>
                    <a:gd fmla="*/ 1 w 12" name="T32"/>
                    <a:gd fmla="*/ 0 h 1" name="T33"/>
                    <a:gd fmla="*/ 0 w 12" name="T34"/>
                    <a:gd fmla="*/ 0 h 1" name="T35"/>
                    <a:gd fmla="*/ 0 w 12" name="T36"/>
                    <a:gd fmla="*/ 1 h 1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" w="12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8" y="1"/>
                        <a:pt x="8" y="0"/>
                        <a:pt x="9" y="0"/>
                      </a:cubicBezTo>
                      <a:cubicBezTo>
                        <a:pt x="9" y="0"/>
                        <a:pt x="10" y="1"/>
                        <a:pt x="10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1" name="Freeform 1455"/>
                <p:cNvSpPr>
                  <a:spLocks noEditPoints="1"/>
                </p:cNvSpPr>
                <p:nvPr/>
              </p:nvSpPr>
              <p:spPr bwMode="auto">
                <a:xfrm>
                  <a:off x="2651" y="3668"/>
                  <a:ext cx="29" cy="5"/>
                </a:xfrm>
                <a:custGeom>
                  <a:gdLst>
                    <a:gd fmla="*/ 12 w 12" name="T0"/>
                    <a:gd fmla="*/ 2 h 2" name="T1"/>
                    <a:gd fmla="*/ 12 w 12" name="T2"/>
                    <a:gd fmla="*/ 2 h 2" name="T3"/>
                    <a:gd fmla="*/ 10 w 12" name="T4"/>
                    <a:gd fmla="*/ 2 h 2" name="T5"/>
                    <a:gd fmla="*/ 7 w 12" name="T6"/>
                    <a:gd fmla="*/ 2 h 2" name="T7"/>
                    <a:gd fmla="*/ 4 w 12" name="T8"/>
                    <a:gd fmla="*/ 2 h 2" name="T9"/>
                    <a:gd fmla="*/ 1 w 12" name="T10"/>
                    <a:gd fmla="*/ 2 h 2" name="T11"/>
                    <a:gd fmla="*/ 0 w 12" name="T12"/>
                    <a:gd fmla="*/ 2 h 2" name="T13"/>
                    <a:gd fmla="*/ 0 w 12" name="T14"/>
                    <a:gd fmla="*/ 1 h 2" name="T15"/>
                    <a:gd fmla="*/ 1 w 12" name="T16"/>
                    <a:gd fmla="*/ 1 h 2" name="T17"/>
                    <a:gd fmla="*/ 4 w 12" name="T18"/>
                    <a:gd fmla="*/ 1 h 2" name="T19"/>
                    <a:gd fmla="*/ 7 w 12" name="T20"/>
                    <a:gd fmla="*/ 1 h 2" name="T21"/>
                    <a:gd fmla="*/ 10 w 12" name="T22"/>
                    <a:gd fmla="*/ 1 h 2" name="T23"/>
                    <a:gd fmla="*/ 12 w 12" name="T24"/>
                    <a:gd fmla="*/ 1 h 2" name="T25"/>
                    <a:gd fmla="*/ 12 w 12" name="T26"/>
                    <a:gd fmla="*/ 2 h 2" name="T27"/>
                    <a:gd fmla="*/ 3 w 12" name="T28"/>
                    <a:gd fmla="*/ 1 h 2" name="T29"/>
                    <a:gd fmla="*/ 1 w 12" name="T30"/>
                    <a:gd fmla="*/ 1 h 2" name="T31"/>
                    <a:gd fmla="*/ 0 w 12" name="T32"/>
                    <a:gd fmla="*/ 1 h 2" name="T33"/>
                    <a:gd fmla="*/ 0 w 12" name="T34"/>
                    <a:gd fmla="*/ 2 h 2" name="T35"/>
                    <a:gd fmla="*/ 1 w 12" name="T36"/>
                    <a:gd fmla="*/ 2 h 2" name="T37"/>
                    <a:gd fmla="*/ 4 w 12" name="T38"/>
                    <a:gd fmla="*/ 2 h 2" name="T39"/>
                    <a:gd fmla="*/ 7 w 12" name="T40"/>
                    <a:gd fmla="*/ 2 h 2" name="T41"/>
                    <a:gd fmla="*/ 10 w 12" name="T42"/>
                    <a:gd fmla="*/ 2 h 2" name="T43"/>
                    <a:gd fmla="*/ 12 w 12" name="T44"/>
                    <a:gd fmla="*/ 2 h 2" name="T45"/>
                    <a:gd fmla="*/ 12 w 12" name="T46"/>
                    <a:gd fmla="*/ 1 h 2" name="T47"/>
                    <a:gd fmla="*/ 10 w 12" name="T48"/>
                    <a:gd fmla="*/ 1 h 2" name="T49"/>
                    <a:gd fmla="*/ 7 w 12" name="T50"/>
                    <a:gd fmla="*/ 1 h 2" name="T51"/>
                    <a:gd fmla="*/ 4 w 12" name="T52"/>
                    <a:gd fmla="*/ 1 h 2" name="T53"/>
                    <a:gd fmla="*/ 3 w 12" name="T54"/>
                    <a:gd fmla="*/ 1 h 2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" w="12"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9" y="1"/>
                        <a:pt x="8" y="1"/>
                        <a:pt x="7" y="2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3" y="1"/>
                        <a:pt x="2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1" y="1"/>
                        <a:pt x="11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4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8" y="1"/>
                        <a:pt x="9" y="1"/>
                        <a:pt x="10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2" name="Freeform 1456"/>
                <p:cNvSpPr/>
                <p:nvPr/>
              </p:nvSpPr>
              <p:spPr bwMode="auto">
                <a:xfrm>
                  <a:off x="2654" y="3654"/>
                  <a:ext cx="21" cy="2"/>
                </a:xfrm>
                <a:custGeom>
                  <a:gdLst>
                    <a:gd fmla="*/ 8 w 9" name="T0"/>
                    <a:gd fmla="*/ 0 h 1" name="T1"/>
                    <a:gd fmla="*/ 8 w 9" name="T2"/>
                    <a:gd fmla="*/ 0 h 1" name="T3"/>
                    <a:gd fmla="*/ 9 w 9" name="T4"/>
                    <a:gd fmla="*/ 1 h 1" name="T5"/>
                    <a:gd fmla="*/ 0 w 9" name="T6"/>
                    <a:gd fmla="*/ 1 h 1" name="T7"/>
                    <a:gd fmla="*/ 1 w 9" name="T8"/>
                    <a:gd fmla="*/ 0 h 1" name="T9"/>
                    <a:gd fmla="*/ 1 w 9" name="T10"/>
                    <a:gd fmla="*/ 0 h 1" name="T11"/>
                    <a:gd fmla="*/ 1 w 9" name="T12"/>
                    <a:gd fmla="*/ 0 h 1" name="T13"/>
                    <a:gd fmla="*/ 8 w 9" name="T14"/>
                    <a:gd fmla="*/ 0 h 1" name="T15"/>
                    <a:gd fmla="*/ 8 w 9" name="T16"/>
                    <a:gd fmla="*/ 0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9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9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3" name="Freeform 1457"/>
                <p:cNvSpPr/>
                <p:nvPr/>
              </p:nvSpPr>
              <p:spPr bwMode="auto">
                <a:xfrm>
                  <a:off x="2654" y="3654"/>
                  <a:ext cx="21" cy="2"/>
                </a:xfrm>
                <a:custGeom>
                  <a:gdLst>
                    <a:gd fmla="*/ 9 w 9" name="T0"/>
                    <a:gd fmla="*/ 1 h 1" name="T1"/>
                    <a:gd fmla="*/ 0 w 9" name="T2"/>
                    <a:gd fmla="*/ 1 h 1" name="T3"/>
                    <a:gd fmla="*/ 1 w 9" name="T4"/>
                    <a:gd fmla="*/ 0 h 1" name="T5"/>
                    <a:gd fmla="*/ 1 w 9" name="T6"/>
                    <a:gd fmla="*/ 0 h 1" name="T7"/>
                    <a:gd fmla="*/ 0 w 9" name="T8"/>
                    <a:gd fmla="*/ 1 h 1" name="T9"/>
                    <a:gd fmla="*/ 8 w 9" name="T10"/>
                    <a:gd fmla="*/ 1 h 1" name="T11"/>
                    <a:gd fmla="*/ 8 w 9" name="T12"/>
                    <a:gd fmla="*/ 0 h 1" name="T13"/>
                    <a:gd fmla="*/ 3 w 9" name="T14"/>
                    <a:gd fmla="*/ 0 h 1" name="T15"/>
                    <a:gd fmla="*/ 8 w 9" name="T16"/>
                    <a:gd fmla="*/ 0 h 1" name="T17"/>
                    <a:gd fmla="*/ 9 w 9" name="T18"/>
                    <a:gd fmla="*/ 1 h 1" name="T19"/>
                    <a:gd fmla="*/ 9 w 9" name="T20"/>
                    <a:gd fmla="*/ 1 h 1" name="T21"/>
                    <a:gd fmla="*/ 9 w 9" name="T22"/>
                    <a:gd fmla="*/ 1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9">
                      <a:moveTo>
                        <a:pt x="9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4" name="Freeform 1458"/>
                <p:cNvSpPr/>
                <p:nvPr/>
              </p:nvSpPr>
              <p:spPr bwMode="auto">
                <a:xfrm>
                  <a:off x="2656" y="3652"/>
                  <a:ext cx="17" cy="2"/>
                </a:xfrm>
                <a:custGeom>
                  <a:gdLst>
                    <a:gd fmla="*/ 0 w 7" name="T0"/>
                    <a:gd fmla="*/ 0 h 1" name="T1"/>
                    <a:gd fmla="*/ 7 w 7" name="T2"/>
                    <a:gd fmla="*/ 0 h 1" name="T3"/>
                    <a:gd fmla="*/ 7 w 7" name="T4"/>
                    <a:gd fmla="*/ 0 h 1" name="T5"/>
                    <a:gd fmla="*/ 7 w 7" name="T6"/>
                    <a:gd fmla="*/ 1 h 1" name="T7"/>
                    <a:gd fmla="*/ 0 w 7" name="T8"/>
                    <a:gd fmla="*/ 1 h 1" name="T9"/>
                    <a:gd fmla="*/ 0 w 7" name="T10"/>
                    <a:gd fmla="*/ 0 h 1" name="T11"/>
                    <a:gd fmla="*/ 0 w 7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7">
                      <a:moveTo>
                        <a:pt x="0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5" name="Freeform 1459"/>
                <p:cNvSpPr>
                  <a:spLocks noEditPoints="1"/>
                </p:cNvSpPr>
                <p:nvPr/>
              </p:nvSpPr>
              <p:spPr bwMode="auto">
                <a:xfrm>
                  <a:off x="2656" y="3652"/>
                  <a:ext cx="17" cy="2"/>
                </a:xfrm>
                <a:custGeom>
                  <a:gdLst>
                    <a:gd fmla="*/ 7 w 7" name="T0"/>
                    <a:gd fmla="*/ 1 h 1" name="T1"/>
                    <a:gd fmla="*/ 0 w 7" name="T2"/>
                    <a:gd fmla="*/ 1 h 1" name="T3"/>
                    <a:gd fmla="*/ 0 w 7" name="T4"/>
                    <a:gd fmla="*/ 0 h 1" name="T5"/>
                    <a:gd fmla="*/ 0 w 7" name="T6"/>
                    <a:gd fmla="*/ 0 h 1" name="T7"/>
                    <a:gd fmla="*/ 7 w 7" name="T8"/>
                    <a:gd fmla="*/ 0 h 1" name="T9"/>
                    <a:gd fmla="*/ 7 w 7" name="T10"/>
                    <a:gd fmla="*/ 0 h 1" name="T11"/>
                    <a:gd fmla="*/ 7 w 7" name="T12"/>
                    <a:gd fmla="*/ 1 h 1" name="T13"/>
                    <a:gd fmla="*/ 0 w 7" name="T14"/>
                    <a:gd fmla="*/ 0 h 1" name="T15"/>
                    <a:gd fmla="*/ 0 w 7" name="T16"/>
                    <a:gd fmla="*/ 1 h 1" name="T17"/>
                    <a:gd fmla="*/ 7 w 7" name="T18"/>
                    <a:gd fmla="*/ 1 h 1" name="T19"/>
                    <a:gd fmla="*/ 7 w 7" name="T20"/>
                    <a:gd fmla="*/ 0 h 1" name="T21"/>
                    <a:gd fmla="*/ 0 w 7" name="T22"/>
                    <a:gd fmla="*/ 0 h 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" w="7">
                      <a:moveTo>
                        <a:pt x="7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6" name="Rectangle 1460"/>
                <p:cNvSpPr>
                  <a:spLocks noChangeArrowheads="1"/>
                </p:cNvSpPr>
                <p:nvPr/>
              </p:nvSpPr>
              <p:spPr bwMode="auto">
                <a:xfrm>
                  <a:off x="2654" y="3656"/>
                  <a:ext cx="21" cy="5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7" name="Freeform 1461"/>
                <p:cNvSpPr>
                  <a:spLocks noEditPoints="1"/>
                </p:cNvSpPr>
                <p:nvPr/>
              </p:nvSpPr>
              <p:spPr bwMode="auto">
                <a:xfrm>
                  <a:off x="2654" y="3656"/>
                  <a:ext cx="21" cy="5"/>
                </a:xfrm>
                <a:custGeom>
                  <a:gdLst>
                    <a:gd fmla="*/ 21 w 21" name="T0"/>
                    <a:gd fmla="*/ 5 h 5" name="T1"/>
                    <a:gd fmla="*/ 0 w 21" name="T2"/>
                    <a:gd fmla="*/ 5 h 5" name="T3"/>
                    <a:gd fmla="*/ 0 w 21" name="T4"/>
                    <a:gd fmla="*/ 0 h 5" name="T5"/>
                    <a:gd fmla="*/ 21 w 21" name="T6"/>
                    <a:gd fmla="*/ 0 h 5" name="T7"/>
                    <a:gd fmla="*/ 21 w 21" name="T8"/>
                    <a:gd fmla="*/ 5 h 5" name="T9"/>
                    <a:gd fmla="*/ 21 w 21" name="T10"/>
                    <a:gd fmla="*/ 5 h 5" name="T11"/>
                    <a:gd fmla="*/ 21 w 21" name="T12"/>
                    <a:gd fmla="*/ 0 h 5" name="T13"/>
                    <a:gd fmla="*/ 0 w 21" name="T14"/>
                    <a:gd fmla="*/ 0 h 5" name="T15"/>
                    <a:gd fmla="*/ 0 w 21" name="T16"/>
                    <a:gd fmla="*/ 5 h 5" name="T17"/>
                    <a:gd fmla="*/ 21 w 21" name="T18"/>
                    <a:gd fmla="*/ 5 h 5" name="T19"/>
                    <a:gd fmla="*/ 21 w 21" name="T20"/>
                    <a:gd fmla="*/ 0 h 5" name="T21"/>
                    <a:gd fmla="*/ 21 w 21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21">
                      <a:moveTo>
                        <a:pt x="21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  <a:moveTo>
                        <a:pt x="21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8" name="Freeform 1462"/>
                <p:cNvSpPr/>
                <p:nvPr/>
              </p:nvSpPr>
              <p:spPr bwMode="auto">
                <a:xfrm>
                  <a:off x="2675" y="3632"/>
                  <a:ext cx="5" cy="10"/>
                </a:xfrm>
                <a:custGeom>
                  <a:gdLst>
                    <a:gd fmla="*/ 1 w 2" name="T0"/>
                    <a:gd fmla="*/ 0 h 4" name="T1"/>
                    <a:gd fmla="*/ 2 w 2" name="T2"/>
                    <a:gd fmla="*/ 1 h 4" name="T3"/>
                    <a:gd fmla="*/ 1 w 2" name="T4"/>
                    <a:gd fmla="*/ 2 h 4" name="T5"/>
                    <a:gd fmla="*/ 1 w 2" name="T6"/>
                    <a:gd fmla="*/ 4 h 4" name="T7"/>
                    <a:gd fmla="*/ 0 w 2" name="T8"/>
                    <a:gd fmla="*/ 2 h 4" name="T9"/>
                    <a:gd fmla="*/ 1 w 2" name="T10"/>
                    <a:gd fmla="*/ 0 h 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29" name="Freeform 1463"/>
                <p:cNvSpPr>
                  <a:spLocks noEditPoints="1"/>
                </p:cNvSpPr>
                <p:nvPr/>
              </p:nvSpPr>
              <p:spPr bwMode="auto">
                <a:xfrm>
                  <a:off x="2675" y="3632"/>
                  <a:ext cx="5" cy="10"/>
                </a:xfrm>
                <a:custGeom>
                  <a:gdLst>
                    <a:gd fmla="*/ 1 w 2" name="T0"/>
                    <a:gd fmla="*/ 4 h 4" name="T1"/>
                    <a:gd fmla="*/ 0 w 2" name="T2"/>
                    <a:gd fmla="*/ 2 h 4" name="T3"/>
                    <a:gd fmla="*/ 1 w 2" name="T4"/>
                    <a:gd fmla="*/ 0 h 4" name="T5"/>
                    <a:gd fmla="*/ 2 w 2" name="T6"/>
                    <a:gd fmla="*/ 1 h 4" name="T7"/>
                    <a:gd fmla="*/ 1 w 2" name="T8"/>
                    <a:gd fmla="*/ 2 h 4" name="T9"/>
                    <a:gd fmla="*/ 1 w 2" name="T10"/>
                    <a:gd fmla="*/ 3 h 4" name="T11"/>
                    <a:gd fmla="*/ 1 w 2" name="T12"/>
                    <a:gd fmla="*/ 3 h 4" name="T13"/>
                    <a:gd fmla="*/ 1 w 2" name="T14"/>
                    <a:gd fmla="*/ 4 h 4" name="T15"/>
                    <a:gd fmla="*/ 1 w 2" name="T16"/>
                    <a:gd fmla="*/ 4 h 4" name="T17"/>
                    <a:gd fmla="*/ 1 w 2" name="T18"/>
                    <a:gd fmla="*/ 0 h 4" name="T19"/>
                    <a:gd fmla="*/ 0 w 2" name="T20"/>
                    <a:gd fmla="*/ 2 h 4" name="T21"/>
                    <a:gd fmla="*/ 0 w 2" name="T22"/>
                    <a:gd fmla="*/ 3 h 4" name="T23"/>
                    <a:gd fmla="*/ 0 w 2" name="T24"/>
                    <a:gd fmla="*/ 3 h 4" name="T25"/>
                    <a:gd fmla="*/ 1 w 2" name="T26"/>
                    <a:gd fmla="*/ 2 h 4" name="T27"/>
                    <a:gd fmla="*/ 2 w 2" name="T28"/>
                    <a:gd fmla="*/ 1 h 4" name="T29"/>
                    <a:gd fmla="*/ 1 w 2" name="T30"/>
                    <a:gd fmla="*/ 0 h 4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4" w="2">
                      <a:moveTo>
                        <a:pt x="1" y="4"/>
                      </a:move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0" name="Rectangle 1464"/>
                <p:cNvSpPr>
                  <a:spLocks noChangeArrowheads="1"/>
                </p:cNvSpPr>
                <p:nvPr/>
              </p:nvSpPr>
              <p:spPr bwMode="auto">
                <a:xfrm>
                  <a:off x="2656" y="3577"/>
                  <a:ext cx="17" cy="75"/>
                </a:xfrm>
                <a:prstGeom prst="rect">
                  <a:avLst/>
                </a:pr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1" name="Freeform 1465"/>
                <p:cNvSpPr>
                  <a:spLocks noEditPoints="1"/>
                </p:cNvSpPr>
                <p:nvPr/>
              </p:nvSpPr>
              <p:spPr bwMode="auto">
                <a:xfrm>
                  <a:off x="2668" y="3577"/>
                  <a:ext cx="2" cy="75"/>
                </a:xfrm>
                <a:custGeom>
                  <a:gdLst>
                    <a:gd fmla="*/ 2 w 2" name="T0"/>
                    <a:gd fmla="*/ 75 h 75" name="T1"/>
                    <a:gd fmla="*/ 2 w 2" name="T2"/>
                    <a:gd fmla="*/ 0 h 75" name="T3"/>
                    <a:gd fmla="*/ 2 w 2" name="T4"/>
                    <a:gd fmla="*/ 0 h 75" name="T5"/>
                    <a:gd fmla="*/ 2 w 2" name="T6"/>
                    <a:gd fmla="*/ 75 h 75" name="T7"/>
                    <a:gd fmla="*/ 2 w 2" name="T8"/>
                    <a:gd fmla="*/ 75 h 75" name="T9"/>
                    <a:gd fmla="*/ 0 w 2" name="T10"/>
                    <a:gd fmla="*/ 75 h 75" name="T11"/>
                    <a:gd fmla="*/ 0 w 2" name="T12"/>
                    <a:gd fmla="*/ 0 h 75" name="T13"/>
                    <a:gd fmla="*/ 0 w 2" name="T14"/>
                    <a:gd fmla="*/ 0 h 75" name="T15"/>
                    <a:gd fmla="*/ 0 w 2" name="T16"/>
                    <a:gd fmla="*/ 75 h 75" name="T17"/>
                    <a:gd fmla="*/ 0 w 2" name="T18"/>
                    <a:gd fmla="*/ 75 h 75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5" w="2">
                      <a:moveTo>
                        <a:pt x="2" y="75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75"/>
                      </a:lnTo>
                      <a:lnTo>
                        <a:pt x="2" y="75"/>
                      </a:lnTo>
                      <a:close/>
                      <a:moveTo>
                        <a:pt x="0" y="7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2" name="Freeform 1466"/>
                <p:cNvSpPr>
                  <a:spLocks noEditPoints="1"/>
                </p:cNvSpPr>
                <p:nvPr/>
              </p:nvSpPr>
              <p:spPr bwMode="auto">
                <a:xfrm>
                  <a:off x="2656" y="3577"/>
                  <a:ext cx="17" cy="75"/>
                </a:xfrm>
                <a:custGeom>
                  <a:gdLst>
                    <a:gd fmla="*/ 17 w 17" name="T0"/>
                    <a:gd fmla="*/ 75 h 75" name="T1"/>
                    <a:gd fmla="*/ 0 w 17" name="T2"/>
                    <a:gd fmla="*/ 75 h 75" name="T3"/>
                    <a:gd fmla="*/ 0 w 17" name="T4"/>
                    <a:gd fmla="*/ 0 h 75" name="T5"/>
                    <a:gd fmla="*/ 17 w 17" name="T6"/>
                    <a:gd fmla="*/ 0 h 75" name="T7"/>
                    <a:gd fmla="*/ 17 w 17" name="T8"/>
                    <a:gd fmla="*/ 75 h 75" name="T9"/>
                    <a:gd fmla="*/ 17 w 17" name="T10"/>
                    <a:gd fmla="*/ 75 h 75" name="T11"/>
                    <a:gd fmla="*/ 17 w 17" name="T12"/>
                    <a:gd fmla="*/ 0 h 75" name="T13"/>
                    <a:gd fmla="*/ 0 w 17" name="T14"/>
                    <a:gd fmla="*/ 0 h 75" name="T15"/>
                    <a:gd fmla="*/ 2 w 17" name="T16"/>
                    <a:gd fmla="*/ 75 h 75" name="T17"/>
                    <a:gd fmla="*/ 17 w 17" name="T18"/>
                    <a:gd fmla="*/ 75 h 75" name="T19"/>
                    <a:gd fmla="*/ 17 w 17" name="T20"/>
                    <a:gd fmla="*/ 0 h 75" name="T21"/>
                    <a:gd fmla="*/ 17 w 17" name="T22"/>
                    <a:gd fmla="*/ 0 h 7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75" w="17">
                      <a:moveTo>
                        <a:pt x="17" y="75"/>
                      </a:move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17" y="0"/>
                      </a:lnTo>
                      <a:lnTo>
                        <a:pt x="17" y="75"/>
                      </a:lnTo>
                      <a:lnTo>
                        <a:pt x="17" y="75"/>
                      </a:lnTo>
                      <a:close/>
                      <a:moveTo>
                        <a:pt x="17" y="0"/>
                      </a:moveTo>
                      <a:lnTo>
                        <a:pt x="0" y="0"/>
                      </a:lnTo>
                      <a:lnTo>
                        <a:pt x="2" y="75"/>
                      </a:lnTo>
                      <a:lnTo>
                        <a:pt x="17" y="75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3" name="Freeform 1467"/>
                <p:cNvSpPr/>
                <p:nvPr/>
              </p:nvSpPr>
              <p:spPr bwMode="auto">
                <a:xfrm>
                  <a:off x="2642" y="3594"/>
                  <a:ext cx="40" cy="17"/>
                </a:xfrm>
                <a:custGeom>
                  <a:gdLst>
                    <a:gd fmla="*/ 0 w 17" name="T0"/>
                    <a:gd fmla="*/ 4 h 7" name="T1"/>
                    <a:gd fmla="*/ 6 w 17" name="T2"/>
                    <a:gd fmla="*/ 3 h 7" name="T3"/>
                    <a:gd fmla="*/ 9 w 17" name="T4"/>
                    <a:gd fmla="*/ 4 h 7" name="T5"/>
                    <a:gd fmla="*/ 16 w 17" name="T6"/>
                    <a:gd fmla="*/ 7 h 7" name="T7"/>
                    <a:gd fmla="*/ 16 w 17" name="T8"/>
                    <a:gd fmla="*/ 7 h 7" name="T9"/>
                    <a:gd fmla="*/ 17 w 17" name="T10"/>
                    <a:gd fmla="*/ 4 h 7" name="T11"/>
                    <a:gd fmla="*/ 10 w 17" name="T12"/>
                    <a:gd fmla="*/ 0 h 7" name="T13"/>
                    <a:gd fmla="*/ 6 w 17" name="T14"/>
                    <a:gd fmla="*/ 0 h 7" name="T15"/>
                    <a:gd fmla="*/ 0 w 17" name="T16"/>
                    <a:gd fmla="*/ 1 h 7" name="T17"/>
                    <a:gd fmla="*/ 0 w 17" name="T18"/>
                    <a:gd fmla="*/ 4 h 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" w="17">
                      <a:moveTo>
                        <a:pt x="0" y="4"/>
                      </a:moveTo>
                      <a:cubicBezTo>
                        <a:pt x="1" y="4"/>
                        <a:pt x="4" y="3"/>
                        <a:pt x="6" y="3"/>
                      </a:cubicBezTo>
                      <a:cubicBezTo>
                        <a:pt x="7" y="3"/>
                        <a:pt x="8" y="3"/>
                        <a:pt x="9" y="4"/>
                      </a:cubicBezTo>
                      <a:cubicBezTo>
                        <a:pt x="13" y="4"/>
                        <a:pt x="16" y="6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7" y="4"/>
                        <a:pt x="17" y="4"/>
                      </a:cubicBezTo>
                      <a:cubicBezTo>
                        <a:pt x="17" y="2"/>
                        <a:pt x="14" y="1"/>
                        <a:pt x="10" y="0"/>
                      </a:cubicBezTo>
                      <a:cubicBezTo>
                        <a:pt x="9" y="0"/>
                        <a:pt x="8" y="0"/>
                        <a:pt x="6" y="0"/>
                      </a:cubicBezTo>
                      <a:cubicBezTo>
                        <a:pt x="4" y="0"/>
                        <a:pt x="2" y="0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4" name="Freeform 1468"/>
                <p:cNvSpPr>
                  <a:spLocks noEditPoints="1"/>
                </p:cNvSpPr>
                <p:nvPr/>
              </p:nvSpPr>
              <p:spPr bwMode="auto">
                <a:xfrm>
                  <a:off x="2642" y="3594"/>
                  <a:ext cx="40" cy="17"/>
                </a:xfrm>
                <a:custGeom>
                  <a:gdLst>
                    <a:gd fmla="*/ 16 w 17" name="T0"/>
                    <a:gd fmla="*/ 7 h 7" name="T1"/>
                    <a:gd fmla="*/ 16 w 17" name="T2"/>
                    <a:gd fmla="*/ 7 h 7" name="T3"/>
                    <a:gd fmla="*/ 16 w 17" name="T4"/>
                    <a:gd fmla="*/ 7 h 7" name="T5"/>
                    <a:gd fmla="*/ 16 w 17" name="T6"/>
                    <a:gd fmla="*/ 7 h 7" name="T7"/>
                    <a:gd fmla="*/ 16 w 17" name="T8"/>
                    <a:gd fmla="*/ 7 h 7" name="T9"/>
                    <a:gd fmla="*/ 16 w 17" name="T10"/>
                    <a:gd fmla="*/ 7 h 7" name="T11"/>
                    <a:gd fmla="*/ 16 w 17" name="T12"/>
                    <a:gd fmla="*/ 7 h 7" name="T13"/>
                    <a:gd fmla="*/ 16 w 17" name="T14"/>
                    <a:gd fmla="*/ 6 h 7" name="T15"/>
                    <a:gd fmla="*/ 9 w 17" name="T16"/>
                    <a:gd fmla="*/ 4 h 7" name="T17"/>
                    <a:gd fmla="*/ 6 w 17" name="T18"/>
                    <a:gd fmla="*/ 3 h 7" name="T19"/>
                    <a:gd fmla="*/ 0 w 17" name="T20"/>
                    <a:gd fmla="*/ 5 h 7" name="T21"/>
                    <a:gd fmla="*/ 0 w 17" name="T22"/>
                    <a:gd fmla="*/ 1 h 7" name="T23"/>
                    <a:gd fmla="*/ 7 w 17" name="T24"/>
                    <a:gd fmla="*/ 0 h 7" name="T25"/>
                    <a:gd fmla="*/ 10 w 17" name="T26"/>
                    <a:gd fmla="*/ 0 h 7" name="T27"/>
                    <a:gd fmla="*/ 17 w 17" name="T28"/>
                    <a:gd fmla="*/ 3 h 7" name="T29"/>
                    <a:gd fmla="*/ 17 w 17" name="T30"/>
                    <a:gd fmla="*/ 4 h 7" name="T31"/>
                    <a:gd fmla="*/ 16 w 17" name="T32"/>
                    <a:gd fmla="*/ 7 h 7" name="T33"/>
                    <a:gd fmla="*/ 16 w 17" name="T34"/>
                    <a:gd fmla="*/ 7 h 7" name="T35"/>
                    <a:gd fmla="*/ 6 w 17" name="T36"/>
                    <a:gd fmla="*/ 3 h 7" name="T37"/>
                    <a:gd fmla="*/ 9 w 17" name="T38"/>
                    <a:gd fmla="*/ 4 h 7" name="T39"/>
                    <a:gd fmla="*/ 16 w 17" name="T40"/>
                    <a:gd fmla="*/ 6 h 7" name="T41"/>
                    <a:gd fmla="*/ 16 w 17" name="T42"/>
                    <a:gd fmla="*/ 7 h 7" name="T43"/>
                    <a:gd fmla="*/ 17 w 17" name="T44"/>
                    <a:gd fmla="*/ 4 h 7" name="T45"/>
                    <a:gd fmla="*/ 17 w 17" name="T46"/>
                    <a:gd fmla="*/ 3 h 7" name="T47"/>
                    <a:gd fmla="*/ 10 w 17" name="T48"/>
                    <a:gd fmla="*/ 0 h 7" name="T49"/>
                    <a:gd fmla="*/ 0 w 17" name="T50"/>
                    <a:gd fmla="*/ 1 h 7" name="T51"/>
                    <a:gd fmla="*/ 0 w 17" name="T52"/>
                    <a:gd fmla="*/ 4 h 7" name="T53"/>
                    <a:gd fmla="*/ 6 w 17" name="T54"/>
                    <a:gd fmla="*/ 3 h 7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7" w="17">
                      <a:moveTo>
                        <a:pt x="16" y="7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6"/>
                      </a:cubicBezTo>
                      <a:cubicBezTo>
                        <a:pt x="15" y="5"/>
                        <a:pt x="12" y="4"/>
                        <a:pt x="9" y="4"/>
                      </a:cubicBezTo>
                      <a:cubicBezTo>
                        <a:pt x="8" y="4"/>
                        <a:pt x="7" y="3"/>
                        <a:pt x="6" y="3"/>
                      </a:cubicBezTo>
                      <a:cubicBezTo>
                        <a:pt x="4" y="4"/>
                        <a:pt x="2" y="4"/>
                        <a:pt x="0" y="5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0"/>
                        <a:pt x="4" y="0"/>
                        <a:pt x="7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13" y="1"/>
                        <a:pt x="16" y="2"/>
                        <a:pt x="17" y="3"/>
                      </a:cubicBezTo>
                      <a:cubicBezTo>
                        <a:pt x="17" y="3"/>
                        <a:pt x="17" y="4"/>
                        <a:pt x="17" y="4"/>
                      </a:cubicBezTo>
                      <a:cubicBezTo>
                        <a:pt x="17" y="4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lose/>
                      <a:moveTo>
                        <a:pt x="6" y="3"/>
                      </a:moveTo>
                      <a:cubicBezTo>
                        <a:pt x="7" y="3"/>
                        <a:pt x="8" y="3"/>
                        <a:pt x="9" y="4"/>
                      </a:cubicBezTo>
                      <a:cubicBezTo>
                        <a:pt x="12" y="4"/>
                        <a:pt x="15" y="5"/>
                        <a:pt x="16" y="6"/>
                      </a:cubicBezTo>
                      <a:cubicBezTo>
                        <a:pt x="16" y="6"/>
                        <a:pt x="16" y="7"/>
                        <a:pt x="16" y="7"/>
                      </a:cubicBezTo>
                      <a:cubicBezTo>
                        <a:pt x="16" y="5"/>
                        <a:pt x="17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6" y="2"/>
                        <a:pt x="13" y="1"/>
                        <a:pt x="10" y="0"/>
                      </a:cubicBezTo>
                      <a:cubicBezTo>
                        <a:pt x="6" y="0"/>
                        <a:pt x="2" y="0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4" y="3"/>
                        <a:pt x="6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5" name="Freeform 1469"/>
                <p:cNvSpPr/>
                <p:nvPr/>
              </p:nvSpPr>
              <p:spPr bwMode="auto">
                <a:xfrm>
                  <a:off x="2673" y="3606"/>
                  <a:ext cx="7" cy="7"/>
                </a:xfrm>
                <a:custGeom>
                  <a:gdLst>
                    <a:gd fmla="*/ 0 w 3" name="T0"/>
                    <a:gd fmla="*/ 3 h 3" name="T1"/>
                    <a:gd fmla="*/ 3 w 3" name="T2"/>
                    <a:gd fmla="*/ 2 h 3" name="T3"/>
                    <a:gd fmla="*/ 1 w 3" name="T4"/>
                    <a:gd fmla="*/ 0 h 3" name="T5"/>
                    <a:gd fmla="*/ 0 w 3" name="T6"/>
                    <a:gd fmla="*/ 0 h 3" name="T7"/>
                    <a:gd fmla="*/ 0 w 3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3">
                      <a:moveTo>
                        <a:pt x="0" y="3"/>
                      </a:move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6" name="Freeform 1470"/>
                <p:cNvSpPr>
                  <a:spLocks noEditPoints="1"/>
                </p:cNvSpPr>
                <p:nvPr/>
              </p:nvSpPr>
              <p:spPr bwMode="auto">
                <a:xfrm>
                  <a:off x="2673" y="3606"/>
                  <a:ext cx="7" cy="7"/>
                </a:xfrm>
                <a:custGeom>
                  <a:gdLst>
                    <a:gd fmla="*/ 0 w 3" name="T0"/>
                    <a:gd fmla="*/ 3 h 3" name="T1"/>
                    <a:gd fmla="*/ 0 w 3" name="T2"/>
                    <a:gd fmla="*/ 0 h 3" name="T3"/>
                    <a:gd fmla="*/ 1 w 3" name="T4"/>
                    <a:gd fmla="*/ 0 h 3" name="T5"/>
                    <a:gd fmla="*/ 3 w 3" name="T6"/>
                    <a:gd fmla="*/ 2 h 3" name="T7"/>
                    <a:gd fmla="*/ 0 w 3" name="T8"/>
                    <a:gd fmla="*/ 3 h 3" name="T9"/>
                    <a:gd fmla="*/ 0 w 3" name="T10"/>
                    <a:gd fmla="*/ 3 h 3" name="T11"/>
                    <a:gd fmla="*/ 1 w 3" name="T12"/>
                    <a:gd fmla="*/ 0 h 3" name="T13"/>
                    <a:gd fmla="*/ 0 w 3" name="T14"/>
                    <a:gd fmla="*/ 0 h 3" name="T15"/>
                    <a:gd fmla="*/ 0 w 3" name="T16"/>
                    <a:gd fmla="*/ 3 h 3" name="T17"/>
                    <a:gd fmla="*/ 3 w 3" name="T18"/>
                    <a:gd fmla="*/ 2 h 3" name="T19"/>
                    <a:gd fmla="*/ 1 w 3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1"/>
                        <a:pt x="3" y="1"/>
                        <a:pt x="3" y="2"/>
                      </a:cubicBezTo>
                      <a:cubicBezTo>
                        <a:pt x="3" y="3"/>
                        <a:pt x="2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7" name="Freeform 1471"/>
                <p:cNvSpPr/>
                <p:nvPr/>
              </p:nvSpPr>
              <p:spPr bwMode="auto">
                <a:xfrm>
                  <a:off x="2651" y="3608"/>
                  <a:ext cx="5" cy="8"/>
                </a:xfrm>
                <a:custGeom>
                  <a:gdLst>
                    <a:gd fmla="*/ 2 w 2" name="T0"/>
                    <a:gd fmla="*/ 0 h 3" name="T1"/>
                    <a:gd fmla="*/ 0 w 2" name="T2"/>
                    <a:gd fmla="*/ 1 h 3" name="T3"/>
                    <a:gd fmla="*/ 0 w 2" name="T4"/>
                    <a:gd fmla="*/ 1 h 3" name="T5"/>
                    <a:gd fmla="*/ 2 w 2" name="T6"/>
                    <a:gd fmla="*/ 3 h 3" name="T7"/>
                    <a:gd fmla="*/ 2 w 2" name="T8"/>
                    <a:gd fmla="*/ 0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8" name="Freeform 1472"/>
                <p:cNvSpPr>
                  <a:spLocks noEditPoints="1"/>
                </p:cNvSpPr>
                <p:nvPr/>
              </p:nvSpPr>
              <p:spPr bwMode="auto">
                <a:xfrm>
                  <a:off x="2651" y="3608"/>
                  <a:ext cx="7" cy="8"/>
                </a:xfrm>
                <a:custGeom>
                  <a:gdLst>
                    <a:gd fmla="*/ 3 w 3" name="T0"/>
                    <a:gd fmla="*/ 3 h 3" name="T1"/>
                    <a:gd fmla="*/ 2 w 3" name="T2"/>
                    <a:gd fmla="*/ 3 h 3" name="T3"/>
                    <a:gd fmla="*/ 0 w 3" name="T4"/>
                    <a:gd fmla="*/ 1 h 3" name="T5"/>
                    <a:gd fmla="*/ 2 w 3" name="T6"/>
                    <a:gd fmla="*/ 0 h 3" name="T7"/>
                    <a:gd fmla="*/ 3 w 3" name="T8"/>
                    <a:gd fmla="*/ 3 h 3" name="T9"/>
                    <a:gd fmla="*/ 2 w 3" name="T10"/>
                    <a:gd fmla="*/ 0 h 3" name="T11"/>
                    <a:gd fmla="*/ 0 w 3" name="T12"/>
                    <a:gd fmla="*/ 1 h 3" name="T13"/>
                    <a:gd fmla="*/ 2 w 3" name="T14"/>
                    <a:gd fmla="*/ 3 h 3" name="T15"/>
                    <a:gd fmla="*/ 2 w 3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3">
                      <a:moveTo>
                        <a:pt x="3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39" name="Freeform 1473"/>
                <p:cNvSpPr/>
                <p:nvPr/>
              </p:nvSpPr>
              <p:spPr bwMode="auto">
                <a:xfrm>
                  <a:off x="2649" y="3611"/>
                  <a:ext cx="33" cy="24"/>
                </a:xfrm>
                <a:custGeom>
                  <a:gdLst>
                    <a:gd fmla="*/ 14 w 14" name="T0"/>
                    <a:gd fmla="*/ 7 h 10" name="T1"/>
                    <a:gd fmla="*/ 10 w 14" name="T2"/>
                    <a:gd fmla="*/ 5 h 10" name="T3"/>
                    <a:gd fmla="*/ 7 w 14" name="T4"/>
                    <a:gd fmla="*/ 4 h 10" name="T5"/>
                    <a:gd fmla="*/ 1 w 14" name="T6"/>
                    <a:gd fmla="*/ 0 h 10" name="T7"/>
                    <a:gd fmla="*/ 1 w 14" name="T8"/>
                    <a:gd fmla="*/ 0 h 10" name="T9"/>
                    <a:gd fmla="*/ 1 w 14" name="T10"/>
                    <a:gd fmla="*/ 3 h 10" name="T11"/>
                    <a:gd fmla="*/ 6 w 14" name="T12"/>
                    <a:gd fmla="*/ 7 h 10" name="T13"/>
                    <a:gd fmla="*/ 10 w 14" name="T14"/>
                    <a:gd fmla="*/ 8 h 10" name="T15"/>
                    <a:gd fmla="*/ 13 w 14" name="T16"/>
                    <a:gd fmla="*/ 10 h 10" name="T17"/>
                    <a:gd fmla="*/ 14 w 14" name="T18"/>
                    <a:gd fmla="*/ 7 h 10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0" w="14">
                      <a:moveTo>
                        <a:pt x="14" y="7"/>
                      </a:moveTo>
                      <a:cubicBezTo>
                        <a:pt x="14" y="7"/>
                        <a:pt x="12" y="6"/>
                        <a:pt x="10" y="5"/>
                      </a:cubicBezTo>
                      <a:cubicBezTo>
                        <a:pt x="9" y="4"/>
                        <a:pt x="8" y="4"/>
                        <a:pt x="7" y="4"/>
                      </a:cubicBezTo>
                      <a:cubicBezTo>
                        <a:pt x="3" y="2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3"/>
                        <a:pt x="1" y="3"/>
                      </a:cubicBezTo>
                      <a:cubicBezTo>
                        <a:pt x="0" y="3"/>
                        <a:pt x="3" y="5"/>
                        <a:pt x="6" y="7"/>
                      </a:cubicBezTo>
                      <a:cubicBezTo>
                        <a:pt x="7" y="7"/>
                        <a:pt x="9" y="8"/>
                        <a:pt x="10" y="8"/>
                      </a:cubicBezTo>
                      <a:cubicBezTo>
                        <a:pt x="12" y="9"/>
                        <a:pt x="13" y="10"/>
                        <a:pt x="13" y="10"/>
                      </a:cubicBezTo>
                      <a:cubicBezTo>
                        <a:pt x="14" y="7"/>
                        <a:pt x="14" y="7"/>
                        <a:pt x="14" y="7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0" name="Freeform 1474"/>
                <p:cNvSpPr>
                  <a:spLocks noEditPoints="1"/>
                </p:cNvSpPr>
                <p:nvPr/>
              </p:nvSpPr>
              <p:spPr bwMode="auto">
                <a:xfrm>
                  <a:off x="2651" y="3611"/>
                  <a:ext cx="31" cy="24"/>
                </a:xfrm>
                <a:custGeom>
                  <a:gdLst>
                    <a:gd fmla="*/ 12 w 13" name="T0"/>
                    <a:gd fmla="*/ 10 h 10" name="T1"/>
                    <a:gd fmla="*/ 12 w 13" name="T2"/>
                    <a:gd fmla="*/ 10 h 10" name="T3"/>
                    <a:gd fmla="*/ 12 w 13" name="T4"/>
                    <a:gd fmla="*/ 10 h 10" name="T5"/>
                    <a:gd fmla="*/ 12 w 13" name="T6"/>
                    <a:gd fmla="*/ 10 h 10" name="T7"/>
                    <a:gd fmla="*/ 12 w 13" name="T8"/>
                    <a:gd fmla="*/ 10 h 10" name="T9"/>
                    <a:gd fmla="*/ 12 w 13" name="T10"/>
                    <a:gd fmla="*/ 10 h 10" name="T11"/>
                    <a:gd fmla="*/ 12 w 13" name="T12"/>
                    <a:gd fmla="*/ 10 h 10" name="T13"/>
                    <a:gd fmla="*/ 9 w 13" name="T14"/>
                    <a:gd fmla="*/ 8 h 10" name="T15"/>
                    <a:gd fmla="*/ 5 w 13" name="T16"/>
                    <a:gd fmla="*/ 7 h 10" name="T17"/>
                    <a:gd fmla="*/ 0 w 13" name="T18"/>
                    <a:gd fmla="*/ 3 h 10" name="T19"/>
                    <a:gd fmla="*/ 0 w 13" name="T20"/>
                    <a:gd fmla="*/ 0 h 10" name="T21"/>
                    <a:gd fmla="*/ 6 w 13" name="T22"/>
                    <a:gd fmla="*/ 4 h 10" name="T23"/>
                    <a:gd fmla="*/ 9 w 13" name="T24"/>
                    <a:gd fmla="*/ 5 h 10" name="T25"/>
                    <a:gd fmla="*/ 13 w 13" name="T26"/>
                    <a:gd fmla="*/ 7 h 10" name="T27"/>
                    <a:gd fmla="*/ 12 w 13" name="T28"/>
                    <a:gd fmla="*/ 10 h 10" name="T29"/>
                    <a:gd fmla="*/ 12 w 13" name="T30"/>
                    <a:gd fmla="*/ 10 h 10" name="T31"/>
                    <a:gd fmla="*/ 0 w 13" name="T32"/>
                    <a:gd fmla="*/ 0 h 10" name="T33"/>
                    <a:gd fmla="*/ 0 w 13" name="T34"/>
                    <a:gd fmla="*/ 3 h 10" name="T35"/>
                    <a:gd fmla="*/ 5 w 13" name="T36"/>
                    <a:gd fmla="*/ 7 h 10" name="T37"/>
                    <a:gd fmla="*/ 9 w 13" name="T38"/>
                    <a:gd fmla="*/ 8 h 10" name="T39"/>
                    <a:gd fmla="*/ 12 w 13" name="T40"/>
                    <a:gd fmla="*/ 10 h 10" name="T41"/>
                    <a:gd fmla="*/ 13 w 13" name="T42"/>
                    <a:gd fmla="*/ 7 h 10" name="T43"/>
                    <a:gd fmla="*/ 9 w 13" name="T44"/>
                    <a:gd fmla="*/ 5 h 10" name="T45"/>
                    <a:gd fmla="*/ 6 w 13" name="T46"/>
                    <a:gd fmla="*/ 4 h 10" name="T47"/>
                    <a:gd fmla="*/ 0 w 13" name="T48"/>
                    <a:gd fmla="*/ 0 h 10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10" w="13">
                      <a:moveTo>
                        <a:pt x="12" y="10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0" y="9"/>
                        <a:pt x="9" y="8"/>
                      </a:cubicBezTo>
                      <a:cubicBezTo>
                        <a:pt x="8" y="8"/>
                        <a:pt x="6" y="7"/>
                        <a:pt x="5" y="7"/>
                      </a:cubicBezTo>
                      <a:cubicBezTo>
                        <a:pt x="2" y="5"/>
                        <a:pt x="0" y="4"/>
                        <a:pt x="0" y="3"/>
                      </a:cubicBez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1"/>
                        <a:pt x="3" y="2"/>
                        <a:pt x="6" y="4"/>
                      </a:cubicBezTo>
                      <a:cubicBezTo>
                        <a:pt x="7" y="4"/>
                        <a:pt x="8" y="4"/>
                        <a:pt x="9" y="5"/>
                      </a:cubicBezTo>
                      <a:cubicBezTo>
                        <a:pt x="11" y="6"/>
                        <a:pt x="13" y="7"/>
                        <a:pt x="13" y="7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0" y="4"/>
                        <a:pt x="2" y="5"/>
                        <a:pt x="5" y="7"/>
                      </a:cubicBezTo>
                      <a:cubicBezTo>
                        <a:pt x="6" y="7"/>
                        <a:pt x="8" y="8"/>
                        <a:pt x="9" y="8"/>
                      </a:cubicBezTo>
                      <a:cubicBezTo>
                        <a:pt x="10" y="9"/>
                        <a:pt x="12" y="9"/>
                        <a:pt x="12" y="10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1" y="6"/>
                        <a:pt x="9" y="5"/>
                      </a:cubicBezTo>
                      <a:cubicBezTo>
                        <a:pt x="8" y="5"/>
                        <a:pt x="7" y="4"/>
                        <a:pt x="6" y="4"/>
                      </a:cubicBezTo>
                      <a:cubicBezTo>
                        <a:pt x="3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1" name="Freeform 1475"/>
                <p:cNvSpPr/>
                <p:nvPr/>
              </p:nvSpPr>
              <p:spPr bwMode="auto">
                <a:xfrm>
                  <a:off x="2647" y="3594"/>
                  <a:ext cx="7" cy="7"/>
                </a:xfrm>
                <a:custGeom>
                  <a:gdLst>
                    <a:gd fmla="*/ 2 w 3" name="T0"/>
                    <a:gd fmla="*/ 3 h 3" name="T1"/>
                    <a:gd fmla="*/ 3 w 3" name="T2"/>
                    <a:gd fmla="*/ 0 h 3" name="T3"/>
                    <a:gd fmla="*/ 3 w 3" name="T4"/>
                    <a:gd fmla="*/ 1 h 3" name="T5"/>
                    <a:gd fmla="*/ 2 w 3" name="T6"/>
                    <a:gd fmla="*/ 1 h 3" name="T7"/>
                    <a:gd fmla="*/ 2 w 3" name="T8"/>
                    <a:gd fmla="*/ 2 h 3" name="T9"/>
                    <a:gd fmla="*/ 1 w 3" name="T10"/>
                    <a:gd fmla="*/ 1 h 3" name="T11"/>
                    <a:gd fmla="*/ 0 w 3" name="T12"/>
                    <a:gd fmla="*/ 1 h 3" name="T13"/>
                    <a:gd fmla="*/ 0 w 3" name="T14"/>
                    <a:gd fmla="*/ 1 h 3" name="T15"/>
                    <a:gd fmla="*/ 2 w 3" name="T16"/>
                    <a:gd fmla="*/ 3 h 3" name="T17"/>
                    <a:gd fmla="*/ 2 w 3" name="T18"/>
                    <a:gd fmla="*/ 3 h 3" name="T19"/>
                    <a:gd fmla="*/ 2 w 3" name="T20"/>
                    <a:gd fmla="*/ 3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2" y="3"/>
                      </a:move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2" name="Freeform 1476"/>
                <p:cNvSpPr/>
                <p:nvPr/>
              </p:nvSpPr>
              <p:spPr bwMode="auto">
                <a:xfrm>
                  <a:off x="2656" y="3594"/>
                  <a:ext cx="2" cy="7"/>
                </a:xfrm>
                <a:custGeom>
                  <a:gdLst>
                    <a:gd fmla="*/ 0 w 1" name="T0"/>
                    <a:gd fmla="*/ 0 h 3" name="T1"/>
                    <a:gd fmla="*/ 0 w 1" name="T2"/>
                    <a:gd fmla="*/ 1 h 3" name="T3"/>
                    <a:gd fmla="*/ 0 w 1" name="T4"/>
                    <a:gd fmla="*/ 0 h 3" name="T5"/>
                    <a:gd fmla="*/ 0 w 1" name="T6"/>
                    <a:gd fmla="*/ 3 h 3" name="T7"/>
                    <a:gd fmla="*/ 1 w 1" name="T8"/>
                    <a:gd fmla="*/ 3 h 3" name="T9"/>
                    <a:gd fmla="*/ 1 w 1" name="T10"/>
                    <a:gd fmla="*/ 3 h 3" name="T11"/>
                    <a:gd fmla="*/ 1 w 1" name="T12"/>
                    <a:gd fmla="*/ 3 h 3" name="T13"/>
                    <a:gd fmla="*/ 0 w 1" name="T14"/>
                    <a:gd fmla="*/ 3 h 3" name="T15"/>
                    <a:gd fmla="*/ 0 w 1" name="T16"/>
                    <a:gd fmla="*/ 0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3" name="Freeform 1477"/>
                <p:cNvSpPr/>
                <p:nvPr/>
              </p:nvSpPr>
              <p:spPr bwMode="auto">
                <a:xfrm>
                  <a:off x="2661" y="3597"/>
                  <a:ext cx="4" cy="4"/>
                </a:xfrm>
                <a:custGeom>
                  <a:gdLst>
                    <a:gd fmla="*/ 1 w 2" name="T0"/>
                    <a:gd fmla="*/ 0 h 2" name="T1"/>
                    <a:gd fmla="*/ 2 w 2" name="T2"/>
                    <a:gd fmla="*/ 0 h 2" name="T3"/>
                    <a:gd fmla="*/ 2 w 2" name="T4"/>
                    <a:gd fmla="*/ 0 h 2" name="T5"/>
                    <a:gd fmla="*/ 2 w 2" name="T6"/>
                    <a:gd fmla="*/ 0 h 2" name="T7"/>
                    <a:gd fmla="*/ 0 w 2" name="T8"/>
                    <a:gd fmla="*/ 0 h 2" name="T9"/>
                    <a:gd fmla="*/ 0 w 2" name="T10"/>
                    <a:gd fmla="*/ 0 h 2" name="T11"/>
                    <a:gd fmla="*/ 0 w 2" name="T12"/>
                    <a:gd fmla="*/ 0 h 2" name="T13"/>
                    <a:gd fmla="*/ 0 w 2" name="T14"/>
                    <a:gd fmla="*/ 0 h 2" name="T15"/>
                    <a:gd fmla="*/ 0 w 2" name="T16"/>
                    <a:gd fmla="*/ 2 h 2" name="T17"/>
                    <a:gd fmla="*/ 1 w 2" name="T18"/>
                    <a:gd fmla="*/ 2 h 2" name="T19"/>
                    <a:gd fmla="*/ 1 w 2" name="T20"/>
                    <a:gd fmla="*/ 2 h 2" name="T21"/>
                    <a:gd fmla="*/ 1 w 2" name="T22"/>
                    <a:gd fmla="*/ 0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2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4" name="Freeform 1478"/>
                <p:cNvSpPr>
                  <a:spLocks noEditPoints="1"/>
                </p:cNvSpPr>
                <p:nvPr/>
              </p:nvSpPr>
              <p:spPr bwMode="auto">
                <a:xfrm>
                  <a:off x="2665" y="3597"/>
                  <a:ext cx="8" cy="7"/>
                </a:xfrm>
                <a:custGeom>
                  <a:gdLst>
                    <a:gd fmla="*/ 0 w 3" name="T0"/>
                    <a:gd fmla="*/ 2 h 3" name="T1"/>
                    <a:gd fmla="*/ 0 w 3" name="T2"/>
                    <a:gd fmla="*/ 2 h 3" name="T3"/>
                    <a:gd fmla="*/ 1 w 3" name="T4"/>
                    <a:gd fmla="*/ 2 h 3" name="T5"/>
                    <a:gd fmla="*/ 1 w 3" name="T6"/>
                    <a:gd fmla="*/ 1 h 3" name="T7"/>
                    <a:gd fmla="*/ 1 w 3" name="T8"/>
                    <a:gd fmla="*/ 1 h 3" name="T9"/>
                    <a:gd fmla="*/ 1 w 3" name="T10"/>
                    <a:gd fmla="*/ 2 h 3" name="T11"/>
                    <a:gd fmla="*/ 2 w 3" name="T12"/>
                    <a:gd fmla="*/ 3 h 3" name="T13"/>
                    <a:gd fmla="*/ 2 w 3" name="T14"/>
                    <a:gd fmla="*/ 3 h 3" name="T15"/>
                    <a:gd fmla="*/ 2 w 3" name="T16"/>
                    <a:gd fmla="*/ 3 h 3" name="T17"/>
                    <a:gd fmla="*/ 2 w 3" name="T18"/>
                    <a:gd fmla="*/ 3 h 3" name="T19"/>
                    <a:gd fmla="*/ 2 w 3" name="T20"/>
                    <a:gd fmla="*/ 1 h 3" name="T21"/>
                    <a:gd fmla="*/ 3 w 3" name="T22"/>
                    <a:gd fmla="*/ 1 h 3" name="T23"/>
                    <a:gd fmla="*/ 2 w 3" name="T24"/>
                    <a:gd fmla="*/ 0 h 3" name="T25"/>
                    <a:gd fmla="*/ 2 w 3" name="T26"/>
                    <a:gd fmla="*/ 0 h 3" name="T27"/>
                    <a:gd fmla="*/ 1 w 3" name="T28"/>
                    <a:gd fmla="*/ 0 h 3" name="T29"/>
                    <a:gd fmla="*/ 0 w 3" name="T30"/>
                    <a:gd fmla="*/ 2 h 3" name="T31"/>
                    <a:gd fmla="*/ 1 w 3" name="T32"/>
                    <a:gd fmla="*/ 0 h 3" name="T33"/>
                    <a:gd fmla="*/ 2 w 3" name="T34"/>
                    <a:gd fmla="*/ 1 h 3" name="T35"/>
                    <a:gd fmla="*/ 2 w 3" name="T36"/>
                    <a:gd fmla="*/ 1 h 3" name="T37"/>
                    <a:gd fmla="*/ 1 w 3" name="T38"/>
                    <a:gd fmla="*/ 1 h 3" name="T39"/>
                    <a:gd fmla="*/ 1 w 3" name="T40"/>
                    <a:gd fmla="*/ 0 h 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" w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  <a:moveTo>
                        <a:pt x="1" y="0"/>
                      </a:move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5" name="Freeform 1479"/>
                <p:cNvSpPr>
                  <a:spLocks noEditPoints="1"/>
                </p:cNvSpPr>
                <p:nvPr/>
              </p:nvSpPr>
              <p:spPr bwMode="auto">
                <a:xfrm>
                  <a:off x="2673" y="3599"/>
                  <a:ext cx="4" cy="7"/>
                </a:xfrm>
                <a:custGeom>
                  <a:gdLst>
                    <a:gd fmla="*/ 2 w 2" name="T0"/>
                    <a:gd fmla="*/ 2 h 3" name="T1"/>
                    <a:gd fmla="*/ 1 w 2" name="T2"/>
                    <a:gd fmla="*/ 3 h 3" name="T3"/>
                    <a:gd fmla="*/ 2 w 2" name="T4"/>
                    <a:gd fmla="*/ 3 h 3" name="T5"/>
                    <a:gd fmla="*/ 2 w 2" name="T6"/>
                    <a:gd fmla="*/ 3 h 3" name="T7"/>
                    <a:gd fmla="*/ 2 w 2" name="T8"/>
                    <a:gd fmla="*/ 0 h 3" name="T9"/>
                    <a:gd fmla="*/ 2 w 2" name="T10"/>
                    <a:gd fmla="*/ 0 h 3" name="T11"/>
                    <a:gd fmla="*/ 2 w 2" name="T12"/>
                    <a:gd fmla="*/ 0 h 3" name="T13"/>
                    <a:gd fmla="*/ 0 w 2" name="T14"/>
                    <a:gd fmla="*/ 2 h 3" name="T15"/>
                    <a:gd fmla="*/ 0 w 2" name="T16"/>
                    <a:gd fmla="*/ 2 h 3" name="T17"/>
                    <a:gd fmla="*/ 0 w 2" name="T18"/>
                    <a:gd fmla="*/ 2 h 3" name="T19"/>
                    <a:gd fmla="*/ 1 w 2" name="T20"/>
                    <a:gd fmla="*/ 2 h 3" name="T21"/>
                    <a:gd fmla="*/ 2 w 2" name="T22"/>
                    <a:gd fmla="*/ 2 h 3" name="T23"/>
                    <a:gd fmla="*/ 1 w 2" name="T24"/>
                    <a:gd fmla="*/ 1 h 3" name="T25"/>
                    <a:gd fmla="*/ 2 w 2" name="T26"/>
                    <a:gd fmla="*/ 1 h 3" name="T27"/>
                    <a:gd fmla="*/ 2 w 2" name="T28"/>
                    <a:gd fmla="*/ 2 h 3" name="T29"/>
                    <a:gd fmla="*/ 1 w 2" name="T30"/>
                    <a:gd fmla="*/ 1 h 3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3" w="2">
                      <a:moveTo>
                        <a:pt x="2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6" name="Freeform 1480"/>
                <p:cNvSpPr>
                  <a:spLocks noEditPoints="1"/>
                </p:cNvSpPr>
                <p:nvPr/>
              </p:nvSpPr>
              <p:spPr bwMode="auto">
                <a:xfrm>
                  <a:off x="2573" y="3539"/>
                  <a:ext cx="5" cy="5"/>
                </a:xfrm>
                <a:custGeom>
                  <a:gdLst>
                    <a:gd fmla="*/ 1 w 2" name="T0"/>
                    <a:gd fmla="*/ 2 h 2" name="T1"/>
                    <a:gd fmla="*/ 0 w 2" name="T2"/>
                    <a:gd fmla="*/ 1 h 2" name="T3"/>
                    <a:gd fmla="*/ 2 w 2" name="T4"/>
                    <a:gd fmla="*/ 1 h 2" name="T5"/>
                    <a:gd fmla="*/ 1 w 2" name="T6"/>
                    <a:gd fmla="*/ 2 h 2" name="T7"/>
                    <a:gd fmla="*/ 1 w 2" name="T8"/>
                    <a:gd fmla="*/ 0 h 2" name="T9"/>
                    <a:gd fmla="*/ 0 w 2" name="T10"/>
                    <a:gd fmla="*/ 1 h 2" name="T11"/>
                    <a:gd fmla="*/ 2 w 2" name="T12"/>
                    <a:gd fmla="*/ 1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ubicBezTo>
                        <a:pt x="2" y="2"/>
                        <a:pt x="1" y="2"/>
                        <a:pt x="1" y="2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2" y="2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47" name="Freeform 1481"/>
                <p:cNvSpPr/>
                <p:nvPr/>
              </p:nvSpPr>
              <p:spPr bwMode="auto">
                <a:xfrm>
                  <a:off x="2550" y="3525"/>
                  <a:ext cx="92" cy="28"/>
                </a:xfrm>
                <a:custGeom>
                  <a:gdLst>
                    <a:gd fmla="*/ 20 w 39" name="T0"/>
                    <a:gd fmla="*/ 0 h 12" name="T1"/>
                    <a:gd fmla="*/ 26 w 39" name="T2"/>
                    <a:gd fmla="*/ 1 h 12" name="T3"/>
                    <a:gd fmla="*/ 29 w 39" name="T4"/>
                    <a:gd fmla="*/ 2 h 12" name="T5"/>
                    <a:gd fmla="*/ 32 w 39" name="T6"/>
                    <a:gd fmla="*/ 2 h 12" name="T7"/>
                    <a:gd fmla="*/ 36 w 39" name="T8"/>
                    <a:gd fmla="*/ 3 h 12" name="T9"/>
                    <a:gd fmla="*/ 39 w 39" name="T10"/>
                    <a:gd fmla="*/ 5 h 12" name="T11"/>
                    <a:gd fmla="*/ 38 w 39" name="T12"/>
                    <a:gd fmla="*/ 6 h 12" name="T13"/>
                    <a:gd fmla="*/ 38 w 39" name="T14"/>
                    <a:gd fmla="*/ 7 h 12" name="T15"/>
                    <a:gd fmla="*/ 36 w 39" name="T16"/>
                    <a:gd fmla="*/ 9 h 12" name="T17"/>
                    <a:gd fmla="*/ 36 w 39" name="T18"/>
                    <a:gd fmla="*/ 10 h 12" name="T19"/>
                    <a:gd fmla="*/ 34 w 39" name="T20"/>
                    <a:gd fmla="*/ 11 h 12" name="T21"/>
                    <a:gd fmla="*/ 33 w 39" name="T22"/>
                    <a:gd fmla="*/ 11 h 12" name="T23"/>
                    <a:gd fmla="*/ 32 w 39" name="T24"/>
                    <a:gd fmla="*/ 12 h 12" name="T25"/>
                    <a:gd fmla="*/ 20 w 39" name="T26"/>
                    <a:gd fmla="*/ 11 h 12" name="T27"/>
                    <a:gd fmla="*/ 7 w 39" name="T28"/>
                    <a:gd fmla="*/ 12 h 12" name="T29"/>
                    <a:gd fmla="*/ 7 w 39" name="T30"/>
                    <a:gd fmla="*/ 11 h 12" name="T31"/>
                    <a:gd fmla="*/ 6 w 39" name="T32"/>
                    <a:gd fmla="*/ 11 h 12" name="T33"/>
                    <a:gd fmla="*/ 4 w 39" name="T34"/>
                    <a:gd fmla="*/ 10 h 12" name="T35"/>
                    <a:gd fmla="*/ 3 w 39" name="T36"/>
                    <a:gd fmla="*/ 9 h 12" name="T37"/>
                    <a:gd fmla="*/ 1 w 39" name="T38"/>
                    <a:gd fmla="*/ 7 h 12" name="T39"/>
                    <a:gd fmla="*/ 1 w 39" name="T40"/>
                    <a:gd fmla="*/ 6 h 12" name="T41"/>
                    <a:gd fmla="*/ 0 w 39" name="T42"/>
                    <a:gd fmla="*/ 5 h 12" name="T43"/>
                    <a:gd fmla="*/ 3 w 39" name="T44"/>
                    <a:gd fmla="*/ 3 h 12" name="T45"/>
                    <a:gd fmla="*/ 8 w 39" name="T46"/>
                    <a:gd fmla="*/ 2 h 12" name="T47"/>
                    <a:gd fmla="*/ 10 w 39" name="T48"/>
                    <a:gd fmla="*/ 2 h 12" name="T49"/>
                    <a:gd fmla="*/ 13 w 39" name="T50"/>
                    <a:gd fmla="*/ 1 h 12" name="T51"/>
                    <a:gd fmla="*/ 20 w 39" name="T52"/>
                    <a:gd fmla="*/ 0 h 12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12" w="39">
                      <a:moveTo>
                        <a:pt x="20" y="0"/>
                      </a:moveTo>
                      <a:cubicBezTo>
                        <a:pt x="22" y="0"/>
                        <a:pt x="24" y="1"/>
                        <a:pt x="26" y="1"/>
                      </a:cubicBezTo>
                      <a:cubicBezTo>
                        <a:pt x="27" y="2"/>
                        <a:pt x="28" y="2"/>
                        <a:pt x="29" y="2"/>
                      </a:cubicBezTo>
                      <a:cubicBezTo>
                        <a:pt x="30" y="2"/>
                        <a:pt x="31" y="2"/>
                        <a:pt x="32" y="2"/>
                      </a:cubicBezTo>
                      <a:cubicBezTo>
                        <a:pt x="33" y="2"/>
                        <a:pt x="34" y="3"/>
                        <a:pt x="36" y="3"/>
                      </a:cubicBezTo>
                      <a:cubicBezTo>
                        <a:pt x="37" y="4"/>
                        <a:pt x="38" y="5"/>
                        <a:pt x="39" y="5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2" y="4"/>
                        <a:pt x="3" y="3"/>
                      </a:cubicBezTo>
                      <a:cubicBezTo>
                        <a:pt x="5" y="3"/>
                        <a:pt x="6" y="2"/>
                        <a:pt x="8" y="2"/>
                      </a:cubicBezTo>
                      <a:cubicBezTo>
                        <a:pt x="8" y="2"/>
                        <a:pt x="9" y="2"/>
                        <a:pt x="10" y="2"/>
                      </a:cubicBezTo>
                      <a:cubicBezTo>
                        <a:pt x="11" y="2"/>
                        <a:pt x="13" y="2"/>
                        <a:pt x="13" y="1"/>
                      </a:cubicBezTo>
                      <a:cubicBezTo>
                        <a:pt x="15" y="1"/>
                        <a:pt x="17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743" name="Group 1683"/>
              <p:cNvGrpSpPr/>
              <p:nvPr/>
            </p:nvGrpSpPr>
            <p:grpSpPr>
              <a:xfrm>
                <a:off x="2547" y="3501"/>
                <a:ext cx="100" cy="177"/>
                <a:chOff x="2547" y="3501"/>
                <a:chExt cx="100" cy="177"/>
              </a:xfrm>
            </p:grpSpPr>
            <p:sp>
              <p:nvSpPr>
                <p:cNvPr id="1948" name="Freeform 1483"/>
                <p:cNvSpPr>
                  <a:spLocks noEditPoints="1"/>
                </p:cNvSpPr>
                <p:nvPr/>
              </p:nvSpPr>
              <p:spPr bwMode="auto">
                <a:xfrm>
                  <a:off x="2550" y="3525"/>
                  <a:ext cx="92" cy="28"/>
                </a:xfrm>
                <a:custGeom>
                  <a:gdLst>
                    <a:gd fmla="*/ 32 w 39" name="T0"/>
                    <a:gd fmla="*/ 12 h 12" name="T1"/>
                    <a:gd fmla="*/ 32 w 39" name="T2"/>
                    <a:gd fmla="*/ 12 h 12" name="T3"/>
                    <a:gd fmla="*/ 20 w 39" name="T4"/>
                    <a:gd fmla="*/ 11 h 12" name="T5"/>
                    <a:gd fmla="*/ 7 w 39" name="T6"/>
                    <a:gd fmla="*/ 12 h 12" name="T7"/>
                    <a:gd fmla="*/ 7 w 39" name="T8"/>
                    <a:gd fmla="*/ 11 h 12" name="T9"/>
                    <a:gd fmla="*/ 6 w 39" name="T10"/>
                    <a:gd fmla="*/ 11 h 12" name="T11"/>
                    <a:gd fmla="*/ 3 w 39" name="T12"/>
                    <a:gd fmla="*/ 9 h 12" name="T13"/>
                    <a:gd fmla="*/ 1 w 39" name="T14"/>
                    <a:gd fmla="*/ 7 h 12" name="T15"/>
                    <a:gd fmla="*/ 1 w 39" name="T16"/>
                    <a:gd fmla="*/ 6 h 12" name="T17"/>
                    <a:gd fmla="*/ 0 w 39" name="T18"/>
                    <a:gd fmla="*/ 5 h 12" name="T19"/>
                    <a:gd fmla="*/ 3 w 39" name="T20"/>
                    <a:gd fmla="*/ 3 h 12" name="T21"/>
                    <a:gd fmla="*/ 7 w 39" name="T22"/>
                    <a:gd fmla="*/ 2 h 12" name="T23"/>
                    <a:gd fmla="*/ 8 w 39" name="T24"/>
                    <a:gd fmla="*/ 2 h 12" name="T25"/>
                    <a:gd fmla="*/ 8 w 39" name="T26"/>
                    <a:gd fmla="*/ 2 h 12" name="T27"/>
                    <a:gd fmla="*/ 10 w 39" name="T28"/>
                    <a:gd fmla="*/ 2 h 12" name="T29"/>
                    <a:gd fmla="*/ 13 w 39" name="T30"/>
                    <a:gd fmla="*/ 1 h 12" name="T31"/>
                    <a:gd fmla="*/ 26 w 39" name="T32"/>
                    <a:gd fmla="*/ 1 h 12" name="T33"/>
                    <a:gd fmla="*/ 29 w 39" name="T34"/>
                    <a:gd fmla="*/ 2 h 12" name="T35"/>
                    <a:gd fmla="*/ 32 w 39" name="T36"/>
                    <a:gd fmla="*/ 2 h 12" name="T37"/>
                    <a:gd fmla="*/ 32 w 39" name="T38"/>
                    <a:gd fmla="*/ 2 h 12" name="T39"/>
                    <a:gd fmla="*/ 36 w 39" name="T40"/>
                    <a:gd fmla="*/ 3 h 12" name="T41"/>
                    <a:gd fmla="*/ 39 w 39" name="T42"/>
                    <a:gd fmla="*/ 5 h 12" name="T43"/>
                    <a:gd fmla="*/ 38 w 39" name="T44"/>
                    <a:gd fmla="*/ 6 h 12" name="T45"/>
                    <a:gd fmla="*/ 38 w 39" name="T46"/>
                    <a:gd fmla="*/ 7 h 12" name="T47"/>
                    <a:gd fmla="*/ 36 w 39" name="T48"/>
                    <a:gd fmla="*/ 10 h 12" name="T49"/>
                    <a:gd fmla="*/ 34 w 39" name="T50"/>
                    <a:gd fmla="*/ 11 h 12" name="T51"/>
                    <a:gd fmla="*/ 33 w 39" name="T52"/>
                    <a:gd fmla="*/ 12 h 12" name="T53"/>
                    <a:gd fmla="*/ 32 w 39" name="T54"/>
                    <a:gd fmla="*/ 12 h 12" name="T55"/>
                    <a:gd fmla="*/ 8 w 39" name="T56"/>
                    <a:gd fmla="*/ 2 h 12" name="T57"/>
                    <a:gd fmla="*/ 3 w 39" name="T58"/>
                    <a:gd fmla="*/ 3 h 12" name="T59"/>
                    <a:gd fmla="*/ 0 w 39" name="T60"/>
                    <a:gd fmla="*/ 5 h 12" name="T61"/>
                    <a:gd fmla="*/ 1 w 39" name="T62"/>
                    <a:gd fmla="*/ 6 h 12" name="T63"/>
                    <a:gd fmla="*/ 1 w 39" name="T64"/>
                    <a:gd fmla="*/ 7 h 12" name="T65"/>
                    <a:gd fmla="*/ 4 w 39" name="T66"/>
                    <a:gd fmla="*/ 10 h 12" name="T67"/>
                    <a:gd fmla="*/ 6 w 39" name="T68"/>
                    <a:gd fmla="*/ 11 h 12" name="T69"/>
                    <a:gd fmla="*/ 7 w 39" name="T70"/>
                    <a:gd fmla="*/ 11 h 12" name="T71"/>
                    <a:gd fmla="*/ 7 w 39" name="T72"/>
                    <a:gd fmla="*/ 12 h 12" name="T73"/>
                    <a:gd fmla="*/ 20 w 39" name="T74"/>
                    <a:gd fmla="*/ 11 h 12" name="T75"/>
                    <a:gd fmla="*/ 32 w 39" name="T76"/>
                    <a:gd fmla="*/ 12 h 12" name="T77"/>
                    <a:gd fmla="*/ 33 w 39" name="T78"/>
                    <a:gd fmla="*/ 11 h 12" name="T79"/>
                    <a:gd fmla="*/ 34 w 39" name="T80"/>
                    <a:gd fmla="*/ 11 h 12" name="T81"/>
                    <a:gd fmla="*/ 36 w 39" name="T82"/>
                    <a:gd fmla="*/ 9 h 12" name="T83"/>
                    <a:gd fmla="*/ 38 w 39" name="T84"/>
                    <a:gd fmla="*/ 7 h 12" name="T85"/>
                    <a:gd fmla="*/ 38 w 39" name="T86"/>
                    <a:gd fmla="*/ 6 h 12" name="T87"/>
                    <a:gd fmla="*/ 39 w 39" name="T88"/>
                    <a:gd fmla="*/ 5 h 12" name="T89"/>
                    <a:gd fmla="*/ 36 w 39" name="T90"/>
                    <a:gd fmla="*/ 3 h 12" name="T91"/>
                    <a:gd fmla="*/ 32 w 39" name="T92"/>
                    <a:gd fmla="*/ 2 h 12" name="T93"/>
                    <a:gd fmla="*/ 29 w 39" name="T94"/>
                    <a:gd fmla="*/ 2 h 12" name="T95"/>
                    <a:gd fmla="*/ 26 w 39" name="T96"/>
                    <a:gd fmla="*/ 1 h 12" name="T97"/>
                    <a:gd fmla="*/ 13 w 39" name="T98"/>
                    <a:gd fmla="*/ 1 h 12" name="T99"/>
                    <a:gd fmla="*/ 10 w 39" name="T100"/>
                    <a:gd fmla="*/ 2 h 12" name="T101"/>
                    <a:gd fmla="*/ 8 w 39" name="T102"/>
                    <a:gd fmla="*/ 2 h 12" name="T103"/>
                    <a:gd fmla="*/ 8 w 39" name="T104"/>
                    <a:gd fmla="*/ 2 h 12" name="T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b="b" l="0" r="r" t="0"/>
                  <a:pathLst>
                    <a:path h="12" w="39">
                      <a:moveTo>
                        <a:pt x="32" y="12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2" y="4"/>
                        <a:pt x="3" y="3"/>
                      </a:cubicBezTo>
                      <a:cubicBezTo>
                        <a:pt x="5" y="3"/>
                        <a:pt x="6" y="2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10" y="2"/>
                        <a:pt x="10" y="2"/>
                      </a:cubicBezTo>
                      <a:cubicBezTo>
                        <a:pt x="11" y="2"/>
                        <a:pt x="13" y="2"/>
                        <a:pt x="13" y="1"/>
                      </a:cubicBezTo>
                      <a:cubicBezTo>
                        <a:pt x="17" y="0"/>
                        <a:pt x="23" y="0"/>
                        <a:pt x="26" y="1"/>
                      </a:cubicBezTo>
                      <a:cubicBezTo>
                        <a:pt x="27" y="2"/>
                        <a:pt x="28" y="2"/>
                        <a:pt x="29" y="2"/>
                      </a:cubicBezTo>
                      <a:cubicBezTo>
                        <a:pt x="30" y="2"/>
                        <a:pt x="31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3" y="2"/>
                        <a:pt x="35" y="3"/>
                        <a:pt x="36" y="3"/>
                      </a:cubicBezTo>
                      <a:cubicBezTo>
                        <a:pt x="37" y="4"/>
                        <a:pt x="38" y="4"/>
                        <a:pt x="39" y="5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lose/>
                      <a:moveTo>
                        <a:pt x="8" y="2"/>
                      </a:moveTo>
                      <a:cubicBezTo>
                        <a:pt x="6" y="2"/>
                        <a:pt x="5" y="3"/>
                        <a:pt x="3" y="3"/>
                      </a:cubicBezTo>
                      <a:cubicBezTo>
                        <a:pt x="2" y="4"/>
                        <a:pt x="1" y="5"/>
                        <a:pt x="0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8" y="5"/>
                        <a:pt x="37" y="4"/>
                        <a:pt x="36" y="3"/>
                      </a:cubicBezTo>
                      <a:cubicBezTo>
                        <a:pt x="35" y="3"/>
                        <a:pt x="33" y="2"/>
                        <a:pt x="32" y="2"/>
                      </a:cubicBezTo>
                      <a:cubicBezTo>
                        <a:pt x="31" y="2"/>
                        <a:pt x="30" y="2"/>
                        <a:pt x="29" y="2"/>
                      </a:cubicBezTo>
                      <a:cubicBezTo>
                        <a:pt x="28" y="2"/>
                        <a:pt x="27" y="2"/>
                        <a:pt x="26" y="1"/>
                      </a:cubicBezTo>
                      <a:cubicBezTo>
                        <a:pt x="23" y="0"/>
                        <a:pt x="17" y="0"/>
                        <a:pt x="13" y="1"/>
                      </a:cubicBezTo>
                      <a:cubicBezTo>
                        <a:pt x="13" y="2"/>
                        <a:pt x="11" y="2"/>
                        <a:pt x="10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9" name="Freeform 1484"/>
                <p:cNvSpPr/>
                <p:nvPr/>
              </p:nvSpPr>
              <p:spPr bwMode="auto">
                <a:xfrm>
                  <a:off x="2566" y="3556"/>
                  <a:ext cx="59" cy="9"/>
                </a:xfrm>
                <a:custGeom>
                  <a:gdLst>
                    <a:gd fmla="*/ 13 w 25" name="T0"/>
                    <a:gd fmla="*/ 4 h 4" name="T1"/>
                    <a:gd fmla="*/ 1 w 25" name="T2"/>
                    <a:gd fmla="*/ 3 h 4" name="T3"/>
                    <a:gd fmla="*/ 1 w 25" name="T4"/>
                    <a:gd fmla="*/ 2 h 4" name="T5"/>
                    <a:gd fmla="*/ 1 w 25" name="T6"/>
                    <a:gd fmla="*/ 2 h 4" name="T7"/>
                    <a:gd fmla="*/ 13 w 25" name="T8"/>
                    <a:gd fmla="*/ 0 h 4" name="T9"/>
                    <a:gd fmla="*/ 25 w 25" name="T10"/>
                    <a:gd fmla="*/ 2 h 4" name="T11"/>
                    <a:gd fmla="*/ 25 w 25" name="T12"/>
                    <a:gd fmla="*/ 2 h 4" name="T13"/>
                    <a:gd fmla="*/ 25 w 25" name="T14"/>
                    <a:gd fmla="*/ 3 h 4" name="T15"/>
                    <a:gd fmla="*/ 13 w 25" name="T16"/>
                    <a:gd fmla="*/ 4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5">
                      <a:moveTo>
                        <a:pt x="13" y="4"/>
                      </a:moveTo>
                      <a:cubicBezTo>
                        <a:pt x="8" y="4"/>
                        <a:pt x="4" y="4"/>
                        <a:pt x="1" y="3"/>
                      </a:cubicBezTo>
                      <a:cubicBezTo>
                        <a:pt x="1" y="3"/>
                        <a:pt x="0" y="2"/>
                        <a:pt x="1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1"/>
                        <a:pt x="8" y="0"/>
                        <a:pt x="13" y="0"/>
                      </a:cubicBezTo>
                      <a:cubicBezTo>
                        <a:pt x="18" y="0"/>
                        <a:pt x="22" y="1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3"/>
                        <a:pt x="25" y="3"/>
                      </a:cubicBezTo>
                      <a:cubicBezTo>
                        <a:pt x="22" y="4"/>
                        <a:pt x="18" y="4"/>
                        <a:pt x="13" y="4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0" name="Freeform 1485"/>
                <p:cNvSpPr>
                  <a:spLocks noEditPoints="1"/>
                </p:cNvSpPr>
                <p:nvPr/>
              </p:nvSpPr>
              <p:spPr bwMode="auto">
                <a:xfrm>
                  <a:off x="2566" y="3556"/>
                  <a:ext cx="59" cy="9"/>
                </a:xfrm>
                <a:custGeom>
                  <a:gdLst>
                    <a:gd fmla="*/ 13 w 25" name="T0"/>
                    <a:gd fmla="*/ 4 h 4" name="T1"/>
                    <a:gd fmla="*/ 13 w 25" name="T2"/>
                    <a:gd fmla="*/ 4 h 4" name="T3"/>
                    <a:gd fmla="*/ 1 w 25" name="T4"/>
                    <a:gd fmla="*/ 3 h 4" name="T5"/>
                    <a:gd fmla="*/ 0 w 25" name="T6"/>
                    <a:gd fmla="*/ 2 h 4" name="T7"/>
                    <a:gd fmla="*/ 1 w 25" name="T8"/>
                    <a:gd fmla="*/ 2 h 4" name="T9"/>
                    <a:gd fmla="*/ 13 w 25" name="T10"/>
                    <a:gd fmla="*/ 0 h 4" name="T11"/>
                    <a:gd fmla="*/ 25 w 25" name="T12"/>
                    <a:gd fmla="*/ 2 h 4" name="T13"/>
                    <a:gd fmla="*/ 25 w 25" name="T14"/>
                    <a:gd fmla="*/ 2 h 4" name="T15"/>
                    <a:gd fmla="*/ 25 w 25" name="T16"/>
                    <a:gd fmla="*/ 3 h 4" name="T17"/>
                    <a:gd fmla="*/ 13 w 25" name="T18"/>
                    <a:gd fmla="*/ 4 h 4" name="T19"/>
                    <a:gd fmla="*/ 13 w 25" name="T20"/>
                    <a:gd fmla="*/ 0 h 4" name="T21"/>
                    <a:gd fmla="*/ 1 w 25" name="T22"/>
                    <a:gd fmla="*/ 2 h 4" name="T23"/>
                    <a:gd fmla="*/ 1 w 25" name="T24"/>
                    <a:gd fmla="*/ 2 h 4" name="T25"/>
                    <a:gd fmla="*/ 1 w 25" name="T26"/>
                    <a:gd fmla="*/ 3 h 4" name="T27"/>
                    <a:gd fmla="*/ 13 w 25" name="T28"/>
                    <a:gd fmla="*/ 4 h 4" name="T29"/>
                    <a:gd fmla="*/ 25 w 25" name="T30"/>
                    <a:gd fmla="*/ 3 h 4" name="T31"/>
                    <a:gd fmla="*/ 25 w 25" name="T32"/>
                    <a:gd fmla="*/ 2 h 4" name="T33"/>
                    <a:gd fmla="*/ 25 w 25" name="T34"/>
                    <a:gd fmla="*/ 2 h 4" name="T35"/>
                    <a:gd fmla="*/ 13 w 25" name="T36"/>
                    <a:gd fmla="*/ 0 h 4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4" w="25">
                      <a:moveTo>
                        <a:pt x="13" y="4"/>
                      </a:move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8" y="4"/>
                        <a:pt x="4" y="4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4" y="1"/>
                        <a:pt x="8" y="0"/>
                        <a:pt x="13" y="0"/>
                      </a:cubicBezTo>
                      <a:cubicBezTo>
                        <a:pt x="17" y="0"/>
                        <a:pt x="22" y="1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3"/>
                        <a:pt x="25" y="3"/>
                      </a:cubicBezTo>
                      <a:cubicBezTo>
                        <a:pt x="22" y="4"/>
                        <a:pt x="17" y="4"/>
                        <a:pt x="13" y="4"/>
                      </a:cubicBezTo>
                      <a:close/>
                      <a:moveTo>
                        <a:pt x="13" y="0"/>
                      </a:moveTo>
                      <a:cubicBezTo>
                        <a:pt x="8" y="0"/>
                        <a:pt x="4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4" y="4"/>
                        <a:pt x="8" y="4"/>
                        <a:pt x="13" y="4"/>
                      </a:cubicBezTo>
                      <a:cubicBezTo>
                        <a:pt x="17" y="4"/>
                        <a:pt x="22" y="4"/>
                        <a:pt x="25" y="3"/>
                      </a:cubicBezTo>
                      <a:cubicBezTo>
                        <a:pt x="25" y="3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2" y="1"/>
                        <a:pt x="17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1" name="Freeform 1486"/>
                <p:cNvSpPr/>
                <p:nvPr/>
              </p:nvSpPr>
              <p:spPr bwMode="auto">
                <a:xfrm>
                  <a:off x="2571" y="3558"/>
                  <a:ext cx="52" cy="7"/>
                </a:xfrm>
                <a:custGeom>
                  <a:gdLst>
                    <a:gd fmla="*/ 11 w 22" name="T0"/>
                    <a:gd fmla="*/ 3 h 3" name="T1"/>
                    <a:gd fmla="*/ 0 w 22" name="T2"/>
                    <a:gd fmla="*/ 1 h 3" name="T3"/>
                    <a:gd fmla="*/ 11 w 22" name="T4"/>
                    <a:gd fmla="*/ 0 h 3" name="T5"/>
                    <a:gd fmla="*/ 22 w 22" name="T6"/>
                    <a:gd fmla="*/ 1 h 3" name="T7"/>
                    <a:gd fmla="*/ 11 w 22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22">
                      <a:moveTo>
                        <a:pt x="11" y="3"/>
                      </a:moveTo>
                      <a:cubicBezTo>
                        <a:pt x="7" y="3"/>
                        <a:pt x="3" y="2"/>
                        <a:pt x="0" y="1"/>
                      </a:cubicBezTo>
                      <a:cubicBezTo>
                        <a:pt x="3" y="1"/>
                        <a:pt x="7" y="0"/>
                        <a:pt x="11" y="0"/>
                      </a:cubicBezTo>
                      <a:cubicBezTo>
                        <a:pt x="15" y="0"/>
                        <a:pt x="19" y="1"/>
                        <a:pt x="22" y="1"/>
                      </a:cubicBezTo>
                      <a:cubicBezTo>
                        <a:pt x="19" y="2"/>
                        <a:pt x="15" y="3"/>
                        <a:pt x="11" y="3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2" name="Freeform 1487"/>
                <p:cNvSpPr/>
                <p:nvPr/>
              </p:nvSpPr>
              <p:spPr bwMode="auto">
                <a:xfrm>
                  <a:off x="2587" y="3558"/>
                  <a:ext cx="3" cy="5"/>
                </a:xfrm>
                <a:custGeom>
                  <a:gdLst>
                    <a:gd fmla="*/ 0 w 3" name="T0"/>
                    <a:gd fmla="*/ 5 h 5" name="T1"/>
                    <a:gd fmla="*/ 0 w 3" name="T2"/>
                    <a:gd fmla="*/ 0 h 5" name="T3"/>
                    <a:gd fmla="*/ 3 w 3" name="T4"/>
                    <a:gd fmla="*/ 5 h 5" name="T5"/>
                    <a:gd fmla="*/ 0 w 3" name="T6"/>
                    <a:gd fmla="*/ 5 h 5" name="T7"/>
                    <a:gd fmla="*/ 0 w 3" name="T8"/>
                    <a:gd fmla="*/ 5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3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3" name="Freeform 1488"/>
                <p:cNvSpPr/>
                <p:nvPr/>
              </p:nvSpPr>
              <p:spPr bwMode="auto">
                <a:xfrm flipH="1">
                  <a:off x="2587" y="3558"/>
                  <a:ext cx="0" cy="5"/>
                </a:xfrm>
                <a:custGeom>
                  <a:gdLst>
                    <a:gd fmla="*/ 5 h 5" name="T0"/>
                    <a:gd fmla="*/ 0 h 5" name="T1"/>
                    <a:gd fmla="*/ 5 h 5" name="T2"/>
                    <a:gd fmla="*/ 5 h 5" name="T3"/>
                    <a:gd fmla="*/ 5 h 5" name="T4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b="b" l="0" r="r" t="0"/>
                  <a:pathLst>
                    <a:path h="5">
                      <a:moveTo>
                        <a:pt x="0" y="5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4" name="Freeform 1489"/>
                <p:cNvSpPr/>
                <p:nvPr/>
              </p:nvSpPr>
              <p:spPr bwMode="auto">
                <a:xfrm>
                  <a:off x="2566" y="3551"/>
                  <a:ext cx="62" cy="10"/>
                </a:xfrm>
                <a:custGeom>
                  <a:gdLst>
                    <a:gd fmla="*/ 13 w 26" name="T0"/>
                    <a:gd fmla="*/ 2 h 4" name="T1"/>
                    <a:gd fmla="*/ 1 w 26" name="T2"/>
                    <a:gd fmla="*/ 4 h 4" name="T3"/>
                    <a:gd fmla="*/ 1 w 26" name="T4"/>
                    <a:gd fmla="*/ 3 h 4" name="T5"/>
                    <a:gd fmla="*/ 0 w 26" name="T6"/>
                    <a:gd fmla="*/ 2 h 4" name="T7"/>
                    <a:gd fmla="*/ 13 w 26" name="T8"/>
                    <a:gd fmla="*/ 0 h 4" name="T9"/>
                    <a:gd fmla="*/ 26 w 26" name="T10"/>
                    <a:gd fmla="*/ 2 h 4" name="T11"/>
                    <a:gd fmla="*/ 25 w 26" name="T12"/>
                    <a:gd fmla="*/ 3 h 4" name="T13"/>
                    <a:gd fmla="*/ 25 w 26" name="T14"/>
                    <a:gd fmla="*/ 4 h 4" name="T15"/>
                    <a:gd fmla="*/ 13 w 26" name="T16"/>
                    <a:gd fmla="*/ 2 h 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4" w="26">
                      <a:moveTo>
                        <a:pt x="13" y="2"/>
                      </a:moveTo>
                      <a:cubicBezTo>
                        <a:pt x="8" y="2"/>
                        <a:pt x="4" y="3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1"/>
                        <a:pt x="8" y="0"/>
                        <a:pt x="13" y="0"/>
                      </a:cubicBezTo>
                      <a:cubicBezTo>
                        <a:pt x="18" y="0"/>
                        <a:pt x="23" y="1"/>
                        <a:pt x="26" y="2"/>
                      </a:cubicBezTo>
                      <a:cubicBezTo>
                        <a:pt x="26" y="2"/>
                        <a:pt x="25" y="2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2" y="3"/>
                        <a:pt x="18" y="2"/>
                        <a:pt x="13" y="2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5" name="Freeform 1490"/>
                <p:cNvSpPr>
                  <a:spLocks noEditPoints="1"/>
                </p:cNvSpPr>
                <p:nvPr/>
              </p:nvSpPr>
              <p:spPr bwMode="auto">
                <a:xfrm>
                  <a:off x="2566" y="3551"/>
                  <a:ext cx="62" cy="10"/>
                </a:xfrm>
                <a:custGeom>
                  <a:gdLst>
                    <a:gd fmla="*/ 25 w 26" name="T0"/>
                    <a:gd fmla="*/ 4 h 4" name="T1"/>
                    <a:gd fmla="*/ 13 w 26" name="T2"/>
                    <a:gd fmla="*/ 2 h 4" name="T3"/>
                    <a:gd fmla="*/ 1 w 26" name="T4"/>
                    <a:gd fmla="*/ 4 h 4" name="T5"/>
                    <a:gd fmla="*/ 1 w 26" name="T6"/>
                    <a:gd fmla="*/ 3 h 4" name="T7"/>
                    <a:gd fmla="*/ 0 w 26" name="T8"/>
                    <a:gd fmla="*/ 2 h 4" name="T9"/>
                    <a:gd fmla="*/ 0 w 26" name="T10"/>
                    <a:gd fmla="*/ 2 h 4" name="T11"/>
                    <a:gd fmla="*/ 0 w 26" name="T12"/>
                    <a:gd fmla="*/ 2 h 4" name="T13"/>
                    <a:gd fmla="*/ 13 w 26" name="T14"/>
                    <a:gd fmla="*/ 0 h 4" name="T15"/>
                    <a:gd fmla="*/ 26 w 26" name="T16"/>
                    <a:gd fmla="*/ 2 h 4" name="T17"/>
                    <a:gd fmla="*/ 25 w 26" name="T18"/>
                    <a:gd fmla="*/ 3 h 4" name="T19"/>
                    <a:gd fmla="*/ 25 w 26" name="T20"/>
                    <a:gd fmla="*/ 4 h 4" name="T21"/>
                    <a:gd fmla="*/ 25 w 26" name="T22"/>
                    <a:gd fmla="*/ 4 h 4" name="T23"/>
                    <a:gd fmla="*/ 0 w 26" name="T24"/>
                    <a:gd fmla="*/ 2 h 4" name="T25"/>
                    <a:gd fmla="*/ 1 w 26" name="T26"/>
                    <a:gd fmla="*/ 3 h 4" name="T27"/>
                    <a:gd fmla="*/ 1 w 26" name="T28"/>
                    <a:gd fmla="*/ 4 h 4" name="T29"/>
                    <a:gd fmla="*/ 13 w 26" name="T30"/>
                    <a:gd fmla="*/ 2 h 4" name="T31"/>
                    <a:gd fmla="*/ 25 w 26" name="T32"/>
                    <a:gd fmla="*/ 4 h 4" name="T33"/>
                    <a:gd fmla="*/ 25 w 26" name="T34"/>
                    <a:gd fmla="*/ 3 h 4" name="T35"/>
                    <a:gd fmla="*/ 26 w 26" name="T36"/>
                    <a:gd fmla="*/ 2 h 4" name="T37"/>
                    <a:gd fmla="*/ 13 w 26" name="T38"/>
                    <a:gd fmla="*/ 0 h 4" name="T39"/>
                    <a:gd fmla="*/ 0 w 26" name="T40"/>
                    <a:gd fmla="*/ 2 h 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" w="26">
                      <a:moveTo>
                        <a:pt x="25" y="4"/>
                      </a:moveTo>
                      <a:cubicBezTo>
                        <a:pt x="22" y="3"/>
                        <a:pt x="17" y="2"/>
                        <a:pt x="13" y="2"/>
                      </a:cubicBezTo>
                      <a:cubicBezTo>
                        <a:pt x="8" y="2"/>
                        <a:pt x="4" y="3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1"/>
                        <a:pt x="8" y="0"/>
                        <a:pt x="13" y="0"/>
                      </a:cubicBezTo>
                      <a:cubicBezTo>
                        <a:pt x="18" y="0"/>
                        <a:pt x="23" y="1"/>
                        <a:pt x="26" y="2"/>
                      </a:cubicBezTo>
                      <a:cubicBezTo>
                        <a:pt x="26" y="2"/>
                        <a:pt x="25" y="2"/>
                        <a:pt x="25" y="3"/>
                      </a:cubicBezTo>
                      <a:cubicBezTo>
                        <a:pt x="25" y="3"/>
                        <a:pt x="25" y="4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lose/>
                      <a:moveTo>
                        <a:pt x="0" y="2"/>
                      </a:move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4" y="3"/>
                        <a:pt x="8" y="2"/>
                        <a:pt x="13" y="2"/>
                      </a:cubicBezTo>
                      <a:cubicBezTo>
                        <a:pt x="17" y="2"/>
                        <a:pt x="22" y="3"/>
                        <a:pt x="25" y="4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2"/>
                        <a:pt x="26" y="2"/>
                        <a:pt x="26" y="2"/>
                      </a:cubicBezTo>
                      <a:cubicBezTo>
                        <a:pt x="23" y="1"/>
                        <a:pt x="18" y="0"/>
                        <a:pt x="13" y="0"/>
                      </a:cubicBezTo>
                      <a:cubicBezTo>
                        <a:pt x="8" y="0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6" name="Freeform 1491"/>
                <p:cNvSpPr/>
                <p:nvPr/>
              </p:nvSpPr>
              <p:spPr bwMode="auto">
                <a:xfrm>
                  <a:off x="2564" y="3549"/>
                  <a:ext cx="66" cy="7"/>
                </a:xfrm>
                <a:custGeom>
                  <a:gdLst>
                    <a:gd fmla="*/ 14 w 28" name="T0"/>
                    <a:gd fmla="*/ 1 h 3" name="T1"/>
                    <a:gd fmla="*/ 1 w 28" name="T2"/>
                    <a:gd fmla="*/ 3 h 3" name="T3"/>
                    <a:gd fmla="*/ 0 w 28" name="T4"/>
                    <a:gd fmla="*/ 2 h 3" name="T5"/>
                    <a:gd fmla="*/ 0 w 28" name="T6"/>
                    <a:gd fmla="*/ 2 h 3" name="T7"/>
                    <a:gd fmla="*/ 14 w 28" name="T8"/>
                    <a:gd fmla="*/ 0 h 3" name="T9"/>
                    <a:gd fmla="*/ 27 w 28" name="T10"/>
                    <a:gd fmla="*/ 2 h 3" name="T11"/>
                    <a:gd fmla="*/ 28 w 28" name="T12"/>
                    <a:gd fmla="*/ 2 h 3" name="T13"/>
                    <a:gd fmla="*/ 27 w 28" name="T14"/>
                    <a:gd fmla="*/ 3 h 3" name="T15"/>
                    <a:gd fmla="*/ 14 w 28" name="T16"/>
                    <a:gd fmla="*/ 1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28">
                      <a:moveTo>
                        <a:pt x="14" y="1"/>
                      </a:moveTo>
                      <a:cubicBezTo>
                        <a:pt x="9" y="1"/>
                        <a:pt x="4" y="2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1"/>
                        <a:pt x="8" y="0"/>
                        <a:pt x="14" y="0"/>
                      </a:cubicBezTo>
                      <a:cubicBezTo>
                        <a:pt x="19" y="0"/>
                        <a:pt x="24" y="1"/>
                        <a:pt x="27" y="2"/>
                      </a:cubicBezTo>
                      <a:cubicBezTo>
                        <a:pt x="27" y="2"/>
                        <a:pt x="28" y="2"/>
                        <a:pt x="28" y="2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2"/>
                        <a:pt x="19" y="1"/>
                        <a:pt x="14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7" name="Freeform 1492"/>
                <p:cNvSpPr>
                  <a:spLocks noEditPoints="1"/>
                </p:cNvSpPr>
                <p:nvPr/>
              </p:nvSpPr>
              <p:spPr bwMode="auto">
                <a:xfrm>
                  <a:off x="2564" y="3549"/>
                  <a:ext cx="66" cy="7"/>
                </a:xfrm>
                <a:custGeom>
                  <a:gdLst>
                    <a:gd fmla="*/ 27 w 28" name="T0"/>
                    <a:gd fmla="*/ 3 h 3" name="T1"/>
                    <a:gd fmla="*/ 27 w 28" name="T2"/>
                    <a:gd fmla="*/ 3 h 3" name="T3"/>
                    <a:gd fmla="*/ 14 w 28" name="T4"/>
                    <a:gd fmla="*/ 1 h 3" name="T5"/>
                    <a:gd fmla="*/ 1 w 28" name="T6"/>
                    <a:gd fmla="*/ 3 h 3" name="T7"/>
                    <a:gd fmla="*/ 0 w 28" name="T8"/>
                    <a:gd fmla="*/ 2 h 3" name="T9"/>
                    <a:gd fmla="*/ 0 w 28" name="T10"/>
                    <a:gd fmla="*/ 2 h 3" name="T11"/>
                    <a:gd fmla="*/ 0 w 28" name="T12"/>
                    <a:gd fmla="*/ 2 h 3" name="T13"/>
                    <a:gd fmla="*/ 14 w 28" name="T14"/>
                    <a:gd fmla="*/ 0 h 3" name="T15"/>
                    <a:gd fmla="*/ 27 w 28" name="T16"/>
                    <a:gd fmla="*/ 2 h 3" name="T17"/>
                    <a:gd fmla="*/ 28 w 28" name="T18"/>
                    <a:gd fmla="*/ 2 h 3" name="T19"/>
                    <a:gd fmla="*/ 27 w 28" name="T20"/>
                    <a:gd fmla="*/ 3 h 3" name="T21"/>
                    <a:gd fmla="*/ 14 w 28" name="T22"/>
                    <a:gd fmla="*/ 0 h 3" name="T23"/>
                    <a:gd fmla="*/ 0 w 28" name="T24"/>
                    <a:gd fmla="*/ 2 h 3" name="T25"/>
                    <a:gd fmla="*/ 0 w 28" name="T26"/>
                    <a:gd fmla="*/ 2 h 3" name="T27"/>
                    <a:gd fmla="*/ 0 w 28" name="T28"/>
                    <a:gd fmla="*/ 3 h 3" name="T29"/>
                    <a:gd fmla="*/ 1 w 28" name="T30"/>
                    <a:gd fmla="*/ 3 h 3" name="T31"/>
                    <a:gd fmla="*/ 14 w 28" name="T32"/>
                    <a:gd fmla="*/ 1 h 3" name="T33"/>
                    <a:gd fmla="*/ 27 w 28" name="T34"/>
                    <a:gd fmla="*/ 3 h 3" name="T35"/>
                    <a:gd fmla="*/ 27 w 28" name="T36"/>
                    <a:gd fmla="*/ 3 h 3" name="T37"/>
                    <a:gd fmla="*/ 27 w 28" name="T38"/>
                    <a:gd fmla="*/ 2 h 3" name="T39"/>
                    <a:gd fmla="*/ 27 w 28" name="T40"/>
                    <a:gd fmla="*/ 2 h 3" name="T41"/>
                    <a:gd fmla="*/ 14 w 28" name="T42"/>
                    <a:gd fmla="*/ 0 h 3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" w="28">
                      <a:moveTo>
                        <a:pt x="27" y="3"/>
                      </a:move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2"/>
                        <a:pt x="19" y="1"/>
                        <a:pt x="14" y="1"/>
                      </a:cubicBezTo>
                      <a:cubicBezTo>
                        <a:pt x="9" y="1"/>
                        <a:pt x="4" y="2"/>
                        <a:pt x="1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1"/>
                        <a:pt x="9" y="0"/>
                        <a:pt x="14" y="0"/>
                      </a:cubicBezTo>
                      <a:cubicBezTo>
                        <a:pt x="19" y="0"/>
                        <a:pt x="24" y="1"/>
                        <a:pt x="27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3"/>
                        <a:pt x="27" y="3"/>
                        <a:pt x="27" y="3"/>
                      </a:cubicBezTo>
                      <a:close/>
                      <a:moveTo>
                        <a:pt x="14" y="0"/>
                      </a:moveTo>
                      <a:cubicBezTo>
                        <a:pt x="9" y="0"/>
                        <a:pt x="4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4" y="2"/>
                        <a:pt x="9" y="1"/>
                        <a:pt x="14" y="1"/>
                      </a:cubicBezTo>
                      <a:cubicBezTo>
                        <a:pt x="19" y="1"/>
                        <a:pt x="24" y="2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4" y="1"/>
                        <a:pt x="19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8" name="Freeform 1493"/>
                <p:cNvSpPr>
                  <a:spLocks noEditPoints="1"/>
                </p:cNvSpPr>
                <p:nvPr/>
              </p:nvSpPr>
              <p:spPr bwMode="auto">
                <a:xfrm>
                  <a:off x="2571" y="3558"/>
                  <a:ext cx="52" cy="7"/>
                </a:xfrm>
                <a:custGeom>
                  <a:gdLst>
                    <a:gd fmla="*/ 11 w 22" name="T0"/>
                    <a:gd fmla="*/ 3 h 3" name="T1"/>
                    <a:gd fmla="*/ 11 w 22" name="T2"/>
                    <a:gd fmla="*/ 3 h 3" name="T3"/>
                    <a:gd fmla="*/ 0 w 22" name="T4"/>
                    <a:gd fmla="*/ 1 h 3" name="T5"/>
                    <a:gd fmla="*/ 11 w 22" name="T6"/>
                    <a:gd fmla="*/ 0 h 3" name="T7"/>
                    <a:gd fmla="*/ 22 w 22" name="T8"/>
                    <a:gd fmla="*/ 1 h 3" name="T9"/>
                    <a:gd fmla="*/ 11 w 22" name="T10"/>
                    <a:gd fmla="*/ 3 h 3" name="T11"/>
                    <a:gd fmla="*/ 11 w 22" name="T12"/>
                    <a:gd fmla="*/ 0 h 3" name="T13"/>
                    <a:gd fmla="*/ 0 w 22" name="T14"/>
                    <a:gd fmla="*/ 1 h 3" name="T15"/>
                    <a:gd fmla="*/ 11 w 22" name="T16"/>
                    <a:gd fmla="*/ 2 h 3" name="T17"/>
                    <a:gd fmla="*/ 22 w 22" name="T18"/>
                    <a:gd fmla="*/ 1 h 3" name="T19"/>
                    <a:gd fmla="*/ 11 w 22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22">
                      <a:moveTo>
                        <a:pt x="11" y="3"/>
                      </a:move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7" y="3"/>
                        <a:pt x="3" y="2"/>
                        <a:pt x="0" y="1"/>
                      </a:cubicBezTo>
                      <a:cubicBezTo>
                        <a:pt x="3" y="0"/>
                        <a:pt x="7" y="0"/>
                        <a:pt x="11" y="0"/>
                      </a:cubicBezTo>
                      <a:cubicBezTo>
                        <a:pt x="15" y="0"/>
                        <a:pt x="19" y="0"/>
                        <a:pt x="22" y="1"/>
                      </a:cubicBezTo>
                      <a:cubicBezTo>
                        <a:pt x="19" y="2"/>
                        <a:pt x="15" y="3"/>
                        <a:pt x="11" y="3"/>
                      </a:cubicBezTo>
                      <a:close/>
                      <a:moveTo>
                        <a:pt x="11" y="0"/>
                      </a:moveTo>
                      <a:cubicBezTo>
                        <a:pt x="7" y="0"/>
                        <a:pt x="3" y="1"/>
                        <a:pt x="0" y="1"/>
                      </a:cubicBezTo>
                      <a:cubicBezTo>
                        <a:pt x="3" y="2"/>
                        <a:pt x="7" y="2"/>
                        <a:pt x="11" y="2"/>
                      </a:cubicBezTo>
                      <a:cubicBezTo>
                        <a:pt x="15" y="2"/>
                        <a:pt x="19" y="2"/>
                        <a:pt x="22" y="1"/>
                      </a:cubicBezTo>
                      <a:cubicBezTo>
                        <a:pt x="19" y="1"/>
                        <a:pt x="15" y="0"/>
                        <a:pt x="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59" name="Oval 1494"/>
                <p:cNvSpPr>
                  <a:spLocks noChangeArrowheads="1"/>
                </p:cNvSpPr>
                <p:nvPr/>
              </p:nvSpPr>
              <p:spPr bwMode="auto">
                <a:xfrm>
                  <a:off x="2587" y="3553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0" name="Freeform 1495"/>
                <p:cNvSpPr/>
                <p:nvPr/>
              </p:nvSpPr>
              <p:spPr bwMode="auto">
                <a:xfrm>
                  <a:off x="2592" y="3553"/>
                  <a:ext cx="10" cy="3"/>
                </a:xfrm>
                <a:custGeom>
                  <a:gdLst>
                    <a:gd fmla="*/ 2 w 4" name="T0"/>
                    <a:gd fmla="*/ 1 h 1" name="T1"/>
                    <a:gd fmla="*/ 1 w 4" name="T2"/>
                    <a:gd fmla="*/ 1 h 1" name="T3"/>
                    <a:gd fmla="*/ 0 w 4" name="T4"/>
                    <a:gd fmla="*/ 0 h 1" name="T5"/>
                    <a:gd fmla="*/ 1 w 4" name="T6"/>
                    <a:gd fmla="*/ 0 h 1" name="T7"/>
                    <a:gd fmla="*/ 3 w 4" name="T8"/>
                    <a:gd fmla="*/ 0 h 1" name="T9"/>
                    <a:gd fmla="*/ 4 w 4" name="T10"/>
                    <a:gd fmla="*/ 0 h 1" name="T11"/>
                    <a:gd fmla="*/ 3 w 4" name="T12"/>
                    <a:gd fmla="*/ 1 h 1" name="T13"/>
                    <a:gd fmla="*/ 2 w 4" name="T14"/>
                    <a:gd fmla="*/ 1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4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1" name="Freeform 1496"/>
                <p:cNvSpPr>
                  <a:spLocks noEditPoints="1"/>
                </p:cNvSpPr>
                <p:nvPr/>
              </p:nvSpPr>
              <p:spPr bwMode="auto">
                <a:xfrm>
                  <a:off x="2592" y="3553"/>
                  <a:ext cx="10" cy="3"/>
                </a:xfrm>
                <a:custGeom>
                  <a:gdLst>
                    <a:gd fmla="*/ 3 w 4" name="T0"/>
                    <a:gd fmla="*/ 1 h 1" name="T1"/>
                    <a:gd fmla="*/ 1 w 4" name="T2"/>
                    <a:gd fmla="*/ 1 h 1" name="T3"/>
                    <a:gd fmla="*/ 0 w 4" name="T4"/>
                    <a:gd fmla="*/ 0 h 1" name="T5"/>
                    <a:gd fmla="*/ 1 w 4" name="T6"/>
                    <a:gd fmla="*/ 0 h 1" name="T7"/>
                    <a:gd fmla="*/ 3 w 4" name="T8"/>
                    <a:gd fmla="*/ 0 h 1" name="T9"/>
                    <a:gd fmla="*/ 4 w 4" name="T10"/>
                    <a:gd fmla="*/ 0 h 1" name="T11"/>
                    <a:gd fmla="*/ 3 w 4" name="T12"/>
                    <a:gd fmla="*/ 1 h 1" name="T13"/>
                    <a:gd fmla="*/ 1 w 4" name="T14"/>
                    <a:gd fmla="*/ 0 h 1" name="T15"/>
                    <a:gd fmla="*/ 0 w 4" name="T16"/>
                    <a:gd fmla="*/ 0 h 1" name="T17"/>
                    <a:gd fmla="*/ 1 w 4" name="T18"/>
                    <a:gd fmla="*/ 0 h 1" name="T19"/>
                    <a:gd fmla="*/ 3 w 4" name="T20"/>
                    <a:gd fmla="*/ 0 h 1" name="T21"/>
                    <a:gd fmla="*/ 3 w 4" name="T22"/>
                    <a:gd fmla="*/ 0 h 1" name="T23"/>
                    <a:gd fmla="*/ 3 w 4" name="T24"/>
                    <a:gd fmla="*/ 0 h 1" name="T25"/>
                    <a:gd fmla="*/ 1 w 4" name="T26"/>
                    <a:gd fmla="*/ 0 h 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" w="4">
                      <a:moveTo>
                        <a:pt x="3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lose/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2" name="Freeform 1497"/>
                <p:cNvSpPr/>
                <p:nvPr/>
              </p:nvSpPr>
              <p:spPr bwMode="auto">
                <a:xfrm>
                  <a:off x="2578" y="3553"/>
                  <a:ext cx="7" cy="3"/>
                </a:xfrm>
                <a:custGeom>
                  <a:gdLst>
                    <a:gd fmla="*/ 1 w 3" name="T0"/>
                    <a:gd fmla="*/ 1 h 1" name="T1"/>
                    <a:gd fmla="*/ 1 w 3" name="T2"/>
                    <a:gd fmla="*/ 1 h 1" name="T3"/>
                    <a:gd fmla="*/ 0 w 3" name="T4"/>
                    <a:gd fmla="*/ 1 h 1" name="T5"/>
                    <a:gd fmla="*/ 0 w 3" name="T6"/>
                    <a:gd fmla="*/ 0 h 1" name="T7"/>
                    <a:gd fmla="*/ 1 w 3" name="T8"/>
                    <a:gd fmla="*/ 0 h 1" name="T9"/>
                    <a:gd fmla="*/ 2 w 3" name="T10"/>
                    <a:gd fmla="*/ 0 h 1" name="T11"/>
                    <a:gd fmla="*/ 3 w 3" name="T12"/>
                    <a:gd fmla="*/ 0 h 1" name="T13"/>
                    <a:gd fmla="*/ 2 w 3" name="T14"/>
                    <a:gd fmla="*/ 1 h 1" name="T15"/>
                    <a:gd fmla="*/ 1 w 3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3" name="Freeform 1498"/>
                <p:cNvSpPr>
                  <a:spLocks noEditPoints="1"/>
                </p:cNvSpPr>
                <p:nvPr/>
              </p:nvSpPr>
              <p:spPr bwMode="auto">
                <a:xfrm>
                  <a:off x="2578" y="3553"/>
                  <a:ext cx="7" cy="3"/>
                </a:xfrm>
                <a:custGeom>
                  <a:gdLst>
                    <a:gd fmla="*/ 0 w 3" name="T0"/>
                    <a:gd fmla="*/ 1 h 1" name="T1"/>
                    <a:gd fmla="*/ 0 w 3" name="T2"/>
                    <a:gd fmla="*/ 1 h 1" name="T3"/>
                    <a:gd fmla="*/ 0 w 3" name="T4"/>
                    <a:gd fmla="*/ 0 h 1" name="T5"/>
                    <a:gd fmla="*/ 0 w 3" name="T6"/>
                    <a:gd fmla="*/ 0 h 1" name="T7"/>
                    <a:gd fmla="*/ 2 w 3" name="T8"/>
                    <a:gd fmla="*/ 0 h 1" name="T9"/>
                    <a:gd fmla="*/ 3 w 3" name="T10"/>
                    <a:gd fmla="*/ 0 h 1" name="T11"/>
                    <a:gd fmla="*/ 2 w 3" name="T12"/>
                    <a:gd fmla="*/ 1 h 1" name="T13"/>
                    <a:gd fmla="*/ 2 w 3" name="T14"/>
                    <a:gd fmla="*/ 1 h 1" name="T15"/>
                    <a:gd fmla="*/ 0 w 3" name="T16"/>
                    <a:gd fmla="*/ 1 h 1" name="T17"/>
                    <a:gd fmla="*/ 0 w 3" name="T18"/>
                    <a:gd fmla="*/ 1 h 1" name="T19"/>
                    <a:gd fmla="*/ 0 w 3" name="T20"/>
                    <a:gd fmla="*/ 1 h 1" name="T21"/>
                    <a:gd fmla="*/ 0 w 3" name="T22"/>
                    <a:gd fmla="*/ 1 h 1" name="T23"/>
                    <a:gd fmla="*/ 1 w 3" name="T24"/>
                    <a:gd fmla="*/ 1 h 1" name="T25"/>
                    <a:gd fmla="*/ 2 w 3" name="T26"/>
                    <a:gd fmla="*/ 1 h 1" name="T27"/>
                    <a:gd fmla="*/ 3 w 3" name="T28"/>
                    <a:gd fmla="*/ 0 h 1" name="T29"/>
                    <a:gd fmla="*/ 3 w 3" name="T30"/>
                    <a:gd fmla="*/ 0 h 1" name="T31"/>
                    <a:gd fmla="*/ 2 w 3" name="T32"/>
                    <a:gd fmla="*/ 0 h 1" name="T33"/>
                    <a:gd fmla="*/ 0 w 3" name="T34"/>
                    <a:gd fmla="*/ 0 h 1" name="T35"/>
                    <a:gd fmla="*/ 0 w 3" name="T36"/>
                    <a:gd fmla="*/ 1 h 1" name="T37"/>
                    <a:gd fmla="*/ 0 w 3" name="T38"/>
                    <a:gd fmla="*/ 1 h 1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1" w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4" name="Oval 1499"/>
                <p:cNvSpPr>
                  <a:spLocks noChangeArrowheads="1"/>
                </p:cNvSpPr>
                <p:nvPr/>
              </p:nvSpPr>
              <p:spPr bwMode="auto">
                <a:xfrm>
                  <a:off x="2573" y="3556"/>
                  <a:ext cx="3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5" name="Freeform 1500"/>
                <p:cNvSpPr/>
                <p:nvPr/>
              </p:nvSpPr>
              <p:spPr bwMode="auto">
                <a:xfrm>
                  <a:off x="2566" y="3556"/>
                  <a:ext cx="5" cy="2"/>
                </a:xfrm>
                <a:custGeom>
                  <a:gdLst>
                    <a:gd fmla="*/ 0 w 5" name="T0"/>
                    <a:gd fmla="*/ 2 h 2" name="T1"/>
                    <a:gd fmla="*/ 0 w 5" name="T2"/>
                    <a:gd fmla="*/ 0 h 2" name="T3"/>
                    <a:gd fmla="*/ 5 w 5" name="T4"/>
                    <a:gd fmla="*/ 0 h 2" name="T5"/>
                    <a:gd fmla="*/ 3 w 5" name="T6"/>
                    <a:gd fmla="*/ 2 h 2" name="T7"/>
                    <a:gd fmla="*/ 0 w 5" name="T8"/>
                    <a:gd fmla="*/ 2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5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6" name="Freeform 1501"/>
                <p:cNvSpPr/>
                <p:nvPr/>
              </p:nvSpPr>
              <p:spPr bwMode="auto">
                <a:xfrm>
                  <a:off x="2566" y="3556"/>
                  <a:ext cx="5" cy="2"/>
                </a:xfrm>
                <a:custGeom>
                  <a:gdLst>
                    <a:gd fmla="*/ 3 w 5" name="T0"/>
                    <a:gd fmla="*/ 2 h 2" name="T1"/>
                    <a:gd fmla="*/ 0 w 5" name="T2"/>
                    <a:gd fmla="*/ 2 h 2" name="T3"/>
                    <a:gd fmla="*/ 0 w 5" name="T4"/>
                    <a:gd fmla="*/ 0 h 2" name="T5"/>
                    <a:gd fmla="*/ 5 w 5" name="T6"/>
                    <a:gd fmla="*/ 0 h 2" name="T7"/>
                    <a:gd fmla="*/ 3 w 5" name="T8"/>
                    <a:gd fmla="*/ 2 h 2" name="T9"/>
                    <a:gd fmla="*/ 3 w 5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5">
                      <a:moveTo>
                        <a:pt x="3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7" name="Freeform 1502"/>
                <p:cNvSpPr/>
                <p:nvPr/>
              </p:nvSpPr>
              <p:spPr bwMode="auto">
                <a:xfrm>
                  <a:off x="2609" y="3553"/>
                  <a:ext cx="7" cy="3"/>
                </a:xfrm>
                <a:custGeom>
                  <a:gdLst>
                    <a:gd fmla="*/ 1 w 3" name="T0"/>
                    <a:gd fmla="*/ 1 h 1" name="T1"/>
                    <a:gd fmla="*/ 2 w 3" name="T2"/>
                    <a:gd fmla="*/ 1 h 1" name="T3"/>
                    <a:gd fmla="*/ 3 w 3" name="T4"/>
                    <a:gd fmla="*/ 1 h 1" name="T5"/>
                    <a:gd fmla="*/ 2 w 3" name="T6"/>
                    <a:gd fmla="*/ 0 h 1" name="T7"/>
                    <a:gd fmla="*/ 1 w 3" name="T8"/>
                    <a:gd fmla="*/ 0 h 1" name="T9"/>
                    <a:gd fmla="*/ 0 w 3" name="T10"/>
                    <a:gd fmla="*/ 0 h 1" name="T11"/>
                    <a:gd fmla="*/ 0 w 3" name="T12"/>
                    <a:gd fmla="*/ 0 h 1" name="T13"/>
                    <a:gd fmla="*/ 0 w 3" name="T14"/>
                    <a:gd fmla="*/ 1 h 1" name="T15"/>
                    <a:gd fmla="*/ 1 w 3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3">
                      <a:moveTo>
                        <a:pt x="1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8" name="Freeform 1503"/>
                <p:cNvSpPr>
                  <a:spLocks noEditPoints="1"/>
                </p:cNvSpPr>
                <p:nvPr/>
              </p:nvSpPr>
              <p:spPr bwMode="auto">
                <a:xfrm>
                  <a:off x="2609" y="3553"/>
                  <a:ext cx="7" cy="3"/>
                </a:xfrm>
                <a:custGeom>
                  <a:gdLst>
                    <a:gd fmla="*/ 2 w 3" name="T0"/>
                    <a:gd fmla="*/ 1 h 1" name="T1"/>
                    <a:gd fmla="*/ 0 w 3" name="T2"/>
                    <a:gd fmla="*/ 1 h 1" name="T3"/>
                    <a:gd fmla="*/ 0 w 3" name="T4"/>
                    <a:gd fmla="*/ 0 h 1" name="T5"/>
                    <a:gd fmla="*/ 0 w 3" name="T6"/>
                    <a:gd fmla="*/ 0 h 1" name="T7"/>
                    <a:gd fmla="*/ 2 w 3" name="T8"/>
                    <a:gd fmla="*/ 0 h 1" name="T9"/>
                    <a:gd fmla="*/ 3 w 3" name="T10"/>
                    <a:gd fmla="*/ 1 h 1" name="T11"/>
                    <a:gd fmla="*/ 2 w 3" name="T12"/>
                    <a:gd fmla="*/ 1 h 1" name="T13"/>
                    <a:gd fmla="*/ 0 w 3" name="T14"/>
                    <a:gd fmla="*/ 0 h 1" name="T15"/>
                    <a:gd fmla="*/ 0 w 3" name="T16"/>
                    <a:gd fmla="*/ 0 h 1" name="T17"/>
                    <a:gd fmla="*/ 0 w 3" name="T18"/>
                    <a:gd fmla="*/ 1 h 1" name="T19"/>
                    <a:gd fmla="*/ 2 w 3" name="T20"/>
                    <a:gd fmla="*/ 1 h 1" name="T21"/>
                    <a:gd fmla="*/ 2 w 3" name="T22"/>
                    <a:gd fmla="*/ 1 h 1" name="T23"/>
                    <a:gd fmla="*/ 2 w 3" name="T24"/>
                    <a:gd fmla="*/ 0 h 1" name="T25"/>
                    <a:gd fmla="*/ 0 w 3" name="T26"/>
                    <a:gd fmla="*/ 0 h 1" name="T27"/>
                    <a:gd fmla="*/ 0 w 3" name="T28"/>
                    <a:gd fmla="*/ 0 h 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" w="3">
                      <a:moveTo>
                        <a:pt x="2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69" name="Oval 1504"/>
                <p:cNvSpPr>
                  <a:spLocks noChangeArrowheads="1"/>
                </p:cNvSpPr>
                <p:nvPr/>
              </p:nvSpPr>
              <p:spPr bwMode="auto">
                <a:xfrm>
                  <a:off x="2604" y="3553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0" name="Oval 1505"/>
                <p:cNvSpPr>
                  <a:spLocks noChangeArrowheads="1"/>
                </p:cNvSpPr>
                <p:nvPr/>
              </p:nvSpPr>
              <p:spPr bwMode="auto">
                <a:xfrm>
                  <a:off x="2618" y="3556"/>
                  <a:ext cx="3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1" name="Freeform 1506"/>
                <p:cNvSpPr/>
                <p:nvPr/>
              </p:nvSpPr>
              <p:spPr bwMode="auto">
                <a:xfrm>
                  <a:off x="2623" y="3556"/>
                  <a:ext cx="5" cy="2"/>
                </a:xfrm>
                <a:custGeom>
                  <a:gdLst>
                    <a:gd fmla="*/ 5 w 5" name="T0"/>
                    <a:gd fmla="*/ 2 h 2" name="T1"/>
                    <a:gd fmla="*/ 2 w 5" name="T2"/>
                    <a:gd fmla="*/ 0 h 2" name="T3"/>
                    <a:gd fmla="*/ 0 w 5" name="T4"/>
                    <a:gd fmla="*/ 0 h 2" name="T5"/>
                    <a:gd fmla="*/ 2 w 5" name="T6"/>
                    <a:gd fmla="*/ 2 h 2" name="T7"/>
                    <a:gd fmla="*/ 5 w 5" name="T8"/>
                    <a:gd fmla="*/ 2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5">
                      <a:moveTo>
                        <a:pt x="5" y="2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5" y="2"/>
                      </a:ln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2" name="Freeform 1507"/>
                <p:cNvSpPr/>
                <p:nvPr/>
              </p:nvSpPr>
              <p:spPr bwMode="auto">
                <a:xfrm>
                  <a:off x="2623" y="3556"/>
                  <a:ext cx="5" cy="2"/>
                </a:xfrm>
                <a:custGeom>
                  <a:gdLst>
                    <a:gd fmla="*/ 2 w 5" name="T0"/>
                    <a:gd fmla="*/ 2 h 2" name="T1"/>
                    <a:gd fmla="*/ 0 w 5" name="T2"/>
                    <a:gd fmla="*/ 0 h 2" name="T3"/>
                    <a:gd fmla="*/ 2 w 5" name="T4"/>
                    <a:gd fmla="*/ 0 h 2" name="T5"/>
                    <a:gd fmla="*/ 5 w 5" name="T6"/>
                    <a:gd fmla="*/ 2 h 2" name="T7"/>
                    <a:gd fmla="*/ 2 w 5" name="T8"/>
                    <a:gd fmla="*/ 2 h 2" name="T9"/>
                    <a:gd fmla="*/ 2 w 5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5">
                      <a:moveTo>
                        <a:pt x="2" y="2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3" name="Freeform 1508"/>
                <p:cNvSpPr/>
                <p:nvPr/>
              </p:nvSpPr>
              <p:spPr bwMode="auto">
                <a:xfrm>
                  <a:off x="2569" y="3558"/>
                  <a:ext cx="54" cy="3"/>
                </a:xfrm>
                <a:custGeom>
                  <a:gdLst>
                    <a:gd fmla="*/ 0 w 23" name="T0"/>
                    <a:gd fmla="*/ 1 h 1" name="T1"/>
                    <a:gd fmla="*/ 0 w 23" name="T2"/>
                    <a:gd fmla="*/ 1 h 1" name="T3"/>
                    <a:gd fmla="*/ 12 w 23" name="T4"/>
                    <a:gd fmla="*/ 0 h 1" name="T5"/>
                    <a:gd fmla="*/ 23 w 23" name="T6"/>
                    <a:gd fmla="*/ 1 h 1" name="T7"/>
                    <a:gd fmla="*/ 12 w 23" name="T8"/>
                    <a:gd fmla="*/ 0 h 1" name="T9"/>
                    <a:gd fmla="*/ 0 w 23" name="T10"/>
                    <a:gd fmla="*/ 1 h 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" w="2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3" y="0"/>
                        <a:pt x="7" y="0"/>
                        <a:pt x="12" y="0"/>
                      </a:cubicBezTo>
                      <a:cubicBezTo>
                        <a:pt x="16" y="0"/>
                        <a:pt x="20" y="0"/>
                        <a:pt x="23" y="1"/>
                      </a:cubicBezTo>
                      <a:cubicBezTo>
                        <a:pt x="20" y="1"/>
                        <a:pt x="16" y="0"/>
                        <a:pt x="12" y="0"/>
                      </a:cubicBezTo>
                      <a:cubicBezTo>
                        <a:pt x="7" y="0"/>
                        <a:pt x="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4" name="Freeform 1509"/>
                <p:cNvSpPr/>
                <p:nvPr/>
              </p:nvSpPr>
              <p:spPr bwMode="auto">
                <a:xfrm>
                  <a:off x="2571" y="3515"/>
                  <a:ext cx="21" cy="19"/>
                </a:xfrm>
                <a:custGeom>
                  <a:gdLst>
                    <a:gd fmla="*/ 1 w 9" name="T0"/>
                    <a:gd fmla="*/ 8 h 8" name="T1"/>
                    <a:gd fmla="*/ 2 w 9" name="T2"/>
                    <a:gd fmla="*/ 8 h 8" name="T3"/>
                    <a:gd fmla="*/ 3 w 9" name="T4"/>
                    <a:gd fmla="*/ 7 h 8" name="T5"/>
                    <a:gd fmla="*/ 1 w 9" name="T6"/>
                    <a:gd fmla="*/ 4 h 8" name="T7"/>
                    <a:gd fmla="*/ 1 w 9" name="T8"/>
                    <a:gd fmla="*/ 4 h 8" name="T9"/>
                    <a:gd fmla="*/ 6 w 9" name="T10"/>
                    <a:gd fmla="*/ 1 h 8" name="T11"/>
                    <a:gd fmla="*/ 9 w 9" name="T12"/>
                    <a:gd fmla="*/ 2 h 8" name="T13"/>
                    <a:gd fmla="*/ 9 w 9" name="T14"/>
                    <a:gd fmla="*/ 1 h 8" name="T15"/>
                    <a:gd fmla="*/ 6 w 9" name="T16"/>
                    <a:gd fmla="*/ 0 h 8" name="T17"/>
                    <a:gd fmla="*/ 0 w 9" name="T18"/>
                    <a:gd fmla="*/ 4 h 8" name="T19"/>
                    <a:gd fmla="*/ 0 w 9" name="T20"/>
                    <a:gd fmla="*/ 4 h 8" name="T21"/>
                    <a:gd fmla="*/ 2 w 9" name="T22"/>
                    <a:gd fmla="*/ 7 h 8" name="T23"/>
                    <a:gd fmla="*/ 1 w 9" name="T24"/>
                    <a:gd fmla="*/ 8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9">
                      <a:moveTo>
                        <a:pt x="1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6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2"/>
                        <a:pt x="3" y="1"/>
                        <a:pt x="6" y="1"/>
                      </a:cubicBezTo>
                      <a:cubicBezTo>
                        <a:pt x="7" y="1"/>
                        <a:pt x="8" y="1"/>
                        <a:pt x="9" y="2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3" y="0"/>
                        <a:pt x="1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1" y="6"/>
                        <a:pt x="2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5" name="Freeform 1510"/>
                <p:cNvSpPr>
                  <a:spLocks noEditPoints="1"/>
                </p:cNvSpPr>
                <p:nvPr/>
              </p:nvSpPr>
              <p:spPr bwMode="auto">
                <a:xfrm>
                  <a:off x="2571" y="3515"/>
                  <a:ext cx="21" cy="19"/>
                </a:xfrm>
                <a:custGeom>
                  <a:gdLst>
                    <a:gd fmla="*/ 2 w 9" name="T0"/>
                    <a:gd fmla="*/ 8 h 8" name="T1"/>
                    <a:gd fmla="*/ 1 w 9" name="T2"/>
                    <a:gd fmla="*/ 8 h 8" name="T3"/>
                    <a:gd fmla="*/ 2 w 9" name="T4"/>
                    <a:gd fmla="*/ 7 h 8" name="T5"/>
                    <a:gd fmla="*/ 0 w 9" name="T6"/>
                    <a:gd fmla="*/ 4 h 8" name="T7"/>
                    <a:gd fmla="*/ 6 w 9" name="T8"/>
                    <a:gd fmla="*/ 0 h 8" name="T9"/>
                    <a:gd fmla="*/ 9 w 9" name="T10"/>
                    <a:gd fmla="*/ 1 h 8" name="T11"/>
                    <a:gd fmla="*/ 9 w 9" name="T12"/>
                    <a:gd fmla="*/ 2 h 8" name="T13"/>
                    <a:gd fmla="*/ 6 w 9" name="T14"/>
                    <a:gd fmla="*/ 1 h 8" name="T15"/>
                    <a:gd fmla="*/ 1 w 9" name="T16"/>
                    <a:gd fmla="*/ 4 h 8" name="T17"/>
                    <a:gd fmla="*/ 3 w 9" name="T18"/>
                    <a:gd fmla="*/ 7 h 8" name="T19"/>
                    <a:gd fmla="*/ 2 w 9" name="T20"/>
                    <a:gd fmla="*/ 8 h 8" name="T21"/>
                    <a:gd fmla="*/ 6 w 9" name="T22"/>
                    <a:gd fmla="*/ 0 h 8" name="T23"/>
                    <a:gd fmla="*/ 1 w 9" name="T24"/>
                    <a:gd fmla="*/ 4 h 8" name="T25"/>
                    <a:gd fmla="*/ 2 w 9" name="T26"/>
                    <a:gd fmla="*/ 7 h 8" name="T27"/>
                    <a:gd fmla="*/ 1 w 9" name="T28"/>
                    <a:gd fmla="*/ 8 h 8" name="T29"/>
                    <a:gd fmla="*/ 2 w 9" name="T30"/>
                    <a:gd fmla="*/ 8 h 8" name="T31"/>
                    <a:gd fmla="*/ 3 w 9" name="T32"/>
                    <a:gd fmla="*/ 7 h 8" name="T33"/>
                    <a:gd fmla="*/ 1 w 9" name="T34"/>
                    <a:gd fmla="*/ 4 h 8" name="T35"/>
                    <a:gd fmla="*/ 6 w 9" name="T36"/>
                    <a:gd fmla="*/ 1 h 8" name="T37"/>
                    <a:gd fmla="*/ 9 w 9" name="T38"/>
                    <a:gd fmla="*/ 2 h 8" name="T39"/>
                    <a:gd fmla="*/ 9 w 9" name="T40"/>
                    <a:gd fmla="*/ 1 h 8" name="T41"/>
                    <a:gd fmla="*/ 6 w 9" name="T42"/>
                    <a:gd fmla="*/ 0 h 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8" w="9">
                      <a:moveTo>
                        <a:pt x="2" y="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6"/>
                        <a:pt x="0" y="5"/>
                        <a:pt x="0" y="4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7" y="0"/>
                        <a:pt x="8" y="1"/>
                        <a:pt x="9" y="1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3" y="1"/>
                        <a:pt x="1" y="2"/>
                        <a:pt x="1" y="4"/>
                      </a:cubicBezTo>
                      <a:cubicBezTo>
                        <a:pt x="1" y="5"/>
                        <a:pt x="2" y="6"/>
                        <a:pt x="3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  <a:moveTo>
                        <a:pt x="6" y="0"/>
                      </a:moveTo>
                      <a:cubicBezTo>
                        <a:pt x="3" y="0"/>
                        <a:pt x="1" y="2"/>
                        <a:pt x="1" y="4"/>
                      </a:cubicBezTo>
                      <a:cubicBezTo>
                        <a:pt x="0" y="5"/>
                        <a:pt x="1" y="6"/>
                        <a:pt x="2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6"/>
                        <a:pt x="1" y="5"/>
                        <a:pt x="1" y="4"/>
                      </a:cubicBezTo>
                      <a:cubicBezTo>
                        <a:pt x="1" y="2"/>
                        <a:pt x="3" y="1"/>
                        <a:pt x="6" y="1"/>
                      </a:cubicBezTo>
                      <a:cubicBezTo>
                        <a:pt x="7" y="1"/>
                        <a:pt x="8" y="1"/>
                        <a:pt x="9" y="2"/>
                      </a:cubicBezTo>
                      <a:cubicBezTo>
                        <a:pt x="9" y="2"/>
                        <a:pt x="9" y="1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6" name="Freeform 1511"/>
                <p:cNvSpPr/>
                <p:nvPr/>
              </p:nvSpPr>
              <p:spPr bwMode="auto">
                <a:xfrm>
                  <a:off x="2571" y="3520"/>
                  <a:ext cx="5" cy="14"/>
                </a:xfrm>
                <a:custGeom>
                  <a:gdLst>
                    <a:gd fmla="*/ 1 w 2" name="T0"/>
                    <a:gd fmla="*/ 6 h 6" name="T1"/>
                    <a:gd fmla="*/ 0 w 2" name="T2"/>
                    <a:gd fmla="*/ 3 h 6" name="T3"/>
                    <a:gd fmla="*/ 2 w 2" name="T4"/>
                    <a:gd fmla="*/ 0 h 6" name="T5"/>
                    <a:gd fmla="*/ 0 w 2" name="T6"/>
                    <a:gd fmla="*/ 2 h 6" name="T7"/>
                    <a:gd fmla="*/ 0 w 2" name="T8"/>
                    <a:gd fmla="*/ 2 h 6" name="T9"/>
                    <a:gd fmla="*/ 2 w 2" name="T10"/>
                    <a:gd fmla="*/ 5 h 6" name="T11"/>
                    <a:gd fmla="*/ 1 w 2" name="T12"/>
                    <a:gd fmla="*/ 6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2">
                      <a:moveTo>
                        <a:pt x="1" y="6"/>
                      </a:move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7" name="Freeform 1512"/>
                <p:cNvSpPr>
                  <a:spLocks noEditPoints="1"/>
                </p:cNvSpPr>
                <p:nvPr/>
              </p:nvSpPr>
              <p:spPr bwMode="auto">
                <a:xfrm>
                  <a:off x="2571" y="3520"/>
                  <a:ext cx="5" cy="14"/>
                </a:xfrm>
                <a:custGeom>
                  <a:gdLst>
                    <a:gd fmla="*/ 1 w 2" name="T0"/>
                    <a:gd fmla="*/ 6 h 6" name="T1"/>
                    <a:gd fmla="*/ 1 w 2" name="T2"/>
                    <a:gd fmla="*/ 6 h 6" name="T3"/>
                    <a:gd fmla="*/ 0 w 2" name="T4"/>
                    <a:gd fmla="*/ 3 h 6" name="T5"/>
                    <a:gd fmla="*/ 2 w 2" name="T6"/>
                    <a:gd fmla="*/ 0 h 6" name="T7"/>
                    <a:gd fmla="*/ 1 w 2" name="T8"/>
                    <a:gd fmla="*/ 2 h 6" name="T9"/>
                    <a:gd fmla="*/ 2 w 2" name="T10"/>
                    <a:gd fmla="*/ 5 h 6" name="T11"/>
                    <a:gd fmla="*/ 1 w 2" name="T12"/>
                    <a:gd fmla="*/ 6 h 6" name="T13"/>
                    <a:gd fmla="*/ 2 w 2" name="T14"/>
                    <a:gd fmla="*/ 0 h 6" name="T15"/>
                    <a:gd fmla="*/ 0 w 2" name="T16"/>
                    <a:gd fmla="*/ 3 h 6" name="T17"/>
                    <a:gd fmla="*/ 1 w 2" name="T18"/>
                    <a:gd fmla="*/ 6 h 6" name="T19"/>
                    <a:gd fmla="*/ 2 w 2" name="T20"/>
                    <a:gd fmla="*/ 5 h 6" name="T21"/>
                    <a:gd fmla="*/ 0 w 2" name="T22"/>
                    <a:gd fmla="*/ 2 h 6" name="T23"/>
                    <a:gd fmla="*/ 2 w 2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2">
                      <a:moveTo>
                        <a:pt x="1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0"/>
                        <a:pt x="2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0" y="3"/>
                        <a:pt x="1" y="4"/>
                        <a:pt x="2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2" y="0"/>
                      </a:move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8" name="Freeform 1513"/>
                <p:cNvSpPr/>
                <p:nvPr/>
              </p:nvSpPr>
              <p:spPr bwMode="auto">
                <a:xfrm>
                  <a:off x="2550" y="3520"/>
                  <a:ext cx="23" cy="21"/>
                </a:xfrm>
                <a:custGeom>
                  <a:gdLst>
                    <a:gd fmla="*/ 1 w 10" name="T0"/>
                    <a:gd fmla="*/ 7 h 9" name="T1"/>
                    <a:gd fmla="*/ 0 w 10" name="T2"/>
                    <a:gd fmla="*/ 5 h 9" name="T3"/>
                    <a:gd fmla="*/ 1 w 10" name="T4"/>
                    <a:gd fmla="*/ 3 h 9" name="T5"/>
                    <a:gd fmla="*/ 7 w 10" name="T6"/>
                    <a:gd fmla="*/ 0 h 9" name="T7"/>
                    <a:gd fmla="*/ 10 w 10" name="T8"/>
                    <a:gd fmla="*/ 1 h 9" name="T9"/>
                    <a:gd fmla="*/ 9 w 10" name="T10"/>
                    <a:gd fmla="*/ 1 h 9" name="T11"/>
                    <a:gd fmla="*/ 7 w 10" name="T12"/>
                    <a:gd fmla="*/ 1 h 9" name="T13"/>
                    <a:gd fmla="*/ 1 w 10" name="T14"/>
                    <a:gd fmla="*/ 4 h 9" name="T15"/>
                    <a:gd fmla="*/ 1 w 10" name="T16"/>
                    <a:gd fmla="*/ 5 h 9" name="T17"/>
                    <a:gd fmla="*/ 2 w 10" name="T18"/>
                    <a:gd fmla="*/ 7 h 9" name="T19"/>
                    <a:gd fmla="*/ 1 w 10" name="T20"/>
                    <a:gd fmla="*/ 9 h 9" name="T21"/>
                    <a:gd fmla="*/ 1 w 10" name="T22"/>
                    <a:gd fmla="*/ 8 h 9" name="T23"/>
                    <a:gd fmla="*/ 1 w 10" name="T24"/>
                    <a:gd fmla="*/ 7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10">
                      <a:moveTo>
                        <a:pt x="1" y="7"/>
                      </a:moveTo>
                      <a:cubicBezTo>
                        <a:pt x="1" y="6"/>
                        <a:pt x="0" y="6"/>
                        <a:pt x="0" y="5"/>
                      </a:cubicBezTo>
                      <a:cubicBezTo>
                        <a:pt x="0" y="4"/>
                        <a:pt x="1" y="4"/>
                        <a:pt x="1" y="3"/>
                      </a:cubicBezTo>
                      <a:cubicBezTo>
                        <a:pt x="2" y="2"/>
                        <a:pt x="4" y="0"/>
                        <a:pt x="7" y="0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4" y="1"/>
                        <a:pt x="2" y="2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79" name="Freeform 1514"/>
                <p:cNvSpPr>
                  <a:spLocks noEditPoints="1"/>
                </p:cNvSpPr>
                <p:nvPr/>
              </p:nvSpPr>
              <p:spPr bwMode="auto">
                <a:xfrm>
                  <a:off x="2550" y="3520"/>
                  <a:ext cx="23" cy="21"/>
                </a:xfrm>
                <a:custGeom>
                  <a:gdLst>
                    <a:gd fmla="*/ 1 w 10" name="T0"/>
                    <a:gd fmla="*/ 9 h 9" name="T1"/>
                    <a:gd fmla="*/ 1 w 10" name="T2"/>
                    <a:gd fmla="*/ 8 h 9" name="T3"/>
                    <a:gd fmla="*/ 1 w 10" name="T4"/>
                    <a:gd fmla="*/ 7 h 9" name="T5"/>
                    <a:gd fmla="*/ 0 w 10" name="T6"/>
                    <a:gd fmla="*/ 5 h 9" name="T7"/>
                    <a:gd fmla="*/ 1 w 10" name="T8"/>
                    <a:gd fmla="*/ 3 h 9" name="T9"/>
                    <a:gd fmla="*/ 7 w 10" name="T10"/>
                    <a:gd fmla="*/ 0 h 9" name="T11"/>
                    <a:gd fmla="*/ 10 w 10" name="T12"/>
                    <a:gd fmla="*/ 0 h 9" name="T13"/>
                    <a:gd fmla="*/ 9 w 10" name="T14"/>
                    <a:gd fmla="*/ 1 h 9" name="T15"/>
                    <a:gd fmla="*/ 7 w 10" name="T16"/>
                    <a:gd fmla="*/ 1 h 9" name="T17"/>
                    <a:gd fmla="*/ 1 w 10" name="T18"/>
                    <a:gd fmla="*/ 4 h 9" name="T19"/>
                    <a:gd fmla="*/ 1 w 10" name="T20"/>
                    <a:gd fmla="*/ 5 h 9" name="T21"/>
                    <a:gd fmla="*/ 2 w 10" name="T22"/>
                    <a:gd fmla="*/ 7 h 9" name="T23"/>
                    <a:gd fmla="*/ 1 w 10" name="T24"/>
                    <a:gd fmla="*/ 9 h 9" name="T25"/>
                    <a:gd fmla="*/ 7 w 10" name="T26"/>
                    <a:gd fmla="*/ 0 h 9" name="T27"/>
                    <a:gd fmla="*/ 1 w 10" name="T28"/>
                    <a:gd fmla="*/ 3 h 9" name="T29"/>
                    <a:gd fmla="*/ 0 w 10" name="T30"/>
                    <a:gd fmla="*/ 5 h 9" name="T31"/>
                    <a:gd fmla="*/ 1 w 10" name="T32"/>
                    <a:gd fmla="*/ 7 h 9" name="T33"/>
                    <a:gd fmla="*/ 1 w 10" name="T34"/>
                    <a:gd fmla="*/ 8 h 9" name="T35"/>
                    <a:gd fmla="*/ 1 w 10" name="T36"/>
                    <a:gd fmla="*/ 9 h 9" name="T37"/>
                    <a:gd fmla="*/ 2 w 10" name="T38"/>
                    <a:gd fmla="*/ 7 h 9" name="T39"/>
                    <a:gd fmla="*/ 1 w 10" name="T40"/>
                    <a:gd fmla="*/ 5 h 9" name="T41"/>
                    <a:gd fmla="*/ 1 w 10" name="T42"/>
                    <a:gd fmla="*/ 3 h 9" name="T43"/>
                    <a:gd fmla="*/ 7 w 10" name="T44"/>
                    <a:gd fmla="*/ 1 h 9" name="T45"/>
                    <a:gd fmla="*/ 9 w 10" name="T46"/>
                    <a:gd fmla="*/ 1 h 9" name="T47"/>
                    <a:gd fmla="*/ 10 w 10" name="T48"/>
                    <a:gd fmla="*/ 1 h 9" name="T49"/>
                    <a:gd fmla="*/ 7 w 10" name="T50"/>
                    <a:gd fmla="*/ 0 h 9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9" w="10">
                      <a:moveTo>
                        <a:pt x="1" y="9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0" y="6"/>
                        <a:pt x="0" y="5"/>
                      </a:cubicBezTo>
                      <a:cubicBezTo>
                        <a:pt x="0" y="4"/>
                        <a:pt x="0" y="4"/>
                        <a:pt x="1" y="3"/>
                      </a:cubicBezTo>
                      <a:cubicBezTo>
                        <a:pt x="2" y="1"/>
                        <a:pt x="4" y="0"/>
                        <a:pt x="7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5" y="1"/>
                        <a:pt x="2" y="2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  <a:moveTo>
                        <a:pt x="7" y="0"/>
                      </a:moveTo>
                      <a:cubicBezTo>
                        <a:pt x="4" y="0"/>
                        <a:pt x="2" y="2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ubicBezTo>
                        <a:pt x="0" y="6"/>
                        <a:pt x="1" y="6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6"/>
                        <a:pt x="1" y="6"/>
                        <a:pt x="1" y="5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2" y="2"/>
                        <a:pt x="4" y="1"/>
                        <a:pt x="7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0" name="Freeform 1515"/>
                <p:cNvSpPr/>
                <p:nvPr/>
              </p:nvSpPr>
              <p:spPr bwMode="auto">
                <a:xfrm>
                  <a:off x="2550" y="3525"/>
                  <a:ext cx="4" cy="14"/>
                </a:xfrm>
                <a:custGeom>
                  <a:gdLst>
                    <a:gd fmla="*/ 2 w 2" name="T0"/>
                    <a:gd fmla="*/ 0 h 6" name="T1"/>
                    <a:gd fmla="*/ 1 w 2" name="T2"/>
                    <a:gd fmla="*/ 1 h 6" name="T3"/>
                    <a:gd fmla="*/ 0 w 2" name="T4"/>
                    <a:gd fmla="*/ 3 h 6" name="T5"/>
                    <a:gd fmla="*/ 1 w 2" name="T6"/>
                    <a:gd fmla="*/ 5 h 6" name="T7"/>
                    <a:gd fmla="*/ 1 w 2" name="T8"/>
                    <a:gd fmla="*/ 6 h 6" name="T9"/>
                    <a:gd fmla="*/ 0 w 2" name="T10"/>
                    <a:gd fmla="*/ 4 h 6" name="T11"/>
                    <a:gd fmla="*/ 2 w 2" name="T12"/>
                    <a:gd fmla="*/ 0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2">
                      <a:moveTo>
                        <a:pt x="2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0" y="2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1" name="Freeform 1516"/>
                <p:cNvSpPr>
                  <a:spLocks noEditPoints="1"/>
                </p:cNvSpPr>
                <p:nvPr/>
              </p:nvSpPr>
              <p:spPr bwMode="auto">
                <a:xfrm>
                  <a:off x="2550" y="3522"/>
                  <a:ext cx="4" cy="17"/>
                </a:xfrm>
                <a:custGeom>
                  <a:gdLst>
                    <a:gd fmla="*/ 1 w 2" name="T0"/>
                    <a:gd fmla="*/ 7 h 7" name="T1"/>
                    <a:gd fmla="*/ 1 w 2" name="T2"/>
                    <a:gd fmla="*/ 7 h 7" name="T3"/>
                    <a:gd fmla="*/ 0 w 2" name="T4"/>
                    <a:gd fmla="*/ 5 h 7" name="T5"/>
                    <a:gd fmla="*/ 2 w 2" name="T6"/>
                    <a:gd fmla="*/ 0 h 7" name="T7"/>
                    <a:gd fmla="*/ 1 w 2" name="T8"/>
                    <a:gd fmla="*/ 2 h 7" name="T9"/>
                    <a:gd fmla="*/ 0 w 2" name="T10"/>
                    <a:gd fmla="*/ 4 h 7" name="T11"/>
                    <a:gd fmla="*/ 1 w 2" name="T12"/>
                    <a:gd fmla="*/ 6 h 7" name="T13"/>
                    <a:gd fmla="*/ 1 w 2" name="T14"/>
                    <a:gd fmla="*/ 7 h 7" name="T15"/>
                    <a:gd fmla="*/ 1 w 2" name="T16"/>
                    <a:gd fmla="*/ 2 h 7" name="T17"/>
                    <a:gd fmla="*/ 0 w 2" name="T18"/>
                    <a:gd fmla="*/ 5 h 7" name="T19"/>
                    <a:gd fmla="*/ 1 w 2" name="T20"/>
                    <a:gd fmla="*/ 7 h 7" name="T21"/>
                    <a:gd fmla="*/ 1 w 2" name="T22"/>
                    <a:gd fmla="*/ 6 h 7" name="T23"/>
                    <a:gd fmla="*/ 0 w 2" name="T24"/>
                    <a:gd fmla="*/ 4 h 7" name="T25"/>
                    <a:gd fmla="*/ 1 w 2" name="T26"/>
                    <a:gd fmla="*/ 2 h 7" name="T27"/>
                    <a:gd fmla="*/ 1 w 2" name="T28"/>
                    <a:gd fmla="*/ 2 h 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" w="2">
                      <a:moveTo>
                        <a:pt x="1" y="7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3"/>
                        <a:pt x="1" y="1"/>
                        <a:pt x="2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lose/>
                      <a:moveTo>
                        <a:pt x="1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0" y="6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0" y="5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2" name="Freeform 1517"/>
                <p:cNvSpPr/>
                <p:nvPr/>
              </p:nvSpPr>
              <p:spPr bwMode="auto">
                <a:xfrm>
                  <a:off x="2592" y="3515"/>
                  <a:ext cx="10" cy="22"/>
                </a:xfrm>
                <a:custGeom>
                  <a:gdLst>
                    <a:gd fmla="*/ 2 w 4" name="T0"/>
                    <a:gd fmla="*/ 0 h 9" name="T1"/>
                    <a:gd fmla="*/ 3 w 4" name="T2"/>
                    <a:gd fmla="*/ 1 h 9" name="T3"/>
                    <a:gd fmla="*/ 3 w 4" name="T4"/>
                    <a:gd fmla="*/ 3 h 9" name="T5"/>
                    <a:gd fmla="*/ 3 w 4" name="T6"/>
                    <a:gd fmla="*/ 3 h 9" name="T7"/>
                    <a:gd fmla="*/ 3 w 4" name="T8"/>
                    <a:gd fmla="*/ 3 h 9" name="T9"/>
                    <a:gd fmla="*/ 4 w 4" name="T10"/>
                    <a:gd fmla="*/ 7 h 9" name="T11"/>
                    <a:gd fmla="*/ 2 w 4" name="T12"/>
                    <a:gd fmla="*/ 9 h 9" name="T13"/>
                    <a:gd fmla="*/ 0 w 4" name="T14"/>
                    <a:gd fmla="*/ 7 h 9" name="T15"/>
                    <a:gd fmla="*/ 0 w 4" name="T16"/>
                    <a:gd fmla="*/ 3 h 9" name="T17"/>
                    <a:gd fmla="*/ 0 w 4" name="T18"/>
                    <a:gd fmla="*/ 3 h 9" name="T19"/>
                    <a:gd fmla="*/ 0 w 4" name="T20"/>
                    <a:gd fmla="*/ 3 h 9" name="T21"/>
                    <a:gd fmla="*/ 0 w 4" name="T22"/>
                    <a:gd fmla="*/ 1 h 9" name="T23"/>
                    <a:gd fmla="*/ 2 w 4" name="T24"/>
                    <a:gd fmla="*/ 0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4">
                      <a:moveTo>
                        <a:pt x="2" y="0"/>
                      </a:move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5"/>
                        <a:pt x="4" y="6"/>
                        <a:pt x="4" y="7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5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3" name="Freeform 1518"/>
                <p:cNvSpPr>
                  <a:spLocks noEditPoints="1"/>
                </p:cNvSpPr>
                <p:nvPr/>
              </p:nvSpPr>
              <p:spPr bwMode="auto">
                <a:xfrm>
                  <a:off x="2592" y="3515"/>
                  <a:ext cx="10" cy="22"/>
                </a:xfrm>
                <a:custGeom>
                  <a:gdLst>
                    <a:gd fmla="*/ 2 w 4" name="T0"/>
                    <a:gd fmla="*/ 9 h 9" name="T1"/>
                    <a:gd fmla="*/ 0 w 4" name="T2"/>
                    <a:gd fmla="*/ 7 h 9" name="T3"/>
                    <a:gd fmla="*/ 0 w 4" name="T4"/>
                    <a:gd fmla="*/ 3 h 9" name="T5"/>
                    <a:gd fmla="*/ 0 w 4" name="T6"/>
                    <a:gd fmla="*/ 3 h 9" name="T7"/>
                    <a:gd fmla="*/ 0 w 4" name="T8"/>
                    <a:gd fmla="*/ 3 h 9" name="T9"/>
                    <a:gd fmla="*/ 0 w 4" name="T10"/>
                    <a:gd fmla="*/ 1 h 9" name="T11"/>
                    <a:gd fmla="*/ 3 w 4" name="T12"/>
                    <a:gd fmla="*/ 1 h 9" name="T13"/>
                    <a:gd fmla="*/ 3 w 4" name="T14"/>
                    <a:gd fmla="*/ 3 h 9" name="T15"/>
                    <a:gd fmla="*/ 3 w 4" name="T16"/>
                    <a:gd fmla="*/ 3 h 9" name="T17"/>
                    <a:gd fmla="*/ 4 w 4" name="T18"/>
                    <a:gd fmla="*/ 7 h 9" name="T19"/>
                    <a:gd fmla="*/ 2 w 4" name="T20"/>
                    <a:gd fmla="*/ 9 h 9" name="T21"/>
                    <a:gd fmla="*/ 2 w 4" name="T22"/>
                    <a:gd fmla="*/ 0 h 9" name="T23"/>
                    <a:gd fmla="*/ 0 w 4" name="T24"/>
                    <a:gd fmla="*/ 1 h 9" name="T25"/>
                    <a:gd fmla="*/ 0 w 4" name="T26"/>
                    <a:gd fmla="*/ 3 h 9" name="T27"/>
                    <a:gd fmla="*/ 0 w 4" name="T28"/>
                    <a:gd fmla="*/ 3 h 9" name="T29"/>
                    <a:gd fmla="*/ 0 w 4" name="T30"/>
                    <a:gd fmla="*/ 7 h 9" name="T31"/>
                    <a:gd fmla="*/ 2 w 4" name="T32"/>
                    <a:gd fmla="*/ 8 h 9" name="T33"/>
                    <a:gd fmla="*/ 4 w 4" name="T34"/>
                    <a:gd fmla="*/ 7 h 9" name="T35"/>
                    <a:gd fmla="*/ 3 w 4" name="T36"/>
                    <a:gd fmla="*/ 3 h 9" name="T37"/>
                    <a:gd fmla="*/ 3 w 4" name="T38"/>
                    <a:gd fmla="*/ 3 h 9" name="T39"/>
                    <a:gd fmla="*/ 3 w 4" name="T40"/>
                    <a:gd fmla="*/ 3 h 9" name="T41"/>
                    <a:gd fmla="*/ 3 w 4" name="T42"/>
                    <a:gd fmla="*/ 1 h 9" name="T43"/>
                    <a:gd fmla="*/ 2 w 4" name="T44"/>
                    <a:gd fmla="*/ 0 h 9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9" w="4">
                      <a:moveTo>
                        <a:pt x="2" y="9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5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3" y="0"/>
                        <a:pt x="3" y="1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5"/>
                        <a:pt x="4" y="6"/>
                        <a:pt x="4" y="7"/>
                      </a:cubicBezTo>
                      <a:cubicBezTo>
                        <a:pt x="2" y="9"/>
                        <a:pt x="2" y="9"/>
                        <a:pt x="2" y="9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4" name="Freeform 1519"/>
                <p:cNvSpPr/>
                <p:nvPr/>
              </p:nvSpPr>
              <p:spPr bwMode="auto">
                <a:xfrm>
                  <a:off x="2592" y="3517"/>
                  <a:ext cx="7" cy="17"/>
                </a:xfrm>
                <a:custGeom>
                  <a:gdLst>
                    <a:gd fmla="*/ 2 w 3" name="T0"/>
                    <a:gd fmla="*/ 0 h 7" name="T1"/>
                    <a:gd fmla="*/ 2 w 3" name="T2"/>
                    <a:gd fmla="*/ 0 h 7" name="T3"/>
                    <a:gd fmla="*/ 3 w 3" name="T4"/>
                    <a:gd fmla="*/ 2 h 7" name="T5"/>
                    <a:gd fmla="*/ 3 w 3" name="T6"/>
                    <a:gd fmla="*/ 2 h 7" name="T7"/>
                    <a:gd fmla="*/ 3 w 3" name="T8"/>
                    <a:gd fmla="*/ 2 h 7" name="T9"/>
                    <a:gd fmla="*/ 3 w 3" name="T10"/>
                    <a:gd fmla="*/ 5 h 7" name="T11"/>
                    <a:gd fmla="*/ 2 w 3" name="T12"/>
                    <a:gd fmla="*/ 7 h 7" name="T13"/>
                    <a:gd fmla="*/ 0 w 3" name="T14"/>
                    <a:gd fmla="*/ 5 h 7" name="T15"/>
                    <a:gd fmla="*/ 1 w 3" name="T16"/>
                    <a:gd fmla="*/ 2 h 7" name="T17"/>
                    <a:gd fmla="*/ 1 w 3" name="T18"/>
                    <a:gd fmla="*/ 2 h 7" name="T19"/>
                    <a:gd fmla="*/ 1 w 3" name="T20"/>
                    <a:gd fmla="*/ 2 h 7" name="T21"/>
                    <a:gd fmla="*/ 1 w 3" name="T22"/>
                    <a:gd fmla="*/ 0 h 7" name="T23"/>
                    <a:gd fmla="*/ 2 w 3" name="T24"/>
                    <a:gd fmla="*/ 0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4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5" name="Freeform 1520"/>
                <p:cNvSpPr>
                  <a:spLocks noEditPoints="1"/>
                </p:cNvSpPr>
                <p:nvPr/>
              </p:nvSpPr>
              <p:spPr bwMode="auto">
                <a:xfrm>
                  <a:off x="2592" y="3515"/>
                  <a:ext cx="7" cy="19"/>
                </a:xfrm>
                <a:custGeom>
                  <a:gdLst>
                    <a:gd fmla="*/ 2 w 3" name="T0"/>
                    <a:gd fmla="*/ 8 h 8" name="T1"/>
                    <a:gd fmla="*/ 0 w 3" name="T2"/>
                    <a:gd fmla="*/ 6 h 8" name="T3"/>
                    <a:gd fmla="*/ 1 w 3" name="T4"/>
                    <a:gd fmla="*/ 3 h 8" name="T5"/>
                    <a:gd fmla="*/ 1 w 3" name="T6"/>
                    <a:gd fmla="*/ 3 h 8" name="T7"/>
                    <a:gd fmla="*/ 1 w 3" name="T8"/>
                    <a:gd fmla="*/ 3 h 8" name="T9"/>
                    <a:gd fmla="*/ 1 w 3" name="T10"/>
                    <a:gd fmla="*/ 1 h 8" name="T11"/>
                    <a:gd fmla="*/ 3 w 3" name="T12"/>
                    <a:gd fmla="*/ 1 h 8" name="T13"/>
                    <a:gd fmla="*/ 3 w 3" name="T14"/>
                    <a:gd fmla="*/ 3 h 8" name="T15"/>
                    <a:gd fmla="*/ 3 w 3" name="T16"/>
                    <a:gd fmla="*/ 3 h 8" name="T17"/>
                    <a:gd fmla="*/ 3 w 3" name="T18"/>
                    <a:gd fmla="*/ 6 h 8" name="T19"/>
                    <a:gd fmla="*/ 2 w 3" name="T20"/>
                    <a:gd fmla="*/ 8 h 8" name="T21"/>
                    <a:gd fmla="*/ 2 w 3" name="T22"/>
                    <a:gd fmla="*/ 1 h 8" name="T23"/>
                    <a:gd fmla="*/ 1 w 3" name="T24"/>
                    <a:gd fmla="*/ 1 h 8" name="T25"/>
                    <a:gd fmla="*/ 1 w 3" name="T26"/>
                    <a:gd fmla="*/ 3 h 8" name="T27"/>
                    <a:gd fmla="*/ 1 w 3" name="T28"/>
                    <a:gd fmla="*/ 3 h 8" name="T29"/>
                    <a:gd fmla="*/ 0 w 3" name="T30"/>
                    <a:gd fmla="*/ 6 h 8" name="T31"/>
                    <a:gd fmla="*/ 2 w 3" name="T32"/>
                    <a:gd fmla="*/ 8 h 8" name="T33"/>
                    <a:gd fmla="*/ 3 w 3" name="T34"/>
                    <a:gd fmla="*/ 6 h 8" name="T35"/>
                    <a:gd fmla="*/ 3 w 3" name="T36"/>
                    <a:gd fmla="*/ 3 h 8" name="T37"/>
                    <a:gd fmla="*/ 3 w 3" name="T38"/>
                    <a:gd fmla="*/ 3 h 8" name="T39"/>
                    <a:gd fmla="*/ 3 w 3" name="T40"/>
                    <a:gd fmla="*/ 3 h 8" name="T41"/>
                    <a:gd fmla="*/ 2 w 3" name="T42"/>
                    <a:gd fmla="*/ 1 h 8" name="T43"/>
                    <a:gd fmla="*/ 2 w 3" name="T44"/>
                    <a:gd fmla="*/ 1 h 8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8" w="3">
                      <a:moveTo>
                        <a:pt x="2" y="8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6"/>
                        <a:pt x="3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5"/>
                        <a:pt x="1" y="6"/>
                        <a:pt x="0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5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6" name="Freeform 1521"/>
                <p:cNvSpPr/>
                <p:nvPr/>
              </p:nvSpPr>
              <p:spPr bwMode="auto">
                <a:xfrm>
                  <a:off x="2599" y="3515"/>
                  <a:ext cx="22" cy="19"/>
                </a:xfrm>
                <a:custGeom>
                  <a:gdLst>
                    <a:gd fmla="*/ 8 w 9" name="T0"/>
                    <a:gd fmla="*/ 8 h 8" name="T1"/>
                    <a:gd fmla="*/ 8 w 9" name="T2"/>
                    <a:gd fmla="*/ 8 h 8" name="T3"/>
                    <a:gd fmla="*/ 7 w 9" name="T4"/>
                    <a:gd fmla="*/ 7 h 8" name="T5"/>
                    <a:gd fmla="*/ 8 w 9" name="T6"/>
                    <a:gd fmla="*/ 4 h 8" name="T7"/>
                    <a:gd fmla="*/ 8 w 9" name="T8"/>
                    <a:gd fmla="*/ 4 h 8" name="T9"/>
                    <a:gd fmla="*/ 4 w 9" name="T10"/>
                    <a:gd fmla="*/ 1 h 8" name="T11"/>
                    <a:gd fmla="*/ 0 w 9" name="T12"/>
                    <a:gd fmla="*/ 2 h 8" name="T13"/>
                    <a:gd fmla="*/ 0 w 9" name="T14"/>
                    <a:gd fmla="*/ 1 h 8" name="T15"/>
                    <a:gd fmla="*/ 4 w 9" name="T16"/>
                    <a:gd fmla="*/ 0 h 8" name="T17"/>
                    <a:gd fmla="*/ 9 w 9" name="T18"/>
                    <a:gd fmla="*/ 4 h 8" name="T19"/>
                    <a:gd fmla="*/ 9 w 9" name="T20"/>
                    <a:gd fmla="*/ 4 h 8" name="T21"/>
                    <a:gd fmla="*/ 8 w 9" name="T22"/>
                    <a:gd fmla="*/ 7 h 8" name="T23"/>
                    <a:gd fmla="*/ 8 w 9" name="T24"/>
                    <a:gd fmla="*/ 8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9">
                      <a:moveTo>
                        <a:pt x="8" y="8"/>
                      </a:move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2"/>
                        <a:pt x="6" y="1"/>
                        <a:pt x="4" y="1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4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5"/>
                        <a:pt x="9" y="6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7" name="Freeform 1522"/>
                <p:cNvSpPr>
                  <a:spLocks noEditPoints="1"/>
                </p:cNvSpPr>
                <p:nvPr/>
              </p:nvSpPr>
              <p:spPr bwMode="auto">
                <a:xfrm>
                  <a:off x="2599" y="3515"/>
                  <a:ext cx="22" cy="19"/>
                </a:xfrm>
                <a:custGeom>
                  <a:gdLst>
                    <a:gd fmla="*/ 8 w 9" name="T0"/>
                    <a:gd fmla="*/ 8 h 8" name="T1"/>
                    <a:gd fmla="*/ 7 w 9" name="T2"/>
                    <a:gd fmla="*/ 7 h 8" name="T3"/>
                    <a:gd fmla="*/ 8 w 9" name="T4"/>
                    <a:gd fmla="*/ 4 h 8" name="T5"/>
                    <a:gd fmla="*/ 4 w 9" name="T6"/>
                    <a:gd fmla="*/ 1 h 8" name="T7"/>
                    <a:gd fmla="*/ 0 w 9" name="T8"/>
                    <a:gd fmla="*/ 2 h 8" name="T9"/>
                    <a:gd fmla="*/ 0 w 9" name="T10"/>
                    <a:gd fmla="*/ 1 h 8" name="T11"/>
                    <a:gd fmla="*/ 4 w 9" name="T12"/>
                    <a:gd fmla="*/ 0 h 8" name="T13"/>
                    <a:gd fmla="*/ 9 w 9" name="T14"/>
                    <a:gd fmla="*/ 4 h 8" name="T15"/>
                    <a:gd fmla="*/ 8 w 9" name="T16"/>
                    <a:gd fmla="*/ 7 h 8" name="T17"/>
                    <a:gd fmla="*/ 8 w 9" name="T18"/>
                    <a:gd fmla="*/ 8 h 8" name="T19"/>
                    <a:gd fmla="*/ 8 w 9" name="T20"/>
                    <a:gd fmla="*/ 8 h 8" name="T21"/>
                    <a:gd fmla="*/ 4 w 9" name="T22"/>
                    <a:gd fmla="*/ 1 h 8" name="T23"/>
                    <a:gd fmla="*/ 8 w 9" name="T24"/>
                    <a:gd fmla="*/ 4 h 8" name="T25"/>
                    <a:gd fmla="*/ 7 w 9" name="T26"/>
                    <a:gd fmla="*/ 7 h 8" name="T27"/>
                    <a:gd fmla="*/ 8 w 9" name="T28"/>
                    <a:gd fmla="*/ 8 h 8" name="T29"/>
                    <a:gd fmla="*/ 8 w 9" name="T30"/>
                    <a:gd fmla="*/ 8 h 8" name="T31"/>
                    <a:gd fmla="*/ 8 w 9" name="T32"/>
                    <a:gd fmla="*/ 7 h 8" name="T33"/>
                    <a:gd fmla="*/ 9 w 9" name="T34"/>
                    <a:gd fmla="*/ 4 h 8" name="T35"/>
                    <a:gd fmla="*/ 4 w 9" name="T36"/>
                    <a:gd fmla="*/ 0 h 8" name="T37"/>
                    <a:gd fmla="*/ 0 w 9" name="T38"/>
                    <a:gd fmla="*/ 1 h 8" name="T39"/>
                    <a:gd fmla="*/ 0 w 9" name="T40"/>
                    <a:gd fmla="*/ 2 h 8" name="T41"/>
                    <a:gd fmla="*/ 4 w 9" name="T42"/>
                    <a:gd fmla="*/ 1 h 8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8" w="9">
                      <a:moveTo>
                        <a:pt x="8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8" y="2"/>
                        <a:pt x="6" y="1"/>
                        <a:pt x="4" y="1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4" y="0"/>
                      </a:cubicBezTo>
                      <a:cubicBezTo>
                        <a:pt x="7" y="0"/>
                        <a:pt x="9" y="2"/>
                        <a:pt x="9" y="4"/>
                      </a:cubicBezTo>
                      <a:cubicBezTo>
                        <a:pt x="9" y="5"/>
                        <a:pt x="9" y="6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lose/>
                      <a:moveTo>
                        <a:pt x="4" y="1"/>
                      </a:moveTo>
                      <a:cubicBezTo>
                        <a:pt x="6" y="1"/>
                        <a:pt x="8" y="2"/>
                        <a:pt x="8" y="4"/>
                      </a:cubicBezTo>
                      <a:cubicBezTo>
                        <a:pt x="8" y="5"/>
                        <a:pt x="8" y="6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6"/>
                        <a:pt x="9" y="5"/>
                        <a:pt x="9" y="4"/>
                      </a:cubicBezTo>
                      <a:cubicBezTo>
                        <a:pt x="9" y="2"/>
                        <a:pt x="7" y="0"/>
                        <a:pt x="4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8" name="Freeform 1523"/>
                <p:cNvSpPr/>
                <p:nvPr/>
              </p:nvSpPr>
              <p:spPr bwMode="auto">
                <a:xfrm>
                  <a:off x="2618" y="3520"/>
                  <a:ext cx="5" cy="14"/>
                </a:xfrm>
                <a:custGeom>
                  <a:gdLst>
                    <a:gd fmla="*/ 0 w 2" name="T0"/>
                    <a:gd fmla="*/ 6 h 6" name="T1"/>
                    <a:gd fmla="*/ 2 w 2" name="T2"/>
                    <a:gd fmla="*/ 3 h 6" name="T3"/>
                    <a:gd fmla="*/ 0 w 2" name="T4"/>
                    <a:gd fmla="*/ 0 h 6" name="T5"/>
                    <a:gd fmla="*/ 1 w 2" name="T6"/>
                    <a:gd fmla="*/ 2 h 6" name="T7"/>
                    <a:gd fmla="*/ 1 w 2" name="T8"/>
                    <a:gd fmla="*/ 2 h 6" name="T9"/>
                    <a:gd fmla="*/ 0 w 2" name="T10"/>
                    <a:gd fmla="*/ 5 h 6" name="T11"/>
                    <a:gd fmla="*/ 0 w 2" name="T12"/>
                    <a:gd fmla="*/ 6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2">
                      <a:moveTo>
                        <a:pt x="0" y="6"/>
                      </a:move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89" name="Freeform 1524"/>
                <p:cNvSpPr>
                  <a:spLocks noEditPoints="1"/>
                </p:cNvSpPr>
                <p:nvPr/>
              </p:nvSpPr>
              <p:spPr bwMode="auto">
                <a:xfrm>
                  <a:off x="2618" y="3520"/>
                  <a:ext cx="5" cy="14"/>
                </a:xfrm>
                <a:custGeom>
                  <a:gdLst>
                    <a:gd fmla="*/ 0 w 2" name="T0"/>
                    <a:gd fmla="*/ 6 h 6" name="T1"/>
                    <a:gd fmla="*/ 0 w 2" name="T2"/>
                    <a:gd fmla="*/ 5 h 6" name="T3"/>
                    <a:gd fmla="*/ 1 w 2" name="T4"/>
                    <a:gd fmla="*/ 2 h 6" name="T5"/>
                    <a:gd fmla="*/ 0 w 2" name="T6"/>
                    <a:gd fmla="*/ 0 h 6" name="T7"/>
                    <a:gd fmla="*/ 2 w 2" name="T8"/>
                    <a:gd fmla="*/ 3 h 6" name="T9"/>
                    <a:gd fmla="*/ 0 w 2" name="T10"/>
                    <a:gd fmla="*/ 6 h 6" name="T11"/>
                    <a:gd fmla="*/ 0 w 2" name="T12"/>
                    <a:gd fmla="*/ 6 h 6" name="T13"/>
                    <a:gd fmla="*/ 0 w 2" name="T14"/>
                    <a:gd fmla="*/ 0 h 6" name="T15"/>
                    <a:gd fmla="*/ 1 w 2" name="T16"/>
                    <a:gd fmla="*/ 2 h 6" name="T17"/>
                    <a:gd fmla="*/ 0 w 2" name="T18"/>
                    <a:gd fmla="*/ 5 h 6" name="T19"/>
                    <a:gd fmla="*/ 0 w 2" name="T20"/>
                    <a:gd fmla="*/ 6 h 6" name="T21"/>
                    <a:gd fmla="*/ 2 w 2" name="T22"/>
                    <a:gd fmla="*/ 3 h 6" name="T23"/>
                    <a:gd fmla="*/ 0 w 2" name="T24"/>
                    <a:gd fmla="*/ 0 h 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6" w="2">
                      <a:moveTo>
                        <a:pt x="0" y="6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1" y="0"/>
                        <a:pt x="2" y="2"/>
                        <a:pt x="2" y="3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  <a:moveTo>
                        <a:pt x="0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0" name="Freeform 1525"/>
                <p:cNvSpPr/>
                <p:nvPr/>
              </p:nvSpPr>
              <p:spPr bwMode="auto">
                <a:xfrm>
                  <a:off x="2621" y="3520"/>
                  <a:ext cx="21" cy="21"/>
                </a:xfrm>
                <a:custGeom>
                  <a:gdLst>
                    <a:gd fmla="*/ 8 w 9" name="T0"/>
                    <a:gd fmla="*/ 7 h 9" name="T1"/>
                    <a:gd fmla="*/ 9 w 9" name="T2"/>
                    <a:gd fmla="*/ 5 h 9" name="T3"/>
                    <a:gd fmla="*/ 9 w 9" name="T4"/>
                    <a:gd fmla="*/ 3 h 9" name="T5"/>
                    <a:gd fmla="*/ 2 w 9" name="T6"/>
                    <a:gd fmla="*/ 0 h 9" name="T7"/>
                    <a:gd fmla="*/ 0 w 9" name="T8"/>
                    <a:gd fmla="*/ 1 h 9" name="T9"/>
                    <a:gd fmla="*/ 0 w 9" name="T10"/>
                    <a:gd fmla="*/ 1 h 9" name="T11"/>
                    <a:gd fmla="*/ 2 w 9" name="T12"/>
                    <a:gd fmla="*/ 1 h 9" name="T13"/>
                    <a:gd fmla="*/ 8 w 9" name="T14"/>
                    <a:gd fmla="*/ 4 h 9" name="T15"/>
                    <a:gd fmla="*/ 8 w 9" name="T16"/>
                    <a:gd fmla="*/ 5 h 9" name="T17"/>
                    <a:gd fmla="*/ 7 w 9" name="T18"/>
                    <a:gd fmla="*/ 7 h 9" name="T19"/>
                    <a:gd fmla="*/ 8 w 9" name="T20"/>
                    <a:gd fmla="*/ 9 h 9" name="T21"/>
                    <a:gd fmla="*/ 9 w 9" name="T22"/>
                    <a:gd fmla="*/ 8 h 9" name="T23"/>
                    <a:gd fmla="*/ 8 w 9" name="T24"/>
                    <a:gd fmla="*/ 7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9">
                      <a:moveTo>
                        <a:pt x="8" y="7"/>
                      </a:move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8" y="2"/>
                        <a:pt x="5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5" y="1"/>
                        <a:pt x="7" y="2"/>
                        <a:pt x="8" y="4"/>
                      </a:cubicBezTo>
                      <a:cubicBezTo>
                        <a:pt x="8" y="4"/>
                        <a:pt x="8" y="4"/>
                        <a:pt x="8" y="5"/>
                      </a:cubicBezTo>
                      <a:cubicBezTo>
                        <a:pt x="8" y="6"/>
                        <a:pt x="8" y="6"/>
                        <a:pt x="7" y="7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1" name="Freeform 1526"/>
                <p:cNvSpPr>
                  <a:spLocks noEditPoints="1"/>
                </p:cNvSpPr>
                <p:nvPr/>
              </p:nvSpPr>
              <p:spPr bwMode="auto">
                <a:xfrm>
                  <a:off x="2621" y="3520"/>
                  <a:ext cx="21" cy="21"/>
                </a:xfrm>
                <a:custGeom>
                  <a:gdLst>
                    <a:gd fmla="*/ 8 w 9" name="T0"/>
                    <a:gd fmla="*/ 9 h 9" name="T1"/>
                    <a:gd fmla="*/ 7 w 9" name="T2"/>
                    <a:gd fmla="*/ 7 h 9" name="T3"/>
                    <a:gd fmla="*/ 8 w 9" name="T4"/>
                    <a:gd fmla="*/ 5 h 9" name="T5"/>
                    <a:gd fmla="*/ 8 w 9" name="T6"/>
                    <a:gd fmla="*/ 4 h 9" name="T7"/>
                    <a:gd fmla="*/ 2 w 9" name="T8"/>
                    <a:gd fmla="*/ 1 h 9" name="T9"/>
                    <a:gd fmla="*/ 0 w 9" name="T10"/>
                    <a:gd fmla="*/ 1 h 9" name="T11"/>
                    <a:gd fmla="*/ 0 w 9" name="T12"/>
                    <a:gd fmla="*/ 1 h 9" name="T13"/>
                    <a:gd fmla="*/ 2 w 9" name="T14"/>
                    <a:gd fmla="*/ 0 h 9" name="T15"/>
                    <a:gd fmla="*/ 9 w 9" name="T16"/>
                    <a:gd fmla="*/ 3 h 9" name="T17"/>
                    <a:gd fmla="*/ 9 w 9" name="T18"/>
                    <a:gd fmla="*/ 5 h 9" name="T19"/>
                    <a:gd fmla="*/ 8 w 9" name="T20"/>
                    <a:gd fmla="*/ 7 h 9" name="T21"/>
                    <a:gd fmla="*/ 9 w 9" name="T22"/>
                    <a:gd fmla="*/ 8 h 9" name="T23"/>
                    <a:gd fmla="*/ 8 w 9" name="T24"/>
                    <a:gd fmla="*/ 9 h 9" name="T25"/>
                    <a:gd fmla="*/ 2 w 9" name="T26"/>
                    <a:gd fmla="*/ 1 h 9" name="T27"/>
                    <a:gd fmla="*/ 8 w 9" name="T28"/>
                    <a:gd fmla="*/ 3 h 9" name="T29"/>
                    <a:gd fmla="*/ 8 w 9" name="T30"/>
                    <a:gd fmla="*/ 5 h 9" name="T31"/>
                    <a:gd fmla="*/ 7 w 9" name="T32"/>
                    <a:gd fmla="*/ 7 h 9" name="T33"/>
                    <a:gd fmla="*/ 8 w 9" name="T34"/>
                    <a:gd fmla="*/ 9 h 9" name="T35"/>
                    <a:gd fmla="*/ 9 w 9" name="T36"/>
                    <a:gd fmla="*/ 8 h 9" name="T37"/>
                    <a:gd fmla="*/ 8 w 9" name="T38"/>
                    <a:gd fmla="*/ 7 h 9" name="T39"/>
                    <a:gd fmla="*/ 9 w 9" name="T40"/>
                    <a:gd fmla="*/ 5 h 9" name="T41"/>
                    <a:gd fmla="*/ 9 w 9" name="T42"/>
                    <a:gd fmla="*/ 3 h 9" name="T43"/>
                    <a:gd fmla="*/ 2 w 9" name="T44"/>
                    <a:gd fmla="*/ 0 h 9" name="T45"/>
                    <a:gd fmla="*/ 0 w 9" name="T46"/>
                    <a:gd fmla="*/ 1 h 9" name="T47"/>
                    <a:gd fmla="*/ 0 w 9" name="T48"/>
                    <a:gd fmla="*/ 1 h 9" name="T49"/>
                    <a:gd fmla="*/ 2 w 9" name="T50"/>
                    <a:gd fmla="*/ 1 h 9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9" w="9">
                      <a:moveTo>
                        <a:pt x="8" y="9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6"/>
                        <a:pt x="8" y="6"/>
                        <a:pt x="8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2"/>
                        <a:pt x="5" y="1"/>
                        <a:pt x="2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5" y="0"/>
                        <a:pt x="8" y="1"/>
                        <a:pt x="9" y="3"/>
                      </a:cubicBezTo>
                      <a:cubicBezTo>
                        <a:pt x="9" y="4"/>
                        <a:pt x="9" y="4"/>
                        <a:pt x="9" y="5"/>
                      </a:cubicBezTo>
                      <a:cubicBezTo>
                        <a:pt x="9" y="6"/>
                        <a:pt x="9" y="6"/>
                        <a:pt x="8" y="7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lose/>
                      <a:moveTo>
                        <a:pt x="2" y="1"/>
                      </a:moveTo>
                      <a:cubicBezTo>
                        <a:pt x="5" y="1"/>
                        <a:pt x="7" y="2"/>
                        <a:pt x="8" y="3"/>
                      </a:cubicBezTo>
                      <a:cubicBezTo>
                        <a:pt x="8" y="4"/>
                        <a:pt x="8" y="4"/>
                        <a:pt x="8" y="5"/>
                      </a:cubicBezTo>
                      <a:cubicBezTo>
                        <a:pt x="8" y="6"/>
                        <a:pt x="8" y="6"/>
                        <a:pt x="7" y="7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9" y="4"/>
                        <a:pt x="9" y="3"/>
                      </a:cubicBezTo>
                      <a:cubicBezTo>
                        <a:pt x="8" y="2"/>
                        <a:pt x="5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2" name="Freeform 1527"/>
                <p:cNvSpPr/>
                <p:nvPr/>
              </p:nvSpPr>
              <p:spPr bwMode="auto">
                <a:xfrm>
                  <a:off x="2637" y="3525"/>
                  <a:ext cx="7" cy="14"/>
                </a:xfrm>
                <a:custGeom>
                  <a:gdLst>
                    <a:gd fmla="*/ 0 w 3" name="T0"/>
                    <a:gd fmla="*/ 0 h 6" name="T1"/>
                    <a:gd fmla="*/ 2 w 3" name="T2"/>
                    <a:gd fmla="*/ 1 h 6" name="T3"/>
                    <a:gd fmla="*/ 2 w 3" name="T4"/>
                    <a:gd fmla="*/ 3 h 6" name="T5"/>
                    <a:gd fmla="*/ 1 w 3" name="T6"/>
                    <a:gd fmla="*/ 5 h 6" name="T7"/>
                    <a:gd fmla="*/ 2 w 3" name="T8"/>
                    <a:gd fmla="*/ 6 h 6" name="T9"/>
                    <a:gd fmla="*/ 3 w 3" name="T10"/>
                    <a:gd fmla="*/ 4 h 6" name="T11"/>
                    <a:gd fmla="*/ 0 w 3" name="T12"/>
                    <a:gd fmla="*/ 0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3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4"/>
                        <a:pt x="2" y="4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3" name="Freeform 1528"/>
                <p:cNvSpPr>
                  <a:spLocks noEditPoints="1"/>
                </p:cNvSpPr>
                <p:nvPr/>
              </p:nvSpPr>
              <p:spPr bwMode="auto">
                <a:xfrm>
                  <a:off x="2637" y="3525"/>
                  <a:ext cx="7" cy="14"/>
                </a:xfrm>
                <a:custGeom>
                  <a:gdLst>
                    <a:gd fmla="*/ 2 w 3" name="T0"/>
                    <a:gd fmla="*/ 6 h 6" name="T1"/>
                    <a:gd fmla="*/ 1 w 3" name="T2"/>
                    <a:gd fmla="*/ 5 h 6" name="T3"/>
                    <a:gd fmla="*/ 2 w 3" name="T4"/>
                    <a:gd fmla="*/ 3 h 6" name="T5"/>
                    <a:gd fmla="*/ 2 w 3" name="T6"/>
                    <a:gd fmla="*/ 1 h 6" name="T7"/>
                    <a:gd fmla="*/ 0 w 3" name="T8"/>
                    <a:gd fmla="*/ 0 h 6" name="T9"/>
                    <a:gd fmla="*/ 0 w 3" name="T10"/>
                    <a:gd fmla="*/ 0 h 6" name="T11"/>
                    <a:gd fmla="*/ 1 w 3" name="T12"/>
                    <a:gd fmla="*/ 0 h 6" name="T13"/>
                    <a:gd fmla="*/ 3 w 3" name="T14"/>
                    <a:gd fmla="*/ 4 h 6" name="T15"/>
                    <a:gd fmla="*/ 2 w 3" name="T16"/>
                    <a:gd fmla="*/ 6 h 6" name="T17"/>
                    <a:gd fmla="*/ 2 w 3" name="T18"/>
                    <a:gd fmla="*/ 6 h 6" name="T19"/>
                    <a:gd fmla="*/ 2 w 3" name="T20"/>
                    <a:gd fmla="*/ 1 h 6" name="T21"/>
                    <a:gd fmla="*/ 2 w 3" name="T22"/>
                    <a:gd fmla="*/ 1 h 6" name="T23"/>
                    <a:gd fmla="*/ 2 w 3" name="T24"/>
                    <a:gd fmla="*/ 3 h 6" name="T25"/>
                    <a:gd fmla="*/ 1 w 3" name="T26"/>
                    <a:gd fmla="*/ 5 h 6" name="T27"/>
                    <a:gd fmla="*/ 2 w 3" name="T28"/>
                    <a:gd fmla="*/ 6 h 6" name="T29"/>
                    <a:gd fmla="*/ 3 w 3" name="T30"/>
                    <a:gd fmla="*/ 4 h 6" name="T31"/>
                    <a:gd fmla="*/ 2 w 3" name="T32"/>
                    <a:gd fmla="*/ 1 h 6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6" w="3">
                      <a:moveTo>
                        <a:pt x="2" y="6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3" y="2"/>
                        <a:pt x="3" y="4"/>
                      </a:cubicBezTo>
                      <a:cubicBezTo>
                        <a:pt x="3" y="4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lose/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4"/>
                        <a:pt x="2" y="4"/>
                        <a:pt x="1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3" y="4"/>
                        <a:pt x="3" y="4"/>
                      </a:cubicBezTo>
                      <a:cubicBezTo>
                        <a:pt x="3" y="3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4" name="Oval 1529"/>
                <p:cNvSpPr>
                  <a:spLocks noChangeArrowheads="1"/>
                </p:cNvSpPr>
                <p:nvPr/>
              </p:nvSpPr>
              <p:spPr bwMode="auto">
                <a:xfrm>
                  <a:off x="2595" y="3529"/>
                  <a:ext cx="4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5" name="Freeform 1530"/>
                <p:cNvSpPr>
                  <a:spLocks noEditPoints="1"/>
                </p:cNvSpPr>
                <p:nvPr/>
              </p:nvSpPr>
              <p:spPr bwMode="auto">
                <a:xfrm>
                  <a:off x="2595" y="3529"/>
                  <a:ext cx="4" cy="5"/>
                </a:xfrm>
                <a:custGeom>
                  <a:gdLst>
                    <a:gd fmla="*/ 1 w 2" name="T0"/>
                    <a:gd fmla="*/ 2 h 2" name="T1"/>
                    <a:gd fmla="*/ 0 w 2" name="T2"/>
                    <a:gd fmla="*/ 1 h 2" name="T3"/>
                    <a:gd fmla="*/ 2 w 2" name="T4"/>
                    <a:gd fmla="*/ 1 h 2" name="T5"/>
                    <a:gd fmla="*/ 1 w 2" name="T6"/>
                    <a:gd fmla="*/ 2 h 2" name="T7"/>
                    <a:gd fmla="*/ 1 w 2" name="T8"/>
                    <a:gd fmla="*/ 0 h 2" name="T9"/>
                    <a:gd fmla="*/ 0 w 2" name="T10"/>
                    <a:gd fmla="*/ 1 h 2" name="T11"/>
                    <a:gd fmla="*/ 1 w 2" name="T12"/>
                    <a:gd fmla="*/ 1 h 2" name="T13"/>
                    <a:gd fmla="*/ 1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lose/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6" name="Oval 1531"/>
                <p:cNvSpPr>
                  <a:spLocks noChangeArrowheads="1"/>
                </p:cNvSpPr>
                <p:nvPr/>
              </p:nvSpPr>
              <p:spPr bwMode="auto">
                <a:xfrm>
                  <a:off x="2595" y="3527"/>
                  <a:ext cx="4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7" name="Freeform 1532"/>
                <p:cNvSpPr>
                  <a:spLocks noEditPoints="1"/>
                </p:cNvSpPr>
                <p:nvPr/>
              </p:nvSpPr>
              <p:spPr bwMode="auto">
                <a:xfrm>
                  <a:off x="2595" y="3527"/>
                  <a:ext cx="4" cy="2"/>
                </a:xfrm>
                <a:custGeom>
                  <a:gdLst>
                    <a:gd fmla="*/ 1 w 2" name="T0"/>
                    <a:gd fmla="*/ 1 h 1" name="T1"/>
                    <a:gd fmla="*/ 0 w 2" name="T2"/>
                    <a:gd fmla="*/ 0 h 1" name="T3"/>
                    <a:gd fmla="*/ 2 w 2" name="T4"/>
                    <a:gd fmla="*/ 0 h 1" name="T5"/>
                    <a:gd fmla="*/ 1 w 2" name="T6"/>
                    <a:gd fmla="*/ 1 h 1" name="T7"/>
                    <a:gd fmla="*/ 1 w 2" name="T8"/>
                    <a:gd fmla="*/ 0 h 1" name="T9"/>
                    <a:gd fmla="*/ 0 w 2" name="T10"/>
                    <a:gd fmla="*/ 0 h 1" name="T11"/>
                    <a:gd fmla="*/ 1 w 2" name="T12"/>
                    <a:gd fmla="*/ 0 h 1" name="T13"/>
                    <a:gd fmla="*/ 1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2" y="0"/>
                        <a:pt x="2" y="0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8" name="Oval 1533"/>
                <p:cNvSpPr>
                  <a:spLocks noChangeArrowheads="1"/>
                </p:cNvSpPr>
                <p:nvPr/>
              </p:nvSpPr>
              <p:spPr bwMode="auto">
                <a:xfrm>
                  <a:off x="2595" y="3522"/>
                  <a:ext cx="2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99" name="Freeform 1534"/>
                <p:cNvSpPr/>
                <p:nvPr/>
              </p:nvSpPr>
              <p:spPr bwMode="auto">
                <a:xfrm>
                  <a:off x="2595" y="3522"/>
                  <a:ext cx="2" cy="5"/>
                </a:xfrm>
                <a:custGeom>
                  <a:gdLst>
                    <a:gd fmla="*/ 1 w 1" name="T0"/>
                    <a:gd fmla="*/ 2 h 2" name="T1"/>
                    <a:gd fmla="*/ 0 w 1" name="T2"/>
                    <a:gd fmla="*/ 1 h 2" name="T3"/>
                    <a:gd fmla="*/ 1 w 1" name="T4"/>
                    <a:gd fmla="*/ 1 h 2" name="T5"/>
                    <a:gd fmla="*/ 1 w 1" name="T6"/>
                    <a:gd fmla="*/ 2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0" name="Oval 1535"/>
                <p:cNvSpPr>
                  <a:spLocks noChangeArrowheads="1"/>
                </p:cNvSpPr>
                <p:nvPr/>
              </p:nvSpPr>
              <p:spPr bwMode="auto">
                <a:xfrm>
                  <a:off x="2595" y="3520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1" name="Oval 1536"/>
                <p:cNvSpPr>
                  <a:spLocks noChangeArrowheads="1"/>
                </p:cNvSpPr>
                <p:nvPr/>
              </p:nvSpPr>
              <p:spPr bwMode="auto">
                <a:xfrm>
                  <a:off x="2595" y="3517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2" name="Freeform 1537"/>
                <p:cNvSpPr/>
                <p:nvPr/>
              </p:nvSpPr>
              <p:spPr bwMode="auto">
                <a:xfrm>
                  <a:off x="2557" y="3541"/>
                  <a:ext cx="78" cy="12"/>
                </a:xfrm>
                <a:custGeom>
                  <a:gdLst>
                    <a:gd fmla="*/ 17 w 33" name="T0"/>
                    <a:gd fmla="*/ 0 h 5" name="T1"/>
                    <a:gd fmla="*/ 17 w 33" name="T2"/>
                    <a:gd fmla="*/ 0 h 5" name="T3"/>
                    <a:gd fmla="*/ 17 w 33" name="T4"/>
                    <a:gd fmla="*/ 1 h 5" name="T5"/>
                    <a:gd fmla="*/ 19 w 33" name="T6"/>
                    <a:gd fmla="*/ 3 h 5" name="T7"/>
                    <a:gd fmla="*/ 21 w 33" name="T8"/>
                    <a:gd fmla="*/ 1 h 5" name="T9"/>
                    <a:gd fmla="*/ 21 w 33" name="T10"/>
                    <a:gd fmla="*/ 1 h 5" name="T11"/>
                    <a:gd fmla="*/ 21 w 33" name="T12"/>
                    <a:gd fmla="*/ 1 h 5" name="T13"/>
                    <a:gd fmla="*/ 23 w 33" name="T14"/>
                    <a:gd fmla="*/ 3 h 5" name="T15"/>
                    <a:gd fmla="*/ 25 w 33" name="T16"/>
                    <a:gd fmla="*/ 1 h 5" name="T17"/>
                    <a:gd fmla="*/ 25 w 33" name="T18"/>
                    <a:gd fmla="*/ 1 h 5" name="T19"/>
                    <a:gd fmla="*/ 26 w 33" name="T20"/>
                    <a:gd fmla="*/ 0 h 5" name="T21"/>
                    <a:gd fmla="*/ 26 w 33" name="T22"/>
                    <a:gd fmla="*/ 1 h 5" name="T23"/>
                    <a:gd fmla="*/ 26 w 33" name="T24"/>
                    <a:gd fmla="*/ 2 h 5" name="T25"/>
                    <a:gd fmla="*/ 28 w 33" name="T26"/>
                    <a:gd fmla="*/ 3 h 5" name="T27"/>
                    <a:gd fmla="*/ 29 w 33" name="T28"/>
                    <a:gd fmla="*/ 3 h 5" name="T29"/>
                    <a:gd fmla="*/ 29 w 33" name="T30"/>
                    <a:gd fmla="*/ 2 h 5" name="T31"/>
                    <a:gd fmla="*/ 29 w 33" name="T32"/>
                    <a:gd fmla="*/ 3 h 5" name="T33"/>
                    <a:gd fmla="*/ 30 w 33" name="T34"/>
                    <a:gd fmla="*/ 4 h 5" name="T35"/>
                    <a:gd fmla="*/ 32 w 33" name="T36"/>
                    <a:gd fmla="*/ 3 h 5" name="T37"/>
                    <a:gd fmla="*/ 33 w 33" name="T38"/>
                    <a:gd fmla="*/ 2 h 5" name="T39"/>
                    <a:gd fmla="*/ 33 w 33" name="T40"/>
                    <a:gd fmla="*/ 3 h 5" name="T41"/>
                    <a:gd fmla="*/ 32 w 33" name="T42"/>
                    <a:gd fmla="*/ 4 h 5" name="T43"/>
                    <a:gd fmla="*/ 30 w 33" name="T44"/>
                    <a:gd fmla="*/ 5 h 5" name="T45"/>
                    <a:gd fmla="*/ 29 w 33" name="T46"/>
                    <a:gd fmla="*/ 4 h 5" name="T47"/>
                    <a:gd fmla="*/ 28 w 33" name="T48"/>
                    <a:gd fmla="*/ 4 h 5" name="T49"/>
                    <a:gd fmla="*/ 25 w 33" name="T50"/>
                    <a:gd fmla="*/ 3 h 5" name="T51"/>
                    <a:gd fmla="*/ 23 w 33" name="T52"/>
                    <a:gd fmla="*/ 4 h 5" name="T53"/>
                    <a:gd fmla="*/ 21 w 33" name="T54"/>
                    <a:gd fmla="*/ 3 h 5" name="T55"/>
                    <a:gd fmla="*/ 19 w 33" name="T56"/>
                    <a:gd fmla="*/ 3 h 5" name="T57"/>
                    <a:gd fmla="*/ 17 w 33" name="T58"/>
                    <a:gd fmla="*/ 2 h 5" name="T59"/>
                    <a:gd fmla="*/ 15 w 33" name="T60"/>
                    <a:gd fmla="*/ 3 h 5" name="T61"/>
                    <a:gd fmla="*/ 13 w 33" name="T62"/>
                    <a:gd fmla="*/ 3 h 5" name="T63"/>
                    <a:gd fmla="*/ 11 w 33" name="T64"/>
                    <a:gd fmla="*/ 4 h 5" name="T65"/>
                    <a:gd fmla="*/ 8 w 33" name="T66"/>
                    <a:gd fmla="*/ 3 h 5" name="T67"/>
                    <a:gd fmla="*/ 6 w 33" name="T68"/>
                    <a:gd fmla="*/ 4 h 5" name="T69"/>
                    <a:gd fmla="*/ 5 w 33" name="T70"/>
                    <a:gd fmla="*/ 4 h 5" name="T71"/>
                    <a:gd fmla="*/ 4 w 33" name="T72"/>
                    <a:gd fmla="*/ 5 h 5" name="T73"/>
                    <a:gd fmla="*/ 2 w 33" name="T74"/>
                    <a:gd fmla="*/ 4 h 5" name="T75"/>
                    <a:gd fmla="*/ 0 w 33" name="T76"/>
                    <a:gd fmla="*/ 3 h 5" name="T77"/>
                    <a:gd fmla="*/ 0 w 33" name="T78"/>
                    <a:gd fmla="*/ 2 h 5" name="T79"/>
                    <a:gd fmla="*/ 2 w 33" name="T80"/>
                    <a:gd fmla="*/ 3 h 5" name="T81"/>
                    <a:gd fmla="*/ 3 w 33" name="T82"/>
                    <a:gd fmla="*/ 4 h 5" name="T83"/>
                    <a:gd fmla="*/ 4 w 33" name="T84"/>
                    <a:gd fmla="*/ 3 h 5" name="T85"/>
                    <a:gd fmla="*/ 4 w 33" name="T86"/>
                    <a:gd fmla="*/ 2 h 5" name="T87"/>
                    <a:gd fmla="*/ 5 w 33" name="T88"/>
                    <a:gd fmla="*/ 3 h 5" name="T89"/>
                    <a:gd fmla="*/ 6 w 33" name="T90"/>
                    <a:gd fmla="*/ 3 h 5" name="T91"/>
                    <a:gd fmla="*/ 8 w 33" name="T92"/>
                    <a:gd fmla="*/ 2 h 5" name="T93"/>
                    <a:gd fmla="*/ 8 w 33" name="T94"/>
                    <a:gd fmla="*/ 1 h 5" name="T95"/>
                    <a:gd fmla="*/ 8 w 33" name="T96"/>
                    <a:gd fmla="*/ 0 h 5" name="T97"/>
                    <a:gd fmla="*/ 9 w 33" name="T98"/>
                    <a:gd fmla="*/ 1 h 5" name="T99"/>
                    <a:gd fmla="*/ 9 w 33" name="T100"/>
                    <a:gd fmla="*/ 1 h 5" name="T101"/>
                    <a:gd fmla="*/ 11 w 33" name="T102"/>
                    <a:gd fmla="*/ 3 h 5" name="T103"/>
                    <a:gd fmla="*/ 12 w 33" name="T104"/>
                    <a:gd fmla="*/ 1 h 5" name="T105"/>
                    <a:gd fmla="*/ 12 w 33" name="T106"/>
                    <a:gd fmla="*/ 1 h 5" name="T107"/>
                    <a:gd fmla="*/ 13 w 33" name="T108"/>
                    <a:gd fmla="*/ 1 h 5" name="T109"/>
                    <a:gd fmla="*/ 15 w 33" name="T110"/>
                    <a:gd fmla="*/ 3 h 5" name="T111"/>
                    <a:gd fmla="*/ 16 w 33" name="T112"/>
                    <a:gd fmla="*/ 1 h 5" name="T113"/>
                    <a:gd fmla="*/ 16 w 33" name="T114"/>
                    <a:gd fmla="*/ 0 h 5" name="T115"/>
                    <a:gd fmla="*/ 17 w 33" name="T116"/>
                    <a:gd fmla="*/ 0 h 5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5" w="33">
                      <a:moveTo>
                        <a:pt x="17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1"/>
                      </a:cubicBezTo>
                      <a:cubicBezTo>
                        <a:pt x="17" y="2"/>
                        <a:pt x="18" y="3"/>
                        <a:pt x="19" y="3"/>
                      </a:cubicBezTo>
                      <a:cubicBezTo>
                        <a:pt x="20" y="3"/>
                        <a:pt x="21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2"/>
                        <a:pt x="22" y="3"/>
                        <a:pt x="23" y="3"/>
                      </a:cubicBezTo>
                      <a:cubicBezTo>
                        <a:pt x="24" y="3"/>
                        <a:pt x="25" y="2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2"/>
                      </a:cubicBezTo>
                      <a:cubicBezTo>
                        <a:pt x="26" y="3"/>
                        <a:pt x="27" y="3"/>
                        <a:pt x="28" y="3"/>
                      </a:cubicBezTo>
                      <a:cubicBezTo>
                        <a:pt x="28" y="3"/>
                        <a:pt x="29" y="3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2" y="3"/>
                      </a:cubicBezTo>
                      <a:cubicBezTo>
                        <a:pt x="33" y="3"/>
                        <a:pt x="33" y="2"/>
                        <a:pt x="33" y="2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4"/>
                        <a:pt x="32" y="4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29" y="4"/>
                        <a:pt x="29" y="4"/>
                      </a:cubicBezTo>
                      <a:cubicBezTo>
                        <a:pt x="29" y="4"/>
                        <a:pt x="28" y="4"/>
                        <a:pt x="28" y="4"/>
                      </a:cubicBezTo>
                      <a:cubicBezTo>
                        <a:pt x="26" y="4"/>
                        <a:pt x="26" y="4"/>
                        <a:pt x="25" y="3"/>
                      </a:cubicBezTo>
                      <a:cubicBezTo>
                        <a:pt x="25" y="3"/>
                        <a:pt x="24" y="4"/>
                        <a:pt x="23" y="4"/>
                      </a:cubicBezTo>
                      <a:cubicBezTo>
                        <a:pt x="22" y="4"/>
                        <a:pt x="21" y="3"/>
                        <a:pt x="21" y="3"/>
                      </a:cubicBezTo>
                      <a:cubicBezTo>
                        <a:pt x="21" y="3"/>
                        <a:pt x="20" y="3"/>
                        <a:pt x="19" y="3"/>
                      </a:cubicBezTo>
                      <a:cubicBezTo>
                        <a:pt x="18" y="3"/>
                        <a:pt x="17" y="3"/>
                        <a:pt x="17" y="2"/>
                      </a:cubicBezTo>
                      <a:cubicBezTo>
                        <a:pt x="16" y="3"/>
                        <a:pt x="15" y="3"/>
                        <a:pt x="15" y="3"/>
                      </a:cubicBezTo>
                      <a:cubicBezTo>
                        <a:pt x="14" y="3"/>
                        <a:pt x="13" y="3"/>
                        <a:pt x="13" y="3"/>
                      </a:cubicBezTo>
                      <a:cubicBezTo>
                        <a:pt x="12" y="3"/>
                        <a:pt x="11" y="4"/>
                        <a:pt x="11" y="4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8" y="4"/>
                        <a:pt x="7" y="4"/>
                        <a:pt x="6" y="4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3" y="5"/>
                        <a:pt x="2" y="5"/>
                        <a:pt x="2" y="4"/>
                      </a:cubicBezTo>
                      <a:cubicBezTo>
                        <a:pt x="1" y="4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7" y="3"/>
                        <a:pt x="8" y="3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9" y="3"/>
                        <a:pt x="11" y="3"/>
                      </a:cubicBezTo>
                      <a:cubicBezTo>
                        <a:pt x="11" y="3"/>
                        <a:pt x="12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4" y="3"/>
                        <a:pt x="15" y="3"/>
                      </a:cubicBezTo>
                      <a:cubicBezTo>
                        <a:pt x="16" y="3"/>
                        <a:pt x="16" y="2"/>
                        <a:pt x="16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3" name="Freeform 1538"/>
                <p:cNvSpPr/>
                <p:nvPr/>
              </p:nvSpPr>
              <p:spPr bwMode="auto">
                <a:xfrm>
                  <a:off x="2557" y="3541"/>
                  <a:ext cx="78" cy="12"/>
                </a:xfrm>
                <a:custGeom>
                  <a:gdLst>
                    <a:gd fmla="*/ 30 w 33" name="T0"/>
                    <a:gd fmla="*/ 5 h 5" name="T1"/>
                    <a:gd fmla="*/ 25 w 33" name="T2"/>
                    <a:gd fmla="*/ 3 h 5" name="T3"/>
                    <a:gd fmla="*/ 17 w 33" name="T4"/>
                    <a:gd fmla="*/ 2 h 5" name="T5"/>
                    <a:gd fmla="*/ 8 w 33" name="T6"/>
                    <a:gd fmla="*/ 3 h 5" name="T7"/>
                    <a:gd fmla="*/ 4 w 33" name="T8"/>
                    <a:gd fmla="*/ 5 h 5" name="T9"/>
                    <a:gd fmla="*/ 0 w 33" name="T10"/>
                    <a:gd fmla="*/ 3 h 5" name="T11"/>
                    <a:gd fmla="*/ 2 w 33" name="T12"/>
                    <a:gd fmla="*/ 3 h 5" name="T13"/>
                    <a:gd fmla="*/ 4 w 33" name="T14"/>
                    <a:gd fmla="*/ 3 h 5" name="T15"/>
                    <a:gd fmla="*/ 5 w 33" name="T16"/>
                    <a:gd fmla="*/ 3 h 5" name="T17"/>
                    <a:gd fmla="*/ 8 w 33" name="T18"/>
                    <a:gd fmla="*/ 1 h 5" name="T19"/>
                    <a:gd fmla="*/ 9 w 33" name="T20"/>
                    <a:gd fmla="*/ 1 h 5" name="T21"/>
                    <a:gd fmla="*/ 12 w 33" name="T22"/>
                    <a:gd fmla="*/ 1 h 5" name="T23"/>
                    <a:gd fmla="*/ 12 w 33" name="T24"/>
                    <a:gd fmla="*/ 1 h 5" name="T25"/>
                    <a:gd fmla="*/ 16 w 33" name="T26"/>
                    <a:gd fmla="*/ 1 h 5" name="T27"/>
                    <a:gd fmla="*/ 17 w 33" name="T28"/>
                    <a:gd fmla="*/ 0 h 5" name="T29"/>
                    <a:gd fmla="*/ 17 w 33" name="T30"/>
                    <a:gd fmla="*/ 1 h 5" name="T31"/>
                    <a:gd fmla="*/ 21 w 33" name="T32"/>
                    <a:gd fmla="*/ 1 h 5" name="T33"/>
                    <a:gd fmla="*/ 21 w 33" name="T34"/>
                    <a:gd fmla="*/ 1 h 5" name="T35"/>
                    <a:gd fmla="*/ 25 w 33" name="T36"/>
                    <a:gd fmla="*/ 1 h 5" name="T37"/>
                    <a:gd fmla="*/ 23 w 33" name="T38"/>
                    <a:gd fmla="*/ 3 h 5" name="T39"/>
                    <a:gd fmla="*/ 21 w 33" name="T40"/>
                    <a:gd fmla="*/ 1 h 5" name="T41"/>
                    <a:gd fmla="*/ 17 w 33" name="T42"/>
                    <a:gd fmla="*/ 1 h 5" name="T43"/>
                    <a:gd fmla="*/ 16 w 33" name="T44"/>
                    <a:gd fmla="*/ 0 h 5" name="T45"/>
                    <a:gd fmla="*/ 15 w 33" name="T46"/>
                    <a:gd fmla="*/ 3 h 5" name="T47"/>
                    <a:gd fmla="*/ 12 w 33" name="T48"/>
                    <a:gd fmla="*/ 1 h 5" name="T49"/>
                    <a:gd fmla="*/ 11 w 33" name="T50"/>
                    <a:gd fmla="*/ 3 h 5" name="T51"/>
                    <a:gd fmla="*/ 8 w 33" name="T52"/>
                    <a:gd fmla="*/ 0 h 5" name="T53"/>
                    <a:gd fmla="*/ 8 w 33" name="T54"/>
                    <a:gd fmla="*/ 2 h 5" name="T55"/>
                    <a:gd fmla="*/ 4 w 33" name="T56"/>
                    <a:gd fmla="*/ 2 h 5" name="T57"/>
                    <a:gd fmla="*/ 3 w 33" name="T58"/>
                    <a:gd fmla="*/ 4 h 5" name="T59"/>
                    <a:gd fmla="*/ 0 w 33" name="T60"/>
                    <a:gd fmla="*/ 2 h 5" name="T61"/>
                    <a:gd fmla="*/ 2 w 33" name="T62"/>
                    <a:gd fmla="*/ 4 h 5" name="T63"/>
                    <a:gd fmla="*/ 5 w 33" name="T64"/>
                    <a:gd fmla="*/ 4 h 5" name="T65"/>
                    <a:gd fmla="*/ 13 w 33" name="T66"/>
                    <a:gd fmla="*/ 3 h 5" name="T67"/>
                    <a:gd fmla="*/ 21 w 33" name="T68"/>
                    <a:gd fmla="*/ 3 h 5" name="T69"/>
                    <a:gd fmla="*/ 29 w 33" name="T70"/>
                    <a:gd fmla="*/ 4 h 5" name="T71"/>
                    <a:gd fmla="*/ 30 w 33" name="T72"/>
                    <a:gd fmla="*/ 5 h 5" name="T73"/>
                    <a:gd fmla="*/ 33 w 33" name="T74"/>
                    <a:gd fmla="*/ 3 h 5" name="T75"/>
                    <a:gd fmla="*/ 32 w 33" name="T76"/>
                    <a:gd fmla="*/ 3 h 5" name="T77"/>
                    <a:gd fmla="*/ 29 w 33" name="T78"/>
                    <a:gd fmla="*/ 3 h 5" name="T79"/>
                    <a:gd fmla="*/ 29 w 33" name="T80"/>
                    <a:gd fmla="*/ 3 h 5" name="T81"/>
                    <a:gd fmla="*/ 26 w 33" name="T82"/>
                    <a:gd fmla="*/ 2 h 5" name="T83"/>
                    <a:gd fmla="*/ 26 w 33" name="T84"/>
                    <a:gd fmla="*/ 0 h 5" name="T85"/>
                    <a:gd fmla="*/ 26 w 33" name="T86"/>
                    <a:gd fmla="*/ 0 h 5" name="T87"/>
                    <a:gd fmla="*/ 26 w 33" name="T88"/>
                    <a:gd fmla="*/ 2 h 5" name="T89"/>
                    <a:gd fmla="*/ 29 w 33" name="T90"/>
                    <a:gd fmla="*/ 2 h 5" name="T91"/>
                    <a:gd fmla="*/ 30 w 33" name="T92"/>
                    <a:gd fmla="*/ 4 h 5" name="T93"/>
                    <a:gd fmla="*/ 33 w 33" name="T94"/>
                    <a:gd fmla="*/ 2 h 5" name="T95"/>
                    <a:gd fmla="*/ 32 w 33" name="T96"/>
                    <a:gd fmla="*/ 4 h 5" name="T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b="b" l="0" r="r" t="0"/>
                  <a:pathLst>
                    <a:path h="5" w="33">
                      <a:moveTo>
                        <a:pt x="30" y="5"/>
                      </a:move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5"/>
                        <a:pt x="29" y="4"/>
                        <a:pt x="29" y="4"/>
                      </a:cubicBezTo>
                      <a:cubicBezTo>
                        <a:pt x="28" y="5"/>
                        <a:pt x="26" y="4"/>
                        <a:pt x="25" y="3"/>
                      </a:cubicBezTo>
                      <a:cubicBezTo>
                        <a:pt x="24" y="4"/>
                        <a:pt x="22" y="4"/>
                        <a:pt x="21" y="3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3"/>
                        <a:pt x="14" y="4"/>
                        <a:pt x="13" y="3"/>
                      </a:cubicBezTo>
                      <a:cubicBezTo>
                        <a:pt x="12" y="4"/>
                        <a:pt x="10" y="4"/>
                        <a:pt x="8" y="3"/>
                      </a:cubicBezTo>
                      <a:cubicBezTo>
                        <a:pt x="8" y="4"/>
                        <a:pt x="6" y="5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3" y="5"/>
                        <a:pt x="2" y="5"/>
                        <a:pt x="2" y="4"/>
                      </a:cubicBezTo>
                      <a:cubicBezTo>
                        <a:pt x="1" y="4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8" y="3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10" y="3"/>
                        <a:pt x="11" y="3"/>
                      </a:cubicBezTo>
                      <a:cubicBezTo>
                        <a:pt x="11" y="3"/>
                        <a:pt x="12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3"/>
                        <a:pt x="16" y="2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17" y="2"/>
                        <a:pt x="18" y="2"/>
                        <a:pt x="19" y="2"/>
                      </a:cubicBezTo>
                      <a:cubicBezTo>
                        <a:pt x="20" y="2"/>
                        <a:pt x="21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2"/>
                        <a:pt x="22" y="3"/>
                        <a:pt x="23" y="3"/>
                      </a:cubicBezTo>
                      <a:cubicBezTo>
                        <a:pt x="24" y="3"/>
                        <a:pt x="25" y="2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2"/>
                        <a:pt x="24" y="3"/>
                        <a:pt x="23" y="3"/>
                      </a:cubicBezTo>
                      <a:cubicBezTo>
                        <a:pt x="22" y="3"/>
                        <a:pt x="21" y="2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3"/>
                        <a:pt x="17" y="3"/>
                        <a:pt x="17" y="1"/>
                      </a:cubicBezTo>
                      <a:cubicBezTo>
                        <a:pt x="17" y="1"/>
                        <a:pt x="17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7" y="1"/>
                        <a:pt x="17" y="1"/>
                      </a:cubicBezTo>
                      <a:cubicBezTo>
                        <a:pt x="17" y="2"/>
                        <a:pt x="16" y="3"/>
                        <a:pt x="15" y="3"/>
                      </a:cubicBezTo>
                      <a:cubicBezTo>
                        <a:pt x="14" y="3"/>
                        <a:pt x="13" y="2"/>
                        <a:pt x="13" y="1"/>
                      </a:cubicBezTo>
                      <a:cubicBezTo>
                        <a:pt x="13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1" y="3"/>
                      </a:cubicBezTo>
                      <a:cubicBezTo>
                        <a:pt x="9" y="3"/>
                        <a:pt x="9" y="2"/>
                        <a:pt x="9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2"/>
                      </a:cubicBezTo>
                      <a:cubicBezTo>
                        <a:pt x="8" y="3"/>
                        <a:pt x="5" y="4"/>
                        <a:pt x="5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3" y="5"/>
                        <a:pt x="3" y="5"/>
                      </a:cubicBezTo>
                      <a:cubicBezTo>
                        <a:pt x="4" y="5"/>
                        <a:pt x="4" y="4"/>
                        <a:pt x="5" y="4"/>
                      </a:cubicBezTo>
                      <a:cubicBezTo>
                        <a:pt x="6" y="4"/>
                        <a:pt x="8" y="4"/>
                        <a:pt x="8" y="3"/>
                      </a:cubicBezTo>
                      <a:cubicBezTo>
                        <a:pt x="10" y="4"/>
                        <a:pt x="12" y="4"/>
                        <a:pt x="13" y="3"/>
                      </a:cubicBezTo>
                      <a:cubicBezTo>
                        <a:pt x="14" y="4"/>
                        <a:pt x="16" y="3"/>
                        <a:pt x="17" y="2"/>
                      </a:cubicBezTo>
                      <a:cubicBezTo>
                        <a:pt x="18" y="3"/>
                        <a:pt x="20" y="4"/>
                        <a:pt x="21" y="3"/>
                      </a:cubicBezTo>
                      <a:cubicBezTo>
                        <a:pt x="22" y="4"/>
                        <a:pt x="24" y="4"/>
                        <a:pt x="25" y="3"/>
                      </a:cubicBezTo>
                      <a:cubicBezTo>
                        <a:pt x="26" y="4"/>
                        <a:pt x="28" y="4"/>
                        <a:pt x="29" y="4"/>
                      </a:cubicBezTo>
                      <a:cubicBezTo>
                        <a:pt x="29" y="4"/>
                        <a:pt x="30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1" y="5"/>
                        <a:pt x="31" y="4"/>
                        <a:pt x="32" y="4"/>
                      </a:cubicBezTo>
                      <a:cubicBezTo>
                        <a:pt x="32" y="4"/>
                        <a:pt x="33" y="3"/>
                        <a:pt x="33" y="3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3" y="2"/>
                        <a:pt x="33" y="3"/>
                        <a:pt x="32" y="3"/>
                      </a:cubicBezTo>
                      <a:cubicBezTo>
                        <a:pt x="31" y="4"/>
                        <a:pt x="30" y="4"/>
                        <a:pt x="30" y="4"/>
                      </a:cubicBezTo>
                      <a:cubicBezTo>
                        <a:pt x="30" y="4"/>
                        <a:pt x="29" y="4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8" y="4"/>
                        <a:pt x="28" y="4"/>
                      </a:cubicBezTo>
                      <a:cubicBezTo>
                        <a:pt x="27" y="4"/>
                        <a:pt x="26" y="3"/>
                        <a:pt x="26" y="2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2"/>
                      </a:cubicBezTo>
                      <a:cubicBezTo>
                        <a:pt x="26" y="3"/>
                        <a:pt x="28" y="4"/>
                        <a:pt x="29" y="3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2" y="3"/>
                      </a:cubicBezTo>
                      <a:cubicBezTo>
                        <a:pt x="33" y="3"/>
                        <a:pt x="33" y="2"/>
                        <a:pt x="33" y="2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3" y="3"/>
                        <a:pt x="33" y="4"/>
                        <a:pt x="32" y="4"/>
                      </a:cubicBezTo>
                      <a:cubicBezTo>
                        <a:pt x="32" y="5"/>
                        <a:pt x="31" y="5"/>
                        <a:pt x="30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4" name="Freeform 1539"/>
                <p:cNvSpPr/>
                <p:nvPr/>
              </p:nvSpPr>
              <p:spPr bwMode="auto">
                <a:xfrm>
                  <a:off x="2625" y="3546"/>
                  <a:ext cx="3" cy="3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0 h 1" name="T3"/>
                    <a:gd fmla="*/ 0 w 1" name="T4"/>
                    <a:gd fmla="*/ 0 h 1" name="T5"/>
                    <a:gd fmla="*/ 0 w 1" name="T6"/>
                    <a:gd fmla="*/ 1 h 1" name="T7"/>
                    <a:gd fmla="*/ 1 w 1" name="T8"/>
                    <a:gd fmla="*/ 0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5" name="Freeform 1540"/>
                <p:cNvSpPr/>
                <p:nvPr/>
              </p:nvSpPr>
              <p:spPr bwMode="auto">
                <a:xfrm>
                  <a:off x="2625" y="3546"/>
                  <a:ext cx="3" cy="3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1 h 1" name="T3"/>
                    <a:gd fmla="*/ 0 w 1" name="T4"/>
                    <a:gd fmla="*/ 0 h 1" name="T5"/>
                    <a:gd fmla="*/ 1 w 1" name="T6"/>
                    <a:gd fmla="*/ 0 h 1" name="T7"/>
                    <a:gd fmla="*/ 1 w 1" name="T8"/>
                    <a:gd fmla="*/ 0 h 1" name="T9"/>
                    <a:gd fmla="*/ 1 w 1" name="T10"/>
                    <a:gd fmla="*/ 0 h 1" name="T11"/>
                    <a:gd fmla="*/ 0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6" name="Oval 1541"/>
                <p:cNvSpPr>
                  <a:spLocks noChangeArrowheads="1"/>
                </p:cNvSpPr>
                <p:nvPr/>
              </p:nvSpPr>
              <p:spPr bwMode="auto">
                <a:xfrm>
                  <a:off x="2606" y="3541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7" name="Freeform 1542"/>
                <p:cNvSpPr/>
                <p:nvPr/>
              </p:nvSpPr>
              <p:spPr bwMode="auto">
                <a:xfrm>
                  <a:off x="2606" y="3541"/>
                  <a:ext cx="3" cy="3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1 h 1" name="T3"/>
                    <a:gd fmla="*/ 0 w 1" name="T4"/>
                    <a:gd fmla="*/ 1 h 1" name="T5"/>
                    <a:gd fmla="*/ 0 w 1" name="T6"/>
                    <a:gd fmla="*/ 1 h 1" name="T7"/>
                    <a:gd fmla="*/ 0 w 1" name="T8"/>
                    <a:gd fmla="*/ 0 h 1" name="T9"/>
                    <a:gd fmla="*/ 1 w 1" name="T10"/>
                    <a:gd fmla="*/ 1 h 1" name="T11"/>
                    <a:gd fmla="*/ 0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8" name="Freeform 1543"/>
                <p:cNvSpPr/>
                <p:nvPr/>
              </p:nvSpPr>
              <p:spPr bwMode="auto">
                <a:xfrm>
                  <a:off x="2585" y="3541"/>
                  <a:ext cx="2" cy="3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0 h 1" name="T3"/>
                    <a:gd fmla="*/ 1 w 1" name="T4"/>
                    <a:gd fmla="*/ 1 h 1" name="T5"/>
                    <a:gd fmla="*/ 1 w 1" name="T6"/>
                    <a:gd fmla="*/ 1 h 1" name="T7"/>
                    <a:gd fmla="*/ 0 w 1" name="T8"/>
                    <a:gd fmla="*/ 1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09" name="Freeform 1544"/>
                <p:cNvSpPr/>
                <p:nvPr/>
              </p:nvSpPr>
              <p:spPr bwMode="auto">
                <a:xfrm>
                  <a:off x="2585" y="3541"/>
                  <a:ext cx="2" cy="3"/>
                </a:xfrm>
                <a:custGeom>
                  <a:gdLst>
                    <a:gd fmla="*/ 1 w 1" name="T0"/>
                    <a:gd fmla="*/ 1 h 1" name="T1"/>
                    <a:gd fmla="*/ 0 w 1" name="T2"/>
                    <a:gd fmla="*/ 1 h 1" name="T3"/>
                    <a:gd fmla="*/ 0 w 1" name="T4"/>
                    <a:gd fmla="*/ 0 h 1" name="T5"/>
                    <a:gd fmla="*/ 0 w 1" name="T6"/>
                    <a:gd fmla="*/ 0 h 1" name="T7"/>
                    <a:gd fmla="*/ 1 w 1" name="T8"/>
                    <a:gd fmla="*/ 1 h 1" name="T9"/>
                    <a:gd fmla="*/ 1 w 1" name="T10"/>
                    <a:gd fmla="*/ 1 h 1" name="T11"/>
                    <a:gd fmla="*/ 1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0" name="Freeform 1545"/>
                <p:cNvSpPr/>
                <p:nvPr/>
              </p:nvSpPr>
              <p:spPr bwMode="auto">
                <a:xfrm>
                  <a:off x="2566" y="3546"/>
                  <a:ext cx="3" cy="3"/>
                </a:xfrm>
                <a:custGeom>
                  <a:gdLst>
                    <a:gd fmla="*/ 0 w 1" name="T0"/>
                    <a:gd fmla="*/ 0 h 1" name="T1"/>
                    <a:gd fmla="*/ 0 w 1" name="T2"/>
                    <a:gd fmla="*/ 0 h 1" name="T3"/>
                    <a:gd fmla="*/ 1 w 1" name="T4"/>
                    <a:gd fmla="*/ 0 h 1" name="T5"/>
                    <a:gd fmla="*/ 0 w 1" name="T6"/>
                    <a:gd fmla="*/ 1 h 1" name="T7"/>
                    <a:gd fmla="*/ 0 w 1" name="T8"/>
                    <a:gd fmla="*/ 0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1" name="Freeform 1546"/>
                <p:cNvSpPr/>
                <p:nvPr/>
              </p:nvSpPr>
              <p:spPr bwMode="auto">
                <a:xfrm>
                  <a:off x="2571" y="3534"/>
                  <a:ext cx="7" cy="7"/>
                </a:xfrm>
                <a:custGeom>
                  <a:gdLst>
                    <a:gd fmla="*/ 1 w 3" name="T0"/>
                    <a:gd fmla="*/ 0 h 3" name="T1"/>
                    <a:gd fmla="*/ 2 w 3" name="T2"/>
                    <a:gd fmla="*/ 1 h 3" name="T3"/>
                    <a:gd fmla="*/ 3 w 3" name="T4"/>
                    <a:gd fmla="*/ 1 h 3" name="T5"/>
                    <a:gd fmla="*/ 3 w 3" name="T6"/>
                    <a:gd fmla="*/ 1 h 3" name="T7"/>
                    <a:gd fmla="*/ 3 w 3" name="T8"/>
                    <a:gd fmla="*/ 1 h 3" name="T9"/>
                    <a:gd fmla="*/ 3 w 3" name="T10"/>
                    <a:gd fmla="*/ 2 h 3" name="T11"/>
                    <a:gd fmla="*/ 2 w 3" name="T12"/>
                    <a:gd fmla="*/ 3 h 3" name="T13"/>
                    <a:gd fmla="*/ 2 w 3" name="T14"/>
                    <a:gd fmla="*/ 3 h 3" name="T15"/>
                    <a:gd fmla="*/ 1 w 3" name="T16"/>
                    <a:gd fmla="*/ 3 h 3" name="T17"/>
                    <a:gd fmla="*/ 1 w 3" name="T18"/>
                    <a:gd fmla="*/ 2 h 3" name="T19"/>
                    <a:gd fmla="*/ 0 w 3" name="T20"/>
                    <a:gd fmla="*/ 2 h 3" name="T21"/>
                    <a:gd fmla="*/ 0 w 3" name="T22"/>
                    <a:gd fmla="*/ 1 h 3" name="T23"/>
                    <a:gd fmla="*/ 1 w 3" name="T24"/>
                    <a:gd fmla="*/ 1 h 3" name="T25"/>
                    <a:gd fmla="*/ 1 w 3" name="T26"/>
                    <a:gd fmla="*/ 1 h 3" name="T27"/>
                    <a:gd fmla="*/ 1 w 3" name="T28"/>
                    <a:gd fmla="*/ 0 h 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" w="3">
                      <a:moveTo>
                        <a:pt x="1" y="0"/>
                      </a:move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2" name="Freeform 1547"/>
                <p:cNvSpPr>
                  <a:spLocks noEditPoints="1"/>
                </p:cNvSpPr>
                <p:nvPr/>
              </p:nvSpPr>
              <p:spPr bwMode="auto">
                <a:xfrm>
                  <a:off x="2571" y="3534"/>
                  <a:ext cx="7" cy="7"/>
                </a:xfrm>
                <a:custGeom>
                  <a:gdLst>
                    <a:gd fmla="*/ 1 w 3" name="T0"/>
                    <a:gd fmla="*/ 3 h 3" name="T1"/>
                    <a:gd fmla="*/ 1 w 3" name="T2"/>
                    <a:gd fmla="*/ 3 h 3" name="T3"/>
                    <a:gd fmla="*/ 1 w 3" name="T4"/>
                    <a:gd fmla="*/ 2 h 3" name="T5"/>
                    <a:gd fmla="*/ 1 w 3" name="T6"/>
                    <a:gd fmla="*/ 2 h 3" name="T7"/>
                    <a:gd fmla="*/ 0 w 3" name="T8"/>
                    <a:gd fmla="*/ 1 h 3" name="T9"/>
                    <a:gd fmla="*/ 1 w 3" name="T10"/>
                    <a:gd fmla="*/ 1 h 3" name="T11"/>
                    <a:gd fmla="*/ 1 w 3" name="T12"/>
                    <a:gd fmla="*/ 1 h 3" name="T13"/>
                    <a:gd fmla="*/ 1 w 3" name="T14"/>
                    <a:gd fmla="*/ 0 h 3" name="T15"/>
                    <a:gd fmla="*/ 2 w 3" name="T16"/>
                    <a:gd fmla="*/ 1 h 3" name="T17"/>
                    <a:gd fmla="*/ 3 w 3" name="T18"/>
                    <a:gd fmla="*/ 1 h 3" name="T19"/>
                    <a:gd fmla="*/ 3 w 3" name="T20"/>
                    <a:gd fmla="*/ 1 h 3" name="T21"/>
                    <a:gd fmla="*/ 3 w 3" name="T22"/>
                    <a:gd fmla="*/ 2 h 3" name="T23"/>
                    <a:gd fmla="*/ 3 w 3" name="T24"/>
                    <a:gd fmla="*/ 3 h 3" name="T25"/>
                    <a:gd fmla="*/ 2 w 3" name="T26"/>
                    <a:gd fmla="*/ 3 h 3" name="T27"/>
                    <a:gd fmla="*/ 1 w 3" name="T28"/>
                    <a:gd fmla="*/ 3 h 3" name="T29"/>
                    <a:gd fmla="*/ 1 w 3" name="T30"/>
                    <a:gd fmla="*/ 3 h 3" name="T31"/>
                    <a:gd fmla="*/ 0 w 3" name="T32"/>
                    <a:gd fmla="*/ 1 h 3" name="T33"/>
                    <a:gd fmla="*/ 0 w 3" name="T34"/>
                    <a:gd fmla="*/ 1 h 3" name="T35"/>
                    <a:gd fmla="*/ 1 w 3" name="T36"/>
                    <a:gd fmla="*/ 2 h 3" name="T37"/>
                    <a:gd fmla="*/ 1 w 3" name="T38"/>
                    <a:gd fmla="*/ 2 h 3" name="T39"/>
                    <a:gd fmla="*/ 1 w 3" name="T40"/>
                    <a:gd fmla="*/ 3 h 3" name="T41"/>
                    <a:gd fmla="*/ 2 w 3" name="T42"/>
                    <a:gd fmla="*/ 2 h 3" name="T43"/>
                    <a:gd fmla="*/ 3 w 3" name="T44"/>
                    <a:gd fmla="*/ 3 h 3" name="T45"/>
                    <a:gd fmla="*/ 3 w 3" name="T46"/>
                    <a:gd fmla="*/ 2 h 3" name="T47"/>
                    <a:gd fmla="*/ 3 w 3" name="T48"/>
                    <a:gd fmla="*/ 1 h 3" name="T49"/>
                    <a:gd fmla="*/ 3 w 3" name="T50"/>
                    <a:gd fmla="*/ 1 h 3" name="T51"/>
                    <a:gd fmla="*/ 3 w 3" name="T52"/>
                    <a:gd fmla="*/ 1 h 3" name="T53"/>
                    <a:gd fmla="*/ 2 w 3" name="T54"/>
                    <a:gd fmla="*/ 1 h 3" name="T55"/>
                    <a:gd fmla="*/ 2 w 3" name="T56"/>
                    <a:gd fmla="*/ 1 h 3" name="T57"/>
                    <a:gd fmla="*/ 1 w 3" name="T58"/>
                    <a:gd fmla="*/ 0 h 3" name="T59"/>
                    <a:gd fmla="*/ 1 w 3" name="T60"/>
                    <a:gd fmla="*/ 1 h 3" name="T61"/>
                    <a:gd fmla="*/ 1 w 3" name="T62"/>
                    <a:gd fmla="*/ 1 h 3" name="T63"/>
                    <a:gd fmla="*/ 0 w 3" name="T64"/>
                    <a:gd fmla="*/ 1 h 3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3" w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2" y="2"/>
                        <a:pt x="2" y="3"/>
                        <a:pt x="3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3" name="Freeform 1548"/>
                <p:cNvSpPr/>
                <p:nvPr/>
              </p:nvSpPr>
              <p:spPr bwMode="auto">
                <a:xfrm>
                  <a:off x="2566" y="3541"/>
                  <a:ext cx="10" cy="5"/>
                </a:xfrm>
                <a:custGeom>
                  <a:gdLst>
                    <a:gd fmla="*/ 4 w 4" name="T0"/>
                    <a:gd fmla="*/ 1 h 2" name="T1"/>
                    <a:gd fmla="*/ 3 w 4" name="T2"/>
                    <a:gd fmla="*/ 0 h 2" name="T3"/>
                    <a:gd fmla="*/ 3 w 4" name="T4"/>
                    <a:gd fmla="*/ 0 h 2" name="T5"/>
                    <a:gd fmla="*/ 3 w 4" name="T6"/>
                    <a:gd fmla="*/ 0 h 2" name="T7"/>
                    <a:gd fmla="*/ 2 w 4" name="T8"/>
                    <a:gd fmla="*/ 0 h 2" name="T9"/>
                    <a:gd fmla="*/ 1 w 4" name="T10"/>
                    <a:gd fmla="*/ 0 h 2" name="T11"/>
                    <a:gd fmla="*/ 1 w 4" name="T12"/>
                    <a:gd fmla="*/ 0 h 2" name="T13"/>
                    <a:gd fmla="*/ 2 w 4" name="T14"/>
                    <a:gd fmla="*/ 0 h 2" name="T15"/>
                    <a:gd fmla="*/ 0 w 4" name="T16"/>
                    <a:gd fmla="*/ 1 h 2" name="T17"/>
                    <a:gd fmla="*/ 2 w 4" name="T18"/>
                    <a:gd fmla="*/ 1 h 2" name="T19"/>
                    <a:gd fmla="*/ 2 w 4" name="T20"/>
                    <a:gd fmla="*/ 2 h 2" name="T21"/>
                    <a:gd fmla="*/ 2 w 4" name="T22"/>
                    <a:gd fmla="*/ 2 h 2" name="T23"/>
                    <a:gd fmla="*/ 2 w 4" name="T24"/>
                    <a:gd fmla="*/ 2 h 2" name="T25"/>
                    <a:gd fmla="*/ 3 w 4" name="T26"/>
                    <a:gd fmla="*/ 1 h 2" name="T27"/>
                    <a:gd fmla="*/ 4 w 4" name="T28"/>
                    <a:gd fmla="*/ 1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4">
                      <a:moveTo>
                        <a:pt x="4" y="1"/>
                      </a:move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4" name="Freeform 1549"/>
                <p:cNvSpPr/>
                <p:nvPr/>
              </p:nvSpPr>
              <p:spPr bwMode="auto">
                <a:xfrm>
                  <a:off x="2566" y="3539"/>
                  <a:ext cx="10" cy="7"/>
                </a:xfrm>
                <a:custGeom>
                  <a:gdLst>
                    <a:gd fmla="*/ 2 w 4" name="T0"/>
                    <a:gd fmla="*/ 3 h 3" name="T1"/>
                    <a:gd fmla="*/ 2 w 4" name="T2"/>
                    <a:gd fmla="*/ 3 h 3" name="T3"/>
                    <a:gd fmla="*/ 2 w 4" name="T4"/>
                    <a:gd fmla="*/ 3 h 3" name="T5"/>
                    <a:gd fmla="*/ 0 w 4" name="T6"/>
                    <a:gd fmla="*/ 2 h 3" name="T7"/>
                    <a:gd fmla="*/ 2 w 4" name="T8"/>
                    <a:gd fmla="*/ 1 h 3" name="T9"/>
                    <a:gd fmla="*/ 2 w 4" name="T10"/>
                    <a:gd fmla="*/ 1 h 3" name="T11"/>
                    <a:gd fmla="*/ 1 w 4" name="T12"/>
                    <a:gd fmla="*/ 2 h 3" name="T13"/>
                    <a:gd fmla="*/ 2 w 4" name="T14"/>
                    <a:gd fmla="*/ 2 h 3" name="T15"/>
                    <a:gd fmla="*/ 2 w 4" name="T16"/>
                    <a:gd fmla="*/ 2 h 3" name="T17"/>
                    <a:gd fmla="*/ 2 w 4" name="T18"/>
                    <a:gd fmla="*/ 3 h 3" name="T19"/>
                    <a:gd fmla="*/ 2 w 4" name="T20"/>
                    <a:gd fmla="*/ 3 h 3" name="T21"/>
                    <a:gd fmla="*/ 2 w 4" name="T22"/>
                    <a:gd fmla="*/ 3 h 3" name="T23"/>
                    <a:gd fmla="*/ 3 w 4" name="T24"/>
                    <a:gd fmla="*/ 2 h 3" name="T25"/>
                    <a:gd fmla="*/ 3 w 4" name="T26"/>
                    <a:gd fmla="*/ 2 h 3" name="T27"/>
                    <a:gd fmla="*/ 3 w 4" name="T28"/>
                    <a:gd fmla="*/ 1 h 3" name="T29"/>
                    <a:gd fmla="*/ 3 w 4" name="T30"/>
                    <a:gd fmla="*/ 1 h 3" name="T31"/>
                    <a:gd fmla="*/ 3 w 4" name="T32"/>
                    <a:gd fmla="*/ 1 h 3" name="T33"/>
                    <a:gd fmla="*/ 2 w 4" name="T34"/>
                    <a:gd fmla="*/ 1 h 3" name="T35"/>
                    <a:gd fmla="*/ 1 w 4" name="T36"/>
                    <a:gd fmla="*/ 0 h 3" name="T37"/>
                    <a:gd fmla="*/ 2 w 4" name="T38"/>
                    <a:gd fmla="*/ 0 h 3" name="T39"/>
                    <a:gd fmla="*/ 3 w 4" name="T40"/>
                    <a:gd fmla="*/ 1 h 3" name="T41"/>
                    <a:gd fmla="*/ 3 w 4" name="T42"/>
                    <a:gd fmla="*/ 1 h 3" name="T43"/>
                    <a:gd fmla="*/ 3 w 4" name="T44"/>
                    <a:gd fmla="*/ 1 h 3" name="T45"/>
                    <a:gd fmla="*/ 4 w 4" name="T46"/>
                    <a:gd fmla="*/ 2 h 3" name="T47"/>
                    <a:gd fmla="*/ 3 w 4" name="T48"/>
                    <a:gd fmla="*/ 2 h 3" name="T49"/>
                    <a:gd fmla="*/ 2 w 4" name="T50"/>
                    <a:gd fmla="*/ 3 h 3" name="T51"/>
                    <a:gd fmla="*/ 2 w 4" name="T52"/>
                    <a:gd fmla="*/ 3 h 3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3" w="4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5" name="Freeform 1550"/>
                <p:cNvSpPr/>
                <p:nvPr/>
              </p:nvSpPr>
              <p:spPr bwMode="auto">
                <a:xfrm>
                  <a:off x="2576" y="3539"/>
                  <a:ext cx="9" cy="5"/>
                </a:xfrm>
                <a:custGeom>
                  <a:gdLst>
                    <a:gd fmla="*/ 1 w 4" name="T0"/>
                    <a:gd fmla="*/ 2 h 2" name="T1"/>
                    <a:gd fmla="*/ 1 w 4" name="T2"/>
                    <a:gd fmla="*/ 1 h 2" name="T3"/>
                    <a:gd fmla="*/ 0 w 4" name="T4"/>
                    <a:gd fmla="*/ 1 h 2" name="T5"/>
                    <a:gd fmla="*/ 1 w 4" name="T6"/>
                    <a:gd fmla="*/ 0 h 2" name="T7"/>
                    <a:gd fmla="*/ 2 w 4" name="T8"/>
                    <a:gd fmla="*/ 0 h 2" name="T9"/>
                    <a:gd fmla="*/ 2 w 4" name="T10"/>
                    <a:gd fmla="*/ 0 h 2" name="T11"/>
                    <a:gd fmla="*/ 2 w 4" name="T12"/>
                    <a:gd fmla="*/ 0 h 2" name="T13"/>
                    <a:gd fmla="*/ 2 w 4" name="T14"/>
                    <a:gd fmla="*/ 0 h 2" name="T15"/>
                    <a:gd fmla="*/ 4 w 4" name="T16"/>
                    <a:gd fmla="*/ 1 h 2" name="T17"/>
                    <a:gd fmla="*/ 2 w 4" name="T18"/>
                    <a:gd fmla="*/ 1 h 2" name="T19"/>
                    <a:gd fmla="*/ 3 w 4" name="T20"/>
                    <a:gd fmla="*/ 2 h 2" name="T21"/>
                    <a:gd fmla="*/ 3 w 4" name="T22"/>
                    <a:gd fmla="*/ 2 h 2" name="T23"/>
                    <a:gd fmla="*/ 2 w 4" name="T24"/>
                    <a:gd fmla="*/ 2 h 2" name="T25"/>
                    <a:gd fmla="*/ 1 w 4" name="T26"/>
                    <a:gd fmla="*/ 2 h 2" name="T27"/>
                    <a:gd fmla="*/ 1 w 4" name="T28"/>
                    <a:gd fmla="*/ 2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4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6" name="Freeform 1551"/>
                <p:cNvSpPr>
                  <a:spLocks noEditPoints="1"/>
                </p:cNvSpPr>
                <p:nvPr/>
              </p:nvSpPr>
              <p:spPr bwMode="auto">
                <a:xfrm>
                  <a:off x="2576" y="3539"/>
                  <a:ext cx="9" cy="5"/>
                </a:xfrm>
                <a:custGeom>
                  <a:gdLst>
                    <a:gd fmla="*/ 3 w 4" name="T0"/>
                    <a:gd fmla="*/ 2 h 2" name="T1"/>
                    <a:gd fmla="*/ 2 w 4" name="T2"/>
                    <a:gd fmla="*/ 2 h 2" name="T3"/>
                    <a:gd fmla="*/ 1 w 4" name="T4"/>
                    <a:gd fmla="*/ 2 h 2" name="T5"/>
                    <a:gd fmla="*/ 1 w 4" name="T6"/>
                    <a:gd fmla="*/ 2 h 2" name="T7"/>
                    <a:gd fmla="*/ 1 w 4" name="T8"/>
                    <a:gd fmla="*/ 1 h 2" name="T9"/>
                    <a:gd fmla="*/ 0 w 4" name="T10"/>
                    <a:gd fmla="*/ 1 h 2" name="T11"/>
                    <a:gd fmla="*/ 1 w 4" name="T12"/>
                    <a:gd fmla="*/ 0 h 2" name="T13"/>
                    <a:gd fmla="*/ 2 w 4" name="T14"/>
                    <a:gd fmla="*/ 0 h 2" name="T15"/>
                    <a:gd fmla="*/ 2 w 4" name="T16"/>
                    <a:gd fmla="*/ 0 h 2" name="T17"/>
                    <a:gd fmla="*/ 2 w 4" name="T18"/>
                    <a:gd fmla="*/ 0 h 2" name="T19"/>
                    <a:gd fmla="*/ 2 w 4" name="T20"/>
                    <a:gd fmla="*/ 0 h 2" name="T21"/>
                    <a:gd fmla="*/ 2 w 4" name="T22"/>
                    <a:gd fmla="*/ 0 h 2" name="T23"/>
                    <a:gd fmla="*/ 1 w 4" name="T24"/>
                    <a:gd fmla="*/ 0 h 2" name="T25"/>
                    <a:gd fmla="*/ 1 w 4" name="T26"/>
                    <a:gd fmla="*/ 1 h 2" name="T27"/>
                    <a:gd fmla="*/ 1 w 4" name="T28"/>
                    <a:gd fmla="*/ 1 h 2" name="T29"/>
                    <a:gd fmla="*/ 1 w 4" name="T30"/>
                    <a:gd fmla="*/ 2 h 2" name="T31"/>
                    <a:gd fmla="*/ 1 w 4" name="T32"/>
                    <a:gd fmla="*/ 2 h 2" name="T33"/>
                    <a:gd fmla="*/ 2 w 4" name="T34"/>
                    <a:gd fmla="*/ 2 h 2" name="T35"/>
                    <a:gd fmla="*/ 3 w 4" name="T36"/>
                    <a:gd fmla="*/ 2 h 2" name="T37"/>
                    <a:gd fmla="*/ 3 w 4" name="T38"/>
                    <a:gd fmla="*/ 2 h 2" name="T39"/>
                    <a:gd fmla="*/ 3 w 4" name="T40"/>
                    <a:gd fmla="*/ 2 h 2" name="T41"/>
                    <a:gd fmla="*/ 3 w 4" name="T42"/>
                    <a:gd fmla="*/ 2 h 2" name="T43"/>
                    <a:gd fmla="*/ 3 w 4" name="T44"/>
                    <a:gd fmla="*/ 2 h 2" name="T45"/>
                    <a:gd fmla="*/ 3 w 4" name="T46"/>
                    <a:gd fmla="*/ 2 h 2" name="T47"/>
                    <a:gd fmla="*/ 3 w 4" name="T48"/>
                    <a:gd fmla="*/ 2 h 2" name="T49"/>
                    <a:gd fmla="*/ 2 w 4" name="T50"/>
                    <a:gd fmla="*/ 1 h 2" name="T51"/>
                    <a:gd fmla="*/ 4 w 4" name="T52"/>
                    <a:gd fmla="*/ 1 h 2" name="T53"/>
                    <a:gd fmla="*/ 2 w 4" name="T54"/>
                    <a:gd fmla="*/ 0 h 2" name="T55"/>
                    <a:gd fmla="*/ 2 w 4" name="T56"/>
                    <a:gd fmla="*/ 0 h 2" name="T57"/>
                    <a:gd fmla="*/ 2 w 4" name="T58"/>
                    <a:gd fmla="*/ 0 h 2" name="T59"/>
                    <a:gd fmla="*/ 4 w 4" name="T60"/>
                    <a:gd fmla="*/ 1 h 2" name="T61"/>
                    <a:gd fmla="*/ 2 w 4" name="T62"/>
                    <a:gd fmla="*/ 2 h 2" name="T63"/>
                    <a:gd fmla="*/ 3 w 4" name="T64"/>
                    <a:gd fmla="*/ 2 h 2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2" w="4">
                      <a:moveTo>
                        <a:pt x="3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  <a:moveTo>
                        <a:pt x="3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1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7" name="Oval 1552"/>
                <p:cNvSpPr>
                  <a:spLocks noChangeArrowheads="1"/>
                </p:cNvSpPr>
                <p:nvPr/>
              </p:nvSpPr>
              <p:spPr bwMode="auto">
                <a:xfrm>
                  <a:off x="2573" y="3539"/>
                  <a:ext cx="5" cy="5"/>
                </a:xfrm>
                <a:prstGeom prst="ellipse">
                  <a:avLst/>
                </a:pr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8" name="Freeform 1553"/>
                <p:cNvSpPr>
                  <a:spLocks noEditPoints="1"/>
                </p:cNvSpPr>
                <p:nvPr/>
              </p:nvSpPr>
              <p:spPr bwMode="auto">
                <a:xfrm>
                  <a:off x="2573" y="3539"/>
                  <a:ext cx="5" cy="5"/>
                </a:xfrm>
                <a:custGeom>
                  <a:gdLst>
                    <a:gd fmla="*/ 1 w 2" name="T0"/>
                    <a:gd fmla="*/ 2 h 2" name="T1"/>
                    <a:gd fmla="*/ 0 w 2" name="T2"/>
                    <a:gd fmla="*/ 1 h 2" name="T3"/>
                    <a:gd fmla="*/ 2 w 2" name="T4"/>
                    <a:gd fmla="*/ 1 h 2" name="T5"/>
                    <a:gd fmla="*/ 1 w 2" name="T6"/>
                    <a:gd fmla="*/ 2 h 2" name="T7"/>
                    <a:gd fmla="*/ 1 w 2" name="T8"/>
                    <a:gd fmla="*/ 1 h 2" name="T9"/>
                    <a:gd fmla="*/ 0 w 2" name="T10"/>
                    <a:gd fmla="*/ 1 h 2" name="T11"/>
                    <a:gd fmla="*/ 2 w 2" name="T12"/>
                    <a:gd fmla="*/ 1 h 2" name="T13"/>
                    <a:gd fmla="*/ 1 w 2" name="T14"/>
                    <a:gd fmla="*/ 1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ubicBezTo>
                        <a:pt x="2" y="2"/>
                        <a:pt x="2" y="2"/>
                        <a:pt x="1" y="2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2" y="2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19" name="Freeform 1554"/>
                <p:cNvSpPr/>
                <p:nvPr/>
              </p:nvSpPr>
              <p:spPr bwMode="auto">
                <a:xfrm>
                  <a:off x="2592" y="3532"/>
                  <a:ext cx="7" cy="7"/>
                </a:xfrm>
                <a:custGeom>
                  <a:gdLst>
                    <a:gd fmla="*/ 2 w 3" name="T0"/>
                    <a:gd fmla="*/ 0 h 3" name="T1"/>
                    <a:gd fmla="*/ 3 w 3" name="T2"/>
                    <a:gd fmla="*/ 1 h 3" name="T3"/>
                    <a:gd fmla="*/ 3 w 3" name="T4"/>
                    <a:gd fmla="*/ 1 h 3" name="T5"/>
                    <a:gd fmla="*/ 3 w 3" name="T6"/>
                    <a:gd fmla="*/ 1 h 3" name="T7"/>
                    <a:gd fmla="*/ 3 w 3" name="T8"/>
                    <a:gd fmla="*/ 1 h 3" name="T9"/>
                    <a:gd fmla="*/ 3 w 3" name="T10"/>
                    <a:gd fmla="*/ 2 h 3" name="T11"/>
                    <a:gd fmla="*/ 2 w 3" name="T12"/>
                    <a:gd fmla="*/ 3 h 3" name="T13"/>
                    <a:gd fmla="*/ 2 w 3" name="T14"/>
                    <a:gd fmla="*/ 3 h 3" name="T15"/>
                    <a:gd fmla="*/ 1 w 3" name="T16"/>
                    <a:gd fmla="*/ 3 h 3" name="T17"/>
                    <a:gd fmla="*/ 1 w 3" name="T18"/>
                    <a:gd fmla="*/ 2 h 3" name="T19"/>
                    <a:gd fmla="*/ 0 w 3" name="T20"/>
                    <a:gd fmla="*/ 1 h 3" name="T21"/>
                    <a:gd fmla="*/ 0 w 3" name="T22"/>
                    <a:gd fmla="*/ 1 h 3" name="T23"/>
                    <a:gd fmla="*/ 1 w 3" name="T24"/>
                    <a:gd fmla="*/ 1 h 3" name="T25"/>
                    <a:gd fmla="*/ 1 w 3" name="T26"/>
                    <a:gd fmla="*/ 1 h 3" name="T27"/>
                    <a:gd fmla="*/ 2 w 3" name="T28"/>
                    <a:gd fmla="*/ 0 h 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" w="3">
                      <a:moveTo>
                        <a:pt x="2" y="0"/>
                      </a:move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0" name="Freeform 1555"/>
                <p:cNvSpPr>
                  <a:spLocks noEditPoints="1"/>
                </p:cNvSpPr>
                <p:nvPr/>
              </p:nvSpPr>
              <p:spPr bwMode="auto">
                <a:xfrm>
                  <a:off x="2592" y="3532"/>
                  <a:ext cx="7" cy="7"/>
                </a:xfrm>
                <a:custGeom>
                  <a:gdLst>
                    <a:gd fmla="*/ 2 w 3" name="T0"/>
                    <a:gd fmla="*/ 3 h 3" name="T1"/>
                    <a:gd fmla="*/ 2 w 3" name="T2"/>
                    <a:gd fmla="*/ 3 h 3" name="T3"/>
                    <a:gd fmla="*/ 1 w 3" name="T4"/>
                    <a:gd fmla="*/ 3 h 3" name="T5"/>
                    <a:gd fmla="*/ 1 w 3" name="T6"/>
                    <a:gd fmla="*/ 2 h 3" name="T7"/>
                    <a:gd fmla="*/ 0 w 3" name="T8"/>
                    <a:gd fmla="*/ 2 h 3" name="T9"/>
                    <a:gd fmla="*/ 0 w 3" name="T10"/>
                    <a:gd fmla="*/ 1 h 3" name="T11"/>
                    <a:gd fmla="*/ 0 w 3" name="T12"/>
                    <a:gd fmla="*/ 1 h 3" name="T13"/>
                    <a:gd fmla="*/ 1 w 3" name="T14"/>
                    <a:gd fmla="*/ 1 h 3" name="T15"/>
                    <a:gd fmla="*/ 1 w 3" name="T16"/>
                    <a:gd fmla="*/ 2 h 3" name="T17"/>
                    <a:gd fmla="*/ 1 w 3" name="T18"/>
                    <a:gd fmla="*/ 3 h 3" name="T19"/>
                    <a:gd fmla="*/ 2 w 3" name="T20"/>
                    <a:gd fmla="*/ 3 h 3" name="T21"/>
                    <a:gd fmla="*/ 3 w 3" name="T22"/>
                    <a:gd fmla="*/ 2 h 3" name="T23"/>
                    <a:gd fmla="*/ 3 w 3" name="T24"/>
                    <a:gd fmla="*/ 2 h 3" name="T25"/>
                    <a:gd fmla="*/ 3 w 3" name="T26"/>
                    <a:gd fmla="*/ 1 h 3" name="T27"/>
                    <a:gd fmla="*/ 3 w 3" name="T28"/>
                    <a:gd fmla="*/ 1 h 3" name="T29"/>
                    <a:gd fmla="*/ 3 w 3" name="T30"/>
                    <a:gd fmla="*/ 1 h 3" name="T31"/>
                    <a:gd fmla="*/ 3 w 3" name="T32"/>
                    <a:gd fmla="*/ 2 h 3" name="T33"/>
                    <a:gd fmla="*/ 3 w 3" name="T34"/>
                    <a:gd fmla="*/ 3 h 3" name="T35"/>
                    <a:gd fmla="*/ 2 w 3" name="T36"/>
                    <a:gd fmla="*/ 3 h 3" name="T37"/>
                    <a:gd fmla="*/ 3 w 3" name="T38"/>
                    <a:gd fmla="*/ 1 h 3" name="T39"/>
                    <a:gd fmla="*/ 2 w 3" name="T40"/>
                    <a:gd fmla="*/ 1 h 3" name="T41"/>
                    <a:gd fmla="*/ 2 w 3" name="T42"/>
                    <a:gd fmla="*/ 0 h 3" name="T43"/>
                    <a:gd fmla="*/ 1 w 3" name="T44"/>
                    <a:gd fmla="*/ 1 h 3" name="T45"/>
                    <a:gd fmla="*/ 0 w 3" name="T46"/>
                    <a:gd fmla="*/ 1 h 3" name="T47"/>
                    <a:gd fmla="*/ 1 w 3" name="T48"/>
                    <a:gd fmla="*/ 1 h 3" name="T49"/>
                    <a:gd fmla="*/ 1 w 3" name="T50"/>
                    <a:gd fmla="*/ 1 h 3" name="T51"/>
                    <a:gd fmla="*/ 1 w 3" name="T52"/>
                    <a:gd fmla="*/ 1 h 3" name="T53"/>
                    <a:gd fmla="*/ 2 w 3" name="T54"/>
                    <a:gd fmla="*/ 0 h 3" name="T55"/>
                    <a:gd fmla="*/ 3 w 3" name="T56"/>
                    <a:gd fmla="*/ 1 h 3" name="T57"/>
                    <a:gd fmla="*/ 3 w 3" name="T58"/>
                    <a:gd fmla="*/ 1 h 3" name="T59"/>
                    <a:gd fmla="*/ 3 w 3" name="T60"/>
                    <a:gd fmla="*/ 1 h 3" name="T61"/>
                    <a:gd fmla="*/ 3 w 3" name="T62"/>
                    <a:gd fmla="*/ 1 h 3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3" w="3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1" name="Freeform 1556"/>
                <p:cNvSpPr/>
                <p:nvPr/>
              </p:nvSpPr>
              <p:spPr bwMode="auto">
                <a:xfrm>
                  <a:off x="2587" y="3537"/>
                  <a:ext cx="8" cy="7"/>
                </a:xfrm>
                <a:custGeom>
                  <a:gdLst>
                    <a:gd fmla="*/ 3 w 3" name="T0"/>
                    <a:gd fmla="*/ 2 h 3" name="T1"/>
                    <a:gd fmla="*/ 3 w 3" name="T2"/>
                    <a:gd fmla="*/ 2 h 3" name="T3"/>
                    <a:gd fmla="*/ 3 w 3" name="T4"/>
                    <a:gd fmla="*/ 1 h 3" name="T5"/>
                    <a:gd fmla="*/ 2 w 3" name="T6"/>
                    <a:gd fmla="*/ 1 h 3" name="T7"/>
                    <a:gd fmla="*/ 1 w 3" name="T8"/>
                    <a:gd fmla="*/ 0 h 3" name="T9"/>
                    <a:gd fmla="*/ 1 w 3" name="T10"/>
                    <a:gd fmla="*/ 0 h 3" name="T11"/>
                    <a:gd fmla="*/ 1 w 3" name="T12"/>
                    <a:gd fmla="*/ 0 h 3" name="T13"/>
                    <a:gd fmla="*/ 1 w 3" name="T14"/>
                    <a:gd fmla="*/ 1 h 3" name="T15"/>
                    <a:gd fmla="*/ 0 w 3" name="T16"/>
                    <a:gd fmla="*/ 2 h 3" name="T17"/>
                    <a:gd fmla="*/ 1 w 3" name="T18"/>
                    <a:gd fmla="*/ 2 h 3" name="T19"/>
                    <a:gd fmla="*/ 1 w 3" name="T20"/>
                    <a:gd fmla="*/ 3 h 3" name="T21"/>
                    <a:gd fmla="*/ 1 w 3" name="T22"/>
                    <a:gd fmla="*/ 3 h 3" name="T23"/>
                    <a:gd fmla="*/ 1 w 3" name="T24"/>
                    <a:gd fmla="*/ 3 h 3" name="T25"/>
                    <a:gd fmla="*/ 2 w 3" name="T26"/>
                    <a:gd fmla="*/ 2 h 3" name="T27"/>
                    <a:gd fmla="*/ 3 w 3" name="T28"/>
                    <a:gd fmla="*/ 2 h 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" w="3">
                      <a:moveTo>
                        <a:pt x="3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2" name="Freeform 1557"/>
                <p:cNvSpPr/>
                <p:nvPr/>
              </p:nvSpPr>
              <p:spPr bwMode="auto">
                <a:xfrm>
                  <a:off x="2587" y="3537"/>
                  <a:ext cx="8" cy="7"/>
                </a:xfrm>
                <a:custGeom>
                  <a:gdLst>
                    <a:gd fmla="*/ 1 w 3" name="T0"/>
                    <a:gd fmla="*/ 3 h 3" name="T1"/>
                    <a:gd fmla="*/ 1 w 3" name="T2"/>
                    <a:gd fmla="*/ 3 h 3" name="T3"/>
                    <a:gd fmla="*/ 0 w 3" name="T4"/>
                    <a:gd fmla="*/ 2 h 3" name="T5"/>
                    <a:gd fmla="*/ 1 w 3" name="T6"/>
                    <a:gd fmla="*/ 1 h 3" name="T7"/>
                    <a:gd fmla="*/ 1 w 3" name="T8"/>
                    <a:gd fmla="*/ 1 h 3" name="T9"/>
                    <a:gd fmla="*/ 0 w 3" name="T10"/>
                    <a:gd fmla="*/ 2 h 3" name="T11"/>
                    <a:gd fmla="*/ 1 w 3" name="T12"/>
                    <a:gd fmla="*/ 2 h 3" name="T13"/>
                    <a:gd fmla="*/ 1 w 3" name="T14"/>
                    <a:gd fmla="*/ 2 h 3" name="T15"/>
                    <a:gd fmla="*/ 1 w 3" name="T16"/>
                    <a:gd fmla="*/ 3 h 3" name="T17"/>
                    <a:gd fmla="*/ 1 w 3" name="T18"/>
                    <a:gd fmla="*/ 3 h 3" name="T19"/>
                    <a:gd fmla="*/ 2 w 3" name="T20"/>
                    <a:gd fmla="*/ 2 h 3" name="T21"/>
                    <a:gd fmla="*/ 3 w 3" name="T22"/>
                    <a:gd fmla="*/ 2 h 3" name="T23"/>
                    <a:gd fmla="*/ 3 w 3" name="T24"/>
                    <a:gd fmla="*/ 2 h 3" name="T25"/>
                    <a:gd fmla="*/ 3 w 3" name="T26"/>
                    <a:gd fmla="*/ 1 h 3" name="T27"/>
                    <a:gd fmla="*/ 3 w 3" name="T28"/>
                    <a:gd fmla="*/ 1 h 3" name="T29"/>
                    <a:gd fmla="*/ 2 w 3" name="T30"/>
                    <a:gd fmla="*/ 1 h 3" name="T31"/>
                    <a:gd fmla="*/ 1 w 3" name="T32"/>
                    <a:gd fmla="*/ 0 h 3" name="T33"/>
                    <a:gd fmla="*/ 1 w 3" name="T34"/>
                    <a:gd fmla="*/ 0 h 3" name="T35"/>
                    <a:gd fmla="*/ 1 w 3" name="T36"/>
                    <a:gd fmla="*/ 0 h 3" name="T37"/>
                    <a:gd fmla="*/ 2 w 3" name="T38"/>
                    <a:gd fmla="*/ 0 h 3" name="T39"/>
                    <a:gd fmla="*/ 3 w 3" name="T40"/>
                    <a:gd fmla="*/ 1 h 3" name="T41"/>
                    <a:gd fmla="*/ 3 w 3" name="T42"/>
                    <a:gd fmla="*/ 2 h 3" name="T43"/>
                    <a:gd fmla="*/ 3 w 3" name="T44"/>
                    <a:gd fmla="*/ 2 h 3" name="T45"/>
                    <a:gd fmla="*/ 2 w 3" name="T46"/>
                    <a:gd fmla="*/ 3 h 3" name="T47"/>
                    <a:gd fmla="*/ 2 w 3" name="T48"/>
                    <a:gd fmla="*/ 3 h 3" name="T49"/>
                    <a:gd fmla="*/ 1 w 3" name="T50"/>
                    <a:gd fmla="*/ 3 h 3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3" w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3" name="Freeform 1558"/>
                <p:cNvSpPr/>
                <p:nvPr/>
              </p:nvSpPr>
              <p:spPr bwMode="auto">
                <a:xfrm>
                  <a:off x="2597" y="3537"/>
                  <a:ext cx="9" cy="7"/>
                </a:xfrm>
                <a:custGeom>
                  <a:gdLst>
                    <a:gd fmla="*/ 0 w 4" name="T0"/>
                    <a:gd fmla="*/ 2 h 3" name="T1"/>
                    <a:gd fmla="*/ 1 w 4" name="T2"/>
                    <a:gd fmla="*/ 2 h 3" name="T3"/>
                    <a:gd fmla="*/ 0 w 4" name="T4"/>
                    <a:gd fmla="*/ 1 h 3" name="T5"/>
                    <a:gd fmla="*/ 1 w 4" name="T6"/>
                    <a:gd fmla="*/ 1 h 3" name="T7"/>
                    <a:gd fmla="*/ 2 w 4" name="T8"/>
                    <a:gd fmla="*/ 0 h 3" name="T9"/>
                    <a:gd fmla="*/ 3 w 4" name="T10"/>
                    <a:gd fmla="*/ 0 h 3" name="T11"/>
                    <a:gd fmla="*/ 3 w 4" name="T12"/>
                    <a:gd fmla="*/ 0 h 3" name="T13"/>
                    <a:gd fmla="*/ 2 w 4" name="T14"/>
                    <a:gd fmla="*/ 1 h 3" name="T15"/>
                    <a:gd fmla="*/ 4 w 4" name="T16"/>
                    <a:gd fmla="*/ 2 h 3" name="T17"/>
                    <a:gd fmla="*/ 2 w 4" name="T18"/>
                    <a:gd fmla="*/ 2 h 3" name="T19"/>
                    <a:gd fmla="*/ 3 w 4" name="T20"/>
                    <a:gd fmla="*/ 3 h 3" name="T21"/>
                    <a:gd fmla="*/ 3 w 4" name="T22"/>
                    <a:gd fmla="*/ 3 h 3" name="T23"/>
                    <a:gd fmla="*/ 2 w 4" name="T24"/>
                    <a:gd fmla="*/ 3 h 3" name="T25"/>
                    <a:gd fmla="*/ 1 w 4" name="T26"/>
                    <a:gd fmla="*/ 2 h 3" name="T27"/>
                    <a:gd fmla="*/ 0 w 4" name="T28"/>
                    <a:gd fmla="*/ 2 h 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" w="4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4" name="Freeform 1559"/>
                <p:cNvSpPr/>
                <p:nvPr/>
              </p:nvSpPr>
              <p:spPr bwMode="auto">
                <a:xfrm>
                  <a:off x="2597" y="3537"/>
                  <a:ext cx="9" cy="7"/>
                </a:xfrm>
                <a:custGeom>
                  <a:gdLst>
                    <a:gd fmla="*/ 3 w 4" name="T0"/>
                    <a:gd fmla="*/ 3 h 3" name="T1"/>
                    <a:gd fmla="*/ 2 w 4" name="T2"/>
                    <a:gd fmla="*/ 3 h 3" name="T3"/>
                    <a:gd fmla="*/ 1 w 4" name="T4"/>
                    <a:gd fmla="*/ 3 h 3" name="T5"/>
                    <a:gd fmla="*/ 0 w 4" name="T6"/>
                    <a:gd fmla="*/ 2 h 3" name="T7"/>
                    <a:gd fmla="*/ 1 w 4" name="T8"/>
                    <a:gd fmla="*/ 2 h 3" name="T9"/>
                    <a:gd fmla="*/ 0 w 4" name="T10"/>
                    <a:gd fmla="*/ 1 h 3" name="T11"/>
                    <a:gd fmla="*/ 1 w 4" name="T12"/>
                    <a:gd fmla="*/ 0 h 3" name="T13"/>
                    <a:gd fmla="*/ 2 w 4" name="T14"/>
                    <a:gd fmla="*/ 0 h 3" name="T15"/>
                    <a:gd fmla="*/ 3 w 4" name="T16"/>
                    <a:gd fmla="*/ 0 h 3" name="T17"/>
                    <a:gd fmla="*/ 3 w 4" name="T18"/>
                    <a:gd fmla="*/ 1 h 3" name="T19"/>
                    <a:gd fmla="*/ 4 w 4" name="T20"/>
                    <a:gd fmla="*/ 1 h 3" name="T21"/>
                    <a:gd fmla="*/ 2 w 4" name="T22"/>
                    <a:gd fmla="*/ 2 h 3" name="T23"/>
                    <a:gd fmla="*/ 2 w 4" name="T24"/>
                    <a:gd fmla="*/ 2 h 3" name="T25"/>
                    <a:gd fmla="*/ 4 w 4" name="T26"/>
                    <a:gd fmla="*/ 1 h 3" name="T27"/>
                    <a:gd fmla="*/ 2 w 4" name="T28"/>
                    <a:gd fmla="*/ 1 h 3" name="T29"/>
                    <a:gd fmla="*/ 2 w 4" name="T30"/>
                    <a:gd fmla="*/ 1 h 3" name="T31"/>
                    <a:gd fmla="*/ 3 w 4" name="T32"/>
                    <a:gd fmla="*/ 0 h 3" name="T33"/>
                    <a:gd fmla="*/ 2 w 4" name="T34"/>
                    <a:gd fmla="*/ 0 h 3" name="T35"/>
                    <a:gd fmla="*/ 1 w 4" name="T36"/>
                    <a:gd fmla="*/ 1 h 3" name="T37"/>
                    <a:gd fmla="*/ 0 w 4" name="T38"/>
                    <a:gd fmla="*/ 1 h 3" name="T39"/>
                    <a:gd fmla="*/ 1 w 4" name="T40"/>
                    <a:gd fmla="*/ 2 h 3" name="T41"/>
                    <a:gd fmla="*/ 1 w 4" name="T42"/>
                    <a:gd fmla="*/ 2 h 3" name="T43"/>
                    <a:gd fmla="*/ 1 w 4" name="T44"/>
                    <a:gd fmla="*/ 2 h 3" name="T45"/>
                    <a:gd fmla="*/ 1 w 4" name="T46"/>
                    <a:gd fmla="*/ 2 h 3" name="T47"/>
                    <a:gd fmla="*/ 2 w 4" name="T48"/>
                    <a:gd fmla="*/ 3 h 3" name="T49"/>
                    <a:gd fmla="*/ 3 w 4" name="T50"/>
                    <a:gd fmla="*/ 3 h 3" name="T51"/>
                    <a:gd fmla="*/ 3 w 4" name="T52"/>
                    <a:gd fmla="*/ 3 h 3" name="T53"/>
                    <a:gd fmla="*/ 3 w 4" name="T54"/>
                    <a:gd fmla="*/ 3 h 3" name="T55"/>
                    <a:gd fmla="*/ 3 w 4" name="T56"/>
                    <a:gd fmla="*/ 3 h 3" name="T57"/>
                    <a:gd fmla="*/ 3 w 4" name="T58"/>
                    <a:gd fmla="*/ 3 h 3" name="T59"/>
                    <a:gd fmla="*/ 3 w 4" name="T60"/>
                    <a:gd fmla="*/ 3 h 3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3" w="4">
                      <a:moveTo>
                        <a:pt x="3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5" name="Freeform 1560"/>
                <p:cNvSpPr/>
                <p:nvPr/>
              </p:nvSpPr>
              <p:spPr bwMode="auto">
                <a:xfrm>
                  <a:off x="2616" y="3534"/>
                  <a:ext cx="5" cy="7"/>
                </a:xfrm>
                <a:custGeom>
                  <a:gdLst>
                    <a:gd fmla="*/ 1 w 2" name="T0"/>
                    <a:gd fmla="*/ 0 h 3" name="T1"/>
                    <a:gd fmla="*/ 0 w 2" name="T2"/>
                    <a:gd fmla="*/ 1 h 3" name="T3"/>
                    <a:gd fmla="*/ 0 w 2" name="T4"/>
                    <a:gd fmla="*/ 1 h 3" name="T5"/>
                    <a:gd fmla="*/ 0 w 2" name="T6"/>
                    <a:gd fmla="*/ 1 h 3" name="T7"/>
                    <a:gd fmla="*/ 0 w 2" name="T8"/>
                    <a:gd fmla="*/ 1 h 3" name="T9"/>
                    <a:gd fmla="*/ 0 w 2" name="T10"/>
                    <a:gd fmla="*/ 2 h 3" name="T11"/>
                    <a:gd fmla="*/ 0 w 2" name="T12"/>
                    <a:gd fmla="*/ 3 h 3" name="T13"/>
                    <a:gd fmla="*/ 1 w 2" name="T14"/>
                    <a:gd fmla="*/ 3 h 3" name="T15"/>
                    <a:gd fmla="*/ 1 w 2" name="T16"/>
                    <a:gd fmla="*/ 3 h 3" name="T17"/>
                    <a:gd fmla="*/ 2 w 2" name="T18"/>
                    <a:gd fmla="*/ 2 h 3" name="T19"/>
                    <a:gd fmla="*/ 2 w 2" name="T20"/>
                    <a:gd fmla="*/ 2 h 3" name="T21"/>
                    <a:gd fmla="*/ 2 w 2" name="T22"/>
                    <a:gd fmla="*/ 1 h 3" name="T23"/>
                    <a:gd fmla="*/ 2 w 2" name="T24"/>
                    <a:gd fmla="*/ 1 h 3" name="T25"/>
                    <a:gd fmla="*/ 2 w 2" name="T26"/>
                    <a:gd fmla="*/ 1 h 3" name="T27"/>
                    <a:gd fmla="*/ 1 w 2" name="T28"/>
                    <a:gd fmla="*/ 0 h 3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" w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6" name="Freeform 1561"/>
                <p:cNvSpPr/>
                <p:nvPr/>
              </p:nvSpPr>
              <p:spPr bwMode="auto">
                <a:xfrm>
                  <a:off x="2616" y="3534"/>
                  <a:ext cx="5" cy="7"/>
                </a:xfrm>
                <a:custGeom>
                  <a:gdLst>
                    <a:gd fmla="*/ 1 w 2" name="T0"/>
                    <a:gd fmla="*/ 3 h 3" name="T1"/>
                    <a:gd fmla="*/ 1 w 2" name="T2"/>
                    <a:gd fmla="*/ 3 h 3" name="T3"/>
                    <a:gd fmla="*/ 1 w 2" name="T4"/>
                    <a:gd fmla="*/ 3 h 3" name="T5"/>
                    <a:gd fmla="*/ 0 w 2" name="T6"/>
                    <a:gd fmla="*/ 3 h 3" name="T7"/>
                    <a:gd fmla="*/ 0 w 2" name="T8"/>
                    <a:gd fmla="*/ 2 h 3" name="T9"/>
                    <a:gd fmla="*/ 0 w 2" name="T10"/>
                    <a:gd fmla="*/ 1 h 3" name="T11"/>
                    <a:gd fmla="*/ 0 w 2" name="T12"/>
                    <a:gd fmla="*/ 1 h 3" name="T13"/>
                    <a:gd fmla="*/ 0 w 2" name="T14"/>
                    <a:gd fmla="*/ 1 h 3" name="T15"/>
                    <a:gd fmla="*/ 0 w 2" name="T16"/>
                    <a:gd fmla="*/ 1 h 3" name="T17"/>
                    <a:gd fmla="*/ 1 w 2" name="T18"/>
                    <a:gd fmla="*/ 0 h 3" name="T19"/>
                    <a:gd fmla="*/ 2 w 2" name="T20"/>
                    <a:gd fmla="*/ 1 h 3" name="T21"/>
                    <a:gd fmla="*/ 2 w 2" name="T22"/>
                    <a:gd fmla="*/ 1 h 3" name="T23"/>
                    <a:gd fmla="*/ 2 w 2" name="T24"/>
                    <a:gd fmla="*/ 1 h 3" name="T25"/>
                    <a:gd fmla="*/ 1 w 2" name="T26"/>
                    <a:gd fmla="*/ 0 h 3" name="T27"/>
                    <a:gd fmla="*/ 0 w 2" name="T28"/>
                    <a:gd fmla="*/ 1 h 3" name="T29"/>
                    <a:gd fmla="*/ 0 w 2" name="T30"/>
                    <a:gd fmla="*/ 1 h 3" name="T31"/>
                    <a:gd fmla="*/ 0 w 2" name="T32"/>
                    <a:gd fmla="*/ 1 h 3" name="T33"/>
                    <a:gd fmla="*/ 0 w 2" name="T34"/>
                    <a:gd fmla="*/ 1 h 3" name="T35"/>
                    <a:gd fmla="*/ 0 w 2" name="T36"/>
                    <a:gd fmla="*/ 2 h 3" name="T37"/>
                    <a:gd fmla="*/ 0 w 2" name="T38"/>
                    <a:gd fmla="*/ 3 h 3" name="T39"/>
                    <a:gd fmla="*/ 1 w 2" name="T40"/>
                    <a:gd fmla="*/ 2 h 3" name="T41"/>
                    <a:gd fmla="*/ 1 w 2" name="T42"/>
                    <a:gd fmla="*/ 3 h 3" name="T43"/>
                    <a:gd fmla="*/ 2 w 2" name="T44"/>
                    <a:gd fmla="*/ 2 h 3" name="T45"/>
                    <a:gd fmla="*/ 2 w 2" name="T46"/>
                    <a:gd fmla="*/ 2 h 3" name="T47"/>
                    <a:gd fmla="*/ 2 w 2" name="T48"/>
                    <a:gd fmla="*/ 1 h 3" name="T49"/>
                    <a:gd fmla="*/ 2 w 2" name="T50"/>
                    <a:gd fmla="*/ 2 h 3" name="T51"/>
                    <a:gd fmla="*/ 2 w 2" name="T52"/>
                    <a:gd fmla="*/ 2 h 3" name="T53"/>
                    <a:gd fmla="*/ 1 w 2" name="T54"/>
                    <a:gd fmla="*/ 3 h 3" name="T55"/>
                    <a:gd fmla="*/ 1 w 2" name="T56"/>
                    <a:gd fmla="*/ 3 h 3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7" name="Freeform 1562"/>
                <p:cNvSpPr/>
                <p:nvPr/>
              </p:nvSpPr>
              <p:spPr bwMode="auto">
                <a:xfrm>
                  <a:off x="2618" y="3541"/>
                  <a:ext cx="7" cy="5"/>
                </a:xfrm>
                <a:custGeom>
                  <a:gdLst>
                    <a:gd fmla="*/ 0 w 3" name="T0"/>
                    <a:gd fmla="*/ 1 h 2" name="T1"/>
                    <a:gd fmla="*/ 0 w 3" name="T2"/>
                    <a:gd fmla="*/ 0 h 2" name="T3"/>
                    <a:gd fmla="*/ 0 w 3" name="T4"/>
                    <a:gd fmla="*/ 0 h 2" name="T5"/>
                    <a:gd fmla="*/ 1 w 3" name="T6"/>
                    <a:gd fmla="*/ 0 h 2" name="T7"/>
                    <a:gd fmla="*/ 2 w 3" name="T8"/>
                    <a:gd fmla="*/ 0 h 2" name="T9"/>
                    <a:gd fmla="*/ 2 w 3" name="T10"/>
                    <a:gd fmla="*/ 0 h 2" name="T11"/>
                    <a:gd fmla="*/ 2 w 3" name="T12"/>
                    <a:gd fmla="*/ 0 h 2" name="T13"/>
                    <a:gd fmla="*/ 2 w 3" name="T14"/>
                    <a:gd fmla="*/ 0 h 2" name="T15"/>
                    <a:gd fmla="*/ 3 w 3" name="T16"/>
                    <a:gd fmla="*/ 1 h 2" name="T17"/>
                    <a:gd fmla="*/ 2 w 3" name="T18"/>
                    <a:gd fmla="*/ 1 h 2" name="T19"/>
                    <a:gd fmla="*/ 2 w 3" name="T20"/>
                    <a:gd fmla="*/ 2 h 2" name="T21"/>
                    <a:gd fmla="*/ 2 w 3" name="T22"/>
                    <a:gd fmla="*/ 2 h 2" name="T23"/>
                    <a:gd fmla="*/ 1 w 3" name="T24"/>
                    <a:gd fmla="*/ 2 h 2" name="T25"/>
                    <a:gd fmla="*/ 1 w 3" name="T26"/>
                    <a:gd fmla="*/ 1 h 2" name="T27"/>
                    <a:gd fmla="*/ 0 w 3" name="T28"/>
                    <a:gd fmla="*/ 1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8" name="Freeform 1563"/>
                <p:cNvSpPr>
                  <a:spLocks noEditPoints="1"/>
                </p:cNvSpPr>
                <p:nvPr/>
              </p:nvSpPr>
              <p:spPr bwMode="auto">
                <a:xfrm>
                  <a:off x="2618" y="3539"/>
                  <a:ext cx="7" cy="7"/>
                </a:xfrm>
                <a:custGeom>
                  <a:gdLst>
                    <a:gd fmla="*/ 2 w 3" name="T0"/>
                    <a:gd fmla="*/ 3 h 3" name="T1"/>
                    <a:gd fmla="*/ 1 w 3" name="T2"/>
                    <a:gd fmla="*/ 3 h 3" name="T3"/>
                    <a:gd fmla="*/ 1 w 3" name="T4"/>
                    <a:gd fmla="*/ 2 h 3" name="T5"/>
                    <a:gd fmla="*/ 0 w 3" name="T6"/>
                    <a:gd fmla="*/ 2 h 3" name="T7"/>
                    <a:gd fmla="*/ 0 w 3" name="T8"/>
                    <a:gd fmla="*/ 1 h 3" name="T9"/>
                    <a:gd fmla="*/ 0 w 3" name="T10"/>
                    <a:gd fmla="*/ 1 h 3" name="T11"/>
                    <a:gd fmla="*/ 1 w 3" name="T12"/>
                    <a:gd fmla="*/ 1 h 3" name="T13"/>
                    <a:gd fmla="*/ 2 w 3" name="T14"/>
                    <a:gd fmla="*/ 0 h 3" name="T15"/>
                    <a:gd fmla="*/ 2 w 3" name="T16"/>
                    <a:gd fmla="*/ 0 h 3" name="T17"/>
                    <a:gd fmla="*/ 2 w 3" name="T18"/>
                    <a:gd fmla="*/ 1 h 3" name="T19"/>
                    <a:gd fmla="*/ 3 w 3" name="T20"/>
                    <a:gd fmla="*/ 2 h 3" name="T21"/>
                    <a:gd fmla="*/ 2 w 3" name="T22"/>
                    <a:gd fmla="*/ 2 h 3" name="T23"/>
                    <a:gd fmla="*/ 2 w 3" name="T24"/>
                    <a:gd fmla="*/ 3 h 3" name="T25"/>
                    <a:gd fmla="*/ 2 w 3" name="T26"/>
                    <a:gd fmla="*/ 3 h 3" name="T27"/>
                    <a:gd fmla="*/ 2 w 3" name="T28"/>
                    <a:gd fmla="*/ 3 h 3" name="T29"/>
                    <a:gd fmla="*/ 0 w 3" name="T30"/>
                    <a:gd fmla="*/ 2 h 3" name="T31"/>
                    <a:gd fmla="*/ 1 w 3" name="T32"/>
                    <a:gd fmla="*/ 2 h 3" name="T33"/>
                    <a:gd fmla="*/ 2 w 3" name="T34"/>
                    <a:gd fmla="*/ 3 h 3" name="T35"/>
                    <a:gd fmla="*/ 2 w 3" name="T36"/>
                    <a:gd fmla="*/ 3 h 3" name="T37"/>
                    <a:gd fmla="*/ 2 w 3" name="T38"/>
                    <a:gd fmla="*/ 2 h 3" name="T39"/>
                    <a:gd fmla="*/ 2 w 3" name="T40"/>
                    <a:gd fmla="*/ 2 h 3" name="T41"/>
                    <a:gd fmla="*/ 3 w 3" name="T42"/>
                    <a:gd fmla="*/ 2 h 3" name="T43"/>
                    <a:gd fmla="*/ 2 w 3" name="T44"/>
                    <a:gd fmla="*/ 1 h 3" name="T45"/>
                    <a:gd fmla="*/ 2 w 3" name="T46"/>
                    <a:gd fmla="*/ 1 h 3" name="T47"/>
                    <a:gd fmla="*/ 2 w 3" name="T48"/>
                    <a:gd fmla="*/ 1 h 3" name="T49"/>
                    <a:gd fmla="*/ 2 w 3" name="T50"/>
                    <a:gd fmla="*/ 1 h 3" name="T51"/>
                    <a:gd fmla="*/ 1 w 3" name="T52"/>
                    <a:gd fmla="*/ 1 h 3" name="T53"/>
                    <a:gd fmla="*/ 0 w 3" name="T54"/>
                    <a:gd fmla="*/ 1 h 3" name="T55"/>
                    <a:gd fmla="*/ 0 w 3" name="T56"/>
                    <a:gd fmla="*/ 1 h 3" name="T57"/>
                    <a:gd fmla="*/ 0 w 3" name="T58"/>
                    <a:gd fmla="*/ 2 h 3" name="T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b="b" l="0" r="r" t="0"/>
                  <a:pathLst>
                    <a:path h="3" w="3">
                      <a:moveTo>
                        <a:pt x="2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0" y="2"/>
                      </a:move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29" name="Freeform 1564"/>
                <p:cNvSpPr/>
                <p:nvPr/>
              </p:nvSpPr>
              <p:spPr bwMode="auto">
                <a:xfrm>
                  <a:off x="2609" y="3539"/>
                  <a:ext cx="7" cy="5"/>
                </a:xfrm>
                <a:custGeom>
                  <a:gdLst>
                    <a:gd fmla="*/ 3 w 3" name="T0"/>
                    <a:gd fmla="*/ 2 h 2" name="T1"/>
                    <a:gd fmla="*/ 3 w 3" name="T2"/>
                    <a:gd fmla="*/ 1 h 2" name="T3"/>
                    <a:gd fmla="*/ 3 w 3" name="T4"/>
                    <a:gd fmla="*/ 1 h 2" name="T5"/>
                    <a:gd fmla="*/ 3 w 3" name="T6"/>
                    <a:gd fmla="*/ 0 h 2" name="T7"/>
                    <a:gd fmla="*/ 2 w 3" name="T8"/>
                    <a:gd fmla="*/ 0 h 2" name="T9"/>
                    <a:gd fmla="*/ 1 w 3" name="T10"/>
                    <a:gd fmla="*/ 0 h 2" name="T11"/>
                    <a:gd fmla="*/ 1 w 3" name="T12"/>
                    <a:gd fmla="*/ 0 h 2" name="T13"/>
                    <a:gd fmla="*/ 1 w 3" name="T14"/>
                    <a:gd fmla="*/ 0 h 2" name="T15"/>
                    <a:gd fmla="*/ 0 w 3" name="T16"/>
                    <a:gd fmla="*/ 1 h 2" name="T17"/>
                    <a:gd fmla="*/ 1 w 3" name="T18"/>
                    <a:gd fmla="*/ 1 h 2" name="T19"/>
                    <a:gd fmla="*/ 1 w 3" name="T20"/>
                    <a:gd fmla="*/ 2 h 2" name="T21"/>
                    <a:gd fmla="*/ 1 w 3" name="T22"/>
                    <a:gd fmla="*/ 2 h 2" name="T23"/>
                    <a:gd fmla="*/ 1 w 3" name="T24"/>
                    <a:gd fmla="*/ 2 h 2" name="T25"/>
                    <a:gd fmla="*/ 2 w 3" name="T26"/>
                    <a:gd fmla="*/ 2 h 2" name="T27"/>
                    <a:gd fmla="*/ 3 w 3" name="T28"/>
                    <a:gd fmla="*/ 2 h 2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" w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0" name="Freeform 1565"/>
                <p:cNvSpPr/>
                <p:nvPr/>
              </p:nvSpPr>
              <p:spPr bwMode="auto">
                <a:xfrm>
                  <a:off x="2609" y="3539"/>
                  <a:ext cx="7" cy="5"/>
                </a:xfrm>
                <a:custGeom>
                  <a:gdLst>
                    <a:gd fmla="*/ 1 w 3" name="T0"/>
                    <a:gd fmla="*/ 2 h 2" name="T1"/>
                    <a:gd fmla="*/ 1 w 3" name="T2"/>
                    <a:gd fmla="*/ 2 h 2" name="T3"/>
                    <a:gd fmla="*/ 0 w 3" name="T4"/>
                    <a:gd fmla="*/ 1 h 2" name="T5"/>
                    <a:gd fmla="*/ 1 w 3" name="T6"/>
                    <a:gd fmla="*/ 0 h 2" name="T7"/>
                    <a:gd fmla="*/ 1 w 3" name="T8"/>
                    <a:gd fmla="*/ 0 h 2" name="T9"/>
                    <a:gd fmla="*/ 1 w 3" name="T10"/>
                    <a:gd fmla="*/ 0 h 2" name="T11"/>
                    <a:gd fmla="*/ 0 w 3" name="T12"/>
                    <a:gd fmla="*/ 1 h 2" name="T13"/>
                    <a:gd fmla="*/ 1 w 3" name="T14"/>
                    <a:gd fmla="*/ 1 h 2" name="T15"/>
                    <a:gd fmla="*/ 1 w 3" name="T16"/>
                    <a:gd fmla="*/ 1 h 2" name="T17"/>
                    <a:gd fmla="*/ 1 w 3" name="T18"/>
                    <a:gd fmla="*/ 2 h 2" name="T19"/>
                    <a:gd fmla="*/ 1 w 3" name="T20"/>
                    <a:gd fmla="*/ 2 h 2" name="T21"/>
                    <a:gd fmla="*/ 2 w 3" name="T22"/>
                    <a:gd fmla="*/ 2 h 2" name="T23"/>
                    <a:gd fmla="*/ 3 w 3" name="T24"/>
                    <a:gd fmla="*/ 2 h 2" name="T25"/>
                    <a:gd fmla="*/ 3 w 3" name="T26"/>
                    <a:gd fmla="*/ 1 h 2" name="T27"/>
                    <a:gd fmla="*/ 3 w 3" name="T28"/>
                    <a:gd fmla="*/ 1 h 2" name="T29"/>
                    <a:gd fmla="*/ 3 w 3" name="T30"/>
                    <a:gd fmla="*/ 0 h 2" name="T31"/>
                    <a:gd fmla="*/ 2 w 3" name="T32"/>
                    <a:gd fmla="*/ 0 h 2" name="T33"/>
                    <a:gd fmla="*/ 1 w 3" name="T34"/>
                    <a:gd fmla="*/ 0 h 2" name="T35"/>
                    <a:gd fmla="*/ 1 w 3" name="T36"/>
                    <a:gd fmla="*/ 0 h 2" name="T37"/>
                    <a:gd fmla="*/ 2 w 3" name="T38"/>
                    <a:gd fmla="*/ 0 h 2" name="T39"/>
                    <a:gd fmla="*/ 3 w 3" name="T40"/>
                    <a:gd fmla="*/ 0 h 2" name="T41"/>
                    <a:gd fmla="*/ 3 w 3" name="T42"/>
                    <a:gd fmla="*/ 1 h 2" name="T43"/>
                    <a:gd fmla="*/ 3 w 3" name="T44"/>
                    <a:gd fmla="*/ 1 h 2" name="T45"/>
                    <a:gd fmla="*/ 3 w 3" name="T46"/>
                    <a:gd fmla="*/ 2 h 2" name="T47"/>
                    <a:gd fmla="*/ 2 w 3" name="T48"/>
                    <a:gd fmla="*/ 2 h 2" name="T49"/>
                    <a:gd fmla="*/ 1 w 3" name="T50"/>
                    <a:gd fmla="*/ 2 h 2" name="T51"/>
                    <a:gd fmla="*/ 1 w 3" name="T52"/>
                    <a:gd fmla="*/ 2 h 2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2" w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1" name="Oval 1566"/>
                <p:cNvSpPr>
                  <a:spLocks noChangeArrowheads="1"/>
                </p:cNvSpPr>
                <p:nvPr/>
              </p:nvSpPr>
              <p:spPr bwMode="auto">
                <a:xfrm>
                  <a:off x="2616" y="3539"/>
                  <a:ext cx="2" cy="5"/>
                </a:xfrm>
                <a:prstGeom prst="ellipse">
                  <a:avLst/>
                </a:pr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2" name="Freeform 1567"/>
                <p:cNvSpPr>
                  <a:spLocks noEditPoints="1"/>
                </p:cNvSpPr>
                <p:nvPr/>
              </p:nvSpPr>
              <p:spPr bwMode="auto">
                <a:xfrm>
                  <a:off x="2616" y="3539"/>
                  <a:ext cx="5" cy="5"/>
                </a:xfrm>
                <a:custGeom>
                  <a:gdLst>
                    <a:gd fmla="*/ 1 w 2" name="T0"/>
                    <a:gd fmla="*/ 2 h 2" name="T1"/>
                    <a:gd fmla="*/ 0 w 2" name="T2"/>
                    <a:gd fmla="*/ 1 h 2" name="T3"/>
                    <a:gd fmla="*/ 2 w 2" name="T4"/>
                    <a:gd fmla="*/ 1 h 2" name="T5"/>
                    <a:gd fmla="*/ 1 w 2" name="T6"/>
                    <a:gd fmla="*/ 2 h 2" name="T7"/>
                    <a:gd fmla="*/ 1 w 2" name="T8"/>
                    <a:gd fmla="*/ 1 h 2" name="T9"/>
                    <a:gd fmla="*/ 0 w 2" name="T10"/>
                    <a:gd fmla="*/ 1 h 2" name="T11"/>
                    <a:gd fmla="*/ 1 w 2" name="T12"/>
                    <a:gd fmla="*/ 1 h 2" name="T13"/>
                    <a:gd fmla="*/ 1 w 2" name="T14"/>
                    <a:gd fmla="*/ 1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ubicBezTo>
                        <a:pt x="2" y="2"/>
                        <a:pt x="1" y="2"/>
                        <a:pt x="1" y="2"/>
                      </a:cubicBezTo>
                      <a:close/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3" name="Freeform 1568"/>
                <p:cNvSpPr/>
                <p:nvPr/>
              </p:nvSpPr>
              <p:spPr bwMode="auto">
                <a:xfrm>
                  <a:off x="2635" y="3546"/>
                  <a:ext cx="2" cy="3"/>
                </a:xfrm>
                <a:custGeom>
                  <a:gdLst>
                    <a:gd fmla="*/ 1 w 1" name="T0"/>
                    <a:gd fmla="*/ 0 h 1" name="T1"/>
                    <a:gd fmla="*/ 0 w 1" name="T2"/>
                    <a:gd fmla="*/ 0 h 1" name="T3"/>
                    <a:gd fmla="*/ 0 w 1" name="T4"/>
                    <a:gd fmla="*/ 1 h 1" name="T5"/>
                    <a:gd fmla="*/ 1 w 1" name="T6"/>
                    <a:gd fmla="*/ 1 h 1" name="T7"/>
                    <a:gd fmla="*/ 1 w 1" name="T8"/>
                    <a:gd fmla="*/ 0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4" name="Freeform 1569"/>
                <p:cNvSpPr/>
                <p:nvPr/>
              </p:nvSpPr>
              <p:spPr bwMode="auto">
                <a:xfrm>
                  <a:off x="2635" y="3546"/>
                  <a:ext cx="2" cy="3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1 h 1" name="T3"/>
                    <a:gd fmla="*/ 0 w 1" name="T4"/>
                    <a:gd fmla="*/ 0 h 1" name="T5"/>
                    <a:gd fmla="*/ 1 w 1" name="T6"/>
                    <a:gd fmla="*/ 0 h 1" name="T7"/>
                    <a:gd fmla="*/ 1 w 1" name="T8"/>
                    <a:gd fmla="*/ 0 h 1" name="T9"/>
                    <a:gd fmla="*/ 1 w 1" name="T10"/>
                    <a:gd fmla="*/ 1 h 1" name="T11"/>
                    <a:gd fmla="*/ 0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5" name="Freeform 1570"/>
                <p:cNvSpPr/>
                <p:nvPr/>
              </p:nvSpPr>
              <p:spPr bwMode="auto">
                <a:xfrm>
                  <a:off x="2628" y="3541"/>
                  <a:ext cx="14" cy="8"/>
                </a:xfrm>
                <a:custGeom>
                  <a:gdLst>
                    <a:gd fmla="*/ 3 w 6" name="T0"/>
                    <a:gd fmla="*/ 3 h 3" name="T1"/>
                    <a:gd fmla="*/ 3 w 6" name="T2"/>
                    <a:gd fmla="*/ 2 h 3" name="T3"/>
                    <a:gd fmla="*/ 4 w 6" name="T4"/>
                    <a:gd fmla="*/ 2 h 3" name="T5"/>
                    <a:gd fmla="*/ 4 w 6" name="T6"/>
                    <a:gd fmla="*/ 2 h 3" name="T7"/>
                    <a:gd fmla="*/ 5 w 6" name="T8"/>
                    <a:gd fmla="*/ 1 h 3" name="T9"/>
                    <a:gd fmla="*/ 6 w 6" name="T10"/>
                    <a:gd fmla="*/ 1 h 3" name="T11"/>
                    <a:gd fmla="*/ 5 w 6" name="T12"/>
                    <a:gd fmla="*/ 0 h 3" name="T13"/>
                    <a:gd fmla="*/ 4 w 6" name="T14"/>
                    <a:gd fmla="*/ 0 h 3" name="T15"/>
                    <a:gd fmla="*/ 4 w 6" name="T16"/>
                    <a:gd fmla="*/ 0 h 3" name="T17"/>
                    <a:gd fmla="*/ 4 w 6" name="T18"/>
                    <a:gd fmla="*/ 0 h 3" name="T19"/>
                    <a:gd fmla="*/ 4 w 6" name="T20"/>
                    <a:gd fmla="*/ 2 h 3" name="T21"/>
                    <a:gd fmla="*/ 3 w 6" name="T22"/>
                    <a:gd fmla="*/ 1 h 3" name="T23"/>
                    <a:gd fmla="*/ 2 w 6" name="T24"/>
                    <a:gd fmla="*/ 1 h 3" name="T25"/>
                    <a:gd fmla="*/ 2 w 6" name="T26"/>
                    <a:gd fmla="*/ 0 h 3" name="T27"/>
                    <a:gd fmla="*/ 2 w 6" name="T28"/>
                    <a:gd fmla="*/ 1 h 3" name="T29"/>
                    <a:gd fmla="*/ 2 w 6" name="T30"/>
                    <a:gd fmla="*/ 1 h 3" name="T31"/>
                    <a:gd fmla="*/ 0 w 6" name="T32"/>
                    <a:gd fmla="*/ 1 h 3" name="T33"/>
                    <a:gd fmla="*/ 1 w 6" name="T34"/>
                    <a:gd fmla="*/ 2 h 3" name="T35"/>
                    <a:gd fmla="*/ 1 w 6" name="T36"/>
                    <a:gd fmla="*/ 2 h 3" name="T37"/>
                    <a:gd fmla="*/ 1 w 6" name="T38"/>
                    <a:gd fmla="*/ 2 h 3" name="T39"/>
                    <a:gd fmla="*/ 1 w 6" name="T40"/>
                    <a:gd fmla="*/ 3 h 3" name="T41"/>
                    <a:gd fmla="*/ 2 w 6" name="T42"/>
                    <a:gd fmla="*/ 3 h 3" name="T43"/>
                    <a:gd fmla="*/ 3 w 6" name="T44"/>
                    <a:gd fmla="*/ 3 h 3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3" w="6">
                      <a:moveTo>
                        <a:pt x="3" y="3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6" name="Freeform 1571"/>
                <p:cNvSpPr>
                  <a:spLocks noEditPoints="1"/>
                </p:cNvSpPr>
                <p:nvPr/>
              </p:nvSpPr>
              <p:spPr bwMode="auto">
                <a:xfrm>
                  <a:off x="2628" y="3541"/>
                  <a:ext cx="16" cy="8"/>
                </a:xfrm>
                <a:custGeom>
                  <a:gdLst>
                    <a:gd fmla="*/ 2 w 7" name="T0"/>
                    <a:gd fmla="*/ 3 h 3" name="T1"/>
                    <a:gd fmla="*/ 1 w 7" name="T2"/>
                    <a:gd fmla="*/ 3 h 3" name="T3"/>
                    <a:gd fmla="*/ 1 w 7" name="T4"/>
                    <a:gd fmla="*/ 3 h 3" name="T5"/>
                    <a:gd fmla="*/ 1 w 7" name="T6"/>
                    <a:gd fmla="*/ 2 h 3" name="T7"/>
                    <a:gd fmla="*/ 0 w 7" name="T8"/>
                    <a:gd fmla="*/ 1 h 3" name="T9"/>
                    <a:gd fmla="*/ 1 w 7" name="T10"/>
                    <a:gd fmla="*/ 1 h 3" name="T11"/>
                    <a:gd fmla="*/ 1 w 7" name="T12"/>
                    <a:gd fmla="*/ 1 h 3" name="T13"/>
                    <a:gd fmla="*/ 2 w 7" name="T14"/>
                    <a:gd fmla="*/ 0 h 3" name="T15"/>
                    <a:gd fmla="*/ 2 w 7" name="T16"/>
                    <a:gd fmla="*/ 1 h 3" name="T17"/>
                    <a:gd fmla="*/ 3 w 7" name="T18"/>
                    <a:gd fmla="*/ 1 h 3" name="T19"/>
                    <a:gd fmla="*/ 3 w 7" name="T20"/>
                    <a:gd fmla="*/ 1 h 3" name="T21"/>
                    <a:gd fmla="*/ 3 w 7" name="T22"/>
                    <a:gd fmla="*/ 0 h 3" name="T23"/>
                    <a:gd fmla="*/ 4 w 7" name="T24"/>
                    <a:gd fmla="*/ 0 h 3" name="T25"/>
                    <a:gd fmla="*/ 4 w 7" name="T26"/>
                    <a:gd fmla="*/ 0 h 3" name="T27"/>
                    <a:gd fmla="*/ 5 w 7" name="T28"/>
                    <a:gd fmla="*/ 0 h 3" name="T29"/>
                    <a:gd fmla="*/ 7 w 7" name="T30"/>
                    <a:gd fmla="*/ 1 h 3" name="T31"/>
                    <a:gd fmla="*/ 5 w 7" name="T32"/>
                    <a:gd fmla="*/ 1 h 3" name="T33"/>
                    <a:gd fmla="*/ 4 w 7" name="T34"/>
                    <a:gd fmla="*/ 2 h 3" name="T35"/>
                    <a:gd fmla="*/ 4 w 7" name="T36"/>
                    <a:gd fmla="*/ 2 h 3" name="T37"/>
                    <a:gd fmla="*/ 3 w 7" name="T38"/>
                    <a:gd fmla="*/ 2 h 3" name="T39"/>
                    <a:gd fmla="*/ 3 w 7" name="T40"/>
                    <a:gd fmla="*/ 3 h 3" name="T41"/>
                    <a:gd fmla="*/ 2 w 7" name="T42"/>
                    <a:gd fmla="*/ 3 h 3" name="T43"/>
                    <a:gd fmla="*/ 2 w 7" name="T44"/>
                    <a:gd fmla="*/ 3 h 3" name="T45"/>
                    <a:gd fmla="*/ 1 w 7" name="T46"/>
                    <a:gd fmla="*/ 1 h 3" name="T47"/>
                    <a:gd fmla="*/ 0 w 7" name="T48"/>
                    <a:gd fmla="*/ 1 h 3" name="T49"/>
                    <a:gd fmla="*/ 1 w 7" name="T50"/>
                    <a:gd fmla="*/ 2 h 3" name="T51"/>
                    <a:gd fmla="*/ 1 w 7" name="T52"/>
                    <a:gd fmla="*/ 2 h 3" name="T53"/>
                    <a:gd fmla="*/ 1 w 7" name="T54"/>
                    <a:gd fmla="*/ 2 h 3" name="T55"/>
                    <a:gd fmla="*/ 2 w 7" name="T56"/>
                    <a:gd fmla="*/ 3 h 3" name="T57"/>
                    <a:gd fmla="*/ 2 w 7" name="T58"/>
                    <a:gd fmla="*/ 3 h 3" name="T59"/>
                    <a:gd fmla="*/ 2 w 7" name="T60"/>
                    <a:gd fmla="*/ 3 h 3" name="T61"/>
                    <a:gd fmla="*/ 3 w 7" name="T62"/>
                    <a:gd fmla="*/ 2 h 3" name="T63"/>
                    <a:gd fmla="*/ 3 w 7" name="T64"/>
                    <a:gd fmla="*/ 2 h 3" name="T65"/>
                    <a:gd fmla="*/ 4 w 7" name="T66"/>
                    <a:gd fmla="*/ 2 h 3" name="T67"/>
                    <a:gd fmla="*/ 3 w 7" name="T68"/>
                    <a:gd fmla="*/ 1 h 3" name="T69"/>
                    <a:gd fmla="*/ 2 w 7" name="T70"/>
                    <a:gd fmla="*/ 1 h 3" name="T71"/>
                    <a:gd fmla="*/ 2 w 7" name="T72"/>
                    <a:gd fmla="*/ 0 h 3" name="T73"/>
                    <a:gd fmla="*/ 2 w 7" name="T74"/>
                    <a:gd fmla="*/ 1 h 3" name="T75"/>
                    <a:gd fmla="*/ 1 w 7" name="T76"/>
                    <a:gd fmla="*/ 1 h 3" name="T77"/>
                    <a:gd fmla="*/ 4 w 7" name="T78"/>
                    <a:gd fmla="*/ 2 h 3" name="T79"/>
                    <a:gd fmla="*/ 4 w 7" name="T80"/>
                    <a:gd fmla="*/ 2 h 3" name="T81"/>
                    <a:gd fmla="*/ 4 w 7" name="T82"/>
                    <a:gd fmla="*/ 2 h 3" name="T83"/>
                    <a:gd fmla="*/ 5 w 7" name="T84"/>
                    <a:gd fmla="*/ 1 h 3" name="T85"/>
                    <a:gd fmla="*/ 6 w 7" name="T86"/>
                    <a:gd fmla="*/ 1 h 3" name="T87"/>
                    <a:gd fmla="*/ 4 w 7" name="T88"/>
                    <a:gd fmla="*/ 0 h 3" name="T89"/>
                    <a:gd fmla="*/ 4 w 7" name="T90"/>
                    <a:gd fmla="*/ 0 h 3" name="T91"/>
                    <a:gd fmla="*/ 4 w 7" name="T92"/>
                    <a:gd fmla="*/ 0 h 3" name="T93"/>
                    <a:gd fmla="*/ 4 w 7" name="T94"/>
                    <a:gd fmla="*/ 2 h 3" name="T95"/>
                    <a:gd fmla="*/ 4 w 7" name="T96"/>
                    <a:gd fmla="*/ 2 h 3" name="T9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b="b" l="0" r="r" t="0"/>
                  <a:pathLst>
                    <a:path h="3" w="7">
                      <a:moveTo>
                        <a:pt x="2" y="3"/>
                      </a:move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7" y="0"/>
                        <a:pt x="7" y="1"/>
                      </a:cubicBezTo>
                      <a:cubicBezTo>
                        <a:pt x="6" y="1"/>
                        <a:pt x="5" y="1"/>
                        <a:pt x="5" y="1"/>
                      </a:cubicBez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lose/>
                      <a:moveTo>
                        <a:pt x="4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7" name="Freeform 1572"/>
                <p:cNvSpPr/>
                <p:nvPr/>
              </p:nvSpPr>
              <p:spPr bwMode="auto">
                <a:xfrm>
                  <a:off x="2550" y="3541"/>
                  <a:ext cx="14" cy="8"/>
                </a:xfrm>
                <a:custGeom>
                  <a:gdLst>
                    <a:gd fmla="*/ 4 w 6" name="T0"/>
                    <a:gd fmla="*/ 3 h 3" name="T1"/>
                    <a:gd fmla="*/ 3 w 6" name="T2"/>
                    <a:gd fmla="*/ 2 h 3" name="T3"/>
                    <a:gd fmla="*/ 3 w 6" name="T4"/>
                    <a:gd fmla="*/ 2 h 3" name="T5"/>
                    <a:gd fmla="*/ 2 w 6" name="T6"/>
                    <a:gd fmla="*/ 2 h 3" name="T7"/>
                    <a:gd fmla="*/ 2 w 6" name="T8"/>
                    <a:gd fmla="*/ 1 h 3" name="T9"/>
                    <a:gd fmla="*/ 0 w 6" name="T10"/>
                    <a:gd fmla="*/ 1 h 3" name="T11"/>
                    <a:gd fmla="*/ 1 w 6" name="T12"/>
                    <a:gd fmla="*/ 0 h 3" name="T13"/>
                    <a:gd fmla="*/ 2 w 6" name="T14"/>
                    <a:gd fmla="*/ 0 h 3" name="T15"/>
                    <a:gd fmla="*/ 2 w 6" name="T16"/>
                    <a:gd fmla="*/ 0 h 3" name="T17"/>
                    <a:gd fmla="*/ 3 w 6" name="T18"/>
                    <a:gd fmla="*/ 0 h 3" name="T19"/>
                    <a:gd fmla="*/ 3 w 6" name="T20"/>
                    <a:gd fmla="*/ 2 h 3" name="T21"/>
                    <a:gd fmla="*/ 3 w 6" name="T22"/>
                    <a:gd fmla="*/ 1 h 3" name="T23"/>
                    <a:gd fmla="*/ 4 w 6" name="T24"/>
                    <a:gd fmla="*/ 1 h 3" name="T25"/>
                    <a:gd fmla="*/ 5 w 6" name="T26"/>
                    <a:gd fmla="*/ 0 h 3" name="T27"/>
                    <a:gd fmla="*/ 5 w 6" name="T28"/>
                    <a:gd fmla="*/ 1 h 3" name="T29"/>
                    <a:gd fmla="*/ 5 w 6" name="T30"/>
                    <a:gd fmla="*/ 1 h 3" name="T31"/>
                    <a:gd fmla="*/ 6 w 6" name="T32"/>
                    <a:gd fmla="*/ 1 h 3" name="T33"/>
                    <a:gd fmla="*/ 5 w 6" name="T34"/>
                    <a:gd fmla="*/ 2 h 3" name="T35"/>
                    <a:gd fmla="*/ 6 w 6" name="T36"/>
                    <a:gd fmla="*/ 2 h 3" name="T37"/>
                    <a:gd fmla="*/ 6 w 6" name="T38"/>
                    <a:gd fmla="*/ 2 h 3" name="T39"/>
                    <a:gd fmla="*/ 5 w 6" name="T40"/>
                    <a:gd fmla="*/ 3 h 3" name="T41"/>
                    <a:gd fmla="*/ 4 w 6" name="T42"/>
                    <a:gd fmla="*/ 3 h 3" name="T43"/>
                    <a:gd fmla="*/ 4 w 6" name="T44"/>
                    <a:gd fmla="*/ 3 h 3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3" w="6">
                      <a:moveTo>
                        <a:pt x="4" y="3"/>
                      </a:move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6" y="1"/>
                        <a:pt x="6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8" name="Freeform 1573"/>
                <p:cNvSpPr>
                  <a:spLocks noEditPoints="1"/>
                </p:cNvSpPr>
                <p:nvPr/>
              </p:nvSpPr>
              <p:spPr bwMode="auto">
                <a:xfrm>
                  <a:off x="2550" y="3539"/>
                  <a:ext cx="14" cy="10"/>
                </a:xfrm>
                <a:custGeom>
                  <a:gdLst>
                    <a:gd fmla="*/ 4 w 6" name="T0"/>
                    <a:gd fmla="*/ 4 h 4" name="T1"/>
                    <a:gd fmla="*/ 4 w 6" name="T2"/>
                    <a:gd fmla="*/ 4 h 4" name="T3"/>
                    <a:gd fmla="*/ 4 w 6" name="T4"/>
                    <a:gd fmla="*/ 4 h 4" name="T5"/>
                    <a:gd fmla="*/ 3 w 6" name="T6"/>
                    <a:gd fmla="*/ 3 h 4" name="T7"/>
                    <a:gd fmla="*/ 3 w 6" name="T8"/>
                    <a:gd fmla="*/ 3 h 4" name="T9"/>
                    <a:gd fmla="*/ 3 w 6" name="T10"/>
                    <a:gd fmla="*/ 3 h 4" name="T11"/>
                    <a:gd fmla="*/ 2 w 6" name="T12"/>
                    <a:gd fmla="*/ 3 h 4" name="T13"/>
                    <a:gd fmla="*/ 1 w 6" name="T14"/>
                    <a:gd fmla="*/ 2 h 4" name="T15"/>
                    <a:gd fmla="*/ 0 w 6" name="T16"/>
                    <a:gd fmla="*/ 2 h 4" name="T17"/>
                    <a:gd fmla="*/ 0 w 6" name="T18"/>
                    <a:gd fmla="*/ 2 h 4" name="T19"/>
                    <a:gd fmla="*/ 2 w 6" name="T20"/>
                    <a:gd fmla="*/ 2 h 4" name="T21"/>
                    <a:gd fmla="*/ 3 w 6" name="T22"/>
                    <a:gd fmla="*/ 3 h 4" name="T23"/>
                    <a:gd fmla="*/ 3 w 6" name="T24"/>
                    <a:gd fmla="*/ 3 h 4" name="T25"/>
                    <a:gd fmla="*/ 3 w 6" name="T26"/>
                    <a:gd fmla="*/ 3 h 4" name="T27"/>
                    <a:gd fmla="*/ 3 w 6" name="T28"/>
                    <a:gd fmla="*/ 1 h 4" name="T29"/>
                    <a:gd fmla="*/ 2 w 6" name="T30"/>
                    <a:gd fmla="*/ 1 h 4" name="T31"/>
                    <a:gd fmla="*/ 2 w 6" name="T32"/>
                    <a:gd fmla="*/ 1 h 4" name="T33"/>
                    <a:gd fmla="*/ 0 w 6" name="T34"/>
                    <a:gd fmla="*/ 1 h 4" name="T35"/>
                    <a:gd fmla="*/ 2 w 6" name="T36"/>
                    <a:gd fmla="*/ 1 h 4" name="T37"/>
                    <a:gd fmla="*/ 2 w 6" name="T38"/>
                    <a:gd fmla="*/ 1 h 4" name="T39"/>
                    <a:gd fmla="*/ 3 w 6" name="T40"/>
                    <a:gd fmla="*/ 1 h 4" name="T41"/>
                    <a:gd fmla="*/ 3 w 6" name="T42"/>
                    <a:gd fmla="*/ 2 h 4" name="T43"/>
                    <a:gd fmla="*/ 3 w 6" name="T44"/>
                    <a:gd fmla="*/ 2 h 4" name="T45"/>
                    <a:gd fmla="*/ 4 w 6" name="T46"/>
                    <a:gd fmla="*/ 2 h 4" name="T47"/>
                    <a:gd fmla="*/ 5 w 6" name="T48"/>
                    <a:gd fmla="*/ 1 h 4" name="T49"/>
                    <a:gd fmla="*/ 5 w 6" name="T50"/>
                    <a:gd fmla="*/ 1 h 4" name="T51"/>
                    <a:gd fmla="*/ 5 w 6" name="T52"/>
                    <a:gd fmla="*/ 1 h 4" name="T53"/>
                    <a:gd fmla="*/ 4 w 6" name="T54"/>
                    <a:gd fmla="*/ 2 h 4" name="T55"/>
                    <a:gd fmla="*/ 4 w 6" name="T56"/>
                    <a:gd fmla="*/ 2 h 4" name="T57"/>
                    <a:gd fmla="*/ 3 w 6" name="T58"/>
                    <a:gd fmla="*/ 3 h 4" name="T59"/>
                    <a:gd fmla="*/ 3 w 6" name="T60"/>
                    <a:gd fmla="*/ 3 h 4" name="T61"/>
                    <a:gd fmla="*/ 4 w 6" name="T62"/>
                    <a:gd fmla="*/ 3 h 4" name="T63"/>
                    <a:gd fmla="*/ 4 w 6" name="T64"/>
                    <a:gd fmla="*/ 4 h 4" name="T65"/>
                    <a:gd fmla="*/ 4 w 6" name="T66"/>
                    <a:gd fmla="*/ 4 h 4" name="T67"/>
                    <a:gd fmla="*/ 4 w 6" name="T68"/>
                    <a:gd fmla="*/ 4 h 4" name="T69"/>
                    <a:gd fmla="*/ 5 w 6" name="T70"/>
                    <a:gd fmla="*/ 3 h 4" name="T71"/>
                    <a:gd fmla="*/ 6 w 6" name="T72"/>
                    <a:gd fmla="*/ 3 h 4" name="T73"/>
                    <a:gd fmla="*/ 5 w 6" name="T74"/>
                    <a:gd fmla="*/ 4 h 4" name="T75"/>
                    <a:gd fmla="*/ 4 w 6" name="T76"/>
                    <a:gd fmla="*/ 4 h 4" name="T77"/>
                    <a:gd fmla="*/ 6 w 6" name="T78"/>
                    <a:gd fmla="*/ 3 h 4" name="T79"/>
                    <a:gd fmla="*/ 5 w 6" name="T80"/>
                    <a:gd fmla="*/ 3 h 4" name="T81"/>
                    <a:gd fmla="*/ 6 w 6" name="T82"/>
                    <a:gd fmla="*/ 2 h 4" name="T83"/>
                    <a:gd fmla="*/ 5 w 6" name="T84"/>
                    <a:gd fmla="*/ 2 h 4" name="T85"/>
                    <a:gd fmla="*/ 5 w 6" name="T86"/>
                    <a:gd fmla="*/ 2 h 4" name="T87"/>
                    <a:gd fmla="*/ 5 w 6" name="T88"/>
                    <a:gd fmla="*/ 2 h 4" name="T89"/>
                    <a:gd fmla="*/ 5 w 6" name="T90"/>
                    <a:gd fmla="*/ 2 h 4" name="T91"/>
                    <a:gd fmla="*/ 5 w 6" name="T92"/>
                    <a:gd fmla="*/ 2 h 4" name="T93"/>
                    <a:gd fmla="*/ 6 w 6" name="T94"/>
                    <a:gd fmla="*/ 2 h 4" name="T95"/>
                    <a:gd fmla="*/ 5 w 6" name="T96"/>
                    <a:gd fmla="*/ 3 h 4" name="T97"/>
                    <a:gd fmla="*/ 6 w 6" name="T98"/>
                    <a:gd fmla="*/ 3 h 4" name="T99"/>
                    <a:gd fmla="*/ 6 w 6" name="T100"/>
                    <a:gd fmla="*/ 3 h 4" name="T10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b="b" l="0" r="r" t="0"/>
                  <a:pathLst>
                    <a:path h="4" w="6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0" y="1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4" y="4"/>
                      </a:cubicBezTo>
                      <a:close/>
                      <a:moveTo>
                        <a:pt x="6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39" name="Freeform 1574"/>
                <p:cNvSpPr/>
                <p:nvPr/>
              </p:nvSpPr>
              <p:spPr bwMode="auto">
                <a:xfrm>
                  <a:off x="2554" y="3546"/>
                  <a:ext cx="5" cy="3"/>
                </a:xfrm>
                <a:custGeom>
                  <a:gdLst>
                    <a:gd fmla="*/ 1 w 2" name="T0"/>
                    <a:gd fmla="*/ 0 h 1" name="T1"/>
                    <a:gd fmla="*/ 1 w 2" name="T2"/>
                    <a:gd fmla="*/ 0 h 1" name="T3"/>
                    <a:gd fmla="*/ 2 w 2" name="T4"/>
                    <a:gd fmla="*/ 1 h 1" name="T5"/>
                    <a:gd fmla="*/ 1 w 2" name="T6"/>
                    <a:gd fmla="*/ 1 h 1" name="T7"/>
                    <a:gd fmla="*/ 1 w 2" name="T8"/>
                    <a:gd fmla="*/ 0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0" name="Freeform 1575"/>
                <p:cNvSpPr/>
                <p:nvPr/>
              </p:nvSpPr>
              <p:spPr bwMode="auto">
                <a:xfrm>
                  <a:off x="2554" y="3544"/>
                  <a:ext cx="5" cy="5"/>
                </a:xfrm>
                <a:custGeom>
                  <a:gdLst>
                    <a:gd fmla="*/ 1 w 2" name="T0"/>
                    <a:gd fmla="*/ 2 h 2" name="T1"/>
                    <a:gd fmla="*/ 1 w 2" name="T2"/>
                    <a:gd fmla="*/ 2 h 2" name="T3"/>
                    <a:gd fmla="*/ 0 w 2" name="T4"/>
                    <a:gd fmla="*/ 1 h 2" name="T5"/>
                    <a:gd fmla="*/ 1 w 2" name="T6"/>
                    <a:gd fmla="*/ 1 h 2" name="T7"/>
                    <a:gd fmla="*/ 2 w 2" name="T8"/>
                    <a:gd fmla="*/ 2 h 2" name="T9"/>
                    <a:gd fmla="*/ 1 w 2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1" name="Oval 1576"/>
                <p:cNvSpPr>
                  <a:spLocks noChangeArrowheads="1"/>
                </p:cNvSpPr>
                <p:nvPr/>
              </p:nvSpPr>
              <p:spPr bwMode="auto">
                <a:xfrm>
                  <a:off x="2595" y="3539"/>
                  <a:ext cx="4" cy="2"/>
                </a:xfrm>
                <a:prstGeom prst="ellipse">
                  <a:avLst/>
                </a:pr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2" name="Freeform 1577"/>
                <p:cNvSpPr>
                  <a:spLocks noEditPoints="1"/>
                </p:cNvSpPr>
                <p:nvPr/>
              </p:nvSpPr>
              <p:spPr bwMode="auto">
                <a:xfrm>
                  <a:off x="2595" y="3539"/>
                  <a:ext cx="4" cy="2"/>
                </a:xfrm>
                <a:custGeom>
                  <a:gdLst>
                    <a:gd fmla="*/ 1 w 2" name="T0"/>
                    <a:gd fmla="*/ 1 h 1" name="T1"/>
                    <a:gd fmla="*/ 0 w 2" name="T2"/>
                    <a:gd fmla="*/ 1 h 1" name="T3"/>
                    <a:gd fmla="*/ 2 w 2" name="T4"/>
                    <a:gd fmla="*/ 1 h 1" name="T5"/>
                    <a:gd fmla="*/ 1 w 2" name="T6"/>
                    <a:gd fmla="*/ 1 h 1" name="T7"/>
                    <a:gd fmla="*/ 1 w 2" name="T8"/>
                    <a:gd fmla="*/ 0 h 1" name="T9"/>
                    <a:gd fmla="*/ 0 w 2" name="T10"/>
                    <a:gd fmla="*/ 1 h 1" name="T11"/>
                    <a:gd fmla="*/ 2 w 2" name="T12"/>
                    <a:gd fmla="*/ 1 h 1" name="T13"/>
                    <a:gd fmla="*/ 1 w 2" name="T14"/>
                    <a:gd fmla="*/ 0 h 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" w="2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3" name="Oval 1578"/>
                <p:cNvSpPr>
                  <a:spLocks noChangeArrowheads="1"/>
                </p:cNvSpPr>
                <p:nvPr/>
              </p:nvSpPr>
              <p:spPr bwMode="auto">
                <a:xfrm>
                  <a:off x="2592" y="3508"/>
                  <a:ext cx="7" cy="7"/>
                </a:xfrm>
                <a:prstGeom prst="ellipse">
                  <a:avLst/>
                </a:pr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4" name="Freeform 1579"/>
                <p:cNvSpPr>
                  <a:spLocks noEditPoints="1"/>
                </p:cNvSpPr>
                <p:nvPr/>
              </p:nvSpPr>
              <p:spPr bwMode="auto">
                <a:xfrm>
                  <a:off x="2592" y="3508"/>
                  <a:ext cx="10" cy="7"/>
                </a:xfrm>
                <a:custGeom>
                  <a:gdLst>
                    <a:gd fmla="*/ 2 w 4" name="T0"/>
                    <a:gd fmla="*/ 3 h 3" name="T1"/>
                    <a:gd fmla="*/ 0 w 4" name="T2"/>
                    <a:gd fmla="*/ 1 h 3" name="T3"/>
                    <a:gd fmla="*/ 2 w 4" name="T4"/>
                    <a:gd fmla="*/ 0 h 3" name="T5"/>
                    <a:gd fmla="*/ 4 w 4" name="T6"/>
                    <a:gd fmla="*/ 1 h 3" name="T7"/>
                    <a:gd fmla="*/ 2 w 4" name="T8"/>
                    <a:gd fmla="*/ 3 h 3" name="T9"/>
                    <a:gd fmla="*/ 2 w 4" name="T10"/>
                    <a:gd fmla="*/ 0 h 3" name="T11"/>
                    <a:gd fmla="*/ 0 w 4" name="T12"/>
                    <a:gd fmla="*/ 1 h 3" name="T13"/>
                    <a:gd fmla="*/ 2 w 4" name="T14"/>
                    <a:gd fmla="*/ 3 h 3" name="T15"/>
                    <a:gd fmla="*/ 3 w 4" name="T16"/>
                    <a:gd fmla="*/ 1 h 3" name="T17"/>
                    <a:gd fmla="*/ 2 w 4" name="T18"/>
                    <a:gd fmla="*/ 0 h 3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" w="4">
                      <a:moveTo>
                        <a:pt x="2" y="3"/>
                      </a:move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1"/>
                      </a:cubicBezTo>
                      <a:cubicBezTo>
                        <a:pt x="4" y="2"/>
                        <a:pt x="3" y="3"/>
                        <a:pt x="2" y="3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2" y="3"/>
                      </a:cubicBez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5" name="Freeform 1580"/>
                <p:cNvSpPr/>
                <p:nvPr/>
              </p:nvSpPr>
              <p:spPr bwMode="auto">
                <a:xfrm>
                  <a:off x="2592" y="3501"/>
                  <a:ext cx="7" cy="12"/>
                </a:xfrm>
                <a:custGeom>
                  <a:gdLst>
                    <a:gd fmla="*/ 1 w 3" name="T0"/>
                    <a:gd fmla="*/ 0 h 5" name="T1"/>
                    <a:gd fmla="*/ 1 w 3" name="T2"/>
                    <a:gd fmla="*/ 1 h 5" name="T3"/>
                    <a:gd fmla="*/ 0 w 3" name="T4"/>
                    <a:gd fmla="*/ 1 h 5" name="T5"/>
                    <a:gd fmla="*/ 0 w 3" name="T6"/>
                    <a:gd fmla="*/ 2 h 5" name="T7"/>
                    <a:gd fmla="*/ 1 w 3" name="T8"/>
                    <a:gd fmla="*/ 2 h 5" name="T9"/>
                    <a:gd fmla="*/ 1 w 3" name="T10"/>
                    <a:gd fmla="*/ 3 h 5" name="T11"/>
                    <a:gd fmla="*/ 1 w 3" name="T12"/>
                    <a:gd fmla="*/ 4 h 5" name="T13"/>
                    <a:gd fmla="*/ 0 w 3" name="T14"/>
                    <a:gd fmla="*/ 4 h 5" name="T15"/>
                    <a:gd fmla="*/ 0 w 3" name="T16"/>
                    <a:gd fmla="*/ 4 h 5" name="T17"/>
                    <a:gd fmla="*/ 0 w 3" name="T18"/>
                    <a:gd fmla="*/ 5 h 5" name="T19"/>
                    <a:gd fmla="*/ 0 w 3" name="T20"/>
                    <a:gd fmla="*/ 5 h 5" name="T21"/>
                    <a:gd fmla="*/ 3 w 3" name="T22"/>
                    <a:gd fmla="*/ 5 h 5" name="T23"/>
                    <a:gd fmla="*/ 3 w 3" name="T24"/>
                    <a:gd fmla="*/ 5 h 5" name="T25"/>
                    <a:gd fmla="*/ 3 w 3" name="T26"/>
                    <a:gd fmla="*/ 4 h 5" name="T27"/>
                    <a:gd fmla="*/ 3 w 3" name="T28"/>
                    <a:gd fmla="*/ 4 h 5" name="T29"/>
                    <a:gd fmla="*/ 2 w 3" name="T30"/>
                    <a:gd fmla="*/ 4 h 5" name="T31"/>
                    <a:gd fmla="*/ 2 w 3" name="T32"/>
                    <a:gd fmla="*/ 3 h 5" name="T33"/>
                    <a:gd fmla="*/ 2 w 3" name="T34"/>
                    <a:gd fmla="*/ 2 h 5" name="T35"/>
                    <a:gd fmla="*/ 3 w 3" name="T36"/>
                    <a:gd fmla="*/ 2 h 5" name="T37"/>
                    <a:gd fmla="*/ 3 w 3" name="T38"/>
                    <a:gd fmla="*/ 1 h 5" name="T39"/>
                    <a:gd fmla="*/ 2 w 3" name="T40"/>
                    <a:gd fmla="*/ 1 h 5" name="T41"/>
                    <a:gd fmla="*/ 2 w 3" name="T42"/>
                    <a:gd fmla="*/ 0 h 5" name="T43"/>
                    <a:gd fmla="*/ 1 w 3" name="T44"/>
                    <a:gd fmla="*/ 0 h 5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5" w="3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6" name="Freeform 1581"/>
                <p:cNvSpPr/>
                <p:nvPr/>
              </p:nvSpPr>
              <p:spPr bwMode="auto">
                <a:xfrm>
                  <a:off x="2592" y="3501"/>
                  <a:ext cx="10" cy="12"/>
                </a:xfrm>
                <a:custGeom>
                  <a:gdLst>
                    <a:gd fmla="*/ 3 w 4" name="T0"/>
                    <a:gd fmla="*/ 5 h 5" name="T1"/>
                    <a:gd fmla="*/ 0 w 4" name="T2"/>
                    <a:gd fmla="*/ 5 h 5" name="T3"/>
                    <a:gd fmla="*/ 0 w 4" name="T4"/>
                    <a:gd fmla="*/ 4 h 5" name="T5"/>
                    <a:gd fmla="*/ 0 w 4" name="T6"/>
                    <a:gd fmla="*/ 4 h 5" name="T7"/>
                    <a:gd fmla="*/ 0 w 4" name="T8"/>
                    <a:gd fmla="*/ 5 h 5" name="T9"/>
                    <a:gd fmla="*/ 3 w 4" name="T10"/>
                    <a:gd fmla="*/ 5 h 5" name="T11"/>
                    <a:gd fmla="*/ 3 w 4" name="T12"/>
                    <a:gd fmla="*/ 4 h 5" name="T13"/>
                    <a:gd fmla="*/ 2 w 4" name="T14"/>
                    <a:gd fmla="*/ 4 h 5" name="T15"/>
                    <a:gd fmla="*/ 2 w 4" name="T16"/>
                    <a:gd fmla="*/ 2 h 5" name="T17"/>
                    <a:gd fmla="*/ 3 w 4" name="T18"/>
                    <a:gd fmla="*/ 2 h 5" name="T19"/>
                    <a:gd fmla="*/ 3 w 4" name="T20"/>
                    <a:gd fmla="*/ 1 h 5" name="T21"/>
                    <a:gd fmla="*/ 2 w 4" name="T22"/>
                    <a:gd fmla="*/ 1 h 5" name="T23"/>
                    <a:gd fmla="*/ 2 w 4" name="T24"/>
                    <a:gd fmla="*/ 0 h 5" name="T25"/>
                    <a:gd fmla="*/ 1 w 4" name="T26"/>
                    <a:gd fmla="*/ 0 h 5" name="T27"/>
                    <a:gd fmla="*/ 1 w 4" name="T28"/>
                    <a:gd fmla="*/ 1 h 5" name="T29"/>
                    <a:gd fmla="*/ 0 w 4" name="T30"/>
                    <a:gd fmla="*/ 1 h 5" name="T31"/>
                    <a:gd fmla="*/ 0 w 4" name="T32"/>
                    <a:gd fmla="*/ 2 h 5" name="T33"/>
                    <a:gd fmla="*/ 1 w 4" name="T34"/>
                    <a:gd fmla="*/ 2 h 5" name="T35"/>
                    <a:gd fmla="*/ 1 w 4" name="T36"/>
                    <a:gd fmla="*/ 4 h 5" name="T37"/>
                    <a:gd fmla="*/ 1 w 4" name="T38"/>
                    <a:gd fmla="*/ 4 h 5" name="T39"/>
                    <a:gd fmla="*/ 1 w 4" name="T40"/>
                    <a:gd fmla="*/ 4 h 5" name="T41"/>
                    <a:gd fmla="*/ 1 w 4" name="T42"/>
                    <a:gd fmla="*/ 2 h 5" name="T43"/>
                    <a:gd fmla="*/ 0 w 4" name="T44"/>
                    <a:gd fmla="*/ 2 h 5" name="T45"/>
                    <a:gd fmla="*/ 0 w 4" name="T46"/>
                    <a:gd fmla="*/ 1 h 5" name="T47"/>
                    <a:gd fmla="*/ 1 w 4" name="T48"/>
                    <a:gd fmla="*/ 1 h 5" name="T49"/>
                    <a:gd fmla="*/ 1 w 4" name="T50"/>
                    <a:gd fmla="*/ 0 h 5" name="T51"/>
                    <a:gd fmla="*/ 2 w 4" name="T52"/>
                    <a:gd fmla="*/ 0 h 5" name="T53"/>
                    <a:gd fmla="*/ 2 w 4" name="T54"/>
                    <a:gd fmla="*/ 1 h 5" name="T55"/>
                    <a:gd fmla="*/ 3 w 4" name="T56"/>
                    <a:gd fmla="*/ 1 h 5" name="T57"/>
                    <a:gd fmla="*/ 3 w 4" name="T58"/>
                    <a:gd fmla="*/ 2 h 5" name="T59"/>
                    <a:gd fmla="*/ 2 w 4" name="T60"/>
                    <a:gd fmla="*/ 2 h 5" name="T61"/>
                    <a:gd fmla="*/ 2 w 4" name="T62"/>
                    <a:gd fmla="*/ 4 h 5" name="T63"/>
                    <a:gd fmla="*/ 3 w 4" name="T64"/>
                    <a:gd fmla="*/ 4 h 5" name="T65"/>
                    <a:gd fmla="*/ 3 w 4" name="T66"/>
                    <a:gd fmla="*/ 5 h 5" name="T67"/>
                    <a:gd fmla="*/ 3 w 4" name="T68"/>
                    <a:gd fmla="*/ 5 h 5" name="T6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b="b" l="0" r="r" t="0"/>
                  <a:pathLst>
                    <a:path h="5" w="4">
                      <a:moveTo>
                        <a:pt x="3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7" name="Freeform 1582"/>
                <p:cNvSpPr/>
                <p:nvPr/>
              </p:nvSpPr>
              <p:spPr bwMode="auto">
                <a:xfrm>
                  <a:off x="2552" y="3616"/>
                  <a:ext cx="90" cy="60"/>
                </a:xfrm>
                <a:custGeom>
                  <a:gdLst>
                    <a:gd fmla="*/ 19 w 38" name="T0"/>
                    <a:gd fmla="*/ 25 h 25" name="T1"/>
                    <a:gd fmla="*/ 5 w 38" name="T2"/>
                    <a:gd fmla="*/ 21 h 25" name="T3"/>
                    <a:gd fmla="*/ 0 w 38" name="T4"/>
                    <a:gd fmla="*/ 13 h 25" name="T5"/>
                    <a:gd fmla="*/ 0 w 38" name="T6"/>
                    <a:gd fmla="*/ 0 h 25" name="T7"/>
                    <a:gd fmla="*/ 38 w 38" name="T8"/>
                    <a:gd fmla="*/ 0 h 25" name="T9"/>
                    <a:gd fmla="*/ 38 w 38" name="T10"/>
                    <a:gd fmla="*/ 13 h 25" name="T11"/>
                    <a:gd fmla="*/ 33 w 38" name="T12"/>
                    <a:gd fmla="*/ 21 h 25" name="T13"/>
                    <a:gd fmla="*/ 19 w 38" name="T14"/>
                    <a:gd fmla="*/ 25 h 25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5" w="38">
                      <a:moveTo>
                        <a:pt x="19" y="25"/>
                      </a:moveTo>
                      <a:cubicBezTo>
                        <a:pt x="14" y="25"/>
                        <a:pt x="9" y="23"/>
                        <a:pt x="5" y="21"/>
                      </a:cubicBezTo>
                      <a:cubicBezTo>
                        <a:pt x="2" y="20"/>
                        <a:pt x="0" y="17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7"/>
                        <a:pt x="36" y="20"/>
                        <a:pt x="33" y="21"/>
                      </a:cubicBezTo>
                      <a:cubicBezTo>
                        <a:pt x="29" y="23"/>
                        <a:pt x="24" y="25"/>
                        <a:pt x="19" y="25"/>
                      </a:cubicBezTo>
                      <a:close/>
                    </a:path>
                  </a:pathLst>
                </a:cu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8" name="Freeform 1583"/>
                <p:cNvSpPr>
                  <a:spLocks noEditPoints="1"/>
                </p:cNvSpPr>
                <p:nvPr/>
              </p:nvSpPr>
              <p:spPr bwMode="auto">
                <a:xfrm>
                  <a:off x="2550" y="3616"/>
                  <a:ext cx="92" cy="62"/>
                </a:xfrm>
                <a:custGeom>
                  <a:gdLst>
                    <a:gd fmla="*/ 20 w 39" name="T0"/>
                    <a:gd fmla="*/ 25 h 26" name="T1"/>
                    <a:gd fmla="*/ 6 w 39" name="T2"/>
                    <a:gd fmla="*/ 22 h 26" name="T3"/>
                    <a:gd fmla="*/ 0 w 39" name="T4"/>
                    <a:gd fmla="*/ 13 h 26" name="T5"/>
                    <a:gd fmla="*/ 0 w 39" name="T6"/>
                    <a:gd fmla="*/ 0 h 26" name="T7"/>
                    <a:gd fmla="*/ 39 w 39" name="T8"/>
                    <a:gd fmla="*/ 0 h 26" name="T9"/>
                    <a:gd fmla="*/ 39 w 39" name="T10"/>
                    <a:gd fmla="*/ 13 h 26" name="T11"/>
                    <a:gd fmla="*/ 34 w 39" name="T12"/>
                    <a:gd fmla="*/ 22 h 26" name="T13"/>
                    <a:gd fmla="*/ 20 w 39" name="T14"/>
                    <a:gd fmla="*/ 25 h 26" name="T15"/>
                    <a:gd fmla="*/ 39 w 39" name="T16"/>
                    <a:gd fmla="*/ 0 h 26" name="T17"/>
                    <a:gd fmla="*/ 1 w 39" name="T18"/>
                    <a:gd fmla="*/ 1 h 26" name="T19"/>
                    <a:gd fmla="*/ 1 w 39" name="T20"/>
                    <a:gd fmla="*/ 13 h 26" name="T21"/>
                    <a:gd fmla="*/ 6 w 39" name="T22"/>
                    <a:gd fmla="*/ 21 h 26" name="T23"/>
                    <a:gd fmla="*/ 34 w 39" name="T24"/>
                    <a:gd fmla="*/ 21 h 26" name="T25"/>
                    <a:gd fmla="*/ 39 w 39" name="T26"/>
                    <a:gd fmla="*/ 13 h 26" name="T27"/>
                    <a:gd fmla="*/ 39 w 39" name="T28"/>
                    <a:gd fmla="*/ 0 h 26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26" w="39">
                      <a:moveTo>
                        <a:pt x="20" y="25"/>
                      </a:moveTo>
                      <a:cubicBezTo>
                        <a:pt x="15" y="25"/>
                        <a:pt x="10" y="24"/>
                        <a:pt x="6" y="22"/>
                      </a:cubicBezTo>
                      <a:cubicBezTo>
                        <a:pt x="2" y="20"/>
                        <a:pt x="0" y="17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7"/>
                        <a:pt x="37" y="20"/>
                        <a:pt x="34" y="22"/>
                      </a:cubicBezTo>
                      <a:cubicBezTo>
                        <a:pt x="30" y="24"/>
                        <a:pt x="25" y="25"/>
                        <a:pt x="20" y="25"/>
                      </a:cubicBezTo>
                      <a:close/>
                      <a:moveTo>
                        <a:pt x="39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7"/>
                        <a:pt x="3" y="20"/>
                        <a:pt x="6" y="21"/>
                      </a:cubicBezTo>
                      <a:cubicBezTo>
                        <a:pt x="14" y="26"/>
                        <a:pt x="25" y="26"/>
                        <a:pt x="34" y="21"/>
                      </a:cubicBezTo>
                      <a:cubicBezTo>
                        <a:pt x="37" y="20"/>
                        <a:pt x="39" y="17"/>
                        <a:pt x="39" y="13"/>
                      </a:cubicBezTo>
                      <a:cubicBezTo>
                        <a:pt x="39" y="0"/>
                        <a:pt x="39" y="0"/>
                        <a:pt x="3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49" name="Rectangle 1584"/>
                <p:cNvSpPr>
                  <a:spLocks noChangeArrowheads="1"/>
                </p:cNvSpPr>
                <p:nvPr/>
              </p:nvSpPr>
              <p:spPr bwMode="auto">
                <a:xfrm>
                  <a:off x="2597" y="3565"/>
                  <a:ext cx="45" cy="51"/>
                </a:xfrm>
                <a:prstGeom prst="rect">
                  <a:avLst/>
                </a:prstGeom>
                <a:solidFill>
                  <a:srgbClr val="CACA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0" name="Freeform 1585"/>
                <p:cNvSpPr>
                  <a:spLocks noEditPoints="1"/>
                </p:cNvSpPr>
                <p:nvPr/>
              </p:nvSpPr>
              <p:spPr bwMode="auto">
                <a:xfrm>
                  <a:off x="2597" y="3565"/>
                  <a:ext cx="45" cy="53"/>
                </a:xfrm>
                <a:custGeom>
                  <a:gdLst>
                    <a:gd fmla="*/ 45 w 45" name="T0"/>
                    <a:gd fmla="*/ 53 h 53" name="T1"/>
                    <a:gd fmla="*/ 0 w 45" name="T2"/>
                    <a:gd fmla="*/ 53 h 53" name="T3"/>
                    <a:gd fmla="*/ 0 w 45" name="T4"/>
                    <a:gd fmla="*/ 0 h 53" name="T5"/>
                    <a:gd fmla="*/ 45 w 45" name="T6"/>
                    <a:gd fmla="*/ 0 h 53" name="T7"/>
                    <a:gd fmla="*/ 45 w 45" name="T8"/>
                    <a:gd fmla="*/ 53 h 53" name="T9"/>
                    <a:gd fmla="*/ 45 w 45" name="T10"/>
                    <a:gd fmla="*/ 53 h 53" name="T11"/>
                    <a:gd fmla="*/ 45 w 45" name="T12"/>
                    <a:gd fmla="*/ 0 h 53" name="T13"/>
                    <a:gd fmla="*/ 0 w 45" name="T14"/>
                    <a:gd fmla="*/ 0 h 53" name="T15"/>
                    <a:gd fmla="*/ 0 w 45" name="T16"/>
                    <a:gd fmla="*/ 51 h 53" name="T17"/>
                    <a:gd fmla="*/ 45 w 45" name="T18"/>
                    <a:gd fmla="*/ 51 h 53" name="T19"/>
                    <a:gd fmla="*/ 45 w 45" name="T20"/>
                    <a:gd fmla="*/ 0 h 53" name="T21"/>
                    <a:gd fmla="*/ 45 w 45" name="T22"/>
                    <a:gd fmla="*/ 0 h 5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2" w="45">
                      <a:moveTo>
                        <a:pt x="45" y="53"/>
                      </a:moveTo>
                      <a:lnTo>
                        <a:pt x="0" y="53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5" y="53"/>
                      </a:lnTo>
                      <a:lnTo>
                        <a:pt x="45" y="53"/>
                      </a:lnTo>
                      <a:close/>
                      <a:moveTo>
                        <a:pt x="45" y="0"/>
                      </a:moveTo>
                      <a:lnTo>
                        <a:pt x="0" y="0"/>
                      </a:lnTo>
                      <a:lnTo>
                        <a:pt x="0" y="51"/>
                      </a:lnTo>
                      <a:lnTo>
                        <a:pt x="45" y="51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1" name="Freeform 1586"/>
                <p:cNvSpPr/>
                <p:nvPr/>
              </p:nvSpPr>
              <p:spPr bwMode="auto">
                <a:xfrm>
                  <a:off x="2552" y="3616"/>
                  <a:ext cx="45" cy="52"/>
                </a:xfrm>
                <a:custGeom>
                  <a:gdLst>
                    <a:gd fmla="*/ 19 w 19" name="T0"/>
                    <a:gd fmla="*/ 13 h 22" name="T1"/>
                    <a:gd fmla="*/ 9 w 19" name="T2"/>
                    <a:gd fmla="*/ 22 h 22" name="T3"/>
                    <a:gd fmla="*/ 0 w 19" name="T4"/>
                    <a:gd fmla="*/ 13 h 22" name="T5"/>
                    <a:gd fmla="*/ 0 w 19" name="T6"/>
                    <a:gd fmla="*/ 0 h 22" name="T7"/>
                    <a:gd fmla="*/ 19 w 19" name="T8"/>
                    <a:gd fmla="*/ 0 h 22" name="T9"/>
                    <a:gd fmla="*/ 19 w 19" name="T10"/>
                    <a:gd fmla="*/ 13 h 2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2" w="19">
                      <a:moveTo>
                        <a:pt x="19" y="13"/>
                      </a:moveTo>
                      <a:cubicBezTo>
                        <a:pt x="19" y="18"/>
                        <a:pt x="15" y="22"/>
                        <a:pt x="9" y="22"/>
                      </a:cubicBezTo>
                      <a:cubicBezTo>
                        <a:pt x="4" y="22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2" name="Freeform 1587"/>
                <p:cNvSpPr/>
                <p:nvPr/>
              </p:nvSpPr>
              <p:spPr bwMode="auto">
                <a:xfrm>
                  <a:off x="2561" y="3616"/>
                  <a:ext cx="5" cy="52"/>
                </a:xfrm>
                <a:custGeom>
                  <a:gdLst>
                    <a:gd fmla="*/ 0 w 2" name="T0"/>
                    <a:gd fmla="*/ 21 h 22" name="T1"/>
                    <a:gd fmla="*/ 2 w 2" name="T2"/>
                    <a:gd fmla="*/ 22 h 22" name="T3"/>
                    <a:gd fmla="*/ 2 w 2" name="T4"/>
                    <a:gd fmla="*/ 0 h 22" name="T5"/>
                    <a:gd fmla="*/ 0 w 2" name="T6"/>
                    <a:gd fmla="*/ 0 h 22" name="T7"/>
                    <a:gd fmla="*/ 0 w 2" name="T8"/>
                    <a:gd fmla="*/ 21 h 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" w="2">
                      <a:moveTo>
                        <a:pt x="0" y="21"/>
                      </a:moveTo>
                      <a:cubicBezTo>
                        <a:pt x="0" y="21"/>
                        <a:pt x="1" y="22"/>
                        <a:pt x="2" y="22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3" name="Freeform 1588"/>
                <p:cNvSpPr>
                  <a:spLocks noEditPoints="1"/>
                </p:cNvSpPr>
                <p:nvPr/>
              </p:nvSpPr>
              <p:spPr bwMode="auto">
                <a:xfrm>
                  <a:off x="2561" y="3616"/>
                  <a:ext cx="5" cy="52"/>
                </a:xfrm>
                <a:custGeom>
                  <a:gdLst>
                    <a:gd fmla="*/ 2 w 2" name="T0"/>
                    <a:gd fmla="*/ 22 h 22" name="T1"/>
                    <a:gd fmla="*/ 2 w 2" name="T2"/>
                    <a:gd fmla="*/ 22 h 22" name="T3"/>
                    <a:gd fmla="*/ 0 w 2" name="T4"/>
                    <a:gd fmla="*/ 21 h 22" name="T5"/>
                    <a:gd fmla="*/ 0 w 2" name="T6"/>
                    <a:gd fmla="*/ 21 h 22" name="T7"/>
                    <a:gd fmla="*/ 0 w 2" name="T8"/>
                    <a:gd fmla="*/ 0 h 22" name="T9"/>
                    <a:gd fmla="*/ 2 w 2" name="T10"/>
                    <a:gd fmla="*/ 0 h 22" name="T11"/>
                    <a:gd fmla="*/ 2 w 2" name="T12"/>
                    <a:gd fmla="*/ 22 h 22" name="T13"/>
                    <a:gd fmla="*/ 2 w 2" name="T14"/>
                    <a:gd fmla="*/ 0 h 22" name="T15"/>
                    <a:gd fmla="*/ 0 w 2" name="T16"/>
                    <a:gd fmla="*/ 0 h 22" name="T17"/>
                    <a:gd fmla="*/ 0 w 2" name="T18"/>
                    <a:gd fmla="*/ 21 h 22" name="T19"/>
                    <a:gd fmla="*/ 0 w 2" name="T20"/>
                    <a:gd fmla="*/ 21 h 22" name="T21"/>
                    <a:gd fmla="*/ 2 w 2" name="T22"/>
                    <a:gd fmla="*/ 22 h 22" name="T23"/>
                    <a:gd fmla="*/ 2 w 2" name="T24"/>
                    <a:gd fmla="*/ 0 h 2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2" w="2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1" y="22"/>
                        <a:pt x="1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2"/>
                        <a:pt x="2" y="22"/>
                        <a:pt x="2" y="22"/>
                      </a:cubicBezTo>
                      <a:close/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1"/>
                        <a:pt x="1" y="22"/>
                        <a:pt x="2" y="22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4" name="Freeform 1589"/>
                <p:cNvSpPr/>
                <p:nvPr/>
              </p:nvSpPr>
              <p:spPr bwMode="auto">
                <a:xfrm>
                  <a:off x="2550" y="3616"/>
                  <a:ext cx="7" cy="45"/>
                </a:xfrm>
                <a:custGeom>
                  <a:gdLst>
                    <a:gd fmla="*/ 0 w 3" name="T0"/>
                    <a:gd fmla="*/ 13 h 19" name="T1"/>
                    <a:gd fmla="*/ 3 w 3" name="T2"/>
                    <a:gd fmla="*/ 19 h 19" name="T3"/>
                    <a:gd fmla="*/ 3 w 3" name="T4"/>
                    <a:gd fmla="*/ 0 h 19" name="T5"/>
                    <a:gd fmla="*/ 1 w 3" name="T6"/>
                    <a:gd fmla="*/ 0 h 19" name="T7"/>
                    <a:gd fmla="*/ 0 w 3" name="T8"/>
                    <a:gd fmla="*/ 13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3">
                      <a:moveTo>
                        <a:pt x="0" y="13"/>
                      </a:moveTo>
                      <a:cubicBezTo>
                        <a:pt x="1" y="16"/>
                        <a:pt x="2" y="18"/>
                        <a:pt x="3" y="19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5" name="Freeform 1590"/>
                <p:cNvSpPr>
                  <a:spLocks noEditPoints="1"/>
                </p:cNvSpPr>
                <p:nvPr/>
              </p:nvSpPr>
              <p:spPr bwMode="auto">
                <a:xfrm>
                  <a:off x="2550" y="3616"/>
                  <a:ext cx="7" cy="45"/>
                </a:xfrm>
                <a:custGeom>
                  <a:gdLst>
                    <a:gd fmla="*/ 3 w 3" name="T0"/>
                    <a:gd fmla="*/ 19 h 19" name="T1"/>
                    <a:gd fmla="*/ 3 w 3" name="T2"/>
                    <a:gd fmla="*/ 19 h 19" name="T3"/>
                    <a:gd fmla="*/ 0 w 3" name="T4"/>
                    <a:gd fmla="*/ 13 h 19" name="T5"/>
                    <a:gd fmla="*/ 0 w 3" name="T6"/>
                    <a:gd fmla="*/ 0 h 19" name="T7"/>
                    <a:gd fmla="*/ 3 w 3" name="T8"/>
                    <a:gd fmla="*/ 0 h 19" name="T9"/>
                    <a:gd fmla="*/ 3 w 3" name="T10"/>
                    <a:gd fmla="*/ 19 h 19" name="T11"/>
                    <a:gd fmla="*/ 3 w 3" name="T12"/>
                    <a:gd fmla="*/ 19 h 19" name="T13"/>
                    <a:gd fmla="*/ 3 w 3" name="T14"/>
                    <a:gd fmla="*/ 19 h 19" name="T15"/>
                    <a:gd fmla="*/ 3 w 3" name="T16"/>
                    <a:gd fmla="*/ 0 h 19" name="T17"/>
                    <a:gd fmla="*/ 1 w 3" name="T18"/>
                    <a:gd fmla="*/ 0 h 19" name="T19"/>
                    <a:gd fmla="*/ 1 w 3" name="T20"/>
                    <a:gd fmla="*/ 13 h 19" name="T21"/>
                    <a:gd fmla="*/ 3 w 3" name="T22"/>
                    <a:gd fmla="*/ 19 h 19" name="T23"/>
                    <a:gd fmla="*/ 3 w 3" name="T24"/>
                    <a:gd fmla="*/ 0 h 1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9" w="3">
                      <a:moveTo>
                        <a:pt x="3" y="19"/>
                      </a:move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2" y="18"/>
                        <a:pt x="0" y="16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lose/>
                      <a:moveTo>
                        <a:pt x="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6"/>
                        <a:pt x="2" y="18"/>
                        <a:pt x="3" y="19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6" name="Freeform 1591"/>
                <p:cNvSpPr/>
                <p:nvPr/>
              </p:nvSpPr>
              <p:spPr bwMode="auto">
                <a:xfrm>
                  <a:off x="2571" y="3616"/>
                  <a:ext cx="5" cy="52"/>
                </a:xfrm>
                <a:custGeom>
                  <a:gdLst>
                    <a:gd fmla="*/ 0 w 2" name="T0"/>
                    <a:gd fmla="*/ 22 h 22" name="T1"/>
                    <a:gd fmla="*/ 2 w 2" name="T2"/>
                    <a:gd fmla="*/ 22 h 22" name="T3"/>
                    <a:gd fmla="*/ 2 w 2" name="T4"/>
                    <a:gd fmla="*/ 0 h 22" name="T5"/>
                    <a:gd fmla="*/ 0 w 2" name="T6"/>
                    <a:gd fmla="*/ 0 h 22" name="T7"/>
                    <a:gd fmla="*/ 0 w 2" name="T8"/>
                    <a:gd fmla="*/ 22 h 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" w="2">
                      <a:moveTo>
                        <a:pt x="0" y="22"/>
                      </a:move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C0B4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7" name="Freeform 1592"/>
                <p:cNvSpPr>
                  <a:spLocks noEditPoints="1"/>
                </p:cNvSpPr>
                <p:nvPr/>
              </p:nvSpPr>
              <p:spPr bwMode="auto">
                <a:xfrm>
                  <a:off x="2571" y="3616"/>
                  <a:ext cx="5" cy="55"/>
                </a:xfrm>
                <a:custGeom>
                  <a:gdLst>
                    <a:gd fmla="*/ 1 w 2" name="T0"/>
                    <a:gd fmla="*/ 23 h 23" name="T1"/>
                    <a:gd fmla="*/ 0 w 2" name="T2"/>
                    <a:gd fmla="*/ 22 h 23" name="T3"/>
                    <a:gd fmla="*/ 0 w 2" name="T4"/>
                    <a:gd fmla="*/ 0 h 23" name="T5"/>
                    <a:gd fmla="*/ 2 w 2" name="T6"/>
                    <a:gd fmla="*/ 0 h 23" name="T7"/>
                    <a:gd fmla="*/ 2 w 2" name="T8"/>
                    <a:gd fmla="*/ 22 h 23" name="T9"/>
                    <a:gd fmla="*/ 1 w 2" name="T10"/>
                    <a:gd fmla="*/ 23 h 23" name="T11"/>
                    <a:gd fmla="*/ 2 w 2" name="T12"/>
                    <a:gd fmla="*/ 0 h 23" name="T13"/>
                    <a:gd fmla="*/ 0 w 2" name="T14"/>
                    <a:gd fmla="*/ 0 h 23" name="T15"/>
                    <a:gd fmla="*/ 0 w 2" name="T16"/>
                    <a:gd fmla="*/ 22 h 23" name="T17"/>
                    <a:gd fmla="*/ 1 w 2" name="T18"/>
                    <a:gd fmla="*/ 22 h 23" name="T19"/>
                    <a:gd fmla="*/ 2 w 2" name="T20"/>
                    <a:gd fmla="*/ 22 h 23" name="T21"/>
                    <a:gd fmla="*/ 2 w 2" name="T22"/>
                    <a:gd fmla="*/ 0 h 2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3" w="2">
                      <a:moveTo>
                        <a:pt x="1" y="23"/>
                      </a:moveTo>
                      <a:cubicBezTo>
                        <a:pt x="1" y="23"/>
                        <a:pt x="0" y="23"/>
                        <a:pt x="0" y="2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23"/>
                        <a:pt x="2" y="23"/>
                        <a:pt x="1" y="23"/>
                      </a:cubicBezTo>
                      <a:close/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2"/>
                        <a:pt x="1" y="22"/>
                        <a:pt x="1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8" name="Freeform 1593"/>
                <p:cNvSpPr/>
                <p:nvPr/>
              </p:nvSpPr>
              <p:spPr bwMode="auto">
                <a:xfrm>
                  <a:off x="2580" y="3616"/>
                  <a:ext cx="7" cy="52"/>
                </a:xfrm>
                <a:custGeom>
                  <a:gdLst>
                    <a:gd fmla="*/ 0 w 3" name="T0"/>
                    <a:gd fmla="*/ 22 h 22" name="T1"/>
                    <a:gd fmla="*/ 3 w 3" name="T2"/>
                    <a:gd fmla="*/ 21 h 22" name="T3"/>
                    <a:gd fmla="*/ 3 w 3" name="T4"/>
                    <a:gd fmla="*/ 0 h 22" name="T5"/>
                    <a:gd fmla="*/ 0 w 3" name="T6"/>
                    <a:gd fmla="*/ 0 h 22" name="T7"/>
                    <a:gd fmla="*/ 0 w 3" name="T8"/>
                    <a:gd fmla="*/ 22 h 2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2" w="3">
                      <a:moveTo>
                        <a:pt x="0" y="22"/>
                      </a:moveTo>
                      <a:cubicBezTo>
                        <a:pt x="1" y="22"/>
                        <a:pt x="2" y="21"/>
                        <a:pt x="3" y="2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59" name="Freeform 1594"/>
                <p:cNvSpPr>
                  <a:spLocks noEditPoints="1"/>
                </p:cNvSpPr>
                <p:nvPr/>
              </p:nvSpPr>
              <p:spPr bwMode="auto">
                <a:xfrm>
                  <a:off x="2580" y="3616"/>
                  <a:ext cx="7" cy="52"/>
                </a:xfrm>
                <a:custGeom>
                  <a:gdLst>
                    <a:gd fmla="*/ 0 w 3" name="T0"/>
                    <a:gd fmla="*/ 22 h 22" name="T1"/>
                    <a:gd fmla="*/ 0 w 3" name="T2"/>
                    <a:gd fmla="*/ 0 h 22" name="T3"/>
                    <a:gd fmla="*/ 3 w 3" name="T4"/>
                    <a:gd fmla="*/ 0 h 22" name="T5"/>
                    <a:gd fmla="*/ 3 w 3" name="T6"/>
                    <a:gd fmla="*/ 21 h 22" name="T7"/>
                    <a:gd fmla="*/ 0 w 3" name="T8"/>
                    <a:gd fmla="*/ 22 h 22" name="T9"/>
                    <a:gd fmla="*/ 0 w 3" name="T10"/>
                    <a:gd fmla="*/ 22 h 22" name="T11"/>
                    <a:gd fmla="*/ 3 w 3" name="T12"/>
                    <a:gd fmla="*/ 0 h 22" name="T13"/>
                    <a:gd fmla="*/ 0 w 3" name="T14"/>
                    <a:gd fmla="*/ 0 h 22" name="T15"/>
                    <a:gd fmla="*/ 0 w 3" name="T16"/>
                    <a:gd fmla="*/ 22 h 22" name="T17"/>
                    <a:gd fmla="*/ 3 w 3" name="T18"/>
                    <a:gd fmla="*/ 21 h 22" name="T19"/>
                    <a:gd fmla="*/ 3 w 3" name="T20"/>
                    <a:gd fmla="*/ 0 h 2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2" w="3">
                      <a:moveTo>
                        <a:pt x="0" y="2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1"/>
                        <a:pt x="1" y="22"/>
                        <a:pt x="0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lose/>
                      <a:moveTo>
                        <a:pt x="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2"/>
                        <a:pt x="2" y="21"/>
                        <a:pt x="3" y="21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0" name="Rectangle 1595"/>
                <p:cNvSpPr>
                  <a:spLocks noChangeArrowheads="1"/>
                </p:cNvSpPr>
                <p:nvPr/>
              </p:nvSpPr>
              <p:spPr bwMode="auto">
                <a:xfrm>
                  <a:off x="2552" y="3565"/>
                  <a:ext cx="45" cy="51"/>
                </a:xfrm>
                <a:prstGeom prst="rect">
                  <a:avLst/>
                </a:pr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1" name="Freeform 1596"/>
                <p:cNvSpPr>
                  <a:spLocks noEditPoints="1"/>
                </p:cNvSpPr>
                <p:nvPr/>
              </p:nvSpPr>
              <p:spPr bwMode="auto">
                <a:xfrm>
                  <a:off x="2550" y="3565"/>
                  <a:ext cx="47" cy="53"/>
                </a:xfrm>
                <a:custGeom>
                  <a:gdLst>
                    <a:gd fmla="*/ 47 w 47" name="T0"/>
                    <a:gd fmla="*/ 53 h 53" name="T1"/>
                    <a:gd fmla="*/ 2 w 47" name="T2"/>
                    <a:gd fmla="*/ 53 h 53" name="T3"/>
                    <a:gd fmla="*/ 0 w 47" name="T4"/>
                    <a:gd fmla="*/ 0 h 53" name="T5"/>
                    <a:gd fmla="*/ 47 w 47" name="T6"/>
                    <a:gd fmla="*/ 0 h 53" name="T7"/>
                    <a:gd fmla="*/ 47 w 47" name="T8"/>
                    <a:gd fmla="*/ 53 h 53" name="T9"/>
                    <a:gd fmla="*/ 47 w 47" name="T10"/>
                    <a:gd fmla="*/ 53 h 53" name="T11"/>
                    <a:gd fmla="*/ 47 w 47" name="T12"/>
                    <a:gd fmla="*/ 0 h 53" name="T13"/>
                    <a:gd fmla="*/ 2 w 47" name="T14"/>
                    <a:gd fmla="*/ 0 h 53" name="T15"/>
                    <a:gd fmla="*/ 2 w 47" name="T16"/>
                    <a:gd fmla="*/ 51 h 53" name="T17"/>
                    <a:gd fmla="*/ 47 w 47" name="T18"/>
                    <a:gd fmla="*/ 51 h 53" name="T19"/>
                    <a:gd fmla="*/ 47 w 47" name="T20"/>
                    <a:gd fmla="*/ 0 h 53" name="T21"/>
                    <a:gd fmla="*/ 47 w 47" name="T22"/>
                    <a:gd fmla="*/ 0 h 5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2" w="47">
                      <a:moveTo>
                        <a:pt x="47" y="53"/>
                      </a:moveTo>
                      <a:lnTo>
                        <a:pt x="2" y="53"/>
                      </a:lnTo>
                      <a:lnTo>
                        <a:pt x="0" y="0"/>
                      </a:lnTo>
                      <a:lnTo>
                        <a:pt x="47" y="0"/>
                      </a:lnTo>
                      <a:lnTo>
                        <a:pt x="47" y="53"/>
                      </a:lnTo>
                      <a:lnTo>
                        <a:pt x="47" y="53"/>
                      </a:lnTo>
                      <a:close/>
                      <a:moveTo>
                        <a:pt x="47" y="0"/>
                      </a:moveTo>
                      <a:lnTo>
                        <a:pt x="2" y="0"/>
                      </a:lnTo>
                      <a:lnTo>
                        <a:pt x="2" y="51"/>
                      </a:lnTo>
                      <a:lnTo>
                        <a:pt x="47" y="51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2" name="Freeform 1597"/>
                <p:cNvSpPr/>
                <p:nvPr/>
              </p:nvSpPr>
              <p:spPr bwMode="auto">
                <a:xfrm>
                  <a:off x="2592" y="3616"/>
                  <a:ext cx="5" cy="45"/>
                </a:xfrm>
                <a:custGeom>
                  <a:gdLst>
                    <a:gd fmla="*/ 0 w 2" name="T0"/>
                    <a:gd fmla="*/ 19 h 19" name="T1"/>
                    <a:gd fmla="*/ 2 w 2" name="T2"/>
                    <a:gd fmla="*/ 14 h 19" name="T3"/>
                    <a:gd fmla="*/ 2 w 2" name="T4"/>
                    <a:gd fmla="*/ 0 h 19" name="T5"/>
                    <a:gd fmla="*/ 0 w 2" name="T6"/>
                    <a:gd fmla="*/ 0 h 19" name="T7"/>
                    <a:gd fmla="*/ 0 w 2" name="T8"/>
                    <a:gd fmla="*/ 19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2">
                      <a:moveTo>
                        <a:pt x="0" y="19"/>
                      </a:moveTo>
                      <a:cubicBezTo>
                        <a:pt x="1" y="18"/>
                        <a:pt x="2" y="16"/>
                        <a:pt x="2" y="1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3" name="Freeform 1598"/>
                <p:cNvSpPr>
                  <a:spLocks noEditPoints="1"/>
                </p:cNvSpPr>
                <p:nvPr/>
              </p:nvSpPr>
              <p:spPr bwMode="auto">
                <a:xfrm>
                  <a:off x="2592" y="3616"/>
                  <a:ext cx="5" cy="45"/>
                </a:xfrm>
                <a:custGeom>
                  <a:gdLst>
                    <a:gd fmla="*/ 0 w 2" name="T0"/>
                    <a:gd fmla="*/ 19 h 19" name="T1"/>
                    <a:gd fmla="*/ 0 w 2" name="T2"/>
                    <a:gd fmla="*/ 0 h 19" name="T3"/>
                    <a:gd fmla="*/ 2 w 2" name="T4"/>
                    <a:gd fmla="*/ 0 h 19" name="T5"/>
                    <a:gd fmla="*/ 2 w 2" name="T6"/>
                    <a:gd fmla="*/ 14 h 19" name="T7"/>
                    <a:gd fmla="*/ 0 w 2" name="T8"/>
                    <a:gd fmla="*/ 19 h 19" name="T9"/>
                    <a:gd fmla="*/ 0 w 2" name="T10"/>
                    <a:gd fmla="*/ 19 h 19" name="T11"/>
                    <a:gd fmla="*/ 2 w 2" name="T12"/>
                    <a:gd fmla="*/ 0 h 19" name="T13"/>
                    <a:gd fmla="*/ 0 w 2" name="T14"/>
                    <a:gd fmla="*/ 0 h 19" name="T15"/>
                    <a:gd fmla="*/ 0 w 2" name="T16"/>
                    <a:gd fmla="*/ 19 h 19" name="T17"/>
                    <a:gd fmla="*/ 2 w 2" name="T18"/>
                    <a:gd fmla="*/ 14 h 19" name="T19"/>
                    <a:gd fmla="*/ 2 w 2" name="T20"/>
                    <a:gd fmla="*/ 0 h 1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9" w="2">
                      <a:moveTo>
                        <a:pt x="0" y="19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6"/>
                        <a:pt x="1" y="18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lose/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8"/>
                        <a:pt x="2" y="16"/>
                        <a:pt x="2" y="14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4" name="Freeform 1599"/>
                <p:cNvSpPr>
                  <a:spLocks noEditPoints="1"/>
                </p:cNvSpPr>
                <p:nvPr/>
              </p:nvSpPr>
              <p:spPr bwMode="auto">
                <a:xfrm>
                  <a:off x="2550" y="3616"/>
                  <a:ext cx="47" cy="55"/>
                </a:xfrm>
                <a:custGeom>
                  <a:gdLst>
                    <a:gd fmla="*/ 10 w 20" name="T0"/>
                    <a:gd fmla="*/ 23 h 23" name="T1"/>
                    <a:gd fmla="*/ 0 w 20" name="T2"/>
                    <a:gd fmla="*/ 13 h 23" name="T3"/>
                    <a:gd fmla="*/ 0 w 20" name="T4"/>
                    <a:gd fmla="*/ 0 h 23" name="T5"/>
                    <a:gd fmla="*/ 20 w 20" name="T6"/>
                    <a:gd fmla="*/ 0 h 23" name="T7"/>
                    <a:gd fmla="*/ 20 w 20" name="T8"/>
                    <a:gd fmla="*/ 13 h 23" name="T9"/>
                    <a:gd fmla="*/ 10 w 20" name="T10"/>
                    <a:gd fmla="*/ 23 h 23" name="T11"/>
                    <a:gd fmla="*/ 20 w 20" name="T12"/>
                    <a:gd fmla="*/ 0 h 23" name="T13"/>
                    <a:gd fmla="*/ 1 w 20" name="T14"/>
                    <a:gd fmla="*/ 0 h 23" name="T15"/>
                    <a:gd fmla="*/ 1 w 20" name="T16"/>
                    <a:gd fmla="*/ 13 h 23" name="T17"/>
                    <a:gd fmla="*/ 10 w 20" name="T18"/>
                    <a:gd fmla="*/ 22 h 23" name="T19"/>
                    <a:gd fmla="*/ 20 w 20" name="T20"/>
                    <a:gd fmla="*/ 13 h 23" name="T21"/>
                    <a:gd fmla="*/ 20 w 20" name="T22"/>
                    <a:gd fmla="*/ 0 h 2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3" w="20">
                      <a:moveTo>
                        <a:pt x="10" y="23"/>
                      </a:moveTo>
                      <a:cubicBezTo>
                        <a:pt x="5" y="23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8"/>
                        <a:pt x="16" y="23"/>
                        <a:pt x="10" y="23"/>
                      </a:cubicBezTo>
                      <a:close/>
                      <a:moveTo>
                        <a:pt x="2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8"/>
                        <a:pt x="5" y="22"/>
                        <a:pt x="10" y="22"/>
                      </a:cubicBezTo>
                      <a:cubicBezTo>
                        <a:pt x="15" y="22"/>
                        <a:pt x="20" y="18"/>
                        <a:pt x="20" y="13"/>
                      </a:cubicBezTo>
                      <a:cubicBezTo>
                        <a:pt x="20" y="0"/>
                        <a:pt x="20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5" name="Freeform 1600"/>
                <p:cNvSpPr/>
                <p:nvPr/>
              </p:nvSpPr>
              <p:spPr bwMode="auto">
                <a:xfrm>
                  <a:off x="2597" y="3616"/>
                  <a:ext cx="45" cy="52"/>
                </a:xfrm>
                <a:custGeom>
                  <a:gdLst>
                    <a:gd fmla="*/ 19 w 19" name="T0"/>
                    <a:gd fmla="*/ 0 h 22" name="T1"/>
                    <a:gd fmla="*/ 19 w 19" name="T2"/>
                    <a:gd fmla="*/ 13 h 22" name="T3"/>
                    <a:gd fmla="*/ 10 w 19" name="T4"/>
                    <a:gd fmla="*/ 22 h 22" name="T5"/>
                    <a:gd fmla="*/ 0 w 19" name="T6"/>
                    <a:gd fmla="*/ 13 h 22" name="T7"/>
                    <a:gd fmla="*/ 0 w 19" name="T8"/>
                    <a:gd fmla="*/ 0 h 22" name="T9"/>
                    <a:gd fmla="*/ 19 w 19" name="T10"/>
                    <a:gd fmla="*/ 0 h 2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2" w="19">
                      <a:moveTo>
                        <a:pt x="19" y="0"/>
                      </a:move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8"/>
                        <a:pt x="15" y="22"/>
                        <a:pt x="10" y="22"/>
                      </a:cubicBezTo>
                      <a:cubicBezTo>
                        <a:pt x="4" y="22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6" name="Freeform 1601"/>
                <p:cNvSpPr>
                  <a:spLocks noEditPoints="1"/>
                </p:cNvSpPr>
                <p:nvPr/>
              </p:nvSpPr>
              <p:spPr bwMode="auto">
                <a:xfrm>
                  <a:off x="2597" y="3616"/>
                  <a:ext cx="45" cy="55"/>
                </a:xfrm>
                <a:custGeom>
                  <a:gdLst>
                    <a:gd fmla="*/ 10 w 19" name="T0"/>
                    <a:gd fmla="*/ 23 h 23" name="T1"/>
                    <a:gd fmla="*/ 0 w 19" name="T2"/>
                    <a:gd fmla="*/ 13 h 23" name="T3"/>
                    <a:gd fmla="*/ 0 w 19" name="T4"/>
                    <a:gd fmla="*/ 0 h 23" name="T5"/>
                    <a:gd fmla="*/ 19 w 19" name="T6"/>
                    <a:gd fmla="*/ 0 h 23" name="T7"/>
                    <a:gd fmla="*/ 19 w 19" name="T8"/>
                    <a:gd fmla="*/ 13 h 23" name="T9"/>
                    <a:gd fmla="*/ 10 w 19" name="T10"/>
                    <a:gd fmla="*/ 23 h 23" name="T11"/>
                    <a:gd fmla="*/ 19 w 19" name="T12"/>
                    <a:gd fmla="*/ 0 h 23" name="T13"/>
                    <a:gd fmla="*/ 0 w 19" name="T14"/>
                    <a:gd fmla="*/ 0 h 23" name="T15"/>
                    <a:gd fmla="*/ 0 w 19" name="T16"/>
                    <a:gd fmla="*/ 13 h 23" name="T17"/>
                    <a:gd fmla="*/ 10 w 19" name="T18"/>
                    <a:gd fmla="*/ 22 h 23" name="T19"/>
                    <a:gd fmla="*/ 19 w 19" name="T20"/>
                    <a:gd fmla="*/ 13 h 23" name="T21"/>
                    <a:gd fmla="*/ 19 w 19" name="T22"/>
                    <a:gd fmla="*/ 0 h 2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3" w="19">
                      <a:moveTo>
                        <a:pt x="10" y="23"/>
                      </a:moveTo>
                      <a:cubicBezTo>
                        <a:pt x="4" y="23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8"/>
                        <a:pt x="15" y="23"/>
                        <a:pt x="10" y="23"/>
                      </a:cubicBezTo>
                      <a:close/>
                      <a:moveTo>
                        <a:pt x="1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8"/>
                        <a:pt x="4" y="22"/>
                        <a:pt x="10" y="22"/>
                      </a:cubicBezTo>
                      <a:cubicBezTo>
                        <a:pt x="15" y="22"/>
                        <a:pt x="19" y="18"/>
                        <a:pt x="19" y="13"/>
                      </a:cubicBezTo>
                      <a:cubicBezTo>
                        <a:pt x="19" y="0"/>
                        <a:pt x="19" y="0"/>
                        <a:pt x="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7" name="Freeform 1602"/>
                <p:cNvSpPr>
                  <a:spLocks noEditPoints="1"/>
                </p:cNvSpPr>
                <p:nvPr/>
              </p:nvSpPr>
              <p:spPr bwMode="auto">
                <a:xfrm>
                  <a:off x="2602" y="3640"/>
                  <a:ext cx="35" cy="24"/>
                </a:xfrm>
                <a:custGeom>
                  <a:gdLst>
                    <a:gd fmla="*/ 1 w 15" name="T0"/>
                    <a:gd fmla="*/ 0 h 10" name="T1"/>
                    <a:gd fmla="*/ 1 w 15" name="T2"/>
                    <a:gd fmla="*/ 1 h 10" name="T3"/>
                    <a:gd fmla="*/ 2 w 15" name="T4"/>
                    <a:gd fmla="*/ 1 h 10" name="T5"/>
                    <a:gd fmla="*/ 10 w 15" name="T6"/>
                    <a:gd fmla="*/ 0 h 10" name="T7"/>
                    <a:gd fmla="*/ 10 w 15" name="T8"/>
                    <a:gd fmla="*/ 3 h 10" name="T9"/>
                    <a:gd fmla="*/ 8 w 15" name="T10"/>
                    <a:gd fmla="*/ 5 h 10" name="T11"/>
                    <a:gd fmla="*/ 5 w 15" name="T12"/>
                    <a:gd fmla="*/ 3 h 10" name="T13"/>
                    <a:gd fmla="*/ 5 w 15" name="T14"/>
                    <a:gd fmla="*/ 1 h 10" name="T15"/>
                    <a:gd fmla="*/ 11 w 15" name="T16"/>
                    <a:gd fmla="*/ 1 h 10" name="T17"/>
                    <a:gd fmla="*/ 14 w 15" name="T18"/>
                    <a:gd fmla="*/ 3 h 10" name="T19"/>
                    <a:gd fmla="*/ 14 w 15" name="T20"/>
                    <a:gd fmla="*/ 0 h 10" name="T21"/>
                    <a:gd fmla="*/ 14 w 15" name="T22"/>
                    <a:gd fmla="*/ 0 h 10" name="T23"/>
                    <a:gd fmla="*/ 10 w 15" name="T24"/>
                    <a:gd fmla="*/ 9 h 10" name="T25"/>
                    <a:gd fmla="*/ 5 w 15" name="T26"/>
                    <a:gd fmla="*/ 9 h 10" name="T27"/>
                    <a:gd fmla="*/ 7 w 15" name="T28"/>
                    <a:gd fmla="*/ 6 h 10" name="T29"/>
                    <a:gd fmla="*/ 4 w 15" name="T30"/>
                    <a:gd fmla="*/ 8 h 10" name="T31"/>
                    <a:gd fmla="*/ 1 w 15" name="T32"/>
                    <a:gd fmla="*/ 6 h 10" name="T33"/>
                    <a:gd fmla="*/ 2 w 15" name="T34"/>
                    <a:gd fmla="*/ 5 h 10" name="T35"/>
                    <a:gd fmla="*/ 3 w 15" name="T36"/>
                    <a:gd fmla="*/ 6 h 10" name="T37"/>
                    <a:gd fmla="*/ 2 w 15" name="T38"/>
                    <a:gd fmla="*/ 6 h 10" name="T39"/>
                    <a:gd fmla="*/ 1 w 15" name="T40"/>
                    <a:gd fmla="*/ 4 h 10" name="T41"/>
                    <a:gd fmla="*/ 1 w 15" name="T42"/>
                    <a:gd fmla="*/ 3 h 10" name="T43"/>
                    <a:gd fmla="*/ 2 w 15" name="T44"/>
                    <a:gd fmla="*/ 3 h 10" name="T45"/>
                    <a:gd fmla="*/ 1 w 15" name="T46"/>
                    <a:gd fmla="*/ 2 h 10" name="T47"/>
                    <a:gd fmla="*/ 4 w 15" name="T48"/>
                    <a:gd fmla="*/ 7 h 10" name="T49"/>
                    <a:gd fmla="*/ 5 w 15" name="T50"/>
                    <a:gd fmla="*/ 10 h 10" name="T51"/>
                    <a:gd fmla="*/ 5 w 15" name="T52"/>
                    <a:gd fmla="*/ 5 h 10" name="T53"/>
                    <a:gd fmla="*/ 4 w 15" name="T54"/>
                    <a:gd fmla="*/ 4 h 10" name="T55"/>
                    <a:gd fmla="*/ 4 w 15" name="T56"/>
                    <a:gd fmla="*/ 4 h 10" name="T57"/>
                    <a:gd fmla="*/ 14 w 15" name="T58"/>
                    <a:gd fmla="*/ 7 h 10" name="T59"/>
                    <a:gd fmla="*/ 14 w 15" name="T60"/>
                    <a:gd fmla="*/ 4 h 10" name="T61"/>
                    <a:gd fmla="*/ 10 w 15" name="T62"/>
                    <a:gd fmla="*/ 4 h 10" name="T63"/>
                    <a:gd fmla="*/ 13 w 15" name="T64"/>
                    <a:gd fmla="*/ 6 h 10" name="T65"/>
                    <a:gd fmla="*/ 13 w 15" name="T66"/>
                    <a:gd fmla="*/ 6 h 10" name="T67"/>
                    <a:gd fmla="*/ 14 w 15" name="T68"/>
                    <a:gd fmla="*/ 2 h 10" name="T69"/>
                    <a:gd fmla="*/ 13 w 15" name="T70"/>
                    <a:gd fmla="*/ 2 h 10" name="T71"/>
                    <a:gd fmla="*/ 14 w 15" name="T72"/>
                    <a:gd fmla="*/ 3 h 10" name="T73"/>
                    <a:gd fmla="*/ 9 w 15" name="T74"/>
                    <a:gd fmla="*/ 8 h 10" name="T75"/>
                    <a:gd fmla="*/ 10 w 15" name="T76"/>
                    <a:gd fmla="*/ 9 h 10" name="T77"/>
                    <a:gd fmla="*/ 11 w 15" name="T78"/>
                    <a:gd fmla="*/ 4 h 10" name="T79"/>
                    <a:gd fmla="*/ 11 w 15" name="T80"/>
                    <a:gd fmla="*/ 4 h 10" name="T81"/>
                    <a:gd fmla="*/ 10 w 15" name="T82"/>
                    <a:gd fmla="*/ 2 h 10" name="T83"/>
                    <a:gd fmla="*/ 5 w 15" name="T84"/>
                    <a:gd fmla="*/ 1 h 10" name="T85"/>
                    <a:gd fmla="*/ 12 w 15" name="T86"/>
                    <a:gd fmla="*/ 1 h 10" name="T87"/>
                    <a:gd fmla="*/ 7 w 15" name="T88"/>
                    <a:gd fmla="*/ 9 h 10" name="T89"/>
                    <a:gd fmla="*/ 7 w 15" name="T90"/>
                    <a:gd fmla="*/ 9 h 10" name="T91"/>
                    <a:gd fmla="*/ 8 w 15" name="T92"/>
                    <a:gd fmla="*/ 4 h 10" name="T93"/>
                    <a:gd fmla="*/ 6 w 15" name="T94"/>
                    <a:gd fmla="*/ 4 h 10" name="T9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b="b" l="0" r="r" t="0"/>
                  <a:pathLst>
                    <a:path h="10" w="15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  <a:moveTo>
                        <a:pt x="10" y="0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lose/>
                      <a:moveTo>
                        <a:pt x="11" y="0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4" y="1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5" y="1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0"/>
                      </a:cubicBezTo>
                      <a:cubicBezTo>
                        <a:pt x="13" y="0"/>
                        <a:pt x="14" y="0"/>
                        <a:pt x="14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lose/>
                      <a:moveTo>
                        <a:pt x="8" y="9"/>
                      </a:moveTo>
                      <a:cubicBezTo>
                        <a:pt x="9" y="9"/>
                        <a:pt x="9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9" y="10"/>
                        <a:pt x="9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0"/>
                        <a:pt x="7" y="10"/>
                        <a:pt x="6" y="10"/>
                      </a:cubicBezTo>
                      <a:cubicBezTo>
                        <a:pt x="6" y="10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6" y="9"/>
                        <a:pt x="7" y="9"/>
                      </a:cubicBezTo>
                      <a:cubicBezTo>
                        <a:pt x="7" y="9"/>
                        <a:pt x="7" y="9"/>
                        <a:pt x="7" y="8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lose/>
                      <a:moveTo>
                        <a:pt x="4" y="8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8"/>
                        <a:pt x="3" y="8"/>
                        <a:pt x="2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7"/>
                        <a:pt x="4" y="8"/>
                        <a:pt x="4" y="8"/>
                      </a:cubicBezTo>
                      <a:close/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7"/>
                        <a:pt x="1" y="6"/>
                        <a:pt x="2" y="6"/>
                      </a:cubicBezTo>
                      <a:close/>
                      <a:moveTo>
                        <a:pt x="1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  <a:moveTo>
                        <a:pt x="4" y="8"/>
                      </a:moveTo>
                      <a:cubicBezTo>
                        <a:pt x="4" y="8"/>
                        <a:pt x="5" y="9"/>
                        <a:pt x="6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8"/>
                        <a:pt x="5" y="8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lose/>
                      <a:moveTo>
                        <a:pt x="3" y="8"/>
                      </a:moveTo>
                      <a:cubicBezTo>
                        <a:pt x="4" y="9"/>
                        <a:pt x="4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lose/>
                      <a:moveTo>
                        <a:pt x="4" y="4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4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11" y="8"/>
                      </a:move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2" y="8"/>
                        <a:pt x="12" y="8"/>
                        <a:pt x="13" y="7"/>
                      </a:cubicBezTo>
                      <a:cubicBezTo>
                        <a:pt x="13" y="7"/>
                        <a:pt x="13" y="7"/>
                        <a:pt x="14" y="7"/>
                      </a:cubicBezTo>
                      <a:cubicBezTo>
                        <a:pt x="14" y="7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5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6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7"/>
                        <a:pt x="12" y="7"/>
                      </a:cubicBezTo>
                      <a:cubicBezTo>
                        <a:pt x="12" y="7"/>
                        <a:pt x="11" y="8"/>
                        <a:pt x="11" y="8"/>
                      </a:cubicBezTo>
                      <a:close/>
                      <a:moveTo>
                        <a:pt x="13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6"/>
                        <a:pt x="13" y="6"/>
                      </a:cubicBezTo>
                      <a:close/>
                      <a:moveTo>
                        <a:pt x="14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lose/>
                      <a:moveTo>
                        <a:pt x="14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3"/>
                        <a:pt x="13" y="3"/>
                      </a:cubicBezTo>
                      <a:cubicBezTo>
                        <a:pt x="13" y="3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3"/>
                      </a:cubicBezTo>
                      <a:cubicBezTo>
                        <a:pt x="14" y="2"/>
                        <a:pt x="14" y="2"/>
                        <a:pt x="14" y="2"/>
                      </a:cubicBezTo>
                      <a:close/>
                      <a:moveTo>
                        <a:pt x="11" y="8"/>
                      </a:moveTo>
                      <a:cubicBezTo>
                        <a:pt x="11" y="8"/>
                        <a:pt x="10" y="9"/>
                        <a:pt x="9" y="9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8"/>
                        <a:pt x="10" y="8"/>
                        <a:pt x="11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lose/>
                      <a:moveTo>
                        <a:pt x="12" y="8"/>
                      </a:moveTo>
                      <a:cubicBezTo>
                        <a:pt x="11" y="9"/>
                        <a:pt x="10" y="9"/>
                        <a:pt x="10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1" y="10"/>
                        <a:pt x="11" y="9"/>
                        <a:pt x="12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lose/>
                      <a:moveTo>
                        <a:pt x="11" y="4"/>
                      </a:move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1" y="4"/>
                        <a:pt x="11" y="4"/>
                        <a:pt x="11" y="4"/>
                      </a:cubicBezTo>
                      <a:close/>
                      <a:moveTo>
                        <a:pt x="11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1" y="4"/>
                        <a:pt x="11" y="4"/>
                        <a:pt x="11" y="4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  <a:moveTo>
                        <a:pt x="12" y="1"/>
                      </a:move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  <a:moveTo>
                        <a:pt x="7" y="9"/>
                      </a:move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0"/>
                        <a:pt x="7" y="10"/>
                        <a:pt x="7" y="9"/>
                      </a:cubicBezTo>
                      <a:close/>
                      <a:moveTo>
                        <a:pt x="8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6"/>
                        <a:pt x="8" y="6"/>
                        <a:pt x="8" y="6"/>
                      </a:cubicBezTo>
                      <a:close/>
                      <a:moveTo>
                        <a:pt x="7" y="6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6"/>
                        <a:pt x="7" y="6"/>
                        <a:pt x="7" y="6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8" name="Freeform 1603"/>
                <p:cNvSpPr>
                  <a:spLocks noEditPoints="1"/>
                </p:cNvSpPr>
                <p:nvPr/>
              </p:nvSpPr>
              <p:spPr bwMode="auto">
                <a:xfrm>
                  <a:off x="2602" y="3620"/>
                  <a:ext cx="35" cy="20"/>
                </a:xfrm>
                <a:custGeom>
                  <a:gdLst>
                    <a:gd fmla="*/ 1 w 15" name="T0"/>
                    <a:gd fmla="*/ 5 h 8" name="T1"/>
                    <a:gd fmla="*/ 2 w 15" name="T2"/>
                    <a:gd fmla="*/ 8 h 8" name="T3"/>
                    <a:gd fmla="*/ 1 w 15" name="T4"/>
                    <a:gd fmla="*/ 8 h 8" name="T5"/>
                    <a:gd fmla="*/ 0 w 15" name="T6"/>
                    <a:gd fmla="*/ 8 h 8" name="T7"/>
                    <a:gd fmla="*/ 7 w 15" name="T8"/>
                    <a:gd fmla="*/ 8 h 8" name="T9"/>
                    <a:gd fmla="*/ 5 w 15" name="T10"/>
                    <a:gd fmla="*/ 5 h 8" name="T11"/>
                    <a:gd fmla="*/ 7 w 15" name="T12"/>
                    <a:gd fmla="*/ 4 h 8" name="T13"/>
                    <a:gd fmla="*/ 8 w 15" name="T14"/>
                    <a:gd fmla="*/ 7 h 8" name="T15"/>
                    <a:gd fmla="*/ 8 w 15" name="T16"/>
                    <a:gd fmla="*/ 8 h 8" name="T17"/>
                    <a:gd fmla="*/ 10 w 15" name="T18"/>
                    <a:gd fmla="*/ 8 h 8" name="T19"/>
                    <a:gd fmla="*/ 14 w 15" name="T20"/>
                    <a:gd fmla="*/ 8 h 8" name="T21"/>
                    <a:gd fmla="*/ 14 w 15" name="T22"/>
                    <a:gd fmla="*/ 7 h 8" name="T23"/>
                    <a:gd fmla="*/ 14 w 15" name="T24"/>
                    <a:gd fmla="*/ 7 h 8" name="T25"/>
                    <a:gd fmla="*/ 11 w 15" name="T26"/>
                    <a:gd fmla="*/ 8 h 8" name="T27"/>
                    <a:gd fmla="*/ 4 w 15" name="T28"/>
                    <a:gd fmla="*/ 5 h 8" name="T29"/>
                    <a:gd fmla="*/ 2 w 15" name="T30"/>
                    <a:gd fmla="*/ 1 h 8" name="T31"/>
                    <a:gd fmla="*/ 2 w 15" name="T32"/>
                    <a:gd fmla="*/ 1 h 8" name="T33"/>
                    <a:gd fmla="*/ 1 w 15" name="T34"/>
                    <a:gd fmla="*/ 2 h 8" name="T35"/>
                    <a:gd fmla="*/ 1 w 15" name="T36"/>
                    <a:gd fmla="*/ 2 h 8" name="T37"/>
                    <a:gd fmla="*/ 14 w 15" name="T38"/>
                    <a:gd fmla="*/ 4 h 8" name="T39"/>
                    <a:gd fmla="*/ 13 w 15" name="T40"/>
                    <a:gd fmla="*/ 2 h 8" name="T41"/>
                    <a:gd fmla="*/ 13 w 15" name="T42"/>
                    <a:gd fmla="*/ 2 h 8" name="T43"/>
                    <a:gd fmla="*/ 11 w 15" name="T44"/>
                    <a:gd fmla="*/ 1 h 8" name="T45"/>
                    <a:gd fmla="*/ 15 w 15" name="T46"/>
                    <a:gd fmla="*/ 1 h 8" name="T47"/>
                    <a:gd fmla="*/ 8 w 15" name="T48"/>
                    <a:gd fmla="*/ 3 h 8" name="T49"/>
                    <a:gd fmla="*/ 6 w 15" name="T50"/>
                    <a:gd fmla="*/ 1 h 8" name="T51"/>
                    <a:gd fmla="*/ 6 w 15" name="T52"/>
                    <a:gd fmla="*/ 1 h 8" name="T53"/>
                    <a:gd fmla="*/ 10 w 15" name="T54"/>
                    <a:gd fmla="*/ 1 h 8" name="T55"/>
                    <a:gd fmla="*/ 8 w 15" name="T56"/>
                    <a:gd fmla="*/ 2 h 8" name="T57"/>
                    <a:gd fmla="*/ 0 w 15" name="T58"/>
                    <a:gd fmla="*/ 6 h 8" name="T59"/>
                    <a:gd fmla="*/ 1 w 15" name="T60"/>
                    <a:gd fmla="*/ 4 h 8" name="T61"/>
                    <a:gd fmla="*/ 1 w 15" name="T62"/>
                    <a:gd fmla="*/ 6 h 8" name="T63"/>
                    <a:gd fmla="*/ 13 w 15" name="T64"/>
                    <a:gd fmla="*/ 4 h 8" name="T65"/>
                    <a:gd fmla="*/ 14 w 15" name="T66"/>
                    <a:gd fmla="*/ 4 h 8" name="T67"/>
                    <a:gd fmla="*/ 15 w 15" name="T68"/>
                    <a:gd fmla="*/ 6 h 8" name="T69"/>
                    <a:gd fmla="*/ 4 w 15" name="T70"/>
                    <a:gd fmla="*/ 4 h 8" name="T71"/>
                    <a:gd fmla="*/ 5 w 15" name="T72"/>
                    <a:gd fmla="*/ 6 h 8" name="T73"/>
                    <a:gd fmla="*/ 3 w 15" name="T74"/>
                    <a:gd fmla="*/ 5 h 8" name="T75"/>
                    <a:gd fmla="*/ 4 w 15" name="T76"/>
                    <a:gd fmla="*/ 4 h 8" name="T77"/>
                    <a:gd fmla="*/ 9 w 15" name="T78"/>
                    <a:gd fmla="*/ 5 h 8" name="T79"/>
                    <a:gd fmla="*/ 11 w 15" name="T80"/>
                    <a:gd fmla="*/ 4 h 8" name="T81"/>
                    <a:gd fmla="*/ 10 w 15" name="T82"/>
                    <a:gd fmla="*/ 6 h 8" name="T83"/>
                    <a:gd fmla="*/ 3 w 15" name="T84"/>
                    <a:gd fmla="*/ 7 h 8" name="T85"/>
                    <a:gd fmla="*/ 3 w 15" name="T86"/>
                    <a:gd fmla="*/ 8 h 8" name="T87"/>
                    <a:gd fmla="*/ 1 w 15" name="T88"/>
                    <a:gd fmla="*/ 1 h 8" name="T89"/>
                    <a:gd fmla="*/ 5 w 15" name="T90"/>
                    <a:gd fmla="*/ 1 h 8" name="T91"/>
                    <a:gd fmla="*/ 3 w 15" name="T92"/>
                    <a:gd fmla="*/ 1 h 8" name="T93"/>
                    <a:gd fmla="*/ 5 w 15" name="T94"/>
                    <a:gd fmla="*/ 0 h 8" name="T95"/>
                    <a:gd fmla="*/ 5 w 15" name="T96"/>
                    <a:gd fmla="*/ 1 h 8" name="T97"/>
                    <a:gd fmla="*/ 10 w 15" name="T98"/>
                    <a:gd fmla="*/ 7 h 8" name="T99"/>
                    <a:gd fmla="*/ 13 w 15" name="T100"/>
                    <a:gd fmla="*/ 1 h 8" name="T101"/>
                    <a:gd fmla="*/ 14 w 15" name="T102"/>
                    <a:gd fmla="*/ 2 h 8" name="T103"/>
                    <a:gd fmla="*/ 7 w 15" name="T104"/>
                    <a:gd fmla="*/ 1 h 8" name="T105"/>
                    <a:gd fmla="*/ 7 w 15" name="T106"/>
                    <a:gd fmla="*/ 1 h 8" name="T107"/>
                    <a:gd fmla="*/ 12 w 15" name="T108"/>
                    <a:gd fmla="*/ 2 h 8" name="T109"/>
                    <a:gd fmla="*/ 10 w 15" name="T110"/>
                    <a:gd fmla="*/ 1 h 8" name="T111"/>
                    <a:gd fmla="*/ 12 w 15" name="T112"/>
                    <a:gd fmla="*/ 1 h 8" name="T113"/>
                    <a:gd fmla="*/ 6 w 15" name="T114"/>
                    <a:gd fmla="*/ 3 h 8" name="T115"/>
                    <a:gd fmla="*/ 7 w 15" name="T116"/>
                    <a:gd fmla="*/ 3 h 8" name="T117"/>
                    <a:gd fmla="*/ 8 w 15" name="T118"/>
                    <a:gd fmla="*/ 5 h 8" name="T1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b="b" l="0" r="r" t="0"/>
                  <a:pathLst>
                    <a:path h="8" w="15">
                      <a:moveTo>
                        <a:pt x="0" y="8"/>
                      </a:moveTo>
                      <a:cubicBezTo>
                        <a:pt x="0" y="8"/>
                        <a:pt x="0" y="7"/>
                        <a:pt x="1" y="7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lose/>
                      <a:moveTo>
                        <a:pt x="5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lose/>
                      <a:moveTo>
                        <a:pt x="14" y="8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7"/>
                        <a:pt x="14" y="7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7"/>
                        <a:pt x="13" y="8"/>
                        <a:pt x="13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lose/>
                      <a:moveTo>
                        <a:pt x="1" y="2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  <a:moveTo>
                        <a:pt x="14" y="2"/>
                      </a:move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3" y="0"/>
                        <a:pt x="14" y="0"/>
                      </a:cubicBezTo>
                      <a:cubicBezTo>
                        <a:pt x="15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4" y="2"/>
                      </a:cubicBezTo>
                      <a:close/>
                      <a:moveTo>
                        <a:pt x="8" y="2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lose/>
                      <a:moveTo>
                        <a:pt x="1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  <a:moveTo>
                        <a:pt x="1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  <a:moveTo>
                        <a:pt x="14" y="4"/>
                      </a:move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4"/>
                        <a:pt x="14" y="4"/>
                        <a:pt x="14" y="4"/>
                      </a:cubicBezTo>
                      <a:close/>
                      <a:moveTo>
                        <a:pt x="14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4"/>
                        <a:pt x="14" y="4"/>
                        <a:pt x="14" y="4"/>
                      </a:cubicBezTo>
                      <a:close/>
                      <a:moveTo>
                        <a:pt x="4" y="4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4" y="4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4"/>
                        <a:pt x="4" y="4"/>
                        <a:pt x="4" y="4"/>
                      </a:cubicBezTo>
                      <a:close/>
                      <a:moveTo>
                        <a:pt x="11" y="4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1" y="4"/>
                        <a:pt x="11" y="4"/>
                        <a:pt x="11" y="4"/>
                      </a:cubicBezTo>
                      <a:close/>
                      <a:moveTo>
                        <a:pt x="11" y="4"/>
                      </a:move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4"/>
                        <a:pt x="11" y="4"/>
                        <a:pt x="11" y="4"/>
                      </a:cubicBezTo>
                      <a:close/>
                      <a:moveTo>
                        <a:pt x="3" y="8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lose/>
                      <a:moveTo>
                        <a:pt x="5" y="1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  <a:moveTo>
                        <a:pt x="5" y="1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  <a:moveTo>
                        <a:pt x="12" y="8"/>
                      </a:move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lose/>
                      <a:moveTo>
                        <a:pt x="13" y="1"/>
                      </a:move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2"/>
                        <a:pt x="14" y="2"/>
                      </a:cubicBezTo>
                      <a:cubicBezTo>
                        <a:pt x="14" y="2"/>
                        <a:pt x="13" y="1"/>
                        <a:pt x="13" y="1"/>
                      </a:cubicBezTo>
                      <a:close/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2"/>
                        <a:pt x="7" y="2"/>
                      </a:cubicBezTo>
                      <a:cubicBezTo>
                        <a:pt x="7" y="2"/>
                        <a:pt x="7" y="1"/>
                        <a:pt x="7" y="1"/>
                      </a:cubicBezTo>
                      <a:close/>
                      <a:moveTo>
                        <a:pt x="1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lose/>
                      <a:moveTo>
                        <a:pt x="10" y="1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lose/>
                      <a:moveTo>
                        <a:pt x="7" y="3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3"/>
                        <a:pt x="7" y="3"/>
                        <a:pt x="7" y="3"/>
                      </a:cubicBezTo>
                      <a:close/>
                      <a:moveTo>
                        <a:pt x="8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69" name="Freeform 1604"/>
                <p:cNvSpPr>
                  <a:spLocks noEditPoints="1"/>
                </p:cNvSpPr>
                <p:nvPr/>
              </p:nvSpPr>
              <p:spPr bwMode="auto">
                <a:xfrm>
                  <a:off x="2602" y="3620"/>
                  <a:ext cx="23" cy="46"/>
                </a:xfrm>
                <a:custGeom>
                  <a:gdLst>
                    <a:gd fmla="*/ 5 w 10" name="T0"/>
                    <a:gd fmla="*/ 17 h 19" name="T1"/>
                    <a:gd fmla="*/ 3 w 10" name="T2"/>
                    <a:gd fmla="*/ 16 h 19" name="T3"/>
                    <a:gd fmla="*/ 4 w 10" name="T4"/>
                    <a:gd fmla="*/ 16 h 19" name="T5"/>
                    <a:gd fmla="*/ 3 w 10" name="T6"/>
                    <a:gd fmla="*/ 14 h 19" name="T7"/>
                    <a:gd fmla="*/ 2 w 10" name="T8"/>
                    <a:gd fmla="*/ 13 h 19" name="T9"/>
                    <a:gd fmla="*/ 5 w 10" name="T10"/>
                    <a:gd fmla="*/ 12 h 19" name="T11"/>
                    <a:gd fmla="*/ 4 w 10" name="T12"/>
                    <a:gd fmla="*/ 15 h 19" name="T13"/>
                    <a:gd fmla="*/ 7 w 10" name="T14"/>
                    <a:gd fmla="*/ 16 h 19" name="T15"/>
                    <a:gd fmla="*/ 9 w 10" name="T16"/>
                    <a:gd fmla="*/ 17 h 19" name="T17"/>
                    <a:gd fmla="*/ 8 w 10" name="T18"/>
                    <a:gd fmla="*/ 18 h 19" name="T19"/>
                    <a:gd fmla="*/ 8 w 10" name="T20"/>
                    <a:gd fmla="*/ 18 h 19" name="T21"/>
                    <a:gd fmla="*/ 8 w 10" name="T22"/>
                    <a:gd fmla="*/ 16 h 19" name="T23"/>
                    <a:gd fmla="*/ 7 w 10" name="T24"/>
                    <a:gd fmla="*/ 17 h 19" name="T25"/>
                    <a:gd fmla="*/ 5 w 10" name="T26"/>
                    <a:gd fmla="*/ 17 h 19" name="T27"/>
                    <a:gd fmla="*/ 5 w 10" name="T28"/>
                    <a:gd fmla="*/ 18 h 19" name="T29"/>
                    <a:gd fmla="*/ 4 w 10" name="T30"/>
                    <a:gd fmla="*/ 17 h 19" name="T31"/>
                    <a:gd fmla="*/ 5 w 10" name="T32"/>
                    <a:gd fmla="*/ 17 h 19" name="T33"/>
                    <a:gd fmla="*/ 4 w 10" name="T34"/>
                    <a:gd fmla="*/ 16 h 19" name="T35"/>
                    <a:gd fmla="*/ 1 w 10" name="T36"/>
                    <a:gd fmla="*/ 15 h 19" name="T37"/>
                    <a:gd fmla="*/ 0 w 10" name="T38"/>
                    <a:gd fmla="*/ 12 h 19" name="T39"/>
                    <a:gd fmla="*/ 0 w 10" name="T40"/>
                    <a:gd fmla="*/ 8 h 19" name="T41"/>
                    <a:gd fmla="*/ 1 w 10" name="T42"/>
                    <a:gd fmla="*/ 7 h 19" name="T43"/>
                    <a:gd fmla="*/ 2 w 10" name="T44"/>
                    <a:gd fmla="*/ 9 h 19" name="T45"/>
                    <a:gd fmla="*/ 2 w 10" name="T46"/>
                    <a:gd fmla="*/ 12 h 19" name="T47"/>
                    <a:gd fmla="*/ 1 w 10" name="T48"/>
                    <a:gd fmla="*/ 12 h 19" name="T49"/>
                    <a:gd fmla="*/ 1 w 10" name="T50"/>
                    <a:gd fmla="*/ 12 h 19" name="T51"/>
                    <a:gd fmla="*/ 2 w 10" name="T52"/>
                    <a:gd fmla="*/ 15 h 19" name="T53"/>
                    <a:gd fmla="*/ 0 w 10" name="T54"/>
                    <a:gd fmla="*/ 11 h 19" name="T55"/>
                    <a:gd fmla="*/ 1 w 10" name="T56"/>
                    <a:gd fmla="*/ 11 h 19" name="T57"/>
                    <a:gd fmla="*/ 1 w 10" name="T58"/>
                    <a:gd fmla="*/ 11 h 19" name="T59"/>
                    <a:gd fmla="*/ 2 w 10" name="T60"/>
                    <a:gd fmla="*/ 10 h 19" name="T61"/>
                    <a:gd fmla="*/ 1 w 10" name="T62"/>
                    <a:gd fmla="*/ 5 h 19" name="T63"/>
                    <a:gd fmla="*/ 1 w 10" name="T64"/>
                    <a:gd fmla="*/ 10 h 19" name="T65"/>
                    <a:gd fmla="*/ 4 w 10" name="T66"/>
                    <a:gd fmla="*/ 9 h 19" name="T67"/>
                    <a:gd fmla="*/ 1 w 10" name="T68"/>
                    <a:gd fmla="*/ 5 h 19" name="T69"/>
                    <a:gd fmla="*/ 7 w 10" name="T70"/>
                    <a:gd fmla="*/ 13 h 19" name="T71"/>
                    <a:gd fmla="*/ 8 w 10" name="T72"/>
                    <a:gd fmla="*/ 13 h 19" name="T73"/>
                    <a:gd fmla="*/ 10 w 10" name="T74"/>
                    <a:gd fmla="*/ 11 h 19" name="T75"/>
                    <a:gd fmla="*/ 10 w 10" name="T76"/>
                    <a:gd fmla="*/ 11 h 19" name="T77"/>
                    <a:gd fmla="*/ 5 w 10" name="T78"/>
                    <a:gd fmla="*/ 11 h 19" name="T79"/>
                    <a:gd fmla="*/ 5 w 10" name="T80"/>
                    <a:gd fmla="*/ 11 h 19" name="T81"/>
                    <a:gd fmla="*/ 5 w 10" name="T82"/>
                    <a:gd fmla="*/ 8 h 19" name="T83"/>
                    <a:gd fmla="*/ 6 w 10" name="T84"/>
                    <a:gd fmla="*/ 9 h 19" name="T85"/>
                    <a:gd fmla="*/ 9 w 10" name="T86"/>
                    <a:gd fmla="*/ 8 h 19" name="T87"/>
                    <a:gd fmla="*/ 10 w 10" name="T88"/>
                    <a:gd fmla="*/ 9 h 19" name="T89"/>
                    <a:gd fmla="*/ 6 w 10" name="T90"/>
                    <a:gd fmla="*/ 6 h 19" name="T91"/>
                    <a:gd fmla="*/ 6 w 10" name="T92"/>
                    <a:gd fmla="*/ 8 h 19" name="T93"/>
                    <a:gd fmla="*/ 10 w 10" name="T94"/>
                    <a:gd fmla="*/ 6 h 19" name="T95"/>
                    <a:gd fmla="*/ 8 w 10" name="T96"/>
                    <a:gd fmla="*/ 7 h 19" name="T97"/>
                    <a:gd fmla="*/ 8 w 10" name="T98"/>
                    <a:gd fmla="*/ 4 h 19" name="T99"/>
                    <a:gd fmla="*/ 7 w 10" name="T100"/>
                    <a:gd fmla="*/ 7 h 19" name="T101"/>
                    <a:gd fmla="*/ 4 w 10" name="T102"/>
                    <a:gd fmla="*/ 4 h 19" name="T103"/>
                    <a:gd fmla="*/ 4 w 10" name="T104"/>
                    <a:gd fmla="*/ 5 h 19" name="T105"/>
                    <a:gd fmla="*/ 2 w 10" name="T106"/>
                    <a:gd fmla="*/ 1 h 19" name="T107"/>
                    <a:gd fmla="*/ 4 w 10" name="T108"/>
                    <a:gd fmla="*/ 1 h 19" name="T109"/>
                    <a:gd fmla="*/ 1 w 10" name="T110"/>
                    <a:gd fmla="*/ 2 h 19" name="T111"/>
                    <a:gd fmla="*/ 1 w 10" name="T112"/>
                    <a:gd fmla="*/ 2 h 19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19" w="10">
                      <a:moveTo>
                        <a:pt x="8" y="18"/>
                      </a:moveTo>
                      <a:cubicBezTo>
                        <a:pt x="7" y="18"/>
                        <a:pt x="7" y="18"/>
                        <a:pt x="6" y="18"/>
                      </a:cubicBezTo>
                      <a:cubicBezTo>
                        <a:pt x="6" y="18"/>
                        <a:pt x="6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8"/>
                        <a:pt x="4" y="17"/>
                        <a:pt x="3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4" y="16"/>
                        <a:pt x="4" y="17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7" y="17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9" y="18"/>
                        <a:pt x="9" y="18"/>
                      </a:cubicBezTo>
                      <a:cubicBezTo>
                        <a:pt x="8" y="18"/>
                        <a:pt x="8" y="18"/>
                        <a:pt x="8" y="18"/>
                      </a:cubicBezTo>
                      <a:close/>
                      <a:moveTo>
                        <a:pt x="5" y="17"/>
                      </a:move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7" y="19"/>
                        <a:pt x="8" y="18"/>
                        <a:pt x="8" y="18"/>
                      </a:cubicBezTo>
                      <a:cubicBezTo>
                        <a:pt x="9" y="17"/>
                        <a:pt x="10" y="17"/>
                        <a:pt x="10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7"/>
                        <a:pt x="9" y="17"/>
                        <a:pt x="8" y="17"/>
                      </a:cubicBezTo>
                      <a:cubicBezTo>
                        <a:pt x="8" y="17"/>
                        <a:pt x="8" y="17"/>
                        <a:pt x="8" y="16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lose/>
                      <a:moveTo>
                        <a:pt x="3" y="16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7"/>
                        <a:pt x="4" y="18"/>
                        <a:pt x="5" y="18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3" y="16"/>
                        <a:pt x="3" y="16"/>
                      </a:cubicBezTo>
                      <a:close/>
                      <a:moveTo>
                        <a:pt x="4" y="16"/>
                      </a:moveTo>
                      <a:cubicBezTo>
                        <a:pt x="4" y="16"/>
                        <a:pt x="5" y="16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5" y="16"/>
                        <a:pt x="5" y="16"/>
                        <a:pt x="4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6"/>
                        <a:pt x="4" y="16"/>
                        <a:pt x="4" y="16"/>
                      </a:cubicBezTo>
                      <a:close/>
                      <a:moveTo>
                        <a:pt x="2" y="15"/>
                      </a:moveTo>
                      <a:cubicBezTo>
                        <a:pt x="2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1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8"/>
                      </a:cubicBezTo>
                      <a:cubicBezTo>
                        <a:pt x="0" y="8"/>
                        <a:pt x="0" y="7"/>
                        <a:pt x="1" y="7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1" y="13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lose/>
                      <a:moveTo>
                        <a:pt x="1" y="1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lose/>
                      <a:moveTo>
                        <a:pt x="1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1"/>
                        <a:pt x="1" y="11"/>
                      </a:cubicBezTo>
                      <a:close/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1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7"/>
                        <a:pt x="1" y="7"/>
                      </a:cubicBezTo>
                      <a:cubicBezTo>
                        <a:pt x="1" y="5"/>
                        <a:pt x="1" y="5"/>
                        <a:pt x="1" y="5"/>
                      </a:cubicBezTo>
                      <a:close/>
                      <a:moveTo>
                        <a:pt x="8" y="13"/>
                      </a:move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3"/>
                        <a:pt x="8" y="13"/>
                        <a:pt x="8" y="13"/>
                      </a:cubicBezTo>
                      <a:close/>
                      <a:moveTo>
                        <a:pt x="10" y="11"/>
                      </a:move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lose/>
                      <a:moveTo>
                        <a:pt x="5" y="11"/>
                      </a:move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5" y="11"/>
                        <a:pt x="5" y="11"/>
                        <a:pt x="5" y="11"/>
                      </a:cubicBezTo>
                      <a:close/>
                      <a:moveTo>
                        <a:pt x="6" y="9"/>
                      </a:move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lose/>
                      <a:moveTo>
                        <a:pt x="10" y="9"/>
                      </a:move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lose/>
                      <a:moveTo>
                        <a:pt x="6" y="8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lose/>
                      <a:moveTo>
                        <a:pt x="8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8" y="7"/>
                        <a:pt x="8" y="7"/>
                        <a:pt x="8" y="7"/>
                      </a:cubicBezTo>
                      <a:close/>
                      <a:moveTo>
                        <a:pt x="7" y="7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7"/>
                        <a:pt x="7" y="7"/>
                        <a:pt x="7" y="7"/>
                      </a:cubicBezTo>
                      <a:close/>
                      <a:moveTo>
                        <a:pt x="4" y="5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lose/>
                      <a:moveTo>
                        <a:pt x="1" y="4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0"/>
                        <a:pt x="2" y="0"/>
                        <a:pt x="2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0" name="Freeform 1605"/>
                <p:cNvSpPr>
                  <a:spLocks noEditPoints="1"/>
                </p:cNvSpPr>
                <p:nvPr/>
              </p:nvSpPr>
              <p:spPr bwMode="auto">
                <a:xfrm>
                  <a:off x="2602" y="3620"/>
                  <a:ext cx="35" cy="44"/>
                </a:xfrm>
                <a:custGeom>
                  <a:gdLst>
                    <a:gd fmla="*/ 11 w 15" name="T0"/>
                    <a:gd fmla="*/ 17 h 18" name="T1"/>
                    <a:gd fmla="*/ 9 w 15" name="T2"/>
                    <a:gd fmla="*/ 17 h 18" name="T3"/>
                    <a:gd fmla="*/ 11 w 15" name="T4"/>
                    <a:gd fmla="*/ 16 h 18" name="T5"/>
                    <a:gd fmla="*/ 10 w 15" name="T6"/>
                    <a:gd fmla="*/ 12 h 18" name="T7"/>
                    <a:gd fmla="*/ 13 w 15" name="T8"/>
                    <a:gd fmla="*/ 13 h 18" name="T9"/>
                    <a:gd fmla="*/ 13 w 15" name="T10"/>
                    <a:gd fmla="*/ 10 h 18" name="T11"/>
                    <a:gd fmla="*/ 13 w 15" name="T12"/>
                    <a:gd fmla="*/ 9 h 18" name="T13"/>
                    <a:gd fmla="*/ 13 w 15" name="T14"/>
                    <a:gd fmla="*/ 8 h 18" name="T15"/>
                    <a:gd fmla="*/ 13 w 15" name="T16"/>
                    <a:gd fmla="*/ 6 h 18" name="T17"/>
                    <a:gd fmla="*/ 14 w 15" name="T18"/>
                    <a:gd fmla="*/ 5 h 18" name="T19"/>
                    <a:gd fmla="*/ 15 w 15" name="T20"/>
                    <a:gd fmla="*/ 8 h 18" name="T21"/>
                    <a:gd fmla="*/ 15 w 15" name="T22"/>
                    <a:gd fmla="*/ 10 h 18" name="T23"/>
                    <a:gd fmla="*/ 14 w 15" name="T24"/>
                    <a:gd fmla="*/ 14 h 18" name="T25"/>
                    <a:gd fmla="*/ 13 w 15" name="T26"/>
                    <a:gd fmla="*/ 15 h 18" name="T27"/>
                    <a:gd fmla="*/ 12 w 15" name="T28"/>
                    <a:gd fmla="*/ 17 h 18" name="T29"/>
                    <a:gd fmla="*/ 11 w 15" name="T30"/>
                    <a:gd fmla="*/ 17 h 18" name="T31"/>
                    <a:gd fmla="*/ 10 w 15" name="T32"/>
                    <a:gd fmla="*/ 18 h 18" name="T33"/>
                    <a:gd fmla="*/ 11 w 15" name="T34"/>
                    <a:gd fmla="*/ 17 h 18" name="T35"/>
                    <a:gd fmla="*/ 9 w 15" name="T36"/>
                    <a:gd fmla="*/ 17 h 18" name="T37"/>
                    <a:gd fmla="*/ 11 w 15" name="T38"/>
                    <a:gd fmla="*/ 12 h 18" name="T39"/>
                    <a:gd fmla="*/ 12 w 15" name="T40"/>
                    <a:gd fmla="*/ 15 h 18" name="T41"/>
                    <a:gd fmla="*/ 12 w 15" name="T42"/>
                    <a:gd fmla="*/ 16 h 18" name="T43"/>
                    <a:gd fmla="*/ 14 w 15" name="T44"/>
                    <a:gd fmla="*/ 15 h 18" name="T45"/>
                    <a:gd fmla="*/ 14 w 15" name="T46"/>
                    <a:gd fmla="*/ 12 h 18" name="T47"/>
                    <a:gd fmla="*/ 14 w 15" name="T48"/>
                    <a:gd fmla="*/ 12 h 18" name="T49"/>
                    <a:gd fmla="*/ 11 w 15" name="T50"/>
                    <a:gd fmla="*/ 12 h 18" name="T51"/>
                    <a:gd fmla="*/ 14 w 15" name="T52"/>
                    <a:gd fmla="*/ 12 h 18" name="T53"/>
                    <a:gd fmla="*/ 15 w 15" name="T54"/>
                    <a:gd fmla="*/ 10 h 18" name="T55"/>
                    <a:gd fmla="*/ 13 w 15" name="T56"/>
                    <a:gd fmla="*/ 9 h 18" name="T57"/>
                    <a:gd fmla="*/ 14 w 15" name="T58"/>
                    <a:gd fmla="*/ 11 h 18" name="T59"/>
                    <a:gd fmla="*/ 14 w 15" name="T60"/>
                    <a:gd fmla="*/ 7 h 18" name="T61"/>
                    <a:gd fmla="*/ 14 w 15" name="T62"/>
                    <a:gd fmla="*/ 6 h 18" name="T63"/>
                    <a:gd fmla="*/ 13 w 15" name="T64"/>
                    <a:gd fmla="*/ 8 h 18" name="T65"/>
                    <a:gd fmla="*/ 13 w 15" name="T66"/>
                    <a:gd fmla="*/ 9 h 18" name="T67"/>
                    <a:gd fmla="*/ 6 w 15" name="T68"/>
                    <a:gd fmla="*/ 11 h 18" name="T69"/>
                    <a:gd fmla="*/ 6 w 15" name="T70"/>
                    <a:gd fmla="*/ 11 h 18" name="T71"/>
                    <a:gd fmla="*/ 6 w 15" name="T72"/>
                    <a:gd fmla="*/ 11 h 18" name="T73"/>
                    <a:gd fmla="*/ 3 w 15" name="T74"/>
                    <a:gd fmla="*/ 12 h 18" name="T75"/>
                    <a:gd fmla="*/ 4 w 15" name="T76"/>
                    <a:gd fmla="*/ 12 h 18" name="T77"/>
                    <a:gd fmla="*/ 4 w 15" name="T78"/>
                    <a:gd fmla="*/ 12 h 18" name="T79"/>
                    <a:gd fmla="*/ 1 w 15" name="T80"/>
                    <a:gd fmla="*/ 6 h 18" name="T81"/>
                    <a:gd fmla="*/ 2 w 15" name="T82"/>
                    <a:gd fmla="*/ 6 h 18" name="T83"/>
                    <a:gd fmla="*/ 1 w 15" name="T84"/>
                    <a:gd fmla="*/ 6 h 18" name="T85"/>
                    <a:gd fmla="*/ 1 w 15" name="T86"/>
                    <a:gd fmla="*/ 4 h 18" name="T87"/>
                    <a:gd fmla="*/ 0 w 15" name="T88"/>
                    <a:gd fmla="*/ 4 h 18" name="T89"/>
                    <a:gd fmla="*/ 11 w 15" name="T90"/>
                    <a:gd fmla="*/ 5 h 18" name="T91"/>
                    <a:gd fmla="*/ 11 w 15" name="T92"/>
                    <a:gd fmla="*/ 4 h 18" name="T93"/>
                    <a:gd fmla="*/ 13 w 15" name="T94"/>
                    <a:gd fmla="*/ 2 h 18" name="T95"/>
                    <a:gd fmla="*/ 14 w 15" name="T96"/>
                    <a:gd fmla="*/ 4 h 18" name="T97"/>
                    <a:gd fmla="*/ 14 w 15" name="T98"/>
                    <a:gd fmla="*/ 2 h 18" name="T99"/>
                    <a:gd fmla="*/ 11 w 15" name="T100"/>
                    <a:gd fmla="*/ 1 h 18" name="T101"/>
                    <a:gd fmla="*/ 13 w 15" name="T102"/>
                    <a:gd fmla="*/ 2 h 18" name="T103"/>
                    <a:gd fmla="*/ 13 w 15" name="T104"/>
                    <a:gd fmla="*/ 1 h 18" name="T105"/>
                    <a:gd fmla="*/ 14 w 15" name="T106"/>
                    <a:gd fmla="*/ 4 h 18" name="T107"/>
                    <a:gd fmla="*/ 7 w 15" name="T108"/>
                    <a:gd fmla="*/ 3 h 18" name="T109"/>
                    <a:gd fmla="*/ 5 w 15" name="T110"/>
                    <a:gd fmla="*/ 2 h 18" name="T111"/>
                    <a:gd fmla="*/ 9 w 15" name="T112"/>
                    <a:gd fmla="*/ 1 h 18" name="T113"/>
                    <a:gd fmla="*/ 8 w 15" name="T114"/>
                    <a:gd fmla="*/ 2 h 18" name="T115"/>
                    <a:gd fmla="*/ 8 w 15" name="T116"/>
                    <a:gd fmla="*/ 3 h 18" name="T117"/>
                    <a:gd fmla="*/ 7 w 15" name="T118"/>
                    <a:gd fmla="*/ 3 h 18" name="T119"/>
                    <a:gd fmla="*/ 8 w 15" name="T120"/>
                    <a:gd fmla="*/ 1 h 18" name="T121"/>
                    <a:gd fmla="*/ 8 w 15" name="T122"/>
                    <a:gd fmla="*/ 1 h 18" name="T123"/>
                    <a:gd fmla="*/ 5 w 15" name="T124"/>
                    <a:gd fmla="*/ 1 h 18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18" w="15">
                      <a:moveTo>
                        <a:pt x="10" y="18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11" y="17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0" y="16"/>
                        <a:pt x="10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6"/>
                        <a:pt x="10" y="16"/>
                        <a:pt x="11" y="15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4"/>
                        <a:pt x="12" y="14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7"/>
                        <a:pt x="14" y="7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5" y="7"/>
                        <a:pt x="15" y="8"/>
                        <a:pt x="15" y="8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4" y="13"/>
                        <a:pt x="14" y="14"/>
                      </a:cubicBezTo>
                      <a:cubicBezTo>
                        <a:pt x="14" y="14"/>
                        <a:pt x="14" y="14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3" y="15"/>
                        <a:pt x="13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1" y="17"/>
                        <a:pt x="11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lose/>
                      <a:moveTo>
                        <a:pt x="11" y="17"/>
                      </a:move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0" y="17"/>
                        <a:pt x="10" y="17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8"/>
                        <a:pt x="11" y="17"/>
                        <a:pt x="12" y="1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1" y="17"/>
                      </a:cubicBezTo>
                      <a:close/>
                      <a:moveTo>
                        <a:pt x="11" y="15"/>
                      </a:moveTo>
                      <a:cubicBezTo>
                        <a:pt x="10" y="16"/>
                        <a:pt x="10" y="16"/>
                        <a:pt x="9" y="16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1" y="16"/>
                        <a:pt x="11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lose/>
                      <a:moveTo>
                        <a:pt x="11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4"/>
                        <a:pt x="12" y="15"/>
                        <a:pt x="12" y="15"/>
                      </a:cubicBezTo>
                      <a:cubicBezTo>
                        <a:pt x="12" y="15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3" y="15"/>
                        <a:pt x="13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4"/>
                        <a:pt x="13" y="14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4" y="11"/>
                      </a:move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lose/>
                      <a:moveTo>
                        <a:pt x="13" y="9"/>
                      </a:moveTo>
                      <a:cubicBezTo>
                        <a:pt x="13" y="9"/>
                        <a:pt x="13" y="9"/>
                        <a:pt x="14" y="9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5" y="9"/>
                        <a:pt x="15" y="9"/>
                        <a:pt x="15" y="8"/>
                      </a:cubicBezTo>
                      <a:cubicBezTo>
                        <a:pt x="15" y="8"/>
                        <a:pt x="15" y="8"/>
                        <a:pt x="14" y="7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7"/>
                        <a:pt x="13" y="8"/>
                        <a:pt x="13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lose/>
                      <a:moveTo>
                        <a:pt x="5" y="13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5" y="13"/>
                        <a:pt x="5" y="13"/>
                        <a:pt x="5" y="13"/>
                      </a:cubicBezTo>
                      <a:close/>
                      <a:moveTo>
                        <a:pt x="6" y="11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lose/>
                      <a:moveTo>
                        <a:pt x="4" y="12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2"/>
                        <a:pt x="4" y="12"/>
                        <a:pt x="4" y="12"/>
                      </a:cubicBezTo>
                      <a:close/>
                      <a:moveTo>
                        <a:pt x="4" y="10"/>
                      </a:move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lose/>
                      <a:moveTo>
                        <a:pt x="1" y="6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1" y="4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  <a:moveTo>
                        <a:pt x="1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11" y="5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5"/>
                        <a:pt x="11" y="5"/>
                        <a:pt x="11" y="5"/>
                      </a:cubicBezTo>
                      <a:close/>
                      <a:moveTo>
                        <a:pt x="14" y="4"/>
                      </a:move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5" y="2"/>
                        <a:pt x="15" y="2"/>
                        <a:pt x="15" y="1"/>
                      </a:cubicBezTo>
                      <a:cubicBezTo>
                        <a:pt x="15" y="0"/>
                        <a:pt x="13" y="0"/>
                        <a:pt x="13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0"/>
                        <a:pt x="15" y="0"/>
                        <a:pt x="15" y="1"/>
                      </a:cubicBezTo>
                      <a:cubicBezTo>
                        <a:pt x="15" y="2"/>
                        <a:pt x="15" y="2"/>
                        <a:pt x="14" y="2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lose/>
                      <a:moveTo>
                        <a:pt x="8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0"/>
                        <a:pt x="8" y="0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lose/>
                      <a:moveTo>
                        <a:pt x="6" y="1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1" name="Freeform 1606"/>
                <p:cNvSpPr>
                  <a:spLocks noEditPoints="1"/>
                </p:cNvSpPr>
                <p:nvPr/>
              </p:nvSpPr>
              <p:spPr bwMode="auto">
                <a:xfrm>
                  <a:off x="2609" y="3620"/>
                  <a:ext cx="28" cy="34"/>
                </a:xfrm>
                <a:custGeom>
                  <a:gdLst>
                    <a:gd fmla="*/ 14 w 28" name="T0"/>
                    <a:gd fmla="*/ 29 h 34" name="T1"/>
                    <a:gd fmla="*/ 12 w 28" name="T2"/>
                    <a:gd fmla="*/ 34 h 34" name="T3"/>
                    <a:gd fmla="*/ 12 w 28" name="T4"/>
                    <a:gd fmla="*/ 34 h 34" name="T5"/>
                    <a:gd fmla="*/ 12 w 28" name="T6"/>
                    <a:gd fmla="*/ 29 h 34" name="T7"/>
                    <a:gd fmla="*/ 7 w 28" name="T8"/>
                    <a:gd fmla="*/ 29 h 34" name="T9"/>
                    <a:gd fmla="*/ 9 w 28" name="T10"/>
                    <a:gd fmla="*/ 34 h 34" name="T11"/>
                    <a:gd fmla="*/ 14 w 28" name="T12"/>
                    <a:gd fmla="*/ 27 h 34" name="T13"/>
                    <a:gd fmla="*/ 16 w 28" name="T14"/>
                    <a:gd fmla="*/ 32 h 34" name="T15"/>
                    <a:gd fmla="*/ 19 w 28" name="T16"/>
                    <a:gd fmla="*/ 24 h 34" name="T17"/>
                    <a:gd fmla="*/ 19 w 28" name="T18"/>
                    <a:gd fmla="*/ 29 h 34" name="T19"/>
                    <a:gd fmla="*/ 14 w 28" name="T20"/>
                    <a:gd fmla="*/ 22 h 34" name="T21"/>
                    <a:gd fmla="*/ 21 w 28" name="T22"/>
                    <a:gd fmla="*/ 22 h 34" name="T23"/>
                    <a:gd fmla="*/ 16 w 28" name="T24"/>
                    <a:gd fmla="*/ 22 h 34" name="T25"/>
                    <a:gd fmla="*/ 21 w 28" name="T26"/>
                    <a:gd fmla="*/ 22 h 34" name="T27"/>
                    <a:gd fmla="*/ 0 w 28" name="T28"/>
                    <a:gd fmla="*/ 22 h 34" name="T29"/>
                    <a:gd fmla="*/ 4 w 28" name="T30"/>
                    <a:gd fmla="*/ 22 h 34" name="T31"/>
                    <a:gd fmla="*/ 0 w 28" name="T32"/>
                    <a:gd fmla="*/ 22 h 34" name="T33"/>
                    <a:gd fmla="*/ 4 w 28" name="T34"/>
                    <a:gd fmla="*/ 22 h 34" name="T35"/>
                    <a:gd fmla="*/ 16 w 28" name="T36"/>
                    <a:gd fmla="*/ 17 h 34" name="T37"/>
                    <a:gd fmla="*/ 21 w 28" name="T38"/>
                    <a:gd fmla="*/ 20 h 34" name="T39"/>
                    <a:gd fmla="*/ 16 w 28" name="T40"/>
                    <a:gd fmla="*/ 20 h 34" name="T41"/>
                    <a:gd fmla="*/ 19 w 28" name="T42"/>
                    <a:gd fmla="*/ 17 h 34" name="T43"/>
                    <a:gd fmla="*/ 0 w 28" name="T44"/>
                    <a:gd fmla="*/ 17 h 34" name="T45"/>
                    <a:gd fmla="*/ 7 w 28" name="T46"/>
                    <a:gd fmla="*/ 20 h 34" name="T47"/>
                    <a:gd fmla="*/ 0 w 28" name="T48"/>
                    <a:gd fmla="*/ 20 h 34" name="T49"/>
                    <a:gd fmla="*/ 4 w 28" name="T50"/>
                    <a:gd fmla="*/ 17 h 34" name="T51"/>
                    <a:gd fmla="*/ 0 w 28" name="T52"/>
                    <a:gd fmla="*/ 10 h 34" name="T53"/>
                    <a:gd fmla="*/ 2 w 28" name="T54"/>
                    <a:gd fmla="*/ 15 h 34" name="T55"/>
                    <a:gd fmla="*/ 19 w 28" name="T56"/>
                    <a:gd fmla="*/ 10 h 34" name="T57"/>
                    <a:gd fmla="*/ 19 w 28" name="T58"/>
                    <a:gd fmla="*/ 15 h 34" name="T59"/>
                    <a:gd fmla="*/ 19 w 28" name="T60"/>
                    <a:gd fmla="*/ 15 h 34" name="T61"/>
                    <a:gd fmla="*/ 19 w 28" name="T62"/>
                    <a:gd fmla="*/ 10 h 34" name="T63"/>
                    <a:gd fmla="*/ 28 w 28" name="T64"/>
                    <a:gd fmla="*/ 10 h 34" name="T65"/>
                    <a:gd fmla="*/ 26 w 28" name="T66"/>
                    <a:gd fmla="*/ 15 h 34" name="T67"/>
                    <a:gd fmla="*/ 28 w 28" name="T68"/>
                    <a:gd fmla="*/ 15 h 34" name="T69"/>
                    <a:gd fmla="*/ 26 w 28" name="T70"/>
                    <a:gd fmla="*/ 10 h 34" name="T71"/>
                    <a:gd fmla="*/ 4 w 28" name="T72"/>
                    <a:gd fmla="*/ 10 h 34" name="T73"/>
                    <a:gd fmla="*/ 4 w 28" name="T74"/>
                    <a:gd fmla="*/ 15 h 34" name="T75"/>
                    <a:gd fmla="*/ 16 w 28" name="T76"/>
                    <a:gd fmla="*/ 10 h 34" name="T77"/>
                    <a:gd fmla="*/ 14 w 28" name="T78"/>
                    <a:gd fmla="*/ 15 h 34" name="T79"/>
                    <a:gd fmla="*/ 14 w 28" name="T80"/>
                    <a:gd fmla="*/ 12 h 34" name="T81"/>
                    <a:gd fmla="*/ 16 w 28" name="T82"/>
                    <a:gd fmla="*/ 10 h 34" name="T83"/>
                    <a:gd fmla="*/ 14 w 28" name="T84"/>
                    <a:gd fmla="*/ 5 h 34" name="T85"/>
                    <a:gd fmla="*/ 21 w 28" name="T86"/>
                    <a:gd fmla="*/ 5 h 34" name="T87"/>
                    <a:gd fmla="*/ 16 w 28" name="T88"/>
                    <a:gd fmla="*/ 5 h 34" name="T89"/>
                    <a:gd fmla="*/ 21 w 28" name="T90"/>
                    <a:gd fmla="*/ 3 h 34" name="T91"/>
                    <a:gd fmla="*/ 0 w 28" name="T92"/>
                    <a:gd fmla="*/ 5 h 34" name="T93"/>
                    <a:gd fmla="*/ 4 w 28" name="T94"/>
                    <a:gd fmla="*/ 5 h 34" name="T95"/>
                    <a:gd fmla="*/ 0 w 28" name="T96"/>
                    <a:gd fmla="*/ 5 h 34" name="T97"/>
                    <a:gd fmla="*/ 4 w 28" name="T98"/>
                    <a:gd fmla="*/ 3 h 34" name="T99"/>
                    <a:gd fmla="*/ 16 w 28" name="T100"/>
                    <a:gd fmla="*/ 0 h 34" name="T101"/>
                    <a:gd fmla="*/ 21 w 28" name="T102"/>
                    <a:gd fmla="*/ 3 h 34" name="T103"/>
                    <a:gd fmla="*/ 16 w 28" name="T104"/>
                    <a:gd fmla="*/ 3 h 34" name="T105"/>
                    <a:gd fmla="*/ 21 w 28" name="T106"/>
                    <a:gd fmla="*/ 0 h 34" name="T107"/>
                    <a:gd fmla="*/ 0 w 28" name="T108"/>
                    <a:gd fmla="*/ 0 h 34" name="T109"/>
                    <a:gd fmla="*/ 7 w 28" name="T110"/>
                    <a:gd fmla="*/ 3 h 34" name="T111"/>
                    <a:gd fmla="*/ 0 w 28" name="T112"/>
                    <a:gd fmla="*/ 3 h 34" name="T113"/>
                    <a:gd fmla="*/ 4 w 28" name="T114"/>
                    <a:gd fmla="*/ 0 h 34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34" w="28">
                      <a:moveTo>
                        <a:pt x="12" y="34"/>
                      </a:moveTo>
                      <a:lnTo>
                        <a:pt x="12" y="29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12" y="34"/>
                      </a:lnTo>
                      <a:lnTo>
                        <a:pt x="12" y="34"/>
                      </a:lnTo>
                      <a:close/>
                      <a:moveTo>
                        <a:pt x="12" y="29"/>
                      </a:moveTo>
                      <a:lnTo>
                        <a:pt x="12" y="34"/>
                      </a:lnTo>
                      <a:lnTo>
                        <a:pt x="12" y="3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close/>
                      <a:moveTo>
                        <a:pt x="9" y="34"/>
                      </a:moveTo>
                      <a:lnTo>
                        <a:pt x="7" y="34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9" y="34"/>
                      </a:lnTo>
                      <a:lnTo>
                        <a:pt x="9" y="34"/>
                      </a:lnTo>
                      <a:close/>
                      <a:moveTo>
                        <a:pt x="16" y="32"/>
                      </a:moveTo>
                      <a:lnTo>
                        <a:pt x="14" y="27"/>
                      </a:lnTo>
                      <a:lnTo>
                        <a:pt x="14" y="27"/>
                      </a:lnTo>
                      <a:lnTo>
                        <a:pt x="19" y="29"/>
                      </a:lnTo>
                      <a:lnTo>
                        <a:pt x="16" y="32"/>
                      </a:lnTo>
                      <a:lnTo>
                        <a:pt x="16" y="32"/>
                      </a:lnTo>
                      <a:close/>
                      <a:moveTo>
                        <a:pt x="19" y="29"/>
                      </a:moveTo>
                      <a:lnTo>
                        <a:pt x="16" y="27"/>
                      </a:lnTo>
                      <a:lnTo>
                        <a:pt x="19" y="24"/>
                      </a:lnTo>
                      <a:lnTo>
                        <a:pt x="21" y="29"/>
                      </a:lnTo>
                      <a:lnTo>
                        <a:pt x="19" y="29"/>
                      </a:lnTo>
                      <a:lnTo>
                        <a:pt x="19" y="29"/>
                      </a:lnTo>
                      <a:close/>
                      <a:moveTo>
                        <a:pt x="21" y="22"/>
                      </a:moveTo>
                      <a:lnTo>
                        <a:pt x="16" y="22"/>
                      </a:lnTo>
                      <a:lnTo>
                        <a:pt x="14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  <a:moveTo>
                        <a:pt x="21" y="22"/>
                      </a:move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9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  <a:moveTo>
                        <a:pt x="4" y="22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close/>
                      <a:moveTo>
                        <a:pt x="4" y="22"/>
                      </a:move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lnTo>
                        <a:pt x="4" y="22"/>
                      </a:lnTo>
                      <a:close/>
                      <a:moveTo>
                        <a:pt x="21" y="20"/>
                      </a:move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21" y="17"/>
                      </a:lnTo>
                      <a:lnTo>
                        <a:pt x="21" y="20"/>
                      </a:lnTo>
                      <a:lnTo>
                        <a:pt x="21" y="20"/>
                      </a:lnTo>
                      <a:close/>
                      <a:moveTo>
                        <a:pt x="19" y="17"/>
                      </a:moveTo>
                      <a:lnTo>
                        <a:pt x="16" y="17"/>
                      </a:lnTo>
                      <a:lnTo>
                        <a:pt x="16" y="20"/>
                      </a:lnTo>
                      <a:lnTo>
                        <a:pt x="21" y="20"/>
                      </a:lnTo>
                      <a:lnTo>
                        <a:pt x="19" y="17"/>
                      </a:lnTo>
                      <a:lnTo>
                        <a:pt x="19" y="17"/>
                      </a:lnTo>
                      <a:close/>
                      <a:moveTo>
                        <a:pt x="7" y="20"/>
                      </a:move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4" y="17"/>
                      </a:lnTo>
                      <a:lnTo>
                        <a:pt x="7" y="20"/>
                      </a:lnTo>
                      <a:lnTo>
                        <a:pt x="7" y="20"/>
                      </a:lnTo>
                      <a:close/>
                      <a:moveTo>
                        <a:pt x="4" y="17"/>
                      </a:moveTo>
                      <a:lnTo>
                        <a:pt x="0" y="17"/>
                      </a:lnTo>
                      <a:lnTo>
                        <a:pt x="0" y="20"/>
                      </a:lnTo>
                      <a:lnTo>
                        <a:pt x="4" y="20"/>
                      </a:lnTo>
                      <a:lnTo>
                        <a:pt x="4" y="17"/>
                      </a:lnTo>
                      <a:lnTo>
                        <a:pt x="4" y="17"/>
                      </a:lnTo>
                      <a:close/>
                      <a:moveTo>
                        <a:pt x="2" y="15"/>
                      </a:move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4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close/>
                      <a:moveTo>
                        <a:pt x="19" y="15"/>
                      </a:moveTo>
                      <a:lnTo>
                        <a:pt x="16" y="15"/>
                      </a:lnTo>
                      <a:lnTo>
                        <a:pt x="19" y="10"/>
                      </a:lnTo>
                      <a:lnTo>
                        <a:pt x="21" y="12"/>
                      </a:lnTo>
                      <a:lnTo>
                        <a:pt x="19" y="15"/>
                      </a:lnTo>
                      <a:lnTo>
                        <a:pt x="19" y="15"/>
                      </a:lnTo>
                      <a:close/>
                      <a:moveTo>
                        <a:pt x="19" y="10"/>
                      </a:moveTo>
                      <a:lnTo>
                        <a:pt x="16" y="15"/>
                      </a:lnTo>
                      <a:lnTo>
                        <a:pt x="19" y="15"/>
                      </a:lnTo>
                      <a:lnTo>
                        <a:pt x="21" y="12"/>
                      </a:lnTo>
                      <a:lnTo>
                        <a:pt x="19" y="10"/>
                      </a:lnTo>
                      <a:lnTo>
                        <a:pt x="19" y="10"/>
                      </a:lnTo>
                      <a:close/>
                      <a:moveTo>
                        <a:pt x="26" y="15"/>
                      </a:moveTo>
                      <a:lnTo>
                        <a:pt x="26" y="10"/>
                      </a:lnTo>
                      <a:lnTo>
                        <a:pt x="28" y="10"/>
                      </a:lnTo>
                      <a:lnTo>
                        <a:pt x="28" y="15"/>
                      </a:lnTo>
                      <a:lnTo>
                        <a:pt x="26" y="15"/>
                      </a:lnTo>
                      <a:lnTo>
                        <a:pt x="26" y="15"/>
                      </a:lnTo>
                      <a:close/>
                      <a:moveTo>
                        <a:pt x="26" y="10"/>
                      </a:moveTo>
                      <a:lnTo>
                        <a:pt x="26" y="15"/>
                      </a:lnTo>
                      <a:lnTo>
                        <a:pt x="28" y="15"/>
                      </a:lnTo>
                      <a:lnTo>
                        <a:pt x="28" y="10"/>
                      </a:lnTo>
                      <a:lnTo>
                        <a:pt x="26" y="10"/>
                      </a:lnTo>
                      <a:lnTo>
                        <a:pt x="26" y="10"/>
                      </a:lnTo>
                      <a:close/>
                      <a:moveTo>
                        <a:pt x="4" y="15"/>
                      </a:move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7" y="12"/>
                      </a:lnTo>
                      <a:lnTo>
                        <a:pt x="4" y="15"/>
                      </a:lnTo>
                      <a:lnTo>
                        <a:pt x="4" y="15"/>
                      </a:lnTo>
                      <a:close/>
                      <a:moveTo>
                        <a:pt x="14" y="15"/>
                      </a:moveTo>
                      <a:lnTo>
                        <a:pt x="14" y="12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  <a:moveTo>
                        <a:pt x="16" y="10"/>
                      </a:move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9" y="10"/>
                      </a:lnTo>
                      <a:lnTo>
                        <a:pt x="16" y="10"/>
                      </a:lnTo>
                      <a:lnTo>
                        <a:pt x="16" y="10"/>
                      </a:lnTo>
                      <a:close/>
                      <a:moveTo>
                        <a:pt x="21" y="5"/>
                      </a:moveTo>
                      <a:lnTo>
                        <a:pt x="16" y="5"/>
                      </a:lnTo>
                      <a:lnTo>
                        <a:pt x="14" y="5"/>
                      </a:lnTo>
                      <a:lnTo>
                        <a:pt x="21" y="3"/>
                      </a:lnTo>
                      <a:lnTo>
                        <a:pt x="21" y="5"/>
                      </a:lnTo>
                      <a:lnTo>
                        <a:pt x="21" y="5"/>
                      </a:lnTo>
                      <a:close/>
                      <a:moveTo>
                        <a:pt x="21" y="3"/>
                      </a:moveTo>
                      <a:lnTo>
                        <a:pt x="16" y="5"/>
                      </a:lnTo>
                      <a:lnTo>
                        <a:pt x="16" y="5"/>
                      </a:lnTo>
                      <a:lnTo>
                        <a:pt x="21" y="5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  <a:moveTo>
                        <a:pt x="4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3"/>
                      </a:lnTo>
                      <a:lnTo>
                        <a:pt x="4" y="5"/>
                      </a:lnTo>
                      <a:lnTo>
                        <a:pt x="4" y="5"/>
                      </a:lnTo>
                      <a:close/>
                      <a:moveTo>
                        <a:pt x="4" y="3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close/>
                      <a:moveTo>
                        <a:pt x="21" y="3"/>
                      </a:move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  <a:moveTo>
                        <a:pt x="21" y="0"/>
                      </a:moveTo>
                      <a:lnTo>
                        <a:pt x="16" y="0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  <a:moveTo>
                        <a:pt x="7" y="3"/>
                      </a:move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  <a:moveTo>
                        <a:pt x="4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2" name="Freeform 1607"/>
                <p:cNvSpPr>
                  <a:spLocks noEditPoints="1"/>
                </p:cNvSpPr>
                <p:nvPr/>
              </p:nvSpPr>
              <p:spPr bwMode="auto">
                <a:xfrm>
                  <a:off x="2616" y="3628"/>
                  <a:ext cx="7" cy="4"/>
                </a:xfrm>
                <a:custGeom>
                  <a:gdLst>
                    <a:gd fmla="*/ 5 w 7" name="T0"/>
                    <a:gd fmla="*/ 4 h 4" name="T1"/>
                    <a:gd fmla="*/ 5 w 7" name="T2"/>
                    <a:gd fmla="*/ 0 h 4" name="T3"/>
                    <a:gd fmla="*/ 7 w 7" name="T4"/>
                    <a:gd fmla="*/ 0 h 4" name="T5"/>
                    <a:gd fmla="*/ 7 w 7" name="T6"/>
                    <a:gd fmla="*/ 4 h 4" name="T7"/>
                    <a:gd fmla="*/ 5 w 7" name="T8"/>
                    <a:gd fmla="*/ 4 h 4" name="T9"/>
                    <a:gd fmla="*/ 5 w 7" name="T10"/>
                    <a:gd fmla="*/ 4 h 4" name="T11"/>
                    <a:gd fmla="*/ 5 w 7" name="T12"/>
                    <a:gd fmla="*/ 0 h 4" name="T13"/>
                    <a:gd fmla="*/ 5 w 7" name="T14"/>
                    <a:gd fmla="*/ 4 h 4" name="T15"/>
                    <a:gd fmla="*/ 5 w 7" name="T16"/>
                    <a:gd fmla="*/ 4 h 4" name="T17"/>
                    <a:gd fmla="*/ 5 w 7" name="T18"/>
                    <a:gd fmla="*/ 0 h 4" name="T19"/>
                    <a:gd fmla="*/ 5 w 7" name="T20"/>
                    <a:gd fmla="*/ 0 h 4" name="T21"/>
                    <a:gd fmla="*/ 5 w 7" name="T22"/>
                    <a:gd fmla="*/ 0 h 4" name="T23"/>
                    <a:gd fmla="*/ 2 w 7" name="T24"/>
                    <a:gd fmla="*/ 4 h 4" name="T25"/>
                    <a:gd fmla="*/ 0 w 7" name="T26"/>
                    <a:gd fmla="*/ 4 h 4" name="T27"/>
                    <a:gd fmla="*/ 0 w 7" name="T28"/>
                    <a:gd fmla="*/ 0 h 4" name="T29"/>
                    <a:gd fmla="*/ 2 w 7" name="T30"/>
                    <a:gd fmla="*/ 0 h 4" name="T31"/>
                    <a:gd fmla="*/ 2 w 7" name="T32"/>
                    <a:gd fmla="*/ 4 h 4" name="T33"/>
                    <a:gd fmla="*/ 2 w 7" name="T34"/>
                    <a:gd fmla="*/ 4 h 4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" w="7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5" y="0"/>
                      </a:move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  <a:moveTo>
                        <a:pt x="2" y="4"/>
                      </a:move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3" name="Oval 1608"/>
                <p:cNvSpPr>
                  <a:spLocks noChangeArrowheads="1"/>
                </p:cNvSpPr>
                <p:nvPr/>
              </p:nvSpPr>
              <p:spPr bwMode="auto">
                <a:xfrm>
                  <a:off x="2616" y="3637"/>
                  <a:ext cx="7" cy="5"/>
                </a:xfrm>
                <a:prstGeom prst="ellipse">
                  <a:avLst/>
                </a:pr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4" name="Freeform 1609"/>
                <p:cNvSpPr/>
                <p:nvPr/>
              </p:nvSpPr>
              <p:spPr bwMode="auto">
                <a:xfrm>
                  <a:off x="2611" y="3575"/>
                  <a:ext cx="10" cy="2"/>
                </a:xfrm>
                <a:custGeom>
                  <a:gdLst>
                    <a:gd fmla="*/ 4 w 4" name="T0"/>
                    <a:gd fmla="*/ 1 h 1" name="T1"/>
                    <a:gd fmla="*/ 4 w 4" name="T2"/>
                    <a:gd fmla="*/ 1 h 1" name="T3"/>
                    <a:gd fmla="*/ 4 w 4" name="T4"/>
                    <a:gd fmla="*/ 1 h 1" name="T5"/>
                    <a:gd fmla="*/ 3 w 4" name="T6"/>
                    <a:gd fmla="*/ 1 h 1" name="T7"/>
                    <a:gd fmla="*/ 2 w 4" name="T8"/>
                    <a:gd fmla="*/ 0 h 1" name="T9"/>
                    <a:gd fmla="*/ 1 w 4" name="T10"/>
                    <a:gd fmla="*/ 0 h 1" name="T11"/>
                    <a:gd fmla="*/ 0 w 4" name="T12"/>
                    <a:gd fmla="*/ 0 h 1" name="T13"/>
                    <a:gd fmla="*/ 1 w 4" name="T14"/>
                    <a:gd fmla="*/ 1 h 1" name="T15"/>
                    <a:gd fmla="*/ 2 w 4" name="T16"/>
                    <a:gd fmla="*/ 1 h 1" name="T17"/>
                    <a:gd fmla="*/ 3 w 4" name="T18"/>
                    <a:gd fmla="*/ 1 h 1" name="T19"/>
                    <a:gd fmla="*/ 4 w 4" name="T20"/>
                    <a:gd fmla="*/ 1 h 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" w="4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5" name="Freeform 1610"/>
                <p:cNvSpPr>
                  <a:spLocks noEditPoints="1"/>
                </p:cNvSpPr>
                <p:nvPr/>
              </p:nvSpPr>
              <p:spPr bwMode="auto">
                <a:xfrm>
                  <a:off x="2611" y="3575"/>
                  <a:ext cx="10" cy="2"/>
                </a:xfrm>
                <a:custGeom>
                  <a:gdLst>
                    <a:gd fmla="*/ 4 w 4" name="T0"/>
                    <a:gd fmla="*/ 1 h 1" name="T1"/>
                    <a:gd fmla="*/ 3 w 4" name="T2"/>
                    <a:gd fmla="*/ 1 h 1" name="T3"/>
                    <a:gd fmla="*/ 2 w 4" name="T4"/>
                    <a:gd fmla="*/ 1 h 1" name="T5"/>
                    <a:gd fmla="*/ 2 w 4" name="T6"/>
                    <a:gd fmla="*/ 1 h 1" name="T7"/>
                    <a:gd fmla="*/ 2 w 4" name="T8"/>
                    <a:gd fmla="*/ 1 h 1" name="T9"/>
                    <a:gd fmla="*/ 1 w 4" name="T10"/>
                    <a:gd fmla="*/ 1 h 1" name="T11"/>
                    <a:gd fmla="*/ 0 w 4" name="T12"/>
                    <a:gd fmla="*/ 0 h 1" name="T13"/>
                    <a:gd fmla="*/ 1 w 4" name="T14"/>
                    <a:gd fmla="*/ 0 h 1" name="T15"/>
                    <a:gd fmla="*/ 2 w 4" name="T16"/>
                    <a:gd fmla="*/ 0 h 1" name="T17"/>
                    <a:gd fmla="*/ 3 w 4" name="T18"/>
                    <a:gd fmla="*/ 1 h 1" name="T19"/>
                    <a:gd fmla="*/ 3 w 4" name="T20"/>
                    <a:gd fmla="*/ 1 h 1" name="T21"/>
                    <a:gd fmla="*/ 4 w 4" name="T22"/>
                    <a:gd fmla="*/ 1 h 1" name="T23"/>
                    <a:gd fmla="*/ 4 w 4" name="T24"/>
                    <a:gd fmla="*/ 1 h 1" name="T25"/>
                    <a:gd fmla="*/ 3 w 4" name="T26"/>
                    <a:gd fmla="*/ 1 h 1" name="T27"/>
                    <a:gd fmla="*/ 4 w 4" name="T28"/>
                    <a:gd fmla="*/ 1 h 1" name="T29"/>
                    <a:gd fmla="*/ 4 w 4" name="T30"/>
                    <a:gd fmla="*/ 1 h 1" name="T31"/>
                    <a:gd fmla="*/ 3 w 4" name="T32"/>
                    <a:gd fmla="*/ 1 h 1" name="T33"/>
                    <a:gd fmla="*/ 2 w 4" name="T34"/>
                    <a:gd fmla="*/ 0 h 1" name="T35"/>
                    <a:gd fmla="*/ 1 w 4" name="T36"/>
                    <a:gd fmla="*/ 0 h 1" name="T37"/>
                    <a:gd fmla="*/ 0 w 4" name="T38"/>
                    <a:gd fmla="*/ 0 h 1" name="T39"/>
                    <a:gd fmla="*/ 1 w 4" name="T40"/>
                    <a:gd fmla="*/ 0 h 1" name="T41"/>
                    <a:gd fmla="*/ 2 w 4" name="T42"/>
                    <a:gd fmla="*/ 1 h 1" name="T43"/>
                    <a:gd fmla="*/ 2 w 4" name="T44"/>
                    <a:gd fmla="*/ 1 h 1" name="T45"/>
                    <a:gd fmla="*/ 3 w 4" name="T46"/>
                    <a:gd fmla="*/ 1 h 1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" w="4">
                      <a:moveTo>
                        <a:pt x="4" y="1"/>
                      </a:move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  <a:moveTo>
                        <a:pt x="3" y="1"/>
                      </a:move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6" name="Freeform 1611"/>
                <p:cNvSpPr/>
                <p:nvPr/>
              </p:nvSpPr>
              <p:spPr bwMode="auto">
                <a:xfrm>
                  <a:off x="2604" y="3573"/>
                  <a:ext cx="33" cy="38"/>
                </a:xfrm>
                <a:custGeom>
                  <a:gdLst>
                    <a:gd fmla="*/ 10 w 14" name="T0"/>
                    <a:gd fmla="*/ 3 h 16" name="T1"/>
                    <a:gd fmla="*/ 9 w 14" name="T2"/>
                    <a:gd fmla="*/ 3 h 16" name="T3"/>
                    <a:gd fmla="*/ 10 w 14" name="T4"/>
                    <a:gd fmla="*/ 4 h 16" name="T5"/>
                    <a:gd fmla="*/ 9 w 14" name="T6"/>
                    <a:gd fmla="*/ 5 h 16" name="T7"/>
                    <a:gd fmla="*/ 8 w 14" name="T8"/>
                    <a:gd fmla="*/ 6 h 16" name="T9"/>
                    <a:gd fmla="*/ 11 w 14" name="T10"/>
                    <a:gd fmla="*/ 9 h 16" name="T11"/>
                    <a:gd fmla="*/ 12 w 14" name="T12"/>
                    <a:gd fmla="*/ 2 h 16" name="T13"/>
                    <a:gd fmla="*/ 12 w 14" name="T14"/>
                    <a:gd fmla="*/ 1 h 16" name="T15"/>
                    <a:gd fmla="*/ 14 w 14" name="T16"/>
                    <a:gd fmla="*/ 0 h 16" name="T17"/>
                    <a:gd fmla="*/ 14 w 14" name="T18"/>
                    <a:gd fmla="*/ 1 h 16" name="T19"/>
                    <a:gd fmla="*/ 12 w 14" name="T20"/>
                    <a:gd fmla="*/ 5 h 16" name="T21"/>
                    <a:gd fmla="*/ 10 w 14" name="T22"/>
                    <a:gd fmla="*/ 11 h 16" name="T23"/>
                    <a:gd fmla="*/ 11 w 14" name="T24"/>
                    <a:gd fmla="*/ 13 h 16" name="T25"/>
                    <a:gd fmla="*/ 11 w 14" name="T26"/>
                    <a:gd fmla="*/ 16 h 16" name="T27"/>
                    <a:gd fmla="*/ 10 w 14" name="T28"/>
                    <a:gd fmla="*/ 15 h 16" name="T29"/>
                    <a:gd fmla="*/ 9 w 14" name="T30"/>
                    <a:gd fmla="*/ 15 h 16" name="T31"/>
                    <a:gd fmla="*/ 9 w 14" name="T32"/>
                    <a:gd fmla="*/ 15 h 16" name="T33"/>
                    <a:gd fmla="*/ 10 w 14" name="T34"/>
                    <a:gd fmla="*/ 14 h 16" name="T35"/>
                    <a:gd fmla="*/ 9 w 14" name="T36"/>
                    <a:gd fmla="*/ 13 h 16" name="T37"/>
                    <a:gd fmla="*/ 9 w 14" name="T38"/>
                    <a:gd fmla="*/ 13 h 16" name="T39"/>
                    <a:gd fmla="*/ 8 w 14" name="T40"/>
                    <a:gd fmla="*/ 12 h 16" name="T41"/>
                    <a:gd fmla="*/ 7 w 14" name="T42"/>
                    <a:gd fmla="*/ 11 h 16" name="T43"/>
                    <a:gd fmla="*/ 6 w 14" name="T44"/>
                    <a:gd fmla="*/ 13 h 16" name="T45"/>
                    <a:gd fmla="*/ 5 w 14" name="T46"/>
                    <a:gd fmla="*/ 13 h 16" name="T47"/>
                    <a:gd fmla="*/ 4 w 14" name="T48"/>
                    <a:gd fmla="*/ 13 h 16" name="T49"/>
                    <a:gd fmla="*/ 3 w 14" name="T50"/>
                    <a:gd fmla="*/ 13 h 16" name="T51"/>
                    <a:gd fmla="*/ 4 w 14" name="T52"/>
                    <a:gd fmla="*/ 12 h 16" name="T53"/>
                    <a:gd fmla="*/ 5 w 14" name="T54"/>
                    <a:gd fmla="*/ 12 h 16" name="T55"/>
                    <a:gd fmla="*/ 6 w 14" name="T56"/>
                    <a:gd fmla="*/ 11 h 16" name="T57"/>
                    <a:gd fmla="*/ 5 w 14" name="T58"/>
                    <a:gd fmla="*/ 11 h 16" name="T59"/>
                    <a:gd fmla="*/ 5 w 14" name="T60"/>
                    <a:gd fmla="*/ 10 h 16" name="T61"/>
                    <a:gd fmla="*/ 6 w 14" name="T62"/>
                    <a:gd fmla="*/ 8 h 16" name="T63"/>
                    <a:gd fmla="*/ 4 w 14" name="T64"/>
                    <a:gd fmla="*/ 8 h 16" name="T65"/>
                    <a:gd fmla="*/ 4 w 14" name="T66"/>
                    <a:gd fmla="*/ 8 h 16" name="T67"/>
                    <a:gd fmla="*/ 3 w 14" name="T68"/>
                    <a:gd fmla="*/ 8 h 16" name="T69"/>
                    <a:gd fmla="*/ 2 w 14" name="T70"/>
                    <a:gd fmla="*/ 9 h 16" name="T71"/>
                    <a:gd fmla="*/ 1 w 14" name="T72"/>
                    <a:gd fmla="*/ 8 h 16" name="T73"/>
                    <a:gd fmla="*/ 1 w 14" name="T74"/>
                    <a:gd fmla="*/ 7 h 16" name="T75"/>
                    <a:gd fmla="*/ 1 w 14" name="T76"/>
                    <a:gd fmla="*/ 6 h 16" name="T77"/>
                    <a:gd fmla="*/ 4 w 14" name="T78"/>
                    <a:gd fmla="*/ 6 h 16" name="T79"/>
                    <a:gd fmla="*/ 1 w 14" name="T80"/>
                    <a:gd fmla="*/ 5 h 16" name="T81"/>
                    <a:gd fmla="*/ 2 w 14" name="T82"/>
                    <a:gd fmla="*/ 4 h 16" name="T83"/>
                    <a:gd fmla="*/ 2 w 14" name="T84"/>
                    <a:gd fmla="*/ 4 h 16" name="T85"/>
                    <a:gd fmla="*/ 0 w 14" name="T86"/>
                    <a:gd fmla="*/ 3 h 16" name="T87"/>
                    <a:gd fmla="*/ 1 w 14" name="T88"/>
                    <a:gd fmla="*/ 2 h 16" name="T89"/>
                    <a:gd fmla="*/ 1 w 14" name="T90"/>
                    <a:gd fmla="*/ 1 h 16" name="T91"/>
                    <a:gd fmla="*/ 2 w 14" name="T92"/>
                    <a:gd fmla="*/ 1 h 16" name="T93"/>
                    <a:gd fmla="*/ 2 w 14" name="T94"/>
                    <a:gd fmla="*/ 3 h 16" name="T95"/>
                    <a:gd fmla="*/ 5 w 14" name="T96"/>
                    <a:gd fmla="*/ 4 h 16" name="T97"/>
                    <a:gd fmla="*/ 6 w 14" name="T98"/>
                    <a:gd fmla="*/ 3 h 16" name="T99"/>
                    <a:gd fmla="*/ 6 w 14" name="T100"/>
                    <a:gd fmla="*/ 1 h 16" name="T101"/>
                    <a:gd fmla="*/ 8 w 14" name="T102"/>
                    <a:gd fmla="*/ 0 h 16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16" w="14">
                      <a:moveTo>
                        <a:pt x="10" y="1"/>
                      </a:moveTo>
                      <a:cubicBezTo>
                        <a:pt x="10" y="1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0" y="4"/>
                        <a:pt x="9" y="4"/>
                        <a:pt x="9" y="4"/>
                      </a:cubicBezTo>
                      <a:cubicBezTo>
                        <a:pt x="9" y="4"/>
                        <a:pt x="10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7"/>
                        <a:pt x="9" y="8"/>
                      </a:cubicBezTo>
                      <a:cubicBezTo>
                        <a:pt x="9" y="8"/>
                        <a:pt x="10" y="9"/>
                        <a:pt x="11" y="9"/>
                      </a:cubicBezTo>
                      <a:cubicBezTo>
                        <a:pt x="12" y="9"/>
                        <a:pt x="12" y="7"/>
                        <a:pt x="12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3"/>
                        <a:pt x="11" y="2"/>
                        <a:pt x="12" y="2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3" y="0"/>
                      </a:cubicBezTo>
                      <a:cubicBezTo>
                        <a:pt x="13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1"/>
                      </a:cubicBezTo>
                      <a:cubicBezTo>
                        <a:pt x="13" y="1"/>
                        <a:pt x="13" y="2"/>
                        <a:pt x="13" y="2"/>
                      </a:cubicBezTo>
                      <a:cubicBezTo>
                        <a:pt x="13" y="2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2" y="4"/>
                        <a:pt x="12" y="5"/>
                        <a:pt x="12" y="5"/>
                      </a:cubicBezTo>
                      <a:cubicBezTo>
                        <a:pt x="12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1" y="10"/>
                        <a:pt x="10" y="10"/>
                        <a:pt x="10" y="11"/>
                      </a:cubicBezTo>
                      <a:cubicBezTo>
                        <a:pt x="10" y="12"/>
                        <a:pt x="10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6"/>
                      </a:cubicBezTo>
                      <a:cubicBezTo>
                        <a:pt x="11" y="16"/>
                        <a:pt x="11" y="15"/>
                        <a:pt x="10" y="15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6"/>
                        <a:pt x="10" y="16"/>
                      </a:cubicBezTo>
                      <a:cubicBezTo>
                        <a:pt x="9" y="16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10" y="13"/>
                        <a:pt x="9" y="13"/>
                        <a:pt x="9" y="13"/>
                      </a:cubicBezTo>
                      <a:cubicBezTo>
                        <a:pt x="9" y="13"/>
                        <a:pt x="9" y="12"/>
                        <a:pt x="9" y="12"/>
                      </a:cubicBezTo>
                      <a:cubicBezTo>
                        <a:pt x="9" y="12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2"/>
                        <a:pt x="3" y="12"/>
                      </a:cubicBezTo>
                      <a:cubicBezTo>
                        <a:pt x="4" y="12"/>
                        <a:pt x="4" y="13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4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9"/>
                        <a:pt x="6" y="9"/>
                      </a:cubicBezTo>
                      <a:cubicBezTo>
                        <a:pt x="6" y="9"/>
                        <a:pt x="7" y="9"/>
                        <a:pt x="7" y="9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8" y="9"/>
                        <a:pt x="7" y="9"/>
                        <a:pt x="6" y="8"/>
                      </a:cubicBezTo>
                      <a:cubicBezTo>
                        <a:pt x="6" y="8"/>
                        <a:pt x="6" y="8"/>
                        <a:pt x="5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4" y="7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6"/>
                        <a:pt x="3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6" y="3"/>
                        <a:pt x="6" y="3"/>
                      </a:cubicBezTo>
                      <a:cubicBezTo>
                        <a:pt x="6" y="3"/>
                        <a:pt x="7" y="3"/>
                        <a:pt x="7" y="2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1"/>
                        <a:pt x="10" y="1"/>
                        <a:pt x="10" y="1"/>
                      </a:cubicBezTo>
                      <a:close/>
                    </a:path>
                  </a:pathLst>
                </a:custGeom>
                <a:solidFill>
                  <a:srgbClr val="DE6BA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7" name="Freeform 1612"/>
                <p:cNvSpPr>
                  <a:spLocks noEditPoints="1"/>
                </p:cNvSpPr>
                <p:nvPr/>
              </p:nvSpPr>
              <p:spPr bwMode="auto">
                <a:xfrm>
                  <a:off x="2604" y="3573"/>
                  <a:ext cx="33" cy="38"/>
                </a:xfrm>
                <a:custGeom>
                  <a:gdLst>
                    <a:gd fmla="*/ 9 w 14" name="T0"/>
                    <a:gd fmla="*/ 14 h 16" name="T1"/>
                    <a:gd fmla="*/ 9 w 14" name="T2"/>
                    <a:gd fmla="*/ 15 h 16" name="T3"/>
                    <a:gd fmla="*/ 11 w 14" name="T4"/>
                    <a:gd fmla="*/ 13 h 16" name="T5"/>
                    <a:gd fmla="*/ 13 w 14" name="T6"/>
                    <a:gd fmla="*/ 8 h 16" name="T7"/>
                    <a:gd fmla="*/ 14 w 14" name="T8"/>
                    <a:gd fmla="*/ 2 h 16" name="T9"/>
                    <a:gd fmla="*/ 13 w 14" name="T10"/>
                    <a:gd fmla="*/ 8 h 16" name="T11"/>
                    <a:gd fmla="*/ 11 w 14" name="T12"/>
                    <a:gd fmla="*/ 13 h 16" name="T13"/>
                    <a:gd fmla="*/ 9 w 14" name="T14"/>
                    <a:gd fmla="*/ 14 h 16" name="T15"/>
                    <a:gd fmla="*/ 9 w 14" name="T16"/>
                    <a:gd fmla="*/ 13 h 16" name="T17"/>
                    <a:gd fmla="*/ 4 w 14" name="T18"/>
                    <a:gd fmla="*/ 13 h 16" name="T19"/>
                    <a:gd fmla="*/ 4 w 14" name="T20"/>
                    <a:gd fmla="*/ 12 h 16" name="T21"/>
                    <a:gd fmla="*/ 6 w 14" name="T22"/>
                    <a:gd fmla="*/ 12 h 16" name="T23"/>
                    <a:gd fmla="*/ 4 w 14" name="T24"/>
                    <a:gd fmla="*/ 12 h 16" name="T25"/>
                    <a:gd fmla="*/ 4 w 14" name="T26"/>
                    <a:gd fmla="*/ 14 h 16" name="T27"/>
                    <a:gd fmla="*/ 5 w 14" name="T28"/>
                    <a:gd fmla="*/ 13 h 16" name="T29"/>
                    <a:gd fmla="*/ 7 w 14" name="T30"/>
                    <a:gd fmla="*/ 11 h 16" name="T31"/>
                    <a:gd fmla="*/ 9 w 14" name="T32"/>
                    <a:gd fmla="*/ 13 h 16" name="T33"/>
                    <a:gd fmla="*/ 7 w 14" name="T34"/>
                    <a:gd fmla="*/ 11 h 16" name="T35"/>
                    <a:gd fmla="*/ 5 w 14" name="T36"/>
                    <a:gd fmla="*/ 11 h 16" name="T37"/>
                    <a:gd fmla="*/ 6 w 14" name="T38"/>
                    <a:gd fmla="*/ 9 h 16" name="T39"/>
                    <a:gd fmla="*/ 4 w 14" name="T40"/>
                    <a:gd fmla="*/ 8 h 16" name="T41"/>
                    <a:gd fmla="*/ 3 w 14" name="T42"/>
                    <a:gd fmla="*/ 8 h 16" name="T43"/>
                    <a:gd fmla="*/ 3 w 14" name="T44"/>
                    <a:gd fmla="*/ 7 h 16" name="T45"/>
                    <a:gd fmla="*/ 5 w 14" name="T46"/>
                    <a:gd fmla="*/ 7 h 16" name="T47"/>
                    <a:gd fmla="*/ 5 w 14" name="T48"/>
                    <a:gd fmla="*/ 10 h 16" name="T49"/>
                    <a:gd fmla="*/ 5 w 14" name="T50"/>
                    <a:gd fmla="*/ 11 h 16" name="T51"/>
                    <a:gd fmla="*/ 8 w 14" name="T52"/>
                    <a:gd fmla="*/ 6 h 16" name="T53"/>
                    <a:gd fmla="*/ 9 w 14" name="T54"/>
                    <a:gd fmla="*/ 6 h 16" name="T55"/>
                    <a:gd fmla="*/ 10 w 14" name="T56"/>
                    <a:gd fmla="*/ 4 h 16" name="T57"/>
                    <a:gd fmla="*/ 9 w 14" name="T58"/>
                    <a:gd fmla="*/ 3 h 16" name="T59"/>
                    <a:gd fmla="*/ 10 w 14" name="T60"/>
                    <a:gd fmla="*/ 2 h 16" name="T61"/>
                    <a:gd fmla="*/ 10 w 14" name="T62"/>
                    <a:gd fmla="*/ 4 h 16" name="T63"/>
                    <a:gd fmla="*/ 9 w 14" name="T64"/>
                    <a:gd fmla="*/ 5 h 16" name="T65"/>
                    <a:gd fmla="*/ 11 w 14" name="T66"/>
                    <a:gd fmla="*/ 9 h 16" name="T67"/>
                    <a:gd fmla="*/ 12 w 14" name="T68"/>
                    <a:gd fmla="*/ 1 h 16" name="T69"/>
                    <a:gd fmla="*/ 14 w 14" name="T70"/>
                    <a:gd fmla="*/ 0 h 16" name="T71"/>
                    <a:gd fmla="*/ 12 w 14" name="T72"/>
                    <a:gd fmla="*/ 1 h 16" name="T73"/>
                    <a:gd fmla="*/ 11 w 14" name="T74"/>
                    <a:gd fmla="*/ 9 h 16" name="T75"/>
                    <a:gd fmla="*/ 1 w 14" name="T76"/>
                    <a:gd fmla="*/ 7 h 16" name="T77"/>
                    <a:gd fmla="*/ 4 w 14" name="T78"/>
                    <a:gd fmla="*/ 6 h 16" name="T79"/>
                    <a:gd fmla="*/ 2 w 14" name="T80"/>
                    <a:gd fmla="*/ 4 h 16" name="T81"/>
                    <a:gd fmla="*/ 2 w 14" name="T82"/>
                    <a:gd fmla="*/ 4 h 16" name="T83"/>
                    <a:gd fmla="*/ 3 w 14" name="T84"/>
                    <a:gd fmla="*/ 7 h 16" name="T85"/>
                    <a:gd fmla="*/ 1 w 14" name="T86"/>
                    <a:gd fmla="*/ 8 h 16" name="T87"/>
                    <a:gd fmla="*/ 2 w 14" name="T88"/>
                    <a:gd fmla="*/ 4 h 16" name="T89"/>
                    <a:gd fmla="*/ 0 w 14" name="T90"/>
                    <a:gd fmla="*/ 2 h 16" name="T91"/>
                    <a:gd fmla="*/ 2 w 14" name="T92"/>
                    <a:gd fmla="*/ 1 h 16" name="T93"/>
                    <a:gd fmla="*/ 4 w 14" name="T94"/>
                    <a:gd fmla="*/ 4 h 16" name="T95"/>
                    <a:gd fmla="*/ 7 w 14" name="T96"/>
                    <a:gd fmla="*/ 2 h 16" name="T97"/>
                    <a:gd fmla="*/ 8 w 14" name="T98"/>
                    <a:gd fmla="*/ 0 h 16" name="T99"/>
                    <a:gd fmla="*/ 6 w 14" name="T100"/>
                    <a:gd fmla="*/ 0 h 16" name="T101"/>
                    <a:gd fmla="*/ 6 w 14" name="T102"/>
                    <a:gd fmla="*/ 4 h 16" name="T103"/>
                    <a:gd fmla="*/ 2 w 14" name="T104"/>
                    <a:gd fmla="*/ 1 h 16" name="T105"/>
                    <a:gd fmla="*/ 0 w 14" name="T106"/>
                    <a:gd fmla="*/ 3 h 16" name="T107"/>
                    <a:gd fmla="*/ 13 w 14" name="T108"/>
                    <a:gd fmla="*/ 1 h 16" name="T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b="b" l="0" r="r" t="0"/>
                  <a:pathLst>
                    <a:path h="16" w="14">
                      <a:moveTo>
                        <a:pt x="10" y="16"/>
                      </a:move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0" y="10"/>
                        <a:pt x="10" y="10"/>
                        <a:pt x="11" y="10"/>
                      </a:cubicBezTo>
                      <a:cubicBezTo>
                        <a:pt x="11" y="10"/>
                        <a:pt x="12" y="10"/>
                        <a:pt x="12" y="9"/>
                      </a:cubicBezTo>
                      <a:cubicBezTo>
                        <a:pt x="13" y="9"/>
                        <a:pt x="13" y="8"/>
                        <a:pt x="13" y="8"/>
                      </a:cubicBezTo>
                      <a:cubicBezTo>
                        <a:pt x="13" y="7"/>
                        <a:pt x="12" y="6"/>
                        <a:pt x="12" y="6"/>
                      </a:cubicBezTo>
                      <a:cubicBezTo>
                        <a:pt x="12" y="6"/>
                        <a:pt x="12" y="5"/>
                        <a:pt x="12" y="5"/>
                      </a:cubicBezTo>
                      <a:cubicBezTo>
                        <a:pt x="12" y="5"/>
                        <a:pt x="11" y="4"/>
                        <a:pt x="12" y="3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4" y="1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2" y="4"/>
                        <a:pt x="12" y="5"/>
                        <a:pt x="12" y="5"/>
                      </a:cubicBezTo>
                      <a:cubicBezTo>
                        <a:pt x="12" y="5"/>
                        <a:pt x="12" y="6"/>
                        <a:pt x="12" y="6"/>
                      </a:cubicBezTo>
                      <a:cubicBezTo>
                        <a:pt x="12" y="7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0"/>
                        <a:pt x="11" y="10"/>
                        <a:pt x="11" y="10"/>
                      </a:cubicBezTo>
                      <a:cubicBezTo>
                        <a:pt x="11" y="10"/>
                        <a:pt x="10" y="10"/>
                        <a:pt x="10" y="11"/>
                      </a:cubicBezTo>
                      <a:cubicBezTo>
                        <a:pt x="10" y="12"/>
                        <a:pt x="10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lose/>
                      <a:moveTo>
                        <a:pt x="9" y="14"/>
                      </a:move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lose/>
                      <a:moveTo>
                        <a:pt x="4" y="14"/>
                      </a:move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5" y="12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lose/>
                      <a:moveTo>
                        <a:pt x="7" y="14"/>
                      </a:move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lose/>
                      <a:moveTo>
                        <a:pt x="5" y="12"/>
                      </a:moveTo>
                      <a:cubicBezTo>
                        <a:pt x="5" y="12"/>
                        <a:pt x="5" y="12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9"/>
                        <a:pt x="6" y="9"/>
                      </a:cubicBezTo>
                      <a:cubicBezTo>
                        <a:pt x="6" y="9"/>
                        <a:pt x="6" y="9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8"/>
                        <a:pt x="6" y="8"/>
                        <a:pt x="5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4" y="8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cubicBezTo>
                        <a:pt x="4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9"/>
                        <a:pt x="8" y="9"/>
                        <a:pt x="8" y="9"/>
                      </a:cubicBezTo>
                      <a:cubicBezTo>
                        <a:pt x="8" y="9"/>
                        <a:pt x="7" y="9"/>
                        <a:pt x="7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9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2"/>
                        <a:pt x="5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lose/>
                      <a:moveTo>
                        <a:pt x="11" y="9"/>
                      </a:moveTo>
                      <a:cubicBezTo>
                        <a:pt x="10" y="9"/>
                        <a:pt x="9" y="9"/>
                        <a:pt x="9" y="8"/>
                      </a:cubicBezTo>
                      <a:cubicBezTo>
                        <a:pt x="9" y="7"/>
                        <a:pt x="8" y="7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4"/>
                        <a:pt x="9" y="4"/>
                      </a:cubicBezTo>
                      <a:cubicBezTo>
                        <a:pt x="9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9" y="7"/>
                        <a:pt x="9" y="8"/>
                      </a:cubicBezTo>
                      <a:cubicBezTo>
                        <a:pt x="9" y="8"/>
                        <a:pt x="10" y="9"/>
                        <a:pt x="11" y="9"/>
                      </a:cubicBezTo>
                      <a:cubicBezTo>
                        <a:pt x="11" y="9"/>
                        <a:pt x="12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1" y="6"/>
                        <a:pt x="11" y="5"/>
                        <a:pt x="11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3"/>
                        <a:pt x="11" y="2"/>
                        <a:pt x="11" y="2"/>
                      </a:cubicBezTo>
                      <a:cubicBezTo>
                        <a:pt x="12" y="2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3" y="1"/>
                        <a:pt x="13" y="0"/>
                      </a:cubicBezTo>
                      <a:cubicBezTo>
                        <a:pt x="13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3" y="0"/>
                        <a:pt x="13" y="0"/>
                      </a:cubicBezTo>
                      <a:cubicBezTo>
                        <a:pt x="12" y="1"/>
                        <a:pt x="13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2"/>
                        <a:pt x="12" y="2"/>
                      </a:cubicBezTo>
                      <a:cubicBezTo>
                        <a:pt x="11" y="3"/>
                        <a:pt x="12" y="3"/>
                        <a:pt x="12" y="3"/>
                      </a:cubicBezTo>
                      <a:cubicBezTo>
                        <a:pt x="12" y="3"/>
                        <a:pt x="12" y="4"/>
                        <a:pt x="11" y="4"/>
                      </a:cubicBezTo>
                      <a:cubicBezTo>
                        <a:pt x="11" y="4"/>
                        <a:pt x="11" y="4"/>
                        <a:pt x="11" y="5"/>
                      </a:cubicBezTo>
                      <a:cubicBezTo>
                        <a:pt x="11" y="5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lose/>
                      <a:moveTo>
                        <a:pt x="2" y="9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3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4" y="6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lose/>
                      <a:moveTo>
                        <a:pt x="1" y="4"/>
                      </a:move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7" y="1"/>
                        <a:pt x="7" y="2"/>
                        <a:pt x="7" y="2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4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lose/>
                      <a:moveTo>
                        <a:pt x="13" y="2"/>
                      </a:moveTo>
                      <a:cubicBezTo>
                        <a:pt x="13" y="2"/>
                        <a:pt x="13" y="1"/>
                        <a:pt x="13" y="1"/>
                      </a:cubicBezTo>
                      <a:cubicBezTo>
                        <a:pt x="14" y="1"/>
                        <a:pt x="14" y="0"/>
                        <a:pt x="14" y="0"/>
                      </a:cubicBezTo>
                      <a:cubicBezTo>
                        <a:pt x="14" y="0"/>
                        <a:pt x="14" y="1"/>
                        <a:pt x="14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8" name="Freeform 1613"/>
                <p:cNvSpPr/>
                <p:nvPr/>
              </p:nvSpPr>
              <p:spPr bwMode="auto">
                <a:xfrm flipH="1">
                  <a:off x="2618" y="3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79" name="Freeform 1614"/>
                <p:cNvSpPr/>
                <p:nvPr/>
              </p:nvSpPr>
              <p:spPr bwMode="auto">
                <a:xfrm>
                  <a:off x="2621" y="3573"/>
                  <a:ext cx="2" cy="2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0 h 1" name="T3"/>
                    <a:gd fmla="*/ 1 w 1" name="T4"/>
                    <a:gd fmla="*/ 0 h 1" name="T5"/>
                    <a:gd fmla="*/ 1 w 1" name="T6"/>
                    <a:gd fmla="*/ 1 h 1" name="T7"/>
                    <a:gd fmla="*/ 1 w 1" name="T8"/>
                    <a:gd fmla="*/ 1 h 1" name="T9"/>
                    <a:gd fmla="*/ 0 w 1" name="T10"/>
                    <a:gd fmla="*/ 1 h 1" name="T11"/>
                    <a:gd fmla="*/ 0 w 1" name="T12"/>
                    <a:gd fmla="*/ 1 h 1" name="T13"/>
                    <a:gd fmla="*/ 0 w 1" name="T14"/>
                    <a:gd fmla="*/ 1 h 1" name="T15"/>
                    <a:gd fmla="*/ 0 w 1" name="T16"/>
                    <a:gd fmla="*/ 1 h 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0" name="Freeform 1615"/>
                <p:cNvSpPr/>
                <p:nvPr/>
              </p:nvSpPr>
              <p:spPr bwMode="auto">
                <a:xfrm>
                  <a:off x="2606" y="3573"/>
                  <a:ext cx="3" cy="2"/>
                </a:xfrm>
                <a:custGeom>
                  <a:gdLst>
                    <a:gd fmla="*/ 0 w 1" name="T0"/>
                    <a:gd fmla="*/ 1 h 1" name="T1"/>
                    <a:gd fmla="*/ 1 w 1" name="T2"/>
                    <a:gd fmla="*/ 1 h 1" name="T3"/>
                    <a:gd fmla="*/ 1 w 1" name="T4"/>
                    <a:gd fmla="*/ 1 h 1" name="T5"/>
                    <a:gd fmla="*/ 1 w 1" name="T6"/>
                    <a:gd fmla="*/ 1 h 1" name="T7"/>
                    <a:gd fmla="*/ 1 w 1" name="T8"/>
                    <a:gd fmla="*/ 0 h 1" name="T9"/>
                    <a:gd fmla="*/ 1 w 1" name="T10"/>
                    <a:gd fmla="*/ 1 h 1" name="T11"/>
                    <a:gd fmla="*/ 0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1" name="Freeform 1616"/>
                <p:cNvSpPr/>
                <p:nvPr/>
              </p:nvSpPr>
              <p:spPr bwMode="auto">
                <a:xfrm>
                  <a:off x="2602" y="3575"/>
                  <a:ext cx="2" cy="2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0 h 1" name="T3"/>
                    <a:gd fmla="*/ 0 w 1" name="T4"/>
                    <a:gd fmla="*/ 0 h 1" name="T5"/>
                    <a:gd fmla="*/ 1 w 1" name="T6"/>
                    <a:gd fmla="*/ 0 h 1" name="T7"/>
                    <a:gd fmla="*/ 1 w 1" name="T8"/>
                    <a:gd fmla="*/ 1 h 1" name="T9"/>
                    <a:gd fmla="*/ 1 w 1" name="T10"/>
                    <a:gd fmla="*/ 1 h 1" name="T11"/>
                    <a:gd fmla="*/ 1 w 1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2" name="Freeform 1617"/>
                <p:cNvSpPr/>
                <p:nvPr/>
              </p:nvSpPr>
              <p:spPr bwMode="auto">
                <a:xfrm>
                  <a:off x="2602" y="3580"/>
                  <a:ext cx="2" cy="0"/>
                </a:xfrm>
                <a:custGeom>
                  <a:gdLst>
                    <a:gd fmla="*/ 1 w 1" name="T0"/>
                    <a:gd fmla="*/ 1 w 1" name="T1"/>
                    <a:gd fmla="*/ 0 w 1" name="T2"/>
                    <a:gd fmla="*/ 1 w 1" name="T3"/>
                    <a:gd fmla="*/ 1 w 1" name="T4"/>
                    <a:gd fmla="*/ 1 w 1" name="T5"/>
                    <a:gd fmla="*/ 1 w 1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3" name="Freeform 1618"/>
                <p:cNvSpPr/>
                <p:nvPr/>
              </p:nvSpPr>
              <p:spPr bwMode="auto">
                <a:xfrm>
                  <a:off x="2602" y="3580"/>
                  <a:ext cx="2" cy="0"/>
                </a:xfrm>
                <a:custGeom>
                  <a:gdLst>
                    <a:gd fmla="*/ 0 w 1" name="T0"/>
                    <a:gd fmla="*/ 1 w 1" name="T1"/>
                    <a:gd fmla="*/ 1 w 1" name="T2"/>
                    <a:gd fmla="*/ 1 w 1" name="T3"/>
                    <a:gd fmla="*/ 1 w 1" name="T4"/>
                    <a:gd fmla="*/ 1 w 1" name="T5"/>
                    <a:gd fmla="*/ 1 w 1" name="T6"/>
                    <a:gd fmla="*/ 1 w 1" name="T7"/>
                    <a:gd fmla="*/ 1 w 1" name="T8"/>
                    <a:gd fmla="*/ 1 w 1" name="T9"/>
                    <a:gd fmla="*/ 1 w 1" name="T10"/>
                    <a:gd fmla="*/ 1 w 1" name="T11"/>
                    <a:gd fmla="*/ 1 w 1" name="T12"/>
                    <a:gd fmla="*/ 0 w 1" name="T13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  <a:cxn ang="0">
                      <a:pos x="T10" y="0"/>
                    </a:cxn>
                    <a:cxn ang="0">
                      <a:pos x="T11" y="0"/>
                    </a:cxn>
                    <a:cxn ang="0">
                      <a:pos x="T12" y="0"/>
                    </a:cxn>
                    <a:cxn ang="0">
                      <a:pos x="T13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4" name="Freeform 1619"/>
                <p:cNvSpPr/>
                <p:nvPr/>
              </p:nvSpPr>
              <p:spPr bwMode="auto">
                <a:xfrm flipH="1">
                  <a:off x="2618" y="3577"/>
                  <a:ext cx="0" cy="3"/>
                </a:xfrm>
                <a:custGeom>
                  <a:gdLst>
                    <a:gd fmla="*/ 3 h 3" name="T0"/>
                    <a:gd fmla="*/ 0 h 3" name="T1"/>
                    <a:gd fmla="*/ 3 h 3" name="T2"/>
                    <a:gd fmla="*/ 3 h 3" name="T3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5" name="Freeform 1620"/>
                <p:cNvSpPr/>
                <p:nvPr/>
              </p:nvSpPr>
              <p:spPr bwMode="auto">
                <a:xfrm flipH="1">
                  <a:off x="2618" y="3577"/>
                  <a:ext cx="0" cy="3"/>
                </a:xfrm>
                <a:custGeom>
                  <a:gdLst>
                    <a:gd fmla="*/ 3 h 3" name="T0"/>
                    <a:gd fmla="*/ 0 h 3" name="T1"/>
                    <a:gd fmla="*/ 3 h 3" name="T2"/>
                    <a:gd fmla="*/ 3 h 3" name="T3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b="b" l="0" r="r" t="0"/>
                  <a:pathLst>
                    <a:path h="3">
                      <a:moveTo>
                        <a:pt x="0" y="3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6" name="Freeform 1621"/>
                <p:cNvSpPr/>
                <p:nvPr/>
              </p:nvSpPr>
              <p:spPr bwMode="auto">
                <a:xfrm flipH="1">
                  <a:off x="2618" y="3575"/>
                  <a:ext cx="0" cy="2"/>
                </a:xfrm>
                <a:custGeom>
                  <a:gdLst>
                    <a:gd fmla="*/ 0 h 2" name="T0"/>
                    <a:gd fmla="*/ 0 h 2" name="T1"/>
                    <a:gd fmla="*/ 2 h 2" name="T2"/>
                    <a:gd fmla="*/ 0 h 2" name="T3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7" name="Freeform 1622"/>
                <p:cNvSpPr/>
                <p:nvPr/>
              </p:nvSpPr>
              <p:spPr bwMode="auto">
                <a:xfrm flipH="1">
                  <a:off x="2618" y="3575"/>
                  <a:ext cx="0" cy="2"/>
                </a:xfrm>
                <a:custGeom>
                  <a:gdLst>
                    <a:gd fmla="*/ 0 h 2" name="T0"/>
                    <a:gd fmla="*/ 0 h 2" name="T1"/>
                    <a:gd fmla="*/ 2 h 2" name="T2"/>
                    <a:gd fmla="*/ 0 h 2" name="T3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b="b" l="0" r="r" t="0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8" name="Freeform 1623"/>
                <p:cNvSpPr/>
                <p:nvPr/>
              </p:nvSpPr>
              <p:spPr bwMode="auto">
                <a:xfrm>
                  <a:off x="2611" y="3582"/>
                  <a:ext cx="12" cy="7"/>
                </a:xfrm>
                <a:custGeom>
                  <a:gdLst>
                    <a:gd fmla="*/ 2 w 5" name="T0"/>
                    <a:gd fmla="*/ 3 h 3" name="T1"/>
                    <a:gd fmla="*/ 3 w 5" name="T2"/>
                    <a:gd fmla="*/ 2 h 3" name="T3"/>
                    <a:gd fmla="*/ 3 w 5" name="T4"/>
                    <a:gd fmla="*/ 1 h 3" name="T5"/>
                    <a:gd fmla="*/ 2 w 5" name="T6"/>
                    <a:gd fmla="*/ 2 h 3" name="T7"/>
                    <a:gd fmla="*/ 2 w 5" name="T8"/>
                    <a:gd fmla="*/ 1 h 3" name="T9"/>
                    <a:gd fmla="*/ 1 w 5" name="T10"/>
                    <a:gd fmla="*/ 2 h 3" name="T11"/>
                    <a:gd fmla="*/ 1 w 5" name="T12"/>
                    <a:gd fmla="*/ 2 h 3" name="T13"/>
                    <a:gd fmla="*/ 2 w 5" name="T14"/>
                    <a:gd fmla="*/ 1 h 3" name="T15"/>
                    <a:gd fmla="*/ 2 w 5" name="T16"/>
                    <a:gd fmla="*/ 1 h 3" name="T17"/>
                    <a:gd fmla="*/ 2 w 5" name="T18"/>
                    <a:gd fmla="*/ 0 h 3" name="T19"/>
                    <a:gd fmla="*/ 1 w 5" name="T20"/>
                    <a:gd fmla="*/ 0 h 3" name="T21"/>
                    <a:gd fmla="*/ 1 w 5" name="T22"/>
                    <a:gd fmla="*/ 1 h 3" name="T23"/>
                    <a:gd fmla="*/ 1 w 5" name="T24"/>
                    <a:gd fmla="*/ 0 h 3" name="T25"/>
                    <a:gd fmla="*/ 1 w 5" name="T26"/>
                    <a:gd fmla="*/ 0 h 3" name="T27"/>
                    <a:gd fmla="*/ 1 w 5" name="T28"/>
                    <a:gd fmla="*/ 0 h 3" name="T29"/>
                    <a:gd fmla="*/ 2 w 5" name="T30"/>
                    <a:gd fmla="*/ 0 h 3" name="T31"/>
                    <a:gd fmla="*/ 2 w 5" name="T32"/>
                    <a:gd fmla="*/ 1 h 3" name="T33"/>
                    <a:gd fmla="*/ 2 w 5" name="T34"/>
                    <a:gd fmla="*/ 2 h 3" name="T35"/>
                    <a:gd fmla="*/ 3 w 5" name="T36"/>
                    <a:gd fmla="*/ 1 h 3" name="T37"/>
                    <a:gd fmla="*/ 3 w 5" name="T38"/>
                    <a:gd fmla="*/ 2 h 3" name="T39"/>
                    <a:gd fmla="*/ 4 w 5" name="T40"/>
                    <a:gd fmla="*/ 2 h 3" name="T41"/>
                    <a:gd fmla="*/ 4 w 5" name="T42"/>
                    <a:gd fmla="*/ 2 h 3" name="T43"/>
                    <a:gd fmla="*/ 4 w 5" name="T44"/>
                    <a:gd fmla="*/ 1 h 3" name="T45"/>
                    <a:gd fmla="*/ 4 w 5" name="T46"/>
                    <a:gd fmla="*/ 1 h 3" name="T47"/>
                    <a:gd fmla="*/ 4 w 5" name="T48"/>
                    <a:gd fmla="*/ 2 h 3" name="T49"/>
                    <a:gd fmla="*/ 5 w 5" name="T50"/>
                    <a:gd fmla="*/ 2 h 3" name="T51"/>
                    <a:gd fmla="*/ 5 w 5" name="T52"/>
                    <a:gd fmla="*/ 3 h 3" name="T53"/>
                    <a:gd fmla="*/ 4 w 5" name="T54"/>
                    <a:gd fmla="*/ 2 h 3" name="T55"/>
                    <a:gd fmla="*/ 4 w 5" name="T56"/>
                    <a:gd fmla="*/ 2 h 3" name="T57"/>
                    <a:gd fmla="*/ 3 w 5" name="T58"/>
                    <a:gd fmla="*/ 2 h 3" name="T59"/>
                    <a:gd fmla="*/ 3 w 5" name="T60"/>
                    <a:gd fmla="*/ 2 h 3" name="T61"/>
                    <a:gd fmla="*/ 2 w 5" name="T62"/>
                    <a:gd fmla="*/ 3 h 3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3" w="5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89" name="Freeform 1624"/>
                <p:cNvSpPr/>
                <p:nvPr/>
              </p:nvSpPr>
              <p:spPr bwMode="auto">
                <a:xfrm>
                  <a:off x="2604" y="3587"/>
                  <a:ext cx="2" cy="2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0 h 1" name="T3"/>
                    <a:gd fmla="*/ 0 w 1" name="T4"/>
                    <a:gd fmla="*/ 1 h 1" name="T5"/>
                    <a:gd fmla="*/ 0 w 1" name="T6"/>
                    <a:gd fmla="*/ 1 h 1" name="T7"/>
                    <a:gd fmla="*/ 1 w 1" name="T8"/>
                    <a:gd fmla="*/ 1 h 1" name="T9"/>
                    <a:gd fmla="*/ 1 w 1" name="T10"/>
                    <a:gd fmla="*/ 1 h 1" name="T11"/>
                    <a:gd fmla="*/ 1 w 1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0" name="Freeform 1625"/>
                <p:cNvSpPr/>
                <p:nvPr/>
              </p:nvSpPr>
              <p:spPr bwMode="auto">
                <a:xfrm>
                  <a:off x="2604" y="3592"/>
                  <a:ext cx="2" cy="0"/>
                </a:xfrm>
                <a:custGeom>
                  <a:gdLst>
                    <a:gd fmla="*/ 1 w 1" name="T0"/>
                    <a:gd fmla="*/ 0 w 1" name="T1"/>
                    <a:gd fmla="*/ 0 w 1" name="T2"/>
                    <a:gd fmla="*/ 0 w 1" name="T3"/>
                    <a:gd fmla="*/ 1 w 1" name="T4"/>
                    <a:gd fmla="*/ 1 w 1" name="T5"/>
                    <a:gd fmla="*/ 1 w 1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1" name="Freeform 1626"/>
                <p:cNvSpPr/>
                <p:nvPr/>
              </p:nvSpPr>
              <p:spPr bwMode="auto">
                <a:xfrm>
                  <a:off x="2606" y="3594"/>
                  <a:ext cx="3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1 w 1" name="T3"/>
                    <a:gd fmla="*/ 1 w 1" name="T4"/>
                    <a:gd fmla="*/ 1 w 1" name="T5"/>
                    <a:gd fmla="*/ 0 w 1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2" name="Freeform 1627"/>
                <p:cNvSpPr/>
                <p:nvPr/>
              </p:nvSpPr>
              <p:spPr bwMode="auto">
                <a:xfrm>
                  <a:off x="2623" y="3594"/>
                  <a:ext cx="2" cy="5"/>
                </a:xfrm>
                <a:custGeom>
                  <a:gdLst>
                    <a:gd fmla="*/ 0 w 1" name="T0"/>
                    <a:gd fmla="*/ 2 h 2" name="T1"/>
                    <a:gd fmla="*/ 0 w 1" name="T2"/>
                    <a:gd fmla="*/ 1 h 2" name="T3"/>
                    <a:gd fmla="*/ 0 w 1" name="T4"/>
                    <a:gd fmla="*/ 0 h 2" name="T5"/>
                    <a:gd fmla="*/ 0 w 1" name="T6"/>
                    <a:gd fmla="*/ 0 h 2" name="T7"/>
                    <a:gd fmla="*/ 1 w 1" name="T8"/>
                    <a:gd fmla="*/ 1 h 2" name="T9"/>
                    <a:gd fmla="*/ 0 w 1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3" name="Freeform 1628"/>
                <p:cNvSpPr/>
                <p:nvPr/>
              </p:nvSpPr>
              <p:spPr bwMode="auto">
                <a:xfrm>
                  <a:off x="2611" y="3599"/>
                  <a:ext cx="2" cy="2"/>
                </a:xfrm>
                <a:custGeom>
                  <a:gdLst>
                    <a:gd fmla="*/ 1 w 1" name="T0"/>
                    <a:gd fmla="*/ 0 h 1" name="T1"/>
                    <a:gd fmla="*/ 1 w 1" name="T2"/>
                    <a:gd fmla="*/ 0 h 1" name="T3"/>
                    <a:gd fmla="*/ 0 w 1" name="T4"/>
                    <a:gd fmla="*/ 0 h 1" name="T5"/>
                    <a:gd fmla="*/ 0 w 1" name="T6"/>
                    <a:gd fmla="*/ 1 h 1" name="T7"/>
                    <a:gd fmla="*/ 1 w 1" name="T8"/>
                    <a:gd fmla="*/ 1 h 1" name="T9"/>
                    <a:gd fmla="*/ 1 w 1" name="T10"/>
                    <a:gd fmla="*/ 1 h 1" name="T11"/>
                    <a:gd fmla="*/ 1 w 1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4" name="Freeform 1629"/>
                <p:cNvSpPr/>
                <p:nvPr/>
              </p:nvSpPr>
              <p:spPr bwMode="auto">
                <a:xfrm flipH="1">
                  <a:off x="2611" y="3601"/>
                  <a:ext cx="0" cy="3"/>
                </a:xfrm>
                <a:custGeom>
                  <a:gdLst>
                    <a:gd fmla="*/ 0 h 1" name="T0"/>
                    <a:gd fmla="*/ 1 h 1" name="T1"/>
                    <a:gd fmla="*/ 1 h 1" name="T2"/>
                    <a:gd fmla="*/ 1 h 1" name="T3"/>
                    <a:gd fmla="*/ 1 h 1" name="T4"/>
                    <a:gd fmla="*/ 1 h 1" name="T5"/>
                    <a:gd fmla="*/ 0 h 1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5" name="Freeform 1630"/>
                <p:cNvSpPr/>
                <p:nvPr/>
              </p:nvSpPr>
              <p:spPr bwMode="auto">
                <a:xfrm>
                  <a:off x="2613" y="3606"/>
                  <a:ext cx="3" cy="0"/>
                </a:xfrm>
                <a:custGeom>
                  <a:gdLst>
                    <a:gd fmla="*/ 0 w 1" name="T0"/>
                    <a:gd fmla="*/ 0 w 1" name="T1"/>
                    <a:gd fmla="*/ 0 w 1" name="T2"/>
                    <a:gd fmla="*/ 0 w 1" name="T3"/>
                    <a:gd fmla="*/ 1 w 1" name="T4"/>
                    <a:gd fmla="*/ 0 w 1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6" name="Freeform 1631"/>
                <p:cNvSpPr/>
                <p:nvPr/>
              </p:nvSpPr>
              <p:spPr bwMode="auto">
                <a:xfrm>
                  <a:off x="2623" y="3606"/>
                  <a:ext cx="2" cy="2"/>
                </a:xfrm>
                <a:custGeom>
                  <a:gdLst>
                    <a:gd fmla="*/ 1 w 1" name="T0"/>
                    <a:gd fmla="*/ 0 h 1" name="T1"/>
                    <a:gd fmla="*/ 0 w 1" name="T2"/>
                    <a:gd fmla="*/ 0 h 1" name="T3"/>
                    <a:gd fmla="*/ 0 w 1" name="T4"/>
                    <a:gd fmla="*/ 1 h 1" name="T5"/>
                    <a:gd fmla="*/ 0 w 1" name="T6"/>
                    <a:gd fmla="*/ 0 h 1" name="T7"/>
                    <a:gd fmla="*/ 1 w 1" name="T8"/>
                    <a:gd fmla="*/ 1 h 1" name="T9"/>
                    <a:gd fmla="*/ 1 w 1" name="T10"/>
                    <a:gd fmla="*/ 0 h 1" name="T11"/>
                    <a:gd fmla="*/ 1 w 1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7" name="Freeform 1632"/>
                <p:cNvSpPr/>
                <p:nvPr/>
              </p:nvSpPr>
              <p:spPr bwMode="auto">
                <a:xfrm>
                  <a:off x="2623" y="3606"/>
                  <a:ext cx="2" cy="2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1 h 1" name="T3"/>
                    <a:gd fmla="*/ 0 w 1" name="T4"/>
                    <a:gd fmla="*/ 0 h 1" name="T5"/>
                    <a:gd fmla="*/ 0 w 1" name="T6"/>
                    <a:gd fmla="*/ 0 h 1" name="T7"/>
                    <a:gd fmla="*/ 1 w 1" name="T8"/>
                    <a:gd fmla="*/ 0 h 1" name="T9"/>
                    <a:gd fmla="*/ 1 w 1" name="T10"/>
                    <a:gd fmla="*/ 0 h 1" name="T11"/>
                    <a:gd fmla="*/ 1 w 1" name="T12"/>
                    <a:gd fmla="*/ 0 h 1" name="T13"/>
                    <a:gd fmla="*/ 1 w 1" name="T14"/>
                    <a:gd fmla="*/ 0 h 1" name="T15"/>
                    <a:gd fmla="*/ 0 w 1" name="T16"/>
                    <a:gd fmla="*/ 0 h 1" name="T17"/>
                    <a:gd fmla="*/ 0 w 1" name="T18"/>
                    <a:gd fmla="*/ 0 h 1" name="T19"/>
                    <a:gd fmla="*/ 1 w 1" name="T20"/>
                    <a:gd fmla="*/ 0 h 1" name="T21"/>
                    <a:gd fmla="*/ 1 w 1" name="T22"/>
                    <a:gd fmla="*/ 1 h 1" name="T23"/>
                    <a:gd fmla="*/ 0 w 1" name="T24"/>
                    <a:gd fmla="*/ 1 h 1" name="T25"/>
                    <a:gd fmla="*/ 0 w 1" name="T26"/>
                    <a:gd fmla="*/ 1 h 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8" name="Freeform 1633"/>
                <p:cNvSpPr/>
                <p:nvPr/>
              </p:nvSpPr>
              <p:spPr bwMode="auto">
                <a:xfrm>
                  <a:off x="2625" y="3608"/>
                  <a:ext cx="3" cy="3"/>
                </a:xfrm>
                <a:custGeom>
                  <a:gdLst>
                    <a:gd fmla="*/ 0 w 1" name="T0"/>
                    <a:gd fmla="*/ 0 h 1" name="T1"/>
                    <a:gd fmla="*/ 0 w 1" name="T2"/>
                    <a:gd fmla="*/ 1 h 1" name="T3"/>
                    <a:gd fmla="*/ 0 w 1" name="T4"/>
                    <a:gd fmla="*/ 1 h 1" name="T5"/>
                    <a:gd fmla="*/ 0 w 1" name="T6"/>
                    <a:gd fmla="*/ 1 h 1" name="T7"/>
                    <a:gd fmla="*/ 1 w 1" name="T8"/>
                    <a:gd fmla="*/ 1 h 1" name="T9"/>
                    <a:gd fmla="*/ 0 w 1" name="T10"/>
                    <a:gd fmla="*/ 0 h 1" name="T11"/>
                    <a:gd fmla="*/ 0 w 1" name="T12"/>
                    <a:gd fmla="*/ 0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099" name="Freeform 1634"/>
                <p:cNvSpPr/>
                <p:nvPr/>
              </p:nvSpPr>
              <p:spPr bwMode="auto">
                <a:xfrm>
                  <a:off x="2628" y="3608"/>
                  <a:ext cx="2" cy="3"/>
                </a:xfrm>
                <a:custGeom>
                  <a:gdLst>
                    <a:gd fmla="*/ 0 w 1" name="T0"/>
                    <a:gd fmla="*/ 1 h 1" name="T1"/>
                    <a:gd fmla="*/ 0 w 1" name="T2"/>
                    <a:gd fmla="*/ 1 h 1" name="T3"/>
                    <a:gd fmla="*/ 1 w 1" name="T4"/>
                    <a:gd fmla="*/ 1 h 1" name="T5"/>
                    <a:gd fmla="*/ 1 w 1" name="T6"/>
                    <a:gd fmla="*/ 1 h 1" name="T7"/>
                    <a:gd fmla="*/ 1 w 1" name="T8"/>
                    <a:gd fmla="*/ 1 h 1" name="T9"/>
                    <a:gd fmla="*/ 0 w 1" name="T10"/>
                    <a:gd fmla="*/ 0 h 1" name="T11"/>
                    <a:gd fmla="*/ 0 w 1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CA3E4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0" name="Freeform 1635"/>
                <p:cNvSpPr/>
                <p:nvPr/>
              </p:nvSpPr>
              <p:spPr bwMode="auto">
                <a:xfrm>
                  <a:off x="2592" y="3659"/>
                  <a:ext cx="10" cy="9"/>
                </a:xfrm>
                <a:custGeom>
                  <a:gdLst>
                    <a:gd fmla="*/ 3 w 4" name="T0"/>
                    <a:gd fmla="*/ 1 h 4" name="T1"/>
                    <a:gd fmla="*/ 4 w 4" name="T2"/>
                    <a:gd fmla="*/ 3 h 4" name="T3"/>
                    <a:gd fmla="*/ 2 w 4" name="T4"/>
                    <a:gd fmla="*/ 4 h 4" name="T5"/>
                    <a:gd fmla="*/ 0 w 4" name="T6"/>
                    <a:gd fmla="*/ 3 h 4" name="T7"/>
                    <a:gd fmla="*/ 1 w 4" name="T8"/>
                    <a:gd fmla="*/ 1 h 4" name="T9"/>
                    <a:gd fmla="*/ 1 w 4" name="T10"/>
                    <a:gd fmla="*/ 1 h 4" name="T11"/>
                    <a:gd fmla="*/ 1 w 4" name="T12"/>
                    <a:gd fmla="*/ 1 h 4" name="T13"/>
                    <a:gd fmla="*/ 1 w 4" name="T14"/>
                    <a:gd fmla="*/ 1 h 4" name="T15"/>
                    <a:gd fmla="*/ 2 w 4" name="T16"/>
                    <a:gd fmla="*/ 1 h 4" name="T17"/>
                    <a:gd fmla="*/ 2 w 4" name="T18"/>
                    <a:gd fmla="*/ 0 h 4" name="T19"/>
                    <a:gd fmla="*/ 2 w 4" name="T20"/>
                    <a:gd fmla="*/ 0 h 4" name="T21"/>
                    <a:gd fmla="*/ 2 w 4" name="T22"/>
                    <a:gd fmla="*/ 1 h 4" name="T23"/>
                    <a:gd fmla="*/ 2 w 4" name="T24"/>
                    <a:gd fmla="*/ 1 h 4" name="T25"/>
                    <a:gd fmla="*/ 3 w 4" name="T26"/>
                    <a:gd fmla="*/ 1 h 4" name="T27"/>
                    <a:gd fmla="*/ 3 w 4" name="T28"/>
                    <a:gd fmla="*/ 0 h 4" name="T29"/>
                    <a:gd fmla="*/ 3 w 4" name="T30"/>
                    <a:gd fmla="*/ 1 h 4" name="T31"/>
                    <a:gd fmla="*/ 3 w 4" name="T32"/>
                    <a:gd fmla="*/ 1 h 4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4" w="4">
                      <a:moveTo>
                        <a:pt x="3" y="1"/>
                      </a:move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4" y="3"/>
                        <a:pt x="3" y="4"/>
                        <a:pt x="2" y="4"/>
                      </a:cubicBezTo>
                      <a:cubicBezTo>
                        <a:pt x="1" y="4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7D59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1" name="Freeform 1636"/>
                <p:cNvSpPr/>
                <p:nvPr/>
              </p:nvSpPr>
              <p:spPr bwMode="auto">
                <a:xfrm>
                  <a:off x="2592" y="3659"/>
                  <a:ext cx="10" cy="9"/>
                </a:xfrm>
                <a:custGeom>
                  <a:gdLst>
                    <a:gd fmla="*/ 2 w 4" name="T0"/>
                    <a:gd fmla="*/ 4 h 4" name="T1"/>
                    <a:gd fmla="*/ 0 w 4" name="T2"/>
                    <a:gd fmla="*/ 3 h 4" name="T3"/>
                    <a:gd fmla="*/ 1 w 4" name="T4"/>
                    <a:gd fmla="*/ 1 h 4" name="T5"/>
                    <a:gd fmla="*/ 1 w 4" name="T6"/>
                    <a:gd fmla="*/ 1 h 4" name="T7"/>
                    <a:gd fmla="*/ 0 w 4" name="T8"/>
                    <a:gd fmla="*/ 3 h 4" name="T9"/>
                    <a:gd fmla="*/ 2 w 4" name="T10"/>
                    <a:gd fmla="*/ 4 h 4" name="T11"/>
                    <a:gd fmla="*/ 4 w 4" name="T12"/>
                    <a:gd fmla="*/ 3 h 4" name="T13"/>
                    <a:gd fmla="*/ 3 w 4" name="T14"/>
                    <a:gd fmla="*/ 1 h 4" name="T15"/>
                    <a:gd fmla="*/ 3 w 4" name="T16"/>
                    <a:gd fmla="*/ 1 h 4" name="T17"/>
                    <a:gd fmla="*/ 3 w 4" name="T18"/>
                    <a:gd fmla="*/ 1 h 4" name="T19"/>
                    <a:gd fmla="*/ 3 w 4" name="T20"/>
                    <a:gd fmla="*/ 1 h 4" name="T21"/>
                    <a:gd fmla="*/ 2 w 4" name="T22"/>
                    <a:gd fmla="*/ 1 h 4" name="T23"/>
                    <a:gd fmla="*/ 2 w 4" name="T24"/>
                    <a:gd fmla="*/ 0 h 4" name="T25"/>
                    <a:gd fmla="*/ 2 w 4" name="T26"/>
                    <a:gd fmla="*/ 1 h 4" name="T27"/>
                    <a:gd fmla="*/ 2 w 4" name="T28"/>
                    <a:gd fmla="*/ 1 h 4" name="T29"/>
                    <a:gd fmla="*/ 1 w 4" name="T30"/>
                    <a:gd fmla="*/ 1 h 4" name="T31"/>
                    <a:gd fmla="*/ 1 w 4" name="T32"/>
                    <a:gd fmla="*/ 1 h 4" name="T33"/>
                    <a:gd fmla="*/ 1 w 4" name="T34"/>
                    <a:gd fmla="*/ 1 h 4" name="T35"/>
                    <a:gd fmla="*/ 1 w 4" name="T36"/>
                    <a:gd fmla="*/ 1 h 4" name="T37"/>
                    <a:gd fmla="*/ 1 w 4" name="T38"/>
                    <a:gd fmla="*/ 1 h 4" name="T39"/>
                    <a:gd fmla="*/ 2 w 4" name="T40"/>
                    <a:gd fmla="*/ 0 h 4" name="T41"/>
                    <a:gd fmla="*/ 2 w 4" name="T42"/>
                    <a:gd fmla="*/ 1 h 4" name="T43"/>
                    <a:gd fmla="*/ 2 w 4" name="T44"/>
                    <a:gd fmla="*/ 1 h 4" name="T45"/>
                    <a:gd fmla="*/ 3 w 4" name="T46"/>
                    <a:gd fmla="*/ 0 h 4" name="T47"/>
                    <a:gd fmla="*/ 3 w 4" name="T48"/>
                    <a:gd fmla="*/ 1 h 4" name="T49"/>
                    <a:gd fmla="*/ 4 w 4" name="T50"/>
                    <a:gd fmla="*/ 3 h 4" name="T51"/>
                    <a:gd fmla="*/ 2 w 4" name="T52"/>
                    <a:gd fmla="*/ 4 h 4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4" w="4">
                      <a:moveTo>
                        <a:pt x="2" y="4"/>
                      </a:moveTo>
                      <a:cubicBezTo>
                        <a:pt x="1" y="4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3" y="4"/>
                        <a:pt x="4" y="3"/>
                        <a:pt x="4" y="3"/>
                      </a:cubicBezTo>
                      <a:cubicBezTo>
                        <a:pt x="4" y="2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4" y="4"/>
                        <a:pt x="3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2" name="Freeform 1637"/>
                <p:cNvSpPr/>
                <p:nvPr/>
              </p:nvSpPr>
              <p:spPr bwMode="auto">
                <a:xfrm>
                  <a:off x="2585" y="3668"/>
                  <a:ext cx="12" cy="5"/>
                </a:xfrm>
                <a:custGeom>
                  <a:gdLst>
                    <a:gd fmla="*/ 5 w 5" name="T0"/>
                    <a:gd fmla="*/ 1 h 2" name="T1"/>
                    <a:gd fmla="*/ 3 w 5" name="T2"/>
                    <a:gd fmla="*/ 0 h 2" name="T3"/>
                    <a:gd fmla="*/ 0 w 5" name="T4"/>
                    <a:gd fmla="*/ 0 h 2" name="T5"/>
                    <a:gd fmla="*/ 1 w 5" name="T6"/>
                    <a:gd fmla="*/ 1 h 2" name="T7"/>
                    <a:gd fmla="*/ 2 w 5" name="T8"/>
                    <a:gd fmla="*/ 1 h 2" name="T9"/>
                    <a:gd fmla="*/ 5 w 5" name="T10"/>
                    <a:gd fmla="*/ 1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5">
                      <a:moveTo>
                        <a:pt x="5" y="1"/>
                      </a:moveTo>
                      <a:cubicBezTo>
                        <a:pt x="5" y="1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4" y="2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3" name="Freeform 1638"/>
                <p:cNvSpPr>
                  <a:spLocks noEditPoints="1"/>
                </p:cNvSpPr>
                <p:nvPr/>
              </p:nvSpPr>
              <p:spPr bwMode="auto">
                <a:xfrm>
                  <a:off x="2585" y="3668"/>
                  <a:ext cx="12" cy="3"/>
                </a:xfrm>
                <a:custGeom>
                  <a:gdLst>
                    <a:gd fmla="*/ 4 w 5" name="T0"/>
                    <a:gd fmla="*/ 1 h 1" name="T1"/>
                    <a:gd fmla="*/ 2 w 5" name="T2"/>
                    <a:gd fmla="*/ 1 h 1" name="T3"/>
                    <a:gd fmla="*/ 1 w 5" name="T4"/>
                    <a:gd fmla="*/ 1 h 1" name="T5"/>
                    <a:gd fmla="*/ 0 w 5" name="T6"/>
                    <a:gd fmla="*/ 0 h 1" name="T7"/>
                    <a:gd fmla="*/ 1 w 5" name="T8"/>
                    <a:gd fmla="*/ 0 h 1" name="T9"/>
                    <a:gd fmla="*/ 2 w 5" name="T10"/>
                    <a:gd fmla="*/ 0 h 1" name="T11"/>
                    <a:gd fmla="*/ 3 w 5" name="T12"/>
                    <a:gd fmla="*/ 0 h 1" name="T13"/>
                    <a:gd fmla="*/ 5 w 5" name="T14"/>
                    <a:gd fmla="*/ 1 h 1" name="T15"/>
                    <a:gd fmla="*/ 4 w 5" name="T16"/>
                    <a:gd fmla="*/ 1 h 1" name="T17"/>
                    <a:gd fmla="*/ 1 w 5" name="T18"/>
                    <a:gd fmla="*/ 0 h 1" name="T19"/>
                    <a:gd fmla="*/ 1 w 5" name="T20"/>
                    <a:gd fmla="*/ 0 h 1" name="T21"/>
                    <a:gd fmla="*/ 3 w 5" name="T22"/>
                    <a:gd fmla="*/ 1 h 1" name="T23"/>
                    <a:gd fmla="*/ 5 w 5" name="T24"/>
                    <a:gd fmla="*/ 1 h 1" name="T25"/>
                    <a:gd fmla="*/ 3 w 5" name="T26"/>
                    <a:gd fmla="*/ 0 h 1" name="T27"/>
                    <a:gd fmla="*/ 2 w 5" name="T28"/>
                    <a:gd fmla="*/ 0 h 1" name="T29"/>
                    <a:gd fmla="*/ 1 w 5" name="T30"/>
                    <a:gd fmla="*/ 0 h 1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" w="5">
                      <a:moveTo>
                        <a:pt x="4" y="1"/>
                      </a:move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5" y="1"/>
                        <a:pt x="5" y="1"/>
                      </a:cubicBezTo>
                      <a:cubicBezTo>
                        <a:pt x="5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4" name="Freeform 1639"/>
                <p:cNvSpPr/>
                <p:nvPr/>
              </p:nvSpPr>
              <p:spPr bwMode="auto">
                <a:xfrm>
                  <a:off x="2597" y="3668"/>
                  <a:ext cx="12" cy="3"/>
                </a:xfrm>
                <a:custGeom>
                  <a:gdLst>
                    <a:gd fmla="*/ 0 w 5" name="T0"/>
                    <a:gd fmla="*/ 1 h 1" name="T1"/>
                    <a:gd fmla="*/ 2 w 5" name="T2"/>
                    <a:gd fmla="*/ 0 h 1" name="T3"/>
                    <a:gd fmla="*/ 5 w 5" name="T4"/>
                    <a:gd fmla="*/ 0 h 1" name="T5"/>
                    <a:gd fmla="*/ 4 w 5" name="T6"/>
                    <a:gd fmla="*/ 1 h 1" name="T7"/>
                    <a:gd fmla="*/ 3 w 5" name="T8"/>
                    <a:gd fmla="*/ 1 h 1" name="T9"/>
                    <a:gd fmla="*/ 1 w 5" name="T10"/>
                    <a:gd fmla="*/ 1 h 1" name="T11"/>
                    <a:gd fmla="*/ 0 w 5" name="T12"/>
                    <a:gd fmla="*/ 1 h 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" w="5">
                      <a:moveTo>
                        <a:pt x="0" y="1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5" name="Freeform 1640"/>
                <p:cNvSpPr>
                  <a:spLocks noEditPoints="1"/>
                </p:cNvSpPr>
                <p:nvPr/>
              </p:nvSpPr>
              <p:spPr bwMode="auto">
                <a:xfrm>
                  <a:off x="2597" y="3668"/>
                  <a:ext cx="12" cy="3"/>
                </a:xfrm>
                <a:custGeom>
                  <a:gdLst>
                    <a:gd fmla="*/ 3 w 5" name="T0"/>
                    <a:gd fmla="*/ 1 h 1" name="T1"/>
                    <a:gd fmla="*/ 1 w 5" name="T2"/>
                    <a:gd fmla="*/ 1 h 1" name="T3"/>
                    <a:gd fmla="*/ 1 w 5" name="T4"/>
                    <a:gd fmla="*/ 1 h 1" name="T5"/>
                    <a:gd fmla="*/ 0 w 5" name="T6"/>
                    <a:gd fmla="*/ 1 h 1" name="T7"/>
                    <a:gd fmla="*/ 0 w 5" name="T8"/>
                    <a:gd fmla="*/ 1 h 1" name="T9"/>
                    <a:gd fmla="*/ 1 w 5" name="T10"/>
                    <a:gd fmla="*/ 1 h 1" name="T11"/>
                    <a:gd fmla="*/ 1 w 5" name="T12"/>
                    <a:gd fmla="*/ 1 h 1" name="T13"/>
                    <a:gd fmla="*/ 3 w 5" name="T14"/>
                    <a:gd fmla="*/ 1 h 1" name="T15"/>
                    <a:gd fmla="*/ 3 w 5" name="T16"/>
                    <a:gd fmla="*/ 1 h 1" name="T17"/>
                    <a:gd fmla="*/ 3 w 5" name="T18"/>
                    <a:gd fmla="*/ 1 h 1" name="T19"/>
                    <a:gd fmla="*/ 4 w 5" name="T20"/>
                    <a:gd fmla="*/ 1 h 1" name="T21"/>
                    <a:gd fmla="*/ 5 w 5" name="T22"/>
                    <a:gd fmla="*/ 0 h 1" name="T23"/>
                    <a:gd fmla="*/ 4 w 5" name="T24"/>
                    <a:gd fmla="*/ 1 h 1" name="T25"/>
                    <a:gd fmla="*/ 3 w 5" name="T26"/>
                    <a:gd fmla="*/ 1 h 1" name="T27"/>
                    <a:gd fmla="*/ 3 w 5" name="T28"/>
                    <a:gd fmla="*/ 1 h 1" name="T29"/>
                    <a:gd fmla="*/ 0 w 5" name="T30"/>
                    <a:gd fmla="*/ 1 h 1" name="T31"/>
                    <a:gd fmla="*/ 0 w 5" name="T32"/>
                    <a:gd fmla="*/ 1 h 1" name="T33"/>
                    <a:gd fmla="*/ 2 w 5" name="T34"/>
                    <a:gd fmla="*/ 0 h 1" name="T35"/>
                    <a:gd fmla="*/ 5 w 5" name="T36"/>
                    <a:gd fmla="*/ 0 h 1" name="T37"/>
                    <a:gd fmla="*/ 5 w 5" name="T38"/>
                    <a:gd fmla="*/ 0 h 1" name="T39"/>
                    <a:gd fmla="*/ 3 w 5" name="T40"/>
                    <a:gd fmla="*/ 0 h 1" name="T41"/>
                    <a:gd fmla="*/ 2 w 5" name="T42"/>
                    <a:gd fmla="*/ 0 h 1" name="T43"/>
                    <a:gd fmla="*/ 0 w 5" name="T44"/>
                    <a:gd fmla="*/ 1 h 1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" w="5">
                      <a:moveTo>
                        <a:pt x="3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6" name="Oval 1641"/>
                <p:cNvSpPr>
                  <a:spLocks noChangeArrowheads="1"/>
                </p:cNvSpPr>
                <p:nvPr/>
              </p:nvSpPr>
              <p:spPr bwMode="auto">
                <a:xfrm>
                  <a:off x="2595" y="3661"/>
                  <a:ext cx="4" cy="7"/>
                </a:xfrm>
                <a:prstGeom prst="ellipse">
                  <a:avLst/>
                </a:pr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7" name="Freeform 1642"/>
                <p:cNvSpPr>
                  <a:spLocks noEditPoints="1"/>
                </p:cNvSpPr>
                <p:nvPr/>
              </p:nvSpPr>
              <p:spPr bwMode="auto">
                <a:xfrm>
                  <a:off x="2595" y="3661"/>
                  <a:ext cx="4" cy="7"/>
                </a:xfrm>
                <a:custGeom>
                  <a:gdLst>
                    <a:gd fmla="*/ 1 w 2" name="T0"/>
                    <a:gd fmla="*/ 3 h 3" name="T1"/>
                    <a:gd fmla="*/ 1 w 2" name="T2"/>
                    <a:gd fmla="*/ 3 h 3" name="T3"/>
                    <a:gd fmla="*/ 0 w 2" name="T4"/>
                    <a:gd fmla="*/ 2 h 3" name="T5"/>
                    <a:gd fmla="*/ 1 w 2" name="T6"/>
                    <a:gd fmla="*/ 0 h 3" name="T7"/>
                    <a:gd fmla="*/ 2 w 2" name="T8"/>
                    <a:gd fmla="*/ 2 h 3" name="T9"/>
                    <a:gd fmla="*/ 1 w 2" name="T10"/>
                    <a:gd fmla="*/ 3 h 3" name="T11"/>
                    <a:gd fmla="*/ 1 w 2" name="T12"/>
                    <a:gd fmla="*/ 3 h 3" name="T13"/>
                    <a:gd fmla="*/ 1 w 2" name="T14"/>
                    <a:gd fmla="*/ 0 h 3" name="T15"/>
                    <a:gd fmla="*/ 0 w 2" name="T16"/>
                    <a:gd fmla="*/ 2 h 3" name="T17"/>
                    <a:gd fmla="*/ 1 w 2" name="T18"/>
                    <a:gd fmla="*/ 3 h 3" name="T19"/>
                    <a:gd fmla="*/ 2 w 2" name="T20"/>
                    <a:gd fmla="*/ 2 h 3" name="T21"/>
                    <a:gd fmla="*/ 1 w 2" name="T22"/>
                    <a:gd fmla="*/ 0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2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8" name="Freeform 1643"/>
                <p:cNvSpPr/>
                <p:nvPr/>
              </p:nvSpPr>
              <p:spPr bwMode="auto">
                <a:xfrm flipH="1">
                  <a:off x="2597" y="3668"/>
                  <a:ext cx="0" cy="5"/>
                </a:xfrm>
                <a:custGeom>
                  <a:gdLst>
                    <a:gd fmla="*/ 2 h 2" name="T0"/>
                    <a:gd fmla="*/ 1 h 2" name="T1"/>
                    <a:gd fmla="*/ 0 h 2" name="T2"/>
                    <a:gd fmla="*/ 0 h 2" name="T3"/>
                    <a:gd fmla="*/ 0 h 2" name="T4"/>
                    <a:gd fmla="*/ 1 h 2" name="T5"/>
                    <a:gd fmla="*/ 2 h 2" name="T6"/>
                    <a:gd fmla="*/ 2 h 2" name="T7"/>
                    <a:gd fmla="*/ 2 h 2" name="T8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b="b" l="0" r="r" t="0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3D8E6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09" name="Freeform 1644"/>
                <p:cNvSpPr>
                  <a:spLocks noEditPoints="1"/>
                </p:cNvSpPr>
                <p:nvPr/>
              </p:nvSpPr>
              <p:spPr bwMode="auto">
                <a:xfrm flipH="1">
                  <a:off x="2597" y="3668"/>
                  <a:ext cx="0" cy="5"/>
                </a:xfrm>
                <a:custGeom>
                  <a:gdLst>
                    <a:gd fmla="*/ 2 h 2" name="T0"/>
                    <a:gd fmla="*/ 2 h 2" name="T1"/>
                    <a:gd fmla="*/ 2 h 2" name="T2"/>
                    <a:gd fmla="*/ 2 h 2" name="T3"/>
                    <a:gd fmla="*/ 2 h 2" name="T4"/>
                    <a:gd fmla="*/ 2 h 2" name="T5"/>
                    <a:gd fmla="*/ 2 h 2" name="T6"/>
                    <a:gd fmla="*/ 1 h 2" name="T7"/>
                    <a:gd fmla="*/ 0 h 2" name="T8"/>
                    <a:gd fmla="*/ 0 h 2" name="T9"/>
                    <a:gd fmla="*/ 1 h 2" name="T10"/>
                    <a:gd fmla="*/ 2 h 2" name="T11"/>
                    <a:gd fmla="*/ 2 h 2" name="T12"/>
                    <a:gd fmla="*/ 2 h 2" name="T13"/>
                    <a:gd fmla="*/ 0 h 2" name="T14"/>
                    <a:gd fmla="*/ 1 h 2" name="T15"/>
                    <a:gd fmla="*/ 2 h 2" name="T16"/>
                    <a:gd fmla="*/ 2 h 2" name="T17"/>
                    <a:gd fmla="*/ 1 h 2" name="T18"/>
                    <a:gd fmla="*/ 0 h 2" name="T19"/>
                    <a:gd fmla="*/ 0 h 2" name="T20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  <a:cxn ang="0">
                      <a:pos x="0" y="T10"/>
                    </a:cxn>
                    <a:cxn ang="0">
                      <a:pos x="0" y="T11"/>
                    </a:cxn>
                    <a:cxn ang="0">
                      <a:pos x="0" y="T12"/>
                    </a:cxn>
                    <a:cxn ang="0">
                      <a:pos x="0" y="T13"/>
                    </a:cxn>
                    <a:cxn ang="0">
                      <a:pos x="0" y="T14"/>
                    </a:cxn>
                    <a:cxn ang="0">
                      <a:pos x="0" y="T15"/>
                    </a:cxn>
                    <a:cxn ang="0">
                      <a:pos x="0" y="T16"/>
                    </a:cxn>
                    <a:cxn ang="0">
                      <a:pos x="0" y="T17"/>
                    </a:cxn>
                    <a:cxn ang="0">
                      <a:pos x="0" y="T18"/>
                    </a:cxn>
                    <a:cxn ang="0">
                      <a:pos x="0" y="T19"/>
                    </a:cxn>
                    <a:cxn ang="0">
                      <a:pos x="0" y="T20"/>
                    </a:cxn>
                  </a:cxnLst>
                  <a:rect b="b" l="0" r="r" t="0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0" name="Oval 1645"/>
                <p:cNvSpPr>
                  <a:spLocks noChangeArrowheads="1"/>
                </p:cNvSpPr>
                <p:nvPr/>
              </p:nvSpPr>
              <p:spPr bwMode="auto">
                <a:xfrm>
                  <a:off x="2642" y="3539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1" name="Oval 1646"/>
                <p:cNvSpPr>
                  <a:spLocks noChangeArrowheads="1"/>
                </p:cNvSpPr>
                <p:nvPr/>
              </p:nvSpPr>
              <p:spPr bwMode="auto">
                <a:xfrm>
                  <a:off x="2644" y="3537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2" name="Oval 1647"/>
                <p:cNvSpPr>
                  <a:spLocks noChangeArrowheads="1"/>
                </p:cNvSpPr>
                <p:nvPr/>
              </p:nvSpPr>
              <p:spPr bwMode="auto">
                <a:xfrm>
                  <a:off x="2644" y="3534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3" name="Oval 1648"/>
                <p:cNvSpPr>
                  <a:spLocks noChangeArrowheads="1"/>
                </p:cNvSpPr>
                <p:nvPr/>
              </p:nvSpPr>
              <p:spPr bwMode="auto">
                <a:xfrm>
                  <a:off x="2644" y="3532"/>
                  <a:ext cx="3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4" name="Oval 1649"/>
                <p:cNvSpPr>
                  <a:spLocks noChangeArrowheads="1"/>
                </p:cNvSpPr>
                <p:nvPr/>
              </p:nvSpPr>
              <p:spPr bwMode="auto">
                <a:xfrm>
                  <a:off x="2644" y="3527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5" name="Oval 1650"/>
                <p:cNvSpPr>
                  <a:spLocks noChangeArrowheads="1"/>
                </p:cNvSpPr>
                <p:nvPr/>
              </p:nvSpPr>
              <p:spPr bwMode="auto">
                <a:xfrm>
                  <a:off x="2642" y="3525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6" name="Oval 1651"/>
                <p:cNvSpPr>
                  <a:spLocks noChangeArrowheads="1"/>
                </p:cNvSpPr>
                <p:nvPr/>
              </p:nvSpPr>
              <p:spPr bwMode="auto">
                <a:xfrm>
                  <a:off x="2639" y="3522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7" name="Oval 1652"/>
                <p:cNvSpPr>
                  <a:spLocks noChangeArrowheads="1"/>
                </p:cNvSpPr>
                <p:nvPr/>
              </p:nvSpPr>
              <p:spPr bwMode="auto">
                <a:xfrm>
                  <a:off x="2637" y="3522"/>
                  <a:ext cx="2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8" name="Oval 1653"/>
                <p:cNvSpPr>
                  <a:spLocks noChangeArrowheads="1"/>
                </p:cNvSpPr>
                <p:nvPr/>
              </p:nvSpPr>
              <p:spPr bwMode="auto">
                <a:xfrm>
                  <a:off x="2635" y="3520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19" name="Oval 1654"/>
                <p:cNvSpPr>
                  <a:spLocks noChangeArrowheads="1"/>
                </p:cNvSpPr>
                <p:nvPr/>
              </p:nvSpPr>
              <p:spPr bwMode="auto">
                <a:xfrm>
                  <a:off x="2632" y="3517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0" name="Oval 1655"/>
                <p:cNvSpPr>
                  <a:spLocks noChangeArrowheads="1"/>
                </p:cNvSpPr>
                <p:nvPr/>
              </p:nvSpPr>
              <p:spPr bwMode="auto">
                <a:xfrm>
                  <a:off x="2628" y="3517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1" name="Oval 1656"/>
                <p:cNvSpPr>
                  <a:spLocks noChangeArrowheads="1"/>
                </p:cNvSpPr>
                <p:nvPr/>
              </p:nvSpPr>
              <p:spPr bwMode="auto">
                <a:xfrm>
                  <a:off x="2625" y="3517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2" name="Oval 1657"/>
                <p:cNvSpPr>
                  <a:spLocks noChangeArrowheads="1"/>
                </p:cNvSpPr>
                <p:nvPr/>
              </p:nvSpPr>
              <p:spPr bwMode="auto">
                <a:xfrm>
                  <a:off x="2623" y="3517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3" name="Oval 1658"/>
                <p:cNvSpPr>
                  <a:spLocks noChangeArrowheads="1"/>
                </p:cNvSpPr>
                <p:nvPr/>
              </p:nvSpPr>
              <p:spPr bwMode="auto">
                <a:xfrm>
                  <a:off x="2618" y="3517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4" name="Oval 1659"/>
                <p:cNvSpPr>
                  <a:spLocks noChangeArrowheads="1"/>
                </p:cNvSpPr>
                <p:nvPr/>
              </p:nvSpPr>
              <p:spPr bwMode="auto">
                <a:xfrm>
                  <a:off x="2621" y="3520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5" name="Oval 1660"/>
                <p:cNvSpPr>
                  <a:spLocks noChangeArrowheads="1"/>
                </p:cNvSpPr>
                <p:nvPr/>
              </p:nvSpPr>
              <p:spPr bwMode="auto">
                <a:xfrm>
                  <a:off x="2621" y="3525"/>
                  <a:ext cx="2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6" name="Oval 1661"/>
                <p:cNvSpPr>
                  <a:spLocks noChangeArrowheads="1"/>
                </p:cNvSpPr>
                <p:nvPr/>
              </p:nvSpPr>
              <p:spPr bwMode="auto">
                <a:xfrm>
                  <a:off x="2621" y="3527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7" name="Oval 1662"/>
                <p:cNvSpPr>
                  <a:spLocks noChangeArrowheads="1"/>
                </p:cNvSpPr>
                <p:nvPr/>
              </p:nvSpPr>
              <p:spPr bwMode="auto">
                <a:xfrm>
                  <a:off x="2621" y="3529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8" name="Oval 1663"/>
                <p:cNvSpPr>
                  <a:spLocks noChangeArrowheads="1"/>
                </p:cNvSpPr>
                <p:nvPr/>
              </p:nvSpPr>
              <p:spPr bwMode="auto">
                <a:xfrm>
                  <a:off x="2618" y="3532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29" name="Oval 1664"/>
                <p:cNvSpPr>
                  <a:spLocks noChangeArrowheads="1"/>
                </p:cNvSpPr>
                <p:nvPr/>
              </p:nvSpPr>
              <p:spPr bwMode="auto">
                <a:xfrm>
                  <a:off x="2616" y="3515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0" name="Oval 1665"/>
                <p:cNvSpPr>
                  <a:spLocks noChangeArrowheads="1"/>
                </p:cNvSpPr>
                <p:nvPr/>
              </p:nvSpPr>
              <p:spPr bwMode="auto">
                <a:xfrm>
                  <a:off x="2613" y="3515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1" name="Oval 1666"/>
                <p:cNvSpPr>
                  <a:spLocks noChangeArrowheads="1"/>
                </p:cNvSpPr>
                <p:nvPr/>
              </p:nvSpPr>
              <p:spPr bwMode="auto">
                <a:xfrm>
                  <a:off x="2611" y="3513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2" name="Oval 1667"/>
                <p:cNvSpPr>
                  <a:spLocks noChangeArrowheads="1"/>
                </p:cNvSpPr>
                <p:nvPr/>
              </p:nvSpPr>
              <p:spPr bwMode="auto">
                <a:xfrm>
                  <a:off x="2609" y="3513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3" name="Oval 1668"/>
                <p:cNvSpPr>
                  <a:spLocks noChangeArrowheads="1"/>
                </p:cNvSpPr>
                <p:nvPr/>
              </p:nvSpPr>
              <p:spPr bwMode="auto">
                <a:xfrm>
                  <a:off x="2604" y="3513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4" name="Oval 1669"/>
                <p:cNvSpPr>
                  <a:spLocks noChangeArrowheads="1"/>
                </p:cNvSpPr>
                <p:nvPr/>
              </p:nvSpPr>
              <p:spPr bwMode="auto">
                <a:xfrm>
                  <a:off x="2602" y="3513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5" name="Oval 1670"/>
                <p:cNvSpPr>
                  <a:spLocks noChangeArrowheads="1"/>
                </p:cNvSpPr>
                <p:nvPr/>
              </p:nvSpPr>
              <p:spPr bwMode="auto">
                <a:xfrm>
                  <a:off x="2599" y="3515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6" name="Oval 1671"/>
                <p:cNvSpPr>
                  <a:spLocks noChangeArrowheads="1"/>
                </p:cNvSpPr>
                <p:nvPr/>
              </p:nvSpPr>
              <p:spPr bwMode="auto">
                <a:xfrm>
                  <a:off x="2550" y="3539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7" name="Oval 1672"/>
                <p:cNvSpPr>
                  <a:spLocks noChangeArrowheads="1"/>
                </p:cNvSpPr>
                <p:nvPr/>
              </p:nvSpPr>
              <p:spPr bwMode="auto">
                <a:xfrm>
                  <a:off x="2547" y="3537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8" name="Oval 1673"/>
                <p:cNvSpPr>
                  <a:spLocks noChangeArrowheads="1"/>
                </p:cNvSpPr>
                <p:nvPr/>
              </p:nvSpPr>
              <p:spPr bwMode="auto">
                <a:xfrm>
                  <a:off x="2547" y="3534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39" name="Oval 1674"/>
                <p:cNvSpPr>
                  <a:spLocks noChangeArrowheads="1"/>
                </p:cNvSpPr>
                <p:nvPr/>
              </p:nvSpPr>
              <p:spPr bwMode="auto">
                <a:xfrm>
                  <a:off x="2547" y="3532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0" name="Oval 1675"/>
                <p:cNvSpPr>
                  <a:spLocks noChangeArrowheads="1"/>
                </p:cNvSpPr>
                <p:nvPr/>
              </p:nvSpPr>
              <p:spPr bwMode="auto">
                <a:xfrm>
                  <a:off x="2547" y="3527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1" name="Oval 1676"/>
                <p:cNvSpPr>
                  <a:spLocks noChangeArrowheads="1"/>
                </p:cNvSpPr>
                <p:nvPr/>
              </p:nvSpPr>
              <p:spPr bwMode="auto">
                <a:xfrm>
                  <a:off x="2550" y="3525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2" name="Oval 1677"/>
                <p:cNvSpPr>
                  <a:spLocks noChangeArrowheads="1"/>
                </p:cNvSpPr>
                <p:nvPr/>
              </p:nvSpPr>
              <p:spPr bwMode="auto">
                <a:xfrm>
                  <a:off x="2550" y="3522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3" name="Oval 1678"/>
                <p:cNvSpPr>
                  <a:spLocks noChangeArrowheads="1"/>
                </p:cNvSpPr>
                <p:nvPr/>
              </p:nvSpPr>
              <p:spPr bwMode="auto">
                <a:xfrm>
                  <a:off x="2552" y="3522"/>
                  <a:ext cx="2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4" name="Oval 1679"/>
                <p:cNvSpPr>
                  <a:spLocks noChangeArrowheads="1"/>
                </p:cNvSpPr>
                <p:nvPr/>
              </p:nvSpPr>
              <p:spPr bwMode="auto">
                <a:xfrm>
                  <a:off x="2557" y="3520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5" name="Oval 1680"/>
                <p:cNvSpPr>
                  <a:spLocks noChangeArrowheads="1"/>
                </p:cNvSpPr>
                <p:nvPr/>
              </p:nvSpPr>
              <p:spPr bwMode="auto">
                <a:xfrm>
                  <a:off x="2559" y="3517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6" name="Oval 1681"/>
                <p:cNvSpPr>
                  <a:spLocks noChangeArrowheads="1"/>
                </p:cNvSpPr>
                <p:nvPr/>
              </p:nvSpPr>
              <p:spPr bwMode="auto">
                <a:xfrm>
                  <a:off x="2561" y="3517"/>
                  <a:ext cx="3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147" name="Oval 1682"/>
                <p:cNvSpPr>
                  <a:spLocks noChangeArrowheads="1"/>
                </p:cNvSpPr>
                <p:nvPr/>
              </p:nvSpPr>
              <p:spPr bwMode="auto">
                <a:xfrm>
                  <a:off x="2566" y="3517"/>
                  <a:ext cx="1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1744" name="Group 1884"/>
              <p:cNvGrpSpPr/>
              <p:nvPr/>
            </p:nvGrpSpPr>
            <p:grpSpPr>
              <a:xfrm>
                <a:off x="2561" y="3357"/>
                <a:ext cx="5314" cy="465"/>
                <a:chOff x="2561" y="3357"/>
                <a:chExt cx="5314" cy="465"/>
              </a:xfrm>
            </p:grpSpPr>
            <p:sp>
              <p:nvSpPr>
                <p:cNvPr id="1748" name="Oval 1684"/>
                <p:cNvSpPr>
                  <a:spLocks noChangeArrowheads="1"/>
                </p:cNvSpPr>
                <p:nvPr/>
              </p:nvSpPr>
              <p:spPr bwMode="auto">
                <a:xfrm>
                  <a:off x="2569" y="3517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49" name="Oval 1685"/>
                <p:cNvSpPr>
                  <a:spLocks noChangeArrowheads="1"/>
                </p:cNvSpPr>
                <p:nvPr/>
              </p:nvSpPr>
              <p:spPr bwMode="auto">
                <a:xfrm>
                  <a:off x="2571" y="3517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0" name="Oval 1686"/>
                <p:cNvSpPr>
                  <a:spLocks noChangeArrowheads="1"/>
                </p:cNvSpPr>
                <p:nvPr/>
              </p:nvSpPr>
              <p:spPr bwMode="auto">
                <a:xfrm>
                  <a:off x="2571" y="3520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1" name="Oval 1687"/>
                <p:cNvSpPr>
                  <a:spLocks noChangeArrowheads="1"/>
                </p:cNvSpPr>
                <p:nvPr/>
              </p:nvSpPr>
              <p:spPr bwMode="auto">
                <a:xfrm>
                  <a:off x="2569" y="3525"/>
                  <a:ext cx="2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2" name="Oval 1688"/>
                <p:cNvSpPr>
                  <a:spLocks noChangeArrowheads="1"/>
                </p:cNvSpPr>
                <p:nvPr/>
              </p:nvSpPr>
              <p:spPr bwMode="auto">
                <a:xfrm>
                  <a:off x="2569" y="3527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3" name="Oval 1689"/>
                <p:cNvSpPr>
                  <a:spLocks noChangeArrowheads="1"/>
                </p:cNvSpPr>
                <p:nvPr/>
              </p:nvSpPr>
              <p:spPr bwMode="auto">
                <a:xfrm>
                  <a:off x="2571" y="3529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4" name="Oval 1690"/>
                <p:cNvSpPr>
                  <a:spLocks noChangeArrowheads="1"/>
                </p:cNvSpPr>
                <p:nvPr/>
              </p:nvSpPr>
              <p:spPr bwMode="auto">
                <a:xfrm>
                  <a:off x="2571" y="3532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5" name="Oval 1691"/>
                <p:cNvSpPr>
                  <a:spLocks noChangeArrowheads="1"/>
                </p:cNvSpPr>
                <p:nvPr/>
              </p:nvSpPr>
              <p:spPr bwMode="auto">
                <a:xfrm>
                  <a:off x="2573" y="3515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6" name="Oval 1692"/>
                <p:cNvSpPr>
                  <a:spLocks noChangeArrowheads="1"/>
                </p:cNvSpPr>
                <p:nvPr/>
              </p:nvSpPr>
              <p:spPr bwMode="auto">
                <a:xfrm>
                  <a:off x="2576" y="3515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7" name="Oval 1693"/>
                <p:cNvSpPr>
                  <a:spLocks noChangeArrowheads="1"/>
                </p:cNvSpPr>
                <p:nvPr/>
              </p:nvSpPr>
              <p:spPr bwMode="auto">
                <a:xfrm>
                  <a:off x="2580" y="3513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8" name="Oval 1694"/>
                <p:cNvSpPr>
                  <a:spLocks noChangeArrowheads="1"/>
                </p:cNvSpPr>
                <p:nvPr/>
              </p:nvSpPr>
              <p:spPr bwMode="auto">
                <a:xfrm>
                  <a:off x="2583" y="3513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59" name="Oval 1695"/>
                <p:cNvSpPr>
                  <a:spLocks noChangeArrowheads="1"/>
                </p:cNvSpPr>
                <p:nvPr/>
              </p:nvSpPr>
              <p:spPr bwMode="auto">
                <a:xfrm>
                  <a:off x="2585" y="3513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0" name="Oval 1696"/>
                <p:cNvSpPr>
                  <a:spLocks noChangeArrowheads="1"/>
                </p:cNvSpPr>
                <p:nvPr/>
              </p:nvSpPr>
              <p:spPr bwMode="auto">
                <a:xfrm>
                  <a:off x="2590" y="3513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1" name="Oval 1697"/>
                <p:cNvSpPr>
                  <a:spLocks noChangeArrowheads="1"/>
                </p:cNvSpPr>
                <p:nvPr/>
              </p:nvSpPr>
              <p:spPr bwMode="auto">
                <a:xfrm>
                  <a:off x="2592" y="3515"/>
                  <a:ext cx="3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2" name="Freeform 1698"/>
                <p:cNvSpPr>
                  <a:spLocks noEditPoints="1"/>
                </p:cNvSpPr>
                <p:nvPr/>
              </p:nvSpPr>
              <p:spPr bwMode="auto">
                <a:xfrm>
                  <a:off x="2561" y="3573"/>
                  <a:ext cx="26" cy="35"/>
                </a:xfrm>
                <a:custGeom>
                  <a:gdLst>
                    <a:gd fmla="*/ 5 w 26" name="T0"/>
                    <a:gd fmla="*/ 7 h 35" name="T1"/>
                    <a:gd fmla="*/ 0 w 26" name="T2"/>
                    <a:gd fmla="*/ 28 h 35" name="T3"/>
                    <a:gd fmla="*/ 24 w 26" name="T4"/>
                    <a:gd fmla="*/ 16 h 35" name="T5"/>
                    <a:gd fmla="*/ 22 w 26" name="T6"/>
                    <a:gd fmla="*/ 4 h 35" name="T7"/>
                    <a:gd fmla="*/ 17 w 26" name="T8"/>
                    <a:gd fmla="*/ 4 h 35" name="T9"/>
                    <a:gd fmla="*/ 15 w 26" name="T10"/>
                    <a:gd fmla="*/ 9 h 35" name="T11"/>
                    <a:gd fmla="*/ 15 w 26" name="T12"/>
                    <a:gd fmla="*/ 0 h 35" name="T13"/>
                    <a:gd fmla="*/ 10 w 26" name="T14"/>
                    <a:gd fmla="*/ 0 h 35" name="T15"/>
                    <a:gd fmla="*/ 10 w 26" name="T16"/>
                    <a:gd fmla="*/ 7 h 35" name="T17"/>
                    <a:gd fmla="*/ 5 w 26" name="T18"/>
                    <a:gd fmla="*/ 4 h 35" name="T19"/>
                    <a:gd fmla="*/ 26 w 26" name="T20"/>
                    <a:gd fmla="*/ 35 h 35" name="T21"/>
                    <a:gd fmla="*/ 26 w 26" name="T22"/>
                    <a:gd fmla="*/ 31 h 35" name="T23"/>
                    <a:gd fmla="*/ 22 w 26" name="T24"/>
                    <a:gd fmla="*/ 28 h 35" name="T25"/>
                    <a:gd fmla="*/ 22 w 26" name="T26"/>
                    <a:gd fmla="*/ 24 h 35" name="T27"/>
                    <a:gd fmla="*/ 22 w 26" name="T28"/>
                    <a:gd fmla="*/ 21 h 35" name="T29"/>
                    <a:gd fmla="*/ 22 w 26" name="T30"/>
                    <a:gd fmla="*/ 16 h 35" name="T31"/>
                    <a:gd fmla="*/ 24 w 26" name="T32"/>
                    <a:gd fmla="*/ 14 h 35" name="T33"/>
                    <a:gd fmla="*/ 24 w 26" name="T34"/>
                    <a:gd fmla="*/ 12 h 35" name="T35"/>
                    <a:gd fmla="*/ 15 w 26" name="T36"/>
                    <a:gd fmla="*/ 7 h 35" name="T37"/>
                    <a:gd fmla="*/ 15 w 26" name="T38"/>
                    <a:gd fmla="*/ 4 h 35" name="T39"/>
                    <a:gd fmla="*/ 17 w 26" name="T40"/>
                    <a:gd fmla="*/ 0 h 35" name="T41"/>
                    <a:gd fmla="*/ 10 w 26" name="T42"/>
                    <a:gd fmla="*/ 4 h 35" name="T43"/>
                    <a:gd fmla="*/ 3 w 26" name="T44"/>
                    <a:gd fmla="*/ 31 h 35" name="T45"/>
                    <a:gd fmla="*/ 5 w 26" name="T46"/>
                    <a:gd fmla="*/ 33 h 35" name="T47"/>
                    <a:gd fmla="*/ 8 w 26" name="T48"/>
                    <a:gd fmla="*/ 31 h 35" name="T49"/>
                    <a:gd fmla="*/ 8 w 26" name="T50"/>
                    <a:gd fmla="*/ 24 h 35" name="T51"/>
                    <a:gd fmla="*/ 3 w 26" name="T52"/>
                    <a:gd fmla="*/ 28 h 35" name="T53"/>
                    <a:gd fmla="*/ 10 w 26" name="T54"/>
                    <a:gd fmla="*/ 28 h 35" name="T55"/>
                    <a:gd fmla="*/ 8 w 26" name="T56"/>
                    <a:gd fmla="*/ 28 h 35" name="T57"/>
                    <a:gd fmla="*/ 10 w 26" name="T58"/>
                    <a:gd fmla="*/ 24 h 35" name="T59"/>
                    <a:gd fmla="*/ 12 w 26" name="T60"/>
                    <a:gd fmla="*/ 21 h 35" name="T61"/>
                    <a:gd fmla="*/ 12 w 26" name="T62"/>
                    <a:gd fmla="*/ 16 h 35" name="T63"/>
                    <a:gd fmla="*/ 5 w 26" name="T64"/>
                    <a:gd fmla="*/ 16 h 35" name="T65"/>
                    <a:gd fmla="*/ 8 w 26" name="T66"/>
                    <a:gd fmla="*/ 16 h 35" name="T67"/>
                    <a:gd fmla="*/ 12 w 26" name="T68"/>
                    <a:gd fmla="*/ 14 h 35" name="T69"/>
                    <a:gd fmla="*/ 5 w 26" name="T70"/>
                    <a:gd fmla="*/ 14 h 35" name="T71"/>
                    <a:gd fmla="*/ 10 w 26" name="T72"/>
                    <a:gd fmla="*/ 12 h 35" name="T73"/>
                    <a:gd fmla="*/ 17 w 26" name="T74"/>
                    <a:gd fmla="*/ 7 h 35" name="T75"/>
                    <a:gd fmla="*/ 22 w 26" name="T76"/>
                    <a:gd fmla="*/ 35 h 35" name="T77"/>
                    <a:gd fmla="*/ 24 w 26" name="T78"/>
                    <a:gd fmla="*/ 35 h 35" name="T79"/>
                    <a:gd fmla="*/ 19 w 26" name="T80"/>
                    <a:gd fmla="*/ 35 h 35" name="T81"/>
                    <a:gd fmla="*/ 19 w 26" name="T82"/>
                    <a:gd fmla="*/ 28 h 35" name="T83"/>
                    <a:gd fmla="*/ 22 w 26" name="T84"/>
                    <a:gd fmla="*/ 28 h 35" name="T85"/>
                    <a:gd fmla="*/ 17 w 26" name="T86"/>
                    <a:gd fmla="*/ 31 h 35" name="T87"/>
                    <a:gd fmla="*/ 22 w 26" name="T88"/>
                    <a:gd fmla="*/ 28 h 35" name="T89"/>
                    <a:gd fmla="*/ 15 w 26" name="T90"/>
                    <a:gd fmla="*/ 28 h 35" name="T91"/>
                    <a:gd fmla="*/ 15 w 26" name="T92"/>
                    <a:gd fmla="*/ 24 h 35" name="T93"/>
                    <a:gd fmla="*/ 17 w 26" name="T94"/>
                    <a:gd fmla="*/ 19 h 35" name="T95"/>
                    <a:gd fmla="*/ 17 w 26" name="T96"/>
                    <a:gd fmla="*/ 16 h 35" name="T97"/>
                    <a:gd fmla="*/ 22 w 26" name="T98"/>
                    <a:gd fmla="*/ 16 h 35" name="T99"/>
                    <a:gd fmla="*/ 17 w 26" name="T100"/>
                    <a:gd fmla="*/ 16 h 35" name="T101"/>
                    <a:gd fmla="*/ 17 w 26" name="T102"/>
                    <a:gd fmla="*/ 14 h 35" name="T103"/>
                    <a:gd fmla="*/ 22 w 26" name="T104"/>
                    <a:gd fmla="*/ 12 h 35" name="T105"/>
                    <a:gd fmla="*/ 19 w 26" name="T106"/>
                    <a:gd fmla="*/ 9 h 35" name="T107"/>
                    <a:gd fmla="*/ 12 w 26" name="T108"/>
                    <a:gd fmla="*/ 16 h 35" name="T109"/>
                    <a:gd fmla="*/ 12 w 26" name="T110"/>
                    <a:gd fmla="*/ 14 h 35" name="T111"/>
                    <a:gd fmla="*/ 12 w 26" name="T112"/>
                    <a:gd fmla="*/ 7 h 35" name="T113"/>
                    <a:gd fmla="*/ 8 w 26" name="T114"/>
                    <a:gd fmla="*/ 7 h 35" name="T115"/>
                    <a:gd fmla="*/ 22 w 26" name="T116"/>
                    <a:gd fmla="*/ 7 h 35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35" w="26">
                      <a:moveTo>
                        <a:pt x="5" y="4"/>
                      </a:move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3" y="16"/>
                      </a:lnTo>
                      <a:lnTo>
                        <a:pt x="3" y="16"/>
                      </a:lnTo>
                      <a:lnTo>
                        <a:pt x="3" y="28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26" y="35"/>
                      </a:lnTo>
                      <a:lnTo>
                        <a:pt x="26" y="28"/>
                      </a:lnTo>
                      <a:lnTo>
                        <a:pt x="22" y="28"/>
                      </a:lnTo>
                      <a:lnTo>
                        <a:pt x="22" y="16"/>
                      </a:lnTo>
                      <a:lnTo>
                        <a:pt x="24" y="16"/>
                      </a:lnTo>
                      <a:lnTo>
                        <a:pt x="24" y="9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5" y="9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2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close/>
                      <a:moveTo>
                        <a:pt x="0" y="35"/>
                      </a:moveTo>
                      <a:lnTo>
                        <a:pt x="26" y="35"/>
                      </a:lnTo>
                      <a:lnTo>
                        <a:pt x="0" y="35"/>
                      </a:lnTo>
                      <a:close/>
                      <a:moveTo>
                        <a:pt x="0" y="35"/>
                      </a:moveTo>
                      <a:lnTo>
                        <a:pt x="26" y="35"/>
                      </a:lnTo>
                      <a:lnTo>
                        <a:pt x="0" y="35"/>
                      </a:lnTo>
                      <a:close/>
                      <a:moveTo>
                        <a:pt x="0" y="33"/>
                      </a:moveTo>
                      <a:lnTo>
                        <a:pt x="26" y="33"/>
                      </a:lnTo>
                      <a:lnTo>
                        <a:pt x="0" y="33"/>
                      </a:lnTo>
                      <a:close/>
                      <a:moveTo>
                        <a:pt x="0" y="31"/>
                      </a:moveTo>
                      <a:lnTo>
                        <a:pt x="26" y="31"/>
                      </a:lnTo>
                      <a:lnTo>
                        <a:pt x="0" y="31"/>
                      </a:lnTo>
                      <a:close/>
                      <a:moveTo>
                        <a:pt x="0" y="28"/>
                      </a:moveTo>
                      <a:lnTo>
                        <a:pt x="26" y="28"/>
                      </a:lnTo>
                      <a:lnTo>
                        <a:pt x="0" y="28"/>
                      </a:lnTo>
                      <a:close/>
                      <a:moveTo>
                        <a:pt x="3" y="28"/>
                      </a:moveTo>
                      <a:lnTo>
                        <a:pt x="22" y="28"/>
                      </a:lnTo>
                      <a:lnTo>
                        <a:pt x="3" y="28"/>
                      </a:lnTo>
                      <a:close/>
                      <a:moveTo>
                        <a:pt x="3" y="26"/>
                      </a:moveTo>
                      <a:lnTo>
                        <a:pt x="22" y="26"/>
                      </a:lnTo>
                      <a:lnTo>
                        <a:pt x="3" y="26"/>
                      </a:lnTo>
                      <a:close/>
                      <a:moveTo>
                        <a:pt x="3" y="24"/>
                      </a:moveTo>
                      <a:lnTo>
                        <a:pt x="22" y="24"/>
                      </a:lnTo>
                      <a:lnTo>
                        <a:pt x="3" y="24"/>
                      </a:lnTo>
                      <a:close/>
                      <a:moveTo>
                        <a:pt x="3" y="24"/>
                      </a:moveTo>
                      <a:lnTo>
                        <a:pt x="22" y="24"/>
                      </a:lnTo>
                      <a:lnTo>
                        <a:pt x="3" y="24"/>
                      </a:lnTo>
                      <a:close/>
                      <a:moveTo>
                        <a:pt x="3" y="21"/>
                      </a:moveTo>
                      <a:lnTo>
                        <a:pt x="22" y="21"/>
                      </a:lnTo>
                      <a:lnTo>
                        <a:pt x="3" y="21"/>
                      </a:lnTo>
                      <a:close/>
                      <a:moveTo>
                        <a:pt x="3" y="19"/>
                      </a:moveTo>
                      <a:lnTo>
                        <a:pt x="22" y="19"/>
                      </a:lnTo>
                      <a:lnTo>
                        <a:pt x="3" y="19"/>
                      </a:lnTo>
                      <a:close/>
                      <a:moveTo>
                        <a:pt x="3" y="16"/>
                      </a:moveTo>
                      <a:lnTo>
                        <a:pt x="22" y="16"/>
                      </a:lnTo>
                      <a:lnTo>
                        <a:pt x="3" y="16"/>
                      </a:lnTo>
                      <a:close/>
                      <a:moveTo>
                        <a:pt x="3" y="16"/>
                      </a:moveTo>
                      <a:lnTo>
                        <a:pt x="24" y="16"/>
                      </a:lnTo>
                      <a:lnTo>
                        <a:pt x="3" y="16"/>
                      </a:lnTo>
                      <a:close/>
                      <a:moveTo>
                        <a:pt x="3" y="14"/>
                      </a:moveTo>
                      <a:lnTo>
                        <a:pt x="24" y="14"/>
                      </a:lnTo>
                      <a:lnTo>
                        <a:pt x="3" y="14"/>
                      </a:lnTo>
                      <a:close/>
                      <a:moveTo>
                        <a:pt x="3" y="12"/>
                      </a:moveTo>
                      <a:lnTo>
                        <a:pt x="24" y="12"/>
                      </a:lnTo>
                      <a:lnTo>
                        <a:pt x="3" y="12"/>
                      </a:lnTo>
                      <a:close/>
                      <a:moveTo>
                        <a:pt x="3" y="12"/>
                      </a:moveTo>
                      <a:lnTo>
                        <a:pt x="24" y="12"/>
                      </a:lnTo>
                      <a:lnTo>
                        <a:pt x="3" y="12"/>
                      </a:lnTo>
                      <a:close/>
                      <a:moveTo>
                        <a:pt x="5" y="9"/>
                      </a:moveTo>
                      <a:lnTo>
                        <a:pt x="22" y="9"/>
                      </a:lnTo>
                      <a:lnTo>
                        <a:pt x="5" y="9"/>
                      </a:lnTo>
                      <a:close/>
                      <a:moveTo>
                        <a:pt x="12" y="7"/>
                      </a:moveTo>
                      <a:lnTo>
                        <a:pt x="15" y="7"/>
                      </a:lnTo>
                      <a:lnTo>
                        <a:pt x="12" y="7"/>
                      </a:lnTo>
                      <a:close/>
                      <a:moveTo>
                        <a:pt x="12" y="7"/>
                      </a:moveTo>
                      <a:lnTo>
                        <a:pt x="15" y="7"/>
                      </a:lnTo>
                      <a:lnTo>
                        <a:pt x="12" y="7"/>
                      </a:lnTo>
                      <a:close/>
                      <a:moveTo>
                        <a:pt x="12" y="4"/>
                      </a:moveTo>
                      <a:lnTo>
                        <a:pt x="15" y="4"/>
                      </a:lnTo>
                      <a:lnTo>
                        <a:pt x="12" y="4"/>
                      </a:lnTo>
                      <a:close/>
                      <a:moveTo>
                        <a:pt x="12" y="2"/>
                      </a:moveTo>
                      <a:lnTo>
                        <a:pt x="15" y="2"/>
                      </a:lnTo>
                      <a:lnTo>
                        <a:pt x="12" y="2"/>
                      </a:lnTo>
                      <a:close/>
                      <a:moveTo>
                        <a:pt x="10" y="0"/>
                      </a:moveTo>
                      <a:lnTo>
                        <a:pt x="17" y="0"/>
                      </a:lnTo>
                      <a:lnTo>
                        <a:pt x="10" y="0"/>
                      </a:lnTo>
                      <a:close/>
                      <a:moveTo>
                        <a:pt x="5" y="7"/>
                      </a:moveTo>
                      <a:lnTo>
                        <a:pt x="8" y="7"/>
                      </a:lnTo>
                      <a:lnTo>
                        <a:pt x="5" y="7"/>
                      </a:lnTo>
                      <a:close/>
                      <a:moveTo>
                        <a:pt x="3" y="4"/>
                      </a:moveTo>
                      <a:lnTo>
                        <a:pt x="10" y="4"/>
                      </a:lnTo>
                      <a:lnTo>
                        <a:pt x="3" y="4"/>
                      </a:lnTo>
                      <a:close/>
                      <a:moveTo>
                        <a:pt x="3" y="35"/>
                      </a:moveTo>
                      <a:lnTo>
                        <a:pt x="3" y="35"/>
                      </a:lnTo>
                      <a:lnTo>
                        <a:pt x="3" y="35"/>
                      </a:lnTo>
                      <a:close/>
                      <a:moveTo>
                        <a:pt x="3" y="33"/>
                      </a:moveTo>
                      <a:lnTo>
                        <a:pt x="3" y="31"/>
                      </a:lnTo>
                      <a:lnTo>
                        <a:pt x="3" y="33"/>
                      </a:lnTo>
                      <a:close/>
                      <a:moveTo>
                        <a:pt x="3" y="33"/>
                      </a:moveTo>
                      <a:lnTo>
                        <a:pt x="3" y="35"/>
                      </a:lnTo>
                      <a:lnTo>
                        <a:pt x="3" y="33"/>
                      </a:lnTo>
                      <a:close/>
                      <a:moveTo>
                        <a:pt x="5" y="35"/>
                      </a:moveTo>
                      <a:lnTo>
                        <a:pt x="5" y="33"/>
                      </a:lnTo>
                      <a:lnTo>
                        <a:pt x="5" y="35"/>
                      </a:lnTo>
                      <a:close/>
                      <a:moveTo>
                        <a:pt x="8" y="35"/>
                      </a:moveTo>
                      <a:lnTo>
                        <a:pt x="8" y="35"/>
                      </a:lnTo>
                      <a:lnTo>
                        <a:pt x="8" y="35"/>
                      </a:lnTo>
                      <a:close/>
                      <a:moveTo>
                        <a:pt x="8" y="33"/>
                      </a:moveTo>
                      <a:lnTo>
                        <a:pt x="8" y="31"/>
                      </a:lnTo>
                      <a:lnTo>
                        <a:pt x="8" y="33"/>
                      </a:lnTo>
                      <a:close/>
                      <a:moveTo>
                        <a:pt x="8" y="28"/>
                      </a:moveTo>
                      <a:lnTo>
                        <a:pt x="8" y="28"/>
                      </a:lnTo>
                      <a:lnTo>
                        <a:pt x="8" y="28"/>
                      </a:lnTo>
                      <a:close/>
                      <a:moveTo>
                        <a:pt x="8" y="26"/>
                      </a:moveTo>
                      <a:lnTo>
                        <a:pt x="8" y="24"/>
                      </a:lnTo>
                      <a:lnTo>
                        <a:pt x="8" y="26"/>
                      </a:lnTo>
                      <a:close/>
                      <a:moveTo>
                        <a:pt x="5" y="31"/>
                      </a:moveTo>
                      <a:lnTo>
                        <a:pt x="5" y="28"/>
                      </a:lnTo>
                      <a:lnTo>
                        <a:pt x="5" y="31"/>
                      </a:lnTo>
                      <a:close/>
                      <a:moveTo>
                        <a:pt x="3" y="31"/>
                      </a:moveTo>
                      <a:lnTo>
                        <a:pt x="3" y="28"/>
                      </a:lnTo>
                      <a:lnTo>
                        <a:pt x="3" y="31"/>
                      </a:lnTo>
                      <a:close/>
                      <a:moveTo>
                        <a:pt x="8" y="28"/>
                      </a:moveTo>
                      <a:lnTo>
                        <a:pt x="8" y="31"/>
                      </a:lnTo>
                      <a:lnTo>
                        <a:pt x="8" y="28"/>
                      </a:lnTo>
                      <a:close/>
                      <a:moveTo>
                        <a:pt x="10" y="28"/>
                      </a:moveTo>
                      <a:lnTo>
                        <a:pt x="10" y="28"/>
                      </a:lnTo>
                      <a:lnTo>
                        <a:pt x="10" y="28"/>
                      </a:lnTo>
                      <a:close/>
                      <a:moveTo>
                        <a:pt x="5" y="26"/>
                      </a:moveTo>
                      <a:lnTo>
                        <a:pt x="5" y="28"/>
                      </a:lnTo>
                      <a:lnTo>
                        <a:pt x="5" y="26"/>
                      </a:lnTo>
                      <a:close/>
                      <a:moveTo>
                        <a:pt x="8" y="26"/>
                      </a:moveTo>
                      <a:lnTo>
                        <a:pt x="8" y="28"/>
                      </a:lnTo>
                      <a:lnTo>
                        <a:pt x="8" y="26"/>
                      </a:lnTo>
                      <a:close/>
                      <a:moveTo>
                        <a:pt x="12" y="26"/>
                      </a:moveTo>
                      <a:lnTo>
                        <a:pt x="12" y="28"/>
                      </a:lnTo>
                      <a:lnTo>
                        <a:pt x="12" y="26"/>
                      </a:lnTo>
                      <a:close/>
                      <a:moveTo>
                        <a:pt x="10" y="26"/>
                      </a:moveTo>
                      <a:lnTo>
                        <a:pt x="10" y="24"/>
                      </a:lnTo>
                      <a:lnTo>
                        <a:pt x="10" y="26"/>
                      </a:lnTo>
                      <a:close/>
                      <a:moveTo>
                        <a:pt x="12" y="24"/>
                      </a:moveTo>
                      <a:lnTo>
                        <a:pt x="12" y="24"/>
                      </a:lnTo>
                      <a:lnTo>
                        <a:pt x="12" y="24"/>
                      </a:lnTo>
                      <a:close/>
                      <a:moveTo>
                        <a:pt x="12" y="19"/>
                      </a:moveTo>
                      <a:lnTo>
                        <a:pt x="12" y="21"/>
                      </a:lnTo>
                      <a:lnTo>
                        <a:pt x="12" y="19"/>
                      </a:lnTo>
                      <a:close/>
                      <a:moveTo>
                        <a:pt x="10" y="16"/>
                      </a:moveTo>
                      <a:lnTo>
                        <a:pt x="10" y="19"/>
                      </a:lnTo>
                      <a:lnTo>
                        <a:pt x="10" y="16"/>
                      </a:lnTo>
                      <a:close/>
                      <a:moveTo>
                        <a:pt x="12" y="16"/>
                      </a:moveTo>
                      <a:lnTo>
                        <a:pt x="12" y="16"/>
                      </a:lnTo>
                      <a:lnTo>
                        <a:pt x="12" y="16"/>
                      </a:lnTo>
                      <a:close/>
                      <a:moveTo>
                        <a:pt x="8" y="16"/>
                      </a:moveTo>
                      <a:lnTo>
                        <a:pt x="8" y="16"/>
                      </a:lnTo>
                      <a:lnTo>
                        <a:pt x="8" y="16"/>
                      </a:lnTo>
                      <a:close/>
                      <a:moveTo>
                        <a:pt x="5" y="16"/>
                      </a:moveTo>
                      <a:lnTo>
                        <a:pt x="5" y="16"/>
                      </a:lnTo>
                      <a:lnTo>
                        <a:pt x="5" y="16"/>
                      </a:lnTo>
                      <a:close/>
                      <a:moveTo>
                        <a:pt x="3" y="14"/>
                      </a:moveTo>
                      <a:lnTo>
                        <a:pt x="3" y="16"/>
                      </a:lnTo>
                      <a:lnTo>
                        <a:pt x="3" y="14"/>
                      </a:lnTo>
                      <a:close/>
                      <a:moveTo>
                        <a:pt x="8" y="14"/>
                      </a:moveTo>
                      <a:lnTo>
                        <a:pt x="8" y="16"/>
                      </a:lnTo>
                      <a:lnTo>
                        <a:pt x="8" y="14"/>
                      </a:lnTo>
                      <a:close/>
                      <a:moveTo>
                        <a:pt x="10" y="14"/>
                      </a:moveTo>
                      <a:lnTo>
                        <a:pt x="10" y="16"/>
                      </a:lnTo>
                      <a:lnTo>
                        <a:pt x="10" y="14"/>
                      </a:lnTo>
                      <a:close/>
                      <a:moveTo>
                        <a:pt x="12" y="12"/>
                      </a:moveTo>
                      <a:lnTo>
                        <a:pt x="12" y="14"/>
                      </a:lnTo>
                      <a:lnTo>
                        <a:pt x="12" y="12"/>
                      </a:lnTo>
                      <a:close/>
                      <a:moveTo>
                        <a:pt x="8" y="12"/>
                      </a:moveTo>
                      <a:lnTo>
                        <a:pt x="8" y="14"/>
                      </a:lnTo>
                      <a:lnTo>
                        <a:pt x="8" y="12"/>
                      </a:lnTo>
                      <a:close/>
                      <a:moveTo>
                        <a:pt x="5" y="12"/>
                      </a:moveTo>
                      <a:lnTo>
                        <a:pt x="5" y="14"/>
                      </a:lnTo>
                      <a:lnTo>
                        <a:pt x="5" y="12"/>
                      </a:lnTo>
                      <a:close/>
                      <a:moveTo>
                        <a:pt x="3" y="12"/>
                      </a:moveTo>
                      <a:lnTo>
                        <a:pt x="3" y="12"/>
                      </a:lnTo>
                      <a:lnTo>
                        <a:pt x="3" y="12"/>
                      </a:lnTo>
                      <a:close/>
                      <a:moveTo>
                        <a:pt x="10" y="12"/>
                      </a:moveTo>
                      <a:lnTo>
                        <a:pt x="10" y="12"/>
                      </a:lnTo>
                      <a:lnTo>
                        <a:pt x="10" y="12"/>
                      </a:lnTo>
                      <a:close/>
                      <a:moveTo>
                        <a:pt x="8" y="7"/>
                      </a:moveTo>
                      <a:lnTo>
                        <a:pt x="8" y="9"/>
                      </a:lnTo>
                      <a:lnTo>
                        <a:pt x="8" y="7"/>
                      </a:lnTo>
                      <a:close/>
                      <a:moveTo>
                        <a:pt x="22" y="7"/>
                      </a:moveTo>
                      <a:lnTo>
                        <a:pt x="17" y="7"/>
                      </a:lnTo>
                      <a:lnTo>
                        <a:pt x="22" y="7"/>
                      </a:lnTo>
                      <a:close/>
                      <a:moveTo>
                        <a:pt x="22" y="4"/>
                      </a:moveTo>
                      <a:lnTo>
                        <a:pt x="17" y="4"/>
                      </a:lnTo>
                      <a:lnTo>
                        <a:pt x="22" y="4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22" y="35"/>
                      </a:lnTo>
                      <a:close/>
                      <a:moveTo>
                        <a:pt x="22" y="33"/>
                      </a:moveTo>
                      <a:lnTo>
                        <a:pt x="22" y="31"/>
                      </a:lnTo>
                      <a:lnTo>
                        <a:pt x="22" y="33"/>
                      </a:lnTo>
                      <a:close/>
                      <a:moveTo>
                        <a:pt x="24" y="33"/>
                      </a:moveTo>
                      <a:lnTo>
                        <a:pt x="24" y="35"/>
                      </a:lnTo>
                      <a:lnTo>
                        <a:pt x="24" y="33"/>
                      </a:lnTo>
                      <a:close/>
                      <a:moveTo>
                        <a:pt x="22" y="35"/>
                      </a:moveTo>
                      <a:lnTo>
                        <a:pt x="22" y="33"/>
                      </a:lnTo>
                      <a:lnTo>
                        <a:pt x="22" y="35"/>
                      </a:lnTo>
                      <a:close/>
                      <a:moveTo>
                        <a:pt x="19" y="35"/>
                      </a:moveTo>
                      <a:lnTo>
                        <a:pt x="19" y="35"/>
                      </a:lnTo>
                      <a:lnTo>
                        <a:pt x="19" y="35"/>
                      </a:lnTo>
                      <a:close/>
                      <a:moveTo>
                        <a:pt x="19" y="33"/>
                      </a:moveTo>
                      <a:lnTo>
                        <a:pt x="19" y="31"/>
                      </a:lnTo>
                      <a:lnTo>
                        <a:pt x="19" y="33"/>
                      </a:lnTo>
                      <a:close/>
                      <a:moveTo>
                        <a:pt x="19" y="28"/>
                      </a:moveTo>
                      <a:lnTo>
                        <a:pt x="19" y="28"/>
                      </a:lnTo>
                      <a:lnTo>
                        <a:pt x="19" y="28"/>
                      </a:lnTo>
                      <a:close/>
                      <a:moveTo>
                        <a:pt x="19" y="26"/>
                      </a:moveTo>
                      <a:lnTo>
                        <a:pt x="19" y="24"/>
                      </a:lnTo>
                      <a:lnTo>
                        <a:pt x="19" y="26"/>
                      </a:lnTo>
                      <a:close/>
                      <a:moveTo>
                        <a:pt x="22" y="31"/>
                      </a:moveTo>
                      <a:lnTo>
                        <a:pt x="22" y="28"/>
                      </a:lnTo>
                      <a:lnTo>
                        <a:pt x="22" y="31"/>
                      </a:lnTo>
                      <a:close/>
                      <a:moveTo>
                        <a:pt x="24" y="31"/>
                      </a:moveTo>
                      <a:lnTo>
                        <a:pt x="24" y="28"/>
                      </a:lnTo>
                      <a:lnTo>
                        <a:pt x="24" y="31"/>
                      </a:lnTo>
                      <a:close/>
                      <a:moveTo>
                        <a:pt x="17" y="28"/>
                      </a:moveTo>
                      <a:lnTo>
                        <a:pt x="17" y="31"/>
                      </a:lnTo>
                      <a:lnTo>
                        <a:pt x="17" y="28"/>
                      </a:lnTo>
                      <a:close/>
                      <a:moveTo>
                        <a:pt x="17" y="28"/>
                      </a:moveTo>
                      <a:lnTo>
                        <a:pt x="17" y="28"/>
                      </a:lnTo>
                      <a:lnTo>
                        <a:pt x="17" y="28"/>
                      </a:lnTo>
                      <a:close/>
                      <a:moveTo>
                        <a:pt x="22" y="26"/>
                      </a:moveTo>
                      <a:lnTo>
                        <a:pt x="22" y="28"/>
                      </a:lnTo>
                      <a:lnTo>
                        <a:pt x="22" y="26"/>
                      </a:lnTo>
                      <a:close/>
                      <a:moveTo>
                        <a:pt x="17" y="26"/>
                      </a:moveTo>
                      <a:lnTo>
                        <a:pt x="17" y="28"/>
                      </a:lnTo>
                      <a:lnTo>
                        <a:pt x="17" y="26"/>
                      </a:lnTo>
                      <a:close/>
                      <a:moveTo>
                        <a:pt x="15" y="26"/>
                      </a:moveTo>
                      <a:lnTo>
                        <a:pt x="15" y="28"/>
                      </a:lnTo>
                      <a:lnTo>
                        <a:pt x="15" y="26"/>
                      </a:lnTo>
                      <a:close/>
                      <a:moveTo>
                        <a:pt x="17" y="26"/>
                      </a:moveTo>
                      <a:lnTo>
                        <a:pt x="17" y="24"/>
                      </a:lnTo>
                      <a:lnTo>
                        <a:pt x="17" y="26"/>
                      </a:lnTo>
                      <a:close/>
                      <a:moveTo>
                        <a:pt x="15" y="24"/>
                      </a:moveTo>
                      <a:lnTo>
                        <a:pt x="15" y="24"/>
                      </a:lnTo>
                      <a:lnTo>
                        <a:pt x="15" y="24"/>
                      </a:lnTo>
                      <a:close/>
                      <a:moveTo>
                        <a:pt x="15" y="19"/>
                      </a:moveTo>
                      <a:lnTo>
                        <a:pt x="15" y="21"/>
                      </a:lnTo>
                      <a:lnTo>
                        <a:pt x="15" y="19"/>
                      </a:lnTo>
                      <a:close/>
                      <a:moveTo>
                        <a:pt x="17" y="16"/>
                      </a:moveTo>
                      <a:lnTo>
                        <a:pt x="17" y="19"/>
                      </a:lnTo>
                      <a:lnTo>
                        <a:pt x="17" y="16"/>
                      </a:lnTo>
                      <a:close/>
                      <a:moveTo>
                        <a:pt x="15" y="16"/>
                      </a:moveTo>
                      <a:lnTo>
                        <a:pt x="15" y="16"/>
                      </a:lnTo>
                      <a:lnTo>
                        <a:pt x="15" y="16"/>
                      </a:lnTo>
                      <a:close/>
                      <a:moveTo>
                        <a:pt x="17" y="16"/>
                      </a:moveTo>
                      <a:lnTo>
                        <a:pt x="17" y="16"/>
                      </a:lnTo>
                      <a:lnTo>
                        <a:pt x="17" y="16"/>
                      </a:lnTo>
                      <a:close/>
                      <a:moveTo>
                        <a:pt x="22" y="16"/>
                      </a:moveTo>
                      <a:lnTo>
                        <a:pt x="22" y="16"/>
                      </a:lnTo>
                      <a:lnTo>
                        <a:pt x="22" y="16"/>
                      </a:lnTo>
                      <a:close/>
                      <a:moveTo>
                        <a:pt x="22" y="14"/>
                      </a:moveTo>
                      <a:lnTo>
                        <a:pt x="22" y="16"/>
                      </a:lnTo>
                      <a:lnTo>
                        <a:pt x="22" y="14"/>
                      </a:lnTo>
                      <a:close/>
                      <a:moveTo>
                        <a:pt x="19" y="14"/>
                      </a:moveTo>
                      <a:lnTo>
                        <a:pt x="19" y="16"/>
                      </a:lnTo>
                      <a:lnTo>
                        <a:pt x="19" y="14"/>
                      </a:lnTo>
                      <a:close/>
                      <a:moveTo>
                        <a:pt x="17" y="14"/>
                      </a:moveTo>
                      <a:lnTo>
                        <a:pt x="17" y="16"/>
                      </a:lnTo>
                      <a:lnTo>
                        <a:pt x="17" y="14"/>
                      </a:lnTo>
                      <a:close/>
                      <a:moveTo>
                        <a:pt x="15" y="12"/>
                      </a:moveTo>
                      <a:lnTo>
                        <a:pt x="15" y="14"/>
                      </a:lnTo>
                      <a:lnTo>
                        <a:pt x="15" y="12"/>
                      </a:lnTo>
                      <a:close/>
                      <a:moveTo>
                        <a:pt x="17" y="12"/>
                      </a:moveTo>
                      <a:lnTo>
                        <a:pt x="17" y="14"/>
                      </a:lnTo>
                      <a:lnTo>
                        <a:pt x="17" y="12"/>
                      </a:lnTo>
                      <a:close/>
                      <a:moveTo>
                        <a:pt x="22" y="12"/>
                      </a:moveTo>
                      <a:lnTo>
                        <a:pt x="22" y="14"/>
                      </a:lnTo>
                      <a:lnTo>
                        <a:pt x="22" y="12"/>
                      </a:lnTo>
                      <a:close/>
                      <a:moveTo>
                        <a:pt x="22" y="12"/>
                      </a:moveTo>
                      <a:lnTo>
                        <a:pt x="22" y="12"/>
                      </a:lnTo>
                      <a:lnTo>
                        <a:pt x="22" y="12"/>
                      </a:lnTo>
                      <a:close/>
                      <a:moveTo>
                        <a:pt x="17" y="12"/>
                      </a:moveTo>
                      <a:lnTo>
                        <a:pt x="17" y="12"/>
                      </a:lnTo>
                      <a:lnTo>
                        <a:pt x="17" y="12"/>
                      </a:lnTo>
                      <a:close/>
                      <a:moveTo>
                        <a:pt x="19" y="7"/>
                      </a:moveTo>
                      <a:lnTo>
                        <a:pt x="19" y="9"/>
                      </a:lnTo>
                      <a:lnTo>
                        <a:pt x="19" y="7"/>
                      </a:lnTo>
                      <a:close/>
                      <a:moveTo>
                        <a:pt x="12" y="26"/>
                      </a:moveTo>
                      <a:lnTo>
                        <a:pt x="12" y="24"/>
                      </a:lnTo>
                      <a:lnTo>
                        <a:pt x="12" y="26"/>
                      </a:lnTo>
                      <a:close/>
                      <a:moveTo>
                        <a:pt x="12" y="19"/>
                      </a:moveTo>
                      <a:lnTo>
                        <a:pt x="12" y="16"/>
                      </a:lnTo>
                      <a:lnTo>
                        <a:pt x="12" y="19"/>
                      </a:lnTo>
                      <a:close/>
                      <a:moveTo>
                        <a:pt x="12" y="24"/>
                      </a:moveTo>
                      <a:lnTo>
                        <a:pt x="12" y="21"/>
                      </a:lnTo>
                      <a:lnTo>
                        <a:pt x="12" y="24"/>
                      </a:lnTo>
                      <a:close/>
                      <a:moveTo>
                        <a:pt x="12" y="16"/>
                      </a:moveTo>
                      <a:lnTo>
                        <a:pt x="12" y="14"/>
                      </a:lnTo>
                      <a:lnTo>
                        <a:pt x="12" y="16"/>
                      </a:lnTo>
                      <a:close/>
                      <a:moveTo>
                        <a:pt x="12" y="12"/>
                      </a:moveTo>
                      <a:lnTo>
                        <a:pt x="12" y="12"/>
                      </a:lnTo>
                      <a:lnTo>
                        <a:pt x="12" y="12"/>
                      </a:lnTo>
                      <a:close/>
                      <a:moveTo>
                        <a:pt x="12" y="7"/>
                      </a:moveTo>
                      <a:lnTo>
                        <a:pt x="12" y="7"/>
                      </a:lnTo>
                      <a:lnTo>
                        <a:pt x="12" y="7"/>
                      </a:lnTo>
                      <a:close/>
                      <a:moveTo>
                        <a:pt x="12" y="4"/>
                      </a:moveTo>
                      <a:lnTo>
                        <a:pt x="12" y="2"/>
                      </a:lnTo>
                      <a:lnTo>
                        <a:pt x="12" y="4"/>
                      </a:lnTo>
                      <a:close/>
                      <a:moveTo>
                        <a:pt x="5" y="7"/>
                      </a:moveTo>
                      <a:lnTo>
                        <a:pt x="8" y="7"/>
                      </a:lnTo>
                      <a:lnTo>
                        <a:pt x="5" y="7"/>
                      </a:lnTo>
                      <a:close/>
                      <a:moveTo>
                        <a:pt x="12" y="2"/>
                      </a:moveTo>
                      <a:lnTo>
                        <a:pt x="15" y="2"/>
                      </a:lnTo>
                      <a:lnTo>
                        <a:pt x="12" y="2"/>
                      </a:lnTo>
                      <a:close/>
                      <a:moveTo>
                        <a:pt x="17" y="7"/>
                      </a:moveTo>
                      <a:lnTo>
                        <a:pt x="22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3" name="Freeform 1699"/>
                <p:cNvSpPr>
                  <a:spLocks noEditPoints="1"/>
                </p:cNvSpPr>
                <p:nvPr/>
              </p:nvSpPr>
              <p:spPr bwMode="auto">
                <a:xfrm>
                  <a:off x="2561" y="3570"/>
                  <a:ext cx="26" cy="38"/>
                </a:xfrm>
                <a:custGeom>
                  <a:gdLst>
                    <a:gd fmla="*/ 5 w 26" name="T0"/>
                    <a:gd fmla="*/ 12 h 38" name="T1"/>
                    <a:gd fmla="*/ 5 w 26" name="T2"/>
                    <a:gd fmla="*/ 7 h 38" name="T3"/>
                    <a:gd fmla="*/ 8 w 26" name="T4"/>
                    <a:gd fmla="*/ 7 h 38" name="T5"/>
                    <a:gd fmla="*/ 10 w 26" name="T6"/>
                    <a:gd fmla="*/ 5 h 38" name="T7"/>
                    <a:gd fmla="*/ 17 w 26" name="T8"/>
                    <a:gd fmla="*/ 3 h 38" name="T9"/>
                    <a:gd fmla="*/ 17 w 26" name="T10"/>
                    <a:gd fmla="*/ 12 h 38" name="T11"/>
                    <a:gd fmla="*/ 17 w 26" name="T12"/>
                    <a:gd fmla="*/ 7 h 38" name="T13"/>
                    <a:gd fmla="*/ 22 w 26" name="T14"/>
                    <a:gd fmla="*/ 7 h 38" name="T15"/>
                    <a:gd fmla="*/ 22 w 26" name="T16"/>
                    <a:gd fmla="*/ 19 h 38" name="T17"/>
                    <a:gd fmla="*/ 0 w 26" name="T18"/>
                    <a:gd fmla="*/ 38 h 38" name="T19"/>
                    <a:gd fmla="*/ 22 w 26" name="T20"/>
                    <a:gd fmla="*/ 36 h 38" name="T21"/>
                    <a:gd fmla="*/ 22 w 26" name="T22"/>
                    <a:gd fmla="*/ 38 h 38" name="T23"/>
                    <a:gd fmla="*/ 22 w 26" name="T24"/>
                    <a:gd fmla="*/ 36 h 38" name="T25"/>
                    <a:gd fmla="*/ 22 w 26" name="T26"/>
                    <a:gd fmla="*/ 36 h 38" name="T27"/>
                    <a:gd fmla="*/ 22 w 26" name="T28"/>
                    <a:gd fmla="*/ 36 h 38" name="T29"/>
                    <a:gd fmla="*/ 8 w 26" name="T30"/>
                    <a:gd fmla="*/ 34 h 38" name="T31"/>
                    <a:gd fmla="*/ 22 w 26" name="T32"/>
                    <a:gd fmla="*/ 36 h 38" name="T33"/>
                    <a:gd fmla="*/ 19 w 26" name="T34"/>
                    <a:gd fmla="*/ 31 h 38" name="T35"/>
                    <a:gd fmla="*/ 17 w 26" name="T36"/>
                    <a:gd fmla="*/ 31 h 38" name="T37"/>
                    <a:gd fmla="*/ 19 w 26" name="T38"/>
                    <a:gd fmla="*/ 31 h 38" name="T39"/>
                    <a:gd fmla="*/ 15 w 26" name="T40"/>
                    <a:gd fmla="*/ 31 h 38" name="T41"/>
                    <a:gd fmla="*/ 19 w 26" name="T42"/>
                    <a:gd fmla="*/ 31 h 38" name="T43"/>
                    <a:gd fmla="*/ 19 w 26" name="T44"/>
                    <a:gd fmla="*/ 29 h 38" name="T45"/>
                    <a:gd fmla="*/ 15 w 26" name="T46"/>
                    <a:gd fmla="*/ 29 h 38" name="T47"/>
                    <a:gd fmla="*/ 22 w 26" name="T48"/>
                    <a:gd fmla="*/ 31 h 38" name="T49"/>
                    <a:gd fmla="*/ 22 w 26" name="T50"/>
                    <a:gd fmla="*/ 27 h 38" name="T51"/>
                    <a:gd fmla="*/ 17 w 26" name="T52"/>
                    <a:gd fmla="*/ 29 h 38" name="T53"/>
                    <a:gd fmla="*/ 22 w 26" name="T54"/>
                    <a:gd fmla="*/ 24 h 38" name="T55"/>
                    <a:gd fmla="*/ 15 w 26" name="T56"/>
                    <a:gd fmla="*/ 27 h 38" name="T57"/>
                    <a:gd fmla="*/ 12 w 26" name="T58"/>
                    <a:gd fmla="*/ 24 h 38" name="T59"/>
                    <a:gd fmla="*/ 12 w 26" name="T60"/>
                    <a:gd fmla="*/ 24 h 38" name="T61"/>
                    <a:gd fmla="*/ 15 w 26" name="T62"/>
                    <a:gd fmla="*/ 24 h 38" name="T63"/>
                    <a:gd fmla="*/ 15 w 26" name="T64"/>
                    <a:gd fmla="*/ 24 h 38" name="T65"/>
                    <a:gd fmla="*/ 12 w 26" name="T66"/>
                    <a:gd fmla="*/ 22 h 38" name="T67"/>
                    <a:gd fmla="*/ 22 w 26" name="T68"/>
                    <a:gd fmla="*/ 19 h 38" name="T69"/>
                    <a:gd fmla="*/ 12 w 26" name="T70"/>
                    <a:gd fmla="*/ 22 h 38" name="T71"/>
                    <a:gd fmla="*/ 10 w 26" name="T72"/>
                    <a:gd fmla="*/ 22 h 38" name="T73"/>
                    <a:gd fmla="*/ 22 w 26" name="T74"/>
                    <a:gd fmla="*/ 19 h 38" name="T75"/>
                    <a:gd fmla="*/ 12 w 26" name="T76"/>
                    <a:gd fmla="*/ 19 h 38" name="T77"/>
                    <a:gd fmla="*/ 17 w 26" name="T78"/>
                    <a:gd fmla="*/ 19 h 38" name="T79"/>
                    <a:gd fmla="*/ 22 w 26" name="T80"/>
                    <a:gd fmla="*/ 19 h 38" name="T81"/>
                    <a:gd fmla="*/ 17 w 26" name="T82"/>
                    <a:gd fmla="*/ 17 h 38" name="T83"/>
                    <a:gd fmla="*/ 17 w 26" name="T84"/>
                    <a:gd fmla="*/ 17 h 38" name="T85"/>
                    <a:gd fmla="*/ 22 w 26" name="T86"/>
                    <a:gd fmla="*/ 17 h 38" name="T87"/>
                    <a:gd fmla="*/ 22 w 26" name="T88"/>
                    <a:gd fmla="*/ 15 h 38" name="T89"/>
                    <a:gd fmla="*/ 15 w 26" name="T90"/>
                    <a:gd fmla="*/ 15 h 38" name="T91"/>
                    <a:gd fmla="*/ 22 w 26" name="T92"/>
                    <a:gd fmla="*/ 17 h 38" name="T93"/>
                    <a:gd fmla="*/ 24 w 26" name="T94"/>
                    <a:gd fmla="*/ 15 h 38" name="T95"/>
                    <a:gd fmla="*/ 22 w 26" name="T96"/>
                    <a:gd fmla="*/ 15 h 38" name="T97"/>
                    <a:gd fmla="*/ 10 w 26" name="T98"/>
                    <a:gd fmla="*/ 15 h 38" name="T99"/>
                    <a:gd fmla="*/ 22 w 26" name="T100"/>
                    <a:gd fmla="*/ 12 h 38" name="T101"/>
                    <a:gd fmla="*/ 15 w 26" name="T102"/>
                    <a:gd fmla="*/ 12 h 38" name="T103"/>
                    <a:gd fmla="*/ 3 w 26" name="T104"/>
                    <a:gd fmla="*/ 15 h 38" name="T105"/>
                    <a:gd fmla="*/ 22 w 26" name="T106"/>
                    <a:gd fmla="*/ 10 h 38" name="T107"/>
                    <a:gd fmla="*/ 17 w 26" name="T108"/>
                    <a:gd fmla="*/ 10 h 38" name="T109"/>
                    <a:gd fmla="*/ 3 w 26" name="T110"/>
                    <a:gd fmla="*/ 10 h 38" name="T111"/>
                    <a:gd fmla="*/ 15 w 26" name="T112"/>
                    <a:gd fmla="*/ 5 h 38" name="T113"/>
                    <a:gd fmla="*/ 12 w 26" name="T114"/>
                    <a:gd fmla="*/ 5 h 38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38" w="26">
                      <a:moveTo>
                        <a:pt x="0" y="38"/>
                      </a:moveTo>
                      <a:lnTo>
                        <a:pt x="0" y="31"/>
                      </a:lnTo>
                      <a:lnTo>
                        <a:pt x="3" y="31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3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10"/>
                      </a:lnTo>
                      <a:lnTo>
                        <a:pt x="8" y="10"/>
                      </a:lnTo>
                      <a:lnTo>
                        <a:pt x="8" y="12"/>
                      </a:lnTo>
                      <a:lnTo>
                        <a:pt x="12" y="12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12" y="0"/>
                      </a:lnTo>
                      <a:lnTo>
                        <a:pt x="12" y="3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12"/>
                      </a:lnTo>
                      <a:lnTo>
                        <a:pt x="17" y="12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2" y="31"/>
                      </a:lnTo>
                      <a:lnTo>
                        <a:pt x="26" y="31"/>
                      </a:lnTo>
                      <a:lnTo>
                        <a:pt x="22" y="31"/>
                      </a:lnTo>
                      <a:lnTo>
                        <a:pt x="22" y="31"/>
                      </a:lnTo>
                      <a:lnTo>
                        <a:pt x="26" y="31"/>
                      </a:lnTo>
                      <a:lnTo>
                        <a:pt x="26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  <a:moveTo>
                        <a:pt x="22" y="38"/>
                      </a:moveTo>
                      <a:lnTo>
                        <a:pt x="26" y="38"/>
                      </a:lnTo>
                      <a:lnTo>
                        <a:pt x="26" y="36"/>
                      </a:lnTo>
                      <a:lnTo>
                        <a:pt x="24" y="38"/>
                      </a:lnTo>
                      <a:lnTo>
                        <a:pt x="24" y="36"/>
                      </a:lnTo>
                      <a:lnTo>
                        <a:pt x="22" y="36"/>
                      </a:lnTo>
                      <a:lnTo>
                        <a:pt x="22" y="38"/>
                      </a:lnTo>
                      <a:lnTo>
                        <a:pt x="8" y="38"/>
                      </a:lnTo>
                      <a:lnTo>
                        <a:pt x="8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19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2" y="38"/>
                      </a:lnTo>
                      <a:close/>
                      <a:moveTo>
                        <a:pt x="24" y="36"/>
                      </a:moveTo>
                      <a:lnTo>
                        <a:pt x="26" y="36"/>
                      </a:lnTo>
                      <a:lnTo>
                        <a:pt x="26" y="36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19" y="36"/>
                      </a:lnTo>
                      <a:lnTo>
                        <a:pt x="19" y="36"/>
                      </a:lnTo>
                      <a:lnTo>
                        <a:pt x="5" y="36"/>
                      </a:lnTo>
                      <a:lnTo>
                        <a:pt x="5" y="36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2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close/>
                      <a:moveTo>
                        <a:pt x="22" y="36"/>
                      </a:moveTo>
                      <a:lnTo>
                        <a:pt x="26" y="36"/>
                      </a:lnTo>
                      <a:lnTo>
                        <a:pt x="26" y="34"/>
                      </a:lnTo>
                      <a:lnTo>
                        <a:pt x="24" y="34"/>
                      </a:lnTo>
                      <a:lnTo>
                        <a:pt x="24" y="34"/>
                      </a:lnTo>
                      <a:lnTo>
                        <a:pt x="22" y="34"/>
                      </a:lnTo>
                      <a:lnTo>
                        <a:pt x="22" y="34"/>
                      </a:lnTo>
                      <a:lnTo>
                        <a:pt x="8" y="34"/>
                      </a:lnTo>
                      <a:lnTo>
                        <a:pt x="8" y="36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2" y="36"/>
                      </a:lnTo>
                      <a:lnTo>
                        <a:pt x="22" y="36"/>
                      </a:lnTo>
                      <a:close/>
                      <a:moveTo>
                        <a:pt x="22" y="34"/>
                      </a:moveTo>
                      <a:lnTo>
                        <a:pt x="24" y="34"/>
                      </a:lnTo>
                      <a:lnTo>
                        <a:pt x="24" y="31"/>
                      </a:lnTo>
                      <a:lnTo>
                        <a:pt x="22" y="31"/>
                      </a:lnTo>
                      <a:lnTo>
                        <a:pt x="22" y="31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8" y="31"/>
                      </a:lnTo>
                      <a:lnTo>
                        <a:pt x="8" y="34"/>
                      </a:lnTo>
                      <a:lnTo>
                        <a:pt x="17" y="34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17" y="34"/>
                      </a:lnTo>
                      <a:lnTo>
                        <a:pt x="22" y="34"/>
                      </a:lnTo>
                      <a:lnTo>
                        <a:pt x="22" y="31"/>
                      </a:lnTo>
                      <a:lnTo>
                        <a:pt x="22" y="34"/>
                      </a:lnTo>
                      <a:lnTo>
                        <a:pt x="22" y="34"/>
                      </a:lnTo>
                      <a:close/>
                      <a:moveTo>
                        <a:pt x="19" y="31"/>
                      </a:moveTo>
                      <a:lnTo>
                        <a:pt x="22" y="31"/>
                      </a:lnTo>
                      <a:lnTo>
                        <a:pt x="22" y="31"/>
                      </a:lnTo>
                      <a:lnTo>
                        <a:pt x="22" y="31"/>
                      </a:lnTo>
                      <a:lnTo>
                        <a:pt x="22" y="31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15" y="31"/>
                      </a:lnTo>
                      <a:lnTo>
                        <a:pt x="15" y="31"/>
                      </a:lnTo>
                      <a:lnTo>
                        <a:pt x="10" y="31"/>
                      </a:lnTo>
                      <a:lnTo>
                        <a:pt x="10" y="31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19" y="31"/>
                      </a:lnTo>
                      <a:close/>
                      <a:moveTo>
                        <a:pt x="22" y="31"/>
                      </a:move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19" y="29"/>
                      </a:lnTo>
                      <a:lnTo>
                        <a:pt x="19" y="29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5" y="31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17" y="29"/>
                      </a:lnTo>
                      <a:lnTo>
                        <a:pt x="17" y="29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2" y="29"/>
                      </a:lnTo>
                      <a:lnTo>
                        <a:pt x="22" y="29"/>
                      </a:lnTo>
                      <a:lnTo>
                        <a:pt x="22" y="31"/>
                      </a:lnTo>
                      <a:lnTo>
                        <a:pt x="22" y="31"/>
                      </a:lnTo>
                      <a:close/>
                      <a:moveTo>
                        <a:pt x="19" y="29"/>
                      </a:moveTo>
                      <a:lnTo>
                        <a:pt x="22" y="29"/>
                      </a:lnTo>
                      <a:lnTo>
                        <a:pt x="22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2" y="27"/>
                      </a:lnTo>
                      <a:lnTo>
                        <a:pt x="12" y="29"/>
                      </a:lnTo>
                      <a:lnTo>
                        <a:pt x="17" y="29"/>
                      </a:lnTo>
                      <a:lnTo>
                        <a:pt x="17" y="27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9"/>
                      </a:lnTo>
                      <a:lnTo>
                        <a:pt x="19" y="29"/>
                      </a:lnTo>
                      <a:close/>
                      <a:moveTo>
                        <a:pt x="15" y="27"/>
                      </a:moveTo>
                      <a:lnTo>
                        <a:pt x="22" y="27"/>
                      </a:lnTo>
                      <a:lnTo>
                        <a:pt x="22" y="24"/>
                      </a:ln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5" y="27"/>
                      </a:lnTo>
                      <a:close/>
                      <a:moveTo>
                        <a:pt x="3" y="27"/>
                      </a:moveTo>
                      <a:lnTo>
                        <a:pt x="12" y="27"/>
                      </a:lnTo>
                      <a:lnTo>
                        <a:pt x="12" y="27"/>
                      </a:lnTo>
                      <a:lnTo>
                        <a:pt x="3" y="27"/>
                      </a:lnTo>
                      <a:lnTo>
                        <a:pt x="3" y="27"/>
                      </a:lnTo>
                      <a:lnTo>
                        <a:pt x="3" y="27"/>
                      </a:lnTo>
                      <a:close/>
                      <a:moveTo>
                        <a:pt x="12" y="24"/>
                      </a:move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close/>
                      <a:moveTo>
                        <a:pt x="3" y="24"/>
                      </a:move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lnTo>
                        <a:pt x="3" y="24"/>
                      </a:lnTo>
                      <a:close/>
                      <a:moveTo>
                        <a:pt x="15" y="24"/>
                      </a:moveTo>
                      <a:lnTo>
                        <a:pt x="22" y="24"/>
                      </a:lnTo>
                      <a:lnTo>
                        <a:pt x="22" y="22"/>
                      </a:lnTo>
                      <a:lnTo>
                        <a:pt x="17" y="22"/>
                      </a:lnTo>
                      <a:lnTo>
                        <a:pt x="17" y="22"/>
                      </a:lnTo>
                      <a:lnTo>
                        <a:pt x="12" y="22"/>
                      </a:lnTo>
                      <a:lnTo>
                        <a:pt x="12" y="24"/>
                      </a:lnTo>
                      <a:lnTo>
                        <a:pt x="15" y="24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4"/>
                      </a:lnTo>
                      <a:lnTo>
                        <a:pt x="15" y="24"/>
                      </a:lnTo>
                      <a:close/>
                      <a:moveTo>
                        <a:pt x="3" y="24"/>
                      </a:moveTo>
                      <a:lnTo>
                        <a:pt x="12" y="24"/>
                      </a:lnTo>
                      <a:lnTo>
                        <a:pt x="12" y="22"/>
                      </a:lnTo>
                      <a:lnTo>
                        <a:pt x="3" y="22"/>
                      </a:lnTo>
                      <a:lnTo>
                        <a:pt x="3" y="24"/>
                      </a:lnTo>
                      <a:lnTo>
                        <a:pt x="3" y="24"/>
                      </a:lnTo>
                      <a:close/>
                      <a:moveTo>
                        <a:pt x="17" y="22"/>
                      </a:moveTo>
                      <a:lnTo>
                        <a:pt x="22" y="22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2" y="19"/>
                      </a:lnTo>
                      <a:lnTo>
                        <a:pt x="12" y="22"/>
                      </a:lnTo>
                      <a:lnTo>
                        <a:pt x="17" y="22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17" y="22"/>
                      </a:lnTo>
                      <a:lnTo>
                        <a:pt x="17" y="22"/>
                      </a:lnTo>
                      <a:close/>
                      <a:moveTo>
                        <a:pt x="3" y="22"/>
                      </a:moveTo>
                      <a:lnTo>
                        <a:pt x="10" y="22"/>
                      </a:lnTo>
                      <a:lnTo>
                        <a:pt x="10" y="19"/>
                      </a:lnTo>
                      <a:lnTo>
                        <a:pt x="3" y="22"/>
                      </a:lnTo>
                      <a:lnTo>
                        <a:pt x="3" y="22"/>
                      </a:lnTo>
                      <a:lnTo>
                        <a:pt x="3" y="22"/>
                      </a:lnTo>
                      <a:close/>
                      <a:moveTo>
                        <a:pt x="22" y="19"/>
                      </a:move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12" y="19"/>
                      </a:lnTo>
                      <a:lnTo>
                        <a:pt x="12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17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lnTo>
                        <a:pt x="22" y="19"/>
                      </a:lnTo>
                      <a:close/>
                      <a:moveTo>
                        <a:pt x="22" y="19"/>
                      </a:move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2" y="17"/>
                      </a:lnTo>
                      <a:lnTo>
                        <a:pt x="12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7" y="17"/>
                      </a:lnTo>
                      <a:lnTo>
                        <a:pt x="17" y="19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lnTo>
                        <a:pt x="19" y="19"/>
                      </a:lnTo>
                      <a:lnTo>
                        <a:pt x="22" y="19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2" y="19"/>
                      </a:lnTo>
                      <a:lnTo>
                        <a:pt x="22" y="19"/>
                      </a:lnTo>
                      <a:close/>
                      <a:moveTo>
                        <a:pt x="22" y="17"/>
                      </a:move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7"/>
                      </a:lnTo>
                      <a:lnTo>
                        <a:pt x="22" y="17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2" y="17"/>
                      </a:lnTo>
                      <a:lnTo>
                        <a:pt x="22" y="17"/>
                      </a:lnTo>
                      <a:close/>
                      <a:moveTo>
                        <a:pt x="22" y="15"/>
                      </a:move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12" y="15"/>
                      </a:lnTo>
                      <a:lnTo>
                        <a:pt x="12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17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lnTo>
                        <a:pt x="22" y="15"/>
                      </a:lnTo>
                      <a:close/>
                      <a:moveTo>
                        <a:pt x="3" y="15"/>
                      </a:move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3" y="15"/>
                      </a:lnTo>
                      <a:close/>
                      <a:moveTo>
                        <a:pt x="3" y="15"/>
                      </a:moveTo>
                      <a:lnTo>
                        <a:pt x="24" y="15"/>
                      </a:lnTo>
                      <a:lnTo>
                        <a:pt x="24" y="12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19" y="12"/>
                      </a:lnTo>
                      <a:lnTo>
                        <a:pt x="19" y="12"/>
                      </a:lnTo>
                      <a:lnTo>
                        <a:pt x="17" y="12"/>
                      </a:lnTo>
                      <a:lnTo>
                        <a:pt x="17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8" y="12"/>
                      </a:lnTo>
                      <a:lnTo>
                        <a:pt x="8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3" y="12"/>
                      </a:lnTo>
                      <a:lnTo>
                        <a:pt x="3" y="15"/>
                      </a:lnTo>
                      <a:lnTo>
                        <a:pt x="3" y="15"/>
                      </a:lnTo>
                      <a:close/>
                      <a:moveTo>
                        <a:pt x="17" y="10"/>
                      </a:moveTo>
                      <a:lnTo>
                        <a:pt x="17" y="10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7"/>
                      </a:lnTo>
                      <a:lnTo>
                        <a:pt x="17" y="7"/>
                      </a:lnTo>
                      <a:lnTo>
                        <a:pt x="17" y="10"/>
                      </a:lnTo>
                      <a:lnTo>
                        <a:pt x="17" y="10"/>
                      </a:lnTo>
                      <a:lnTo>
                        <a:pt x="22" y="10"/>
                      </a:lnTo>
                      <a:lnTo>
                        <a:pt x="17" y="10"/>
                      </a:lnTo>
                      <a:lnTo>
                        <a:pt x="17" y="10"/>
                      </a:lnTo>
                      <a:close/>
                      <a:moveTo>
                        <a:pt x="5" y="10"/>
                      </a:move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7"/>
                      </a:lnTo>
                      <a:lnTo>
                        <a:pt x="3" y="7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8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close/>
                      <a:moveTo>
                        <a:pt x="12" y="5"/>
                      </a:moveTo>
                      <a:lnTo>
                        <a:pt x="15" y="5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0" y="3"/>
                      </a:lnTo>
                      <a:lnTo>
                        <a:pt x="10" y="5"/>
                      </a:lnTo>
                      <a:lnTo>
                        <a:pt x="15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4" name="Freeform 1700"/>
                <p:cNvSpPr/>
                <p:nvPr/>
              </p:nvSpPr>
              <p:spPr bwMode="auto">
                <a:xfrm>
                  <a:off x="2571" y="3601"/>
                  <a:ext cx="7" cy="7"/>
                </a:xfrm>
                <a:custGeom>
                  <a:gdLst>
                    <a:gd fmla="*/ 3 w 3" name="T0"/>
                    <a:gd fmla="*/ 3 h 3" name="T1"/>
                    <a:gd fmla="*/ 3 w 3" name="T2"/>
                    <a:gd fmla="*/ 1 h 3" name="T3"/>
                    <a:gd fmla="*/ 1 w 3" name="T4"/>
                    <a:gd fmla="*/ 0 h 3" name="T5"/>
                    <a:gd fmla="*/ 0 w 3" name="T6"/>
                    <a:gd fmla="*/ 1 h 3" name="T7"/>
                    <a:gd fmla="*/ 0 w 3" name="T8"/>
                    <a:gd fmla="*/ 3 h 3" name="T9"/>
                    <a:gd fmla="*/ 3 w 3" name="T10"/>
                    <a:gd fmla="*/ 3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3">
                      <a:moveTo>
                        <a:pt x="3" y="3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5" name="Freeform 1701"/>
                <p:cNvSpPr>
                  <a:spLocks noEditPoints="1"/>
                </p:cNvSpPr>
                <p:nvPr/>
              </p:nvSpPr>
              <p:spPr bwMode="auto">
                <a:xfrm>
                  <a:off x="2569" y="3601"/>
                  <a:ext cx="9" cy="7"/>
                </a:xfrm>
                <a:custGeom>
                  <a:gdLst>
                    <a:gd fmla="*/ 4 w 4" name="T0"/>
                    <a:gd fmla="*/ 3 h 3" name="T1"/>
                    <a:gd fmla="*/ 1 w 4" name="T2"/>
                    <a:gd fmla="*/ 3 h 3" name="T3"/>
                    <a:gd fmla="*/ 0 w 4" name="T4"/>
                    <a:gd fmla="*/ 1 h 3" name="T5"/>
                    <a:gd fmla="*/ 2 w 4" name="T6"/>
                    <a:gd fmla="*/ 0 h 3" name="T7"/>
                    <a:gd fmla="*/ 4 w 4" name="T8"/>
                    <a:gd fmla="*/ 1 h 3" name="T9"/>
                    <a:gd fmla="*/ 4 w 4" name="T10"/>
                    <a:gd fmla="*/ 3 h 3" name="T11"/>
                    <a:gd fmla="*/ 2 w 4" name="T12"/>
                    <a:gd fmla="*/ 0 h 3" name="T13"/>
                    <a:gd fmla="*/ 1 w 4" name="T14"/>
                    <a:gd fmla="*/ 1 h 3" name="T15"/>
                    <a:gd fmla="*/ 1 w 4" name="T16"/>
                    <a:gd fmla="*/ 3 h 3" name="T17"/>
                    <a:gd fmla="*/ 4 w 4" name="T18"/>
                    <a:gd fmla="*/ 3 h 3" name="T19"/>
                    <a:gd fmla="*/ 4 w 4" name="T20"/>
                    <a:gd fmla="*/ 1 h 3" name="T21"/>
                    <a:gd fmla="*/ 2 w 4" name="T22"/>
                    <a:gd fmla="*/ 0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4">
                      <a:moveTo>
                        <a:pt x="4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3"/>
                        <a:pt x="4" y="3"/>
                        <a:pt x="4" y="3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6" name="Freeform 1702"/>
                <p:cNvSpPr/>
                <p:nvPr/>
              </p:nvSpPr>
              <p:spPr bwMode="auto">
                <a:xfrm>
                  <a:off x="2569" y="3601"/>
                  <a:ext cx="2" cy="3"/>
                </a:xfrm>
                <a:custGeom>
                  <a:gdLst>
                    <a:gd fmla="*/ 1 w 1" name="T0"/>
                    <a:gd fmla="*/ 1 h 1" name="T1"/>
                    <a:gd fmla="*/ 0 w 1" name="T2"/>
                    <a:gd fmla="*/ 1 h 1" name="T3"/>
                    <a:gd fmla="*/ 1 w 1" name="T4"/>
                    <a:gd fmla="*/ 0 h 1" name="T5"/>
                    <a:gd fmla="*/ 1 w 1" name="T6"/>
                    <a:gd fmla="*/ 1 h 1" name="T7"/>
                    <a:gd fmla="*/ 1 w 1" name="T8"/>
                    <a:gd fmla="*/ 1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7" name="Freeform 1703"/>
                <p:cNvSpPr/>
                <p:nvPr/>
              </p:nvSpPr>
              <p:spPr bwMode="auto">
                <a:xfrm>
                  <a:off x="2569" y="3601"/>
                  <a:ext cx="2" cy="5"/>
                </a:xfrm>
                <a:custGeom>
                  <a:gdLst>
                    <a:gd fmla="*/ 1 w 1" name="T0"/>
                    <a:gd fmla="*/ 2 h 2" name="T1"/>
                    <a:gd fmla="*/ 0 w 1" name="T2"/>
                    <a:gd fmla="*/ 1 h 2" name="T3"/>
                    <a:gd fmla="*/ 1 w 1" name="T4"/>
                    <a:gd fmla="*/ 0 h 2" name="T5"/>
                    <a:gd fmla="*/ 1 w 1" name="T6"/>
                    <a:gd fmla="*/ 1 h 2" name="T7"/>
                    <a:gd fmla="*/ 1 w 1" name="T8"/>
                    <a:gd fmla="*/ 1 h 2" name="T9"/>
                    <a:gd fmla="*/ 1 w 1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8" name="Freeform 1704"/>
                <p:cNvSpPr/>
                <p:nvPr/>
              </p:nvSpPr>
              <p:spPr bwMode="auto">
                <a:xfrm>
                  <a:off x="2576" y="3601"/>
                  <a:ext cx="2" cy="3"/>
                </a:xfrm>
                <a:custGeom>
                  <a:gdLst>
                    <a:gd fmla="*/ 1 w 1" name="T0"/>
                    <a:gd fmla="*/ 1 h 1" name="T1"/>
                    <a:gd fmla="*/ 1 w 1" name="T2"/>
                    <a:gd fmla="*/ 1 h 1" name="T3"/>
                    <a:gd fmla="*/ 1 w 1" name="T4"/>
                    <a:gd fmla="*/ 0 h 1" name="T5"/>
                    <a:gd fmla="*/ 0 w 1" name="T6"/>
                    <a:gd fmla="*/ 1 h 1" name="T7"/>
                    <a:gd fmla="*/ 1 w 1" name="T8"/>
                    <a:gd fmla="*/ 1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69" name="Freeform 1705"/>
                <p:cNvSpPr/>
                <p:nvPr/>
              </p:nvSpPr>
              <p:spPr bwMode="auto">
                <a:xfrm>
                  <a:off x="2576" y="3601"/>
                  <a:ext cx="2" cy="5"/>
                </a:xfrm>
                <a:custGeom>
                  <a:gdLst>
                    <a:gd fmla="*/ 0 w 1" name="T0"/>
                    <a:gd fmla="*/ 2 h 2" name="T1"/>
                    <a:gd fmla="*/ 0 w 1" name="T2"/>
                    <a:gd fmla="*/ 1 h 2" name="T3"/>
                    <a:gd fmla="*/ 0 w 1" name="T4"/>
                    <a:gd fmla="*/ 1 h 2" name="T5"/>
                    <a:gd fmla="*/ 1 w 1" name="T6"/>
                    <a:gd fmla="*/ 0 h 2" name="T7"/>
                    <a:gd fmla="*/ 1 w 1" name="T8"/>
                    <a:gd fmla="*/ 1 h 2" name="T9"/>
                    <a:gd fmla="*/ 0 w 1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0" name="Freeform 1706"/>
                <p:cNvSpPr/>
                <p:nvPr/>
              </p:nvSpPr>
              <p:spPr bwMode="auto">
                <a:xfrm>
                  <a:off x="2573" y="3601"/>
                  <a:ext cx="3" cy="3"/>
                </a:xfrm>
                <a:custGeom>
                  <a:gdLst>
                    <a:gd fmla="*/ 1 w 1" name="T0"/>
                    <a:gd fmla="*/ 1 h 1" name="T1"/>
                    <a:gd fmla="*/ 1 w 1" name="T2"/>
                    <a:gd fmla="*/ 0 h 1" name="T3"/>
                    <a:gd fmla="*/ 0 w 1" name="T4"/>
                    <a:gd fmla="*/ 0 h 1" name="T5"/>
                    <a:gd fmla="*/ 0 w 1" name="T6"/>
                    <a:gd fmla="*/ 0 h 1" name="T7"/>
                    <a:gd fmla="*/ 0 w 1" name="T8"/>
                    <a:gd fmla="*/ 1 h 1" name="T9"/>
                    <a:gd fmla="*/ 1 w 1" name="T10"/>
                    <a:gd fmla="*/ 1 h 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1" name="Freeform 1707"/>
                <p:cNvSpPr/>
                <p:nvPr/>
              </p:nvSpPr>
              <p:spPr bwMode="auto">
                <a:xfrm>
                  <a:off x="2573" y="3599"/>
                  <a:ext cx="3" cy="5"/>
                </a:xfrm>
                <a:custGeom>
                  <a:gdLst>
                    <a:gd fmla="*/ 1 w 1" name="T0"/>
                    <a:gd fmla="*/ 2 h 2" name="T1"/>
                    <a:gd fmla="*/ 0 w 1" name="T2"/>
                    <a:gd fmla="*/ 2 h 2" name="T3"/>
                    <a:gd fmla="*/ 0 w 1" name="T4"/>
                    <a:gd fmla="*/ 1 h 2" name="T5"/>
                    <a:gd fmla="*/ 1 w 1" name="T6"/>
                    <a:gd fmla="*/ 1 h 2" name="T7"/>
                    <a:gd fmla="*/ 1 w 1" name="T8"/>
                    <a:gd fmla="*/ 2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1">
                      <a:moveTo>
                        <a:pt x="1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2" name="Freeform 1708"/>
                <p:cNvSpPr/>
                <p:nvPr/>
              </p:nvSpPr>
              <p:spPr bwMode="auto">
                <a:xfrm>
                  <a:off x="2566" y="3592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1 h 2" name="T3"/>
                    <a:gd fmla="*/ 1 w 2" name="T4"/>
                    <a:gd fmla="*/ 0 h 2" name="T5"/>
                    <a:gd fmla="*/ 0 w 2" name="T6"/>
                    <a:gd fmla="*/ 1 h 2" name="T7"/>
                    <a:gd fmla="*/ 0 w 2" name="T8"/>
                    <a:gd fmla="*/ 2 h 2" name="T9"/>
                    <a:gd fmla="*/ 2 w 2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3" name="Freeform 1709"/>
                <p:cNvSpPr>
                  <a:spLocks noEditPoints="1"/>
                </p:cNvSpPr>
                <p:nvPr/>
              </p:nvSpPr>
              <p:spPr bwMode="auto">
                <a:xfrm>
                  <a:off x="2566" y="3589"/>
                  <a:ext cx="5" cy="10"/>
                </a:xfrm>
                <a:custGeom>
                  <a:gdLst>
                    <a:gd fmla="*/ 2 w 2" name="T0"/>
                    <a:gd fmla="*/ 4 h 4" name="T1"/>
                    <a:gd fmla="*/ 0 w 2" name="T2"/>
                    <a:gd fmla="*/ 4 h 4" name="T3"/>
                    <a:gd fmla="*/ 0 w 2" name="T4"/>
                    <a:gd fmla="*/ 2 h 4" name="T5"/>
                    <a:gd fmla="*/ 2 w 2" name="T6"/>
                    <a:gd fmla="*/ 2 h 4" name="T7"/>
                    <a:gd fmla="*/ 2 w 2" name="T8"/>
                    <a:gd fmla="*/ 4 h 4" name="T9"/>
                    <a:gd fmla="*/ 1 w 2" name="T10"/>
                    <a:gd fmla="*/ 1 h 4" name="T11"/>
                    <a:gd fmla="*/ 0 w 2" name="T12"/>
                    <a:gd fmla="*/ 2 h 4" name="T13"/>
                    <a:gd fmla="*/ 0 w 2" name="T14"/>
                    <a:gd fmla="*/ 3 h 4" name="T15"/>
                    <a:gd fmla="*/ 2 w 2" name="T16"/>
                    <a:gd fmla="*/ 3 h 4" name="T17"/>
                    <a:gd fmla="*/ 2 w 2" name="T18"/>
                    <a:gd fmla="*/ 2 h 4" name="T19"/>
                    <a:gd fmla="*/ 1 w 2" name="T20"/>
                    <a:gd fmla="*/ 1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2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2" y="0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  <a:moveTo>
                        <a:pt x="1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4" name="Freeform 1710"/>
                <p:cNvSpPr/>
                <p:nvPr/>
              </p:nvSpPr>
              <p:spPr bwMode="auto">
                <a:xfrm>
                  <a:off x="2578" y="3592"/>
                  <a:ext cx="5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1 h 2" name="T3"/>
                    <a:gd fmla="*/ 1 w 2" name="T4"/>
                    <a:gd fmla="*/ 0 h 2" name="T5"/>
                    <a:gd fmla="*/ 2 w 2" name="T6"/>
                    <a:gd fmla="*/ 1 h 2" name="T7"/>
                    <a:gd fmla="*/ 2 w 2" name="T8"/>
                    <a:gd fmla="*/ 2 h 2" name="T9"/>
                    <a:gd fmla="*/ 0 w 2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5" name="Freeform 1711"/>
                <p:cNvSpPr>
                  <a:spLocks noEditPoints="1"/>
                </p:cNvSpPr>
                <p:nvPr/>
              </p:nvSpPr>
              <p:spPr bwMode="auto">
                <a:xfrm>
                  <a:off x="2578" y="3589"/>
                  <a:ext cx="5" cy="10"/>
                </a:xfrm>
                <a:custGeom>
                  <a:gdLst>
                    <a:gd fmla="*/ 2 w 2" name="T0"/>
                    <a:gd fmla="*/ 4 h 4" name="T1"/>
                    <a:gd fmla="*/ 0 w 2" name="T2"/>
                    <a:gd fmla="*/ 4 h 4" name="T3"/>
                    <a:gd fmla="*/ 0 w 2" name="T4"/>
                    <a:gd fmla="*/ 2 h 4" name="T5"/>
                    <a:gd fmla="*/ 2 w 2" name="T6"/>
                    <a:gd fmla="*/ 2 h 4" name="T7"/>
                    <a:gd fmla="*/ 2 w 2" name="T8"/>
                    <a:gd fmla="*/ 4 h 4" name="T9"/>
                    <a:gd fmla="*/ 1 w 2" name="T10"/>
                    <a:gd fmla="*/ 1 h 4" name="T11"/>
                    <a:gd fmla="*/ 0 w 2" name="T12"/>
                    <a:gd fmla="*/ 2 h 4" name="T13"/>
                    <a:gd fmla="*/ 0 w 2" name="T14"/>
                    <a:gd fmla="*/ 3 h 4" name="T15"/>
                    <a:gd fmla="*/ 2 w 2" name="T16"/>
                    <a:gd fmla="*/ 3 h 4" name="T17"/>
                    <a:gd fmla="*/ 2 w 2" name="T18"/>
                    <a:gd fmla="*/ 2 h 4" name="T19"/>
                    <a:gd fmla="*/ 1 w 2" name="T20"/>
                    <a:gd fmla="*/ 1 h 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4" w="2">
                      <a:moveTo>
                        <a:pt x="2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2" y="0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  <a:moveTo>
                        <a:pt x="1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6" name="Rectangle 1712"/>
                <p:cNvSpPr>
                  <a:spLocks noChangeArrowheads="1"/>
                </p:cNvSpPr>
                <p:nvPr/>
              </p:nvSpPr>
              <p:spPr bwMode="auto">
                <a:xfrm>
                  <a:off x="2578" y="3582"/>
                  <a:ext cx="5" cy="5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7" name="Freeform 1713"/>
                <p:cNvSpPr>
                  <a:spLocks noEditPoints="1"/>
                </p:cNvSpPr>
                <p:nvPr/>
              </p:nvSpPr>
              <p:spPr bwMode="auto">
                <a:xfrm>
                  <a:off x="2578" y="3582"/>
                  <a:ext cx="5" cy="5"/>
                </a:xfrm>
                <a:custGeom>
                  <a:gdLst>
                    <a:gd fmla="*/ 5 w 5" name="T0"/>
                    <a:gd fmla="*/ 5 h 5" name="T1"/>
                    <a:gd fmla="*/ 0 w 5" name="T2"/>
                    <a:gd fmla="*/ 5 h 5" name="T3"/>
                    <a:gd fmla="*/ 0 w 5" name="T4"/>
                    <a:gd fmla="*/ 0 h 5" name="T5"/>
                    <a:gd fmla="*/ 5 w 5" name="T6"/>
                    <a:gd fmla="*/ 0 h 5" name="T7"/>
                    <a:gd fmla="*/ 5 w 5" name="T8"/>
                    <a:gd fmla="*/ 5 h 5" name="T9"/>
                    <a:gd fmla="*/ 5 w 5" name="T10"/>
                    <a:gd fmla="*/ 5 h 5" name="T11"/>
                    <a:gd fmla="*/ 5 w 5" name="T12"/>
                    <a:gd fmla="*/ 0 h 5" name="T13"/>
                    <a:gd fmla="*/ 0 w 5" name="T14"/>
                    <a:gd fmla="*/ 0 h 5" name="T15"/>
                    <a:gd fmla="*/ 0 w 5" name="T16"/>
                    <a:gd fmla="*/ 5 h 5" name="T17"/>
                    <a:gd fmla="*/ 5 w 5" name="T18"/>
                    <a:gd fmla="*/ 5 h 5" name="T19"/>
                    <a:gd fmla="*/ 5 w 5" name="T20"/>
                    <a:gd fmla="*/ 0 h 5" name="T21"/>
                    <a:gd fmla="*/ 5 w 5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8" name="Freeform 1714"/>
                <p:cNvSpPr/>
                <p:nvPr/>
              </p:nvSpPr>
              <p:spPr bwMode="auto">
                <a:xfrm>
                  <a:off x="2571" y="3582"/>
                  <a:ext cx="5" cy="5"/>
                </a:xfrm>
                <a:custGeom>
                  <a:gdLst>
                    <a:gd fmla="*/ 2 w 5" name="T0"/>
                    <a:gd fmla="*/ 5 h 5" name="T1"/>
                    <a:gd fmla="*/ 0 w 5" name="T2"/>
                    <a:gd fmla="*/ 0 h 5" name="T3"/>
                    <a:gd fmla="*/ 5 w 5" name="T4"/>
                    <a:gd fmla="*/ 0 h 5" name="T5"/>
                    <a:gd fmla="*/ 5 w 5" name="T6"/>
                    <a:gd fmla="*/ 5 h 5" name="T7"/>
                    <a:gd fmla="*/ 2 w 5" name="T8"/>
                    <a:gd fmla="*/ 5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5">
                      <a:moveTo>
                        <a:pt x="2" y="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2" y="5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79" name="Freeform 1715"/>
                <p:cNvSpPr>
                  <a:spLocks noEditPoints="1"/>
                </p:cNvSpPr>
                <p:nvPr/>
              </p:nvSpPr>
              <p:spPr bwMode="auto">
                <a:xfrm>
                  <a:off x="2571" y="3582"/>
                  <a:ext cx="5" cy="5"/>
                </a:xfrm>
                <a:custGeom>
                  <a:gdLst>
                    <a:gd fmla="*/ 5 w 5" name="T0"/>
                    <a:gd fmla="*/ 5 h 5" name="T1"/>
                    <a:gd fmla="*/ 2 w 5" name="T2"/>
                    <a:gd fmla="*/ 5 h 5" name="T3"/>
                    <a:gd fmla="*/ 0 w 5" name="T4"/>
                    <a:gd fmla="*/ 0 h 5" name="T5"/>
                    <a:gd fmla="*/ 5 w 5" name="T6"/>
                    <a:gd fmla="*/ 0 h 5" name="T7"/>
                    <a:gd fmla="*/ 5 w 5" name="T8"/>
                    <a:gd fmla="*/ 5 h 5" name="T9"/>
                    <a:gd fmla="*/ 5 w 5" name="T10"/>
                    <a:gd fmla="*/ 5 h 5" name="T11"/>
                    <a:gd fmla="*/ 5 w 5" name="T12"/>
                    <a:gd fmla="*/ 0 h 5" name="T13"/>
                    <a:gd fmla="*/ 0 w 5" name="T14"/>
                    <a:gd fmla="*/ 0 h 5" name="T15"/>
                    <a:gd fmla="*/ 2 w 5" name="T16"/>
                    <a:gd fmla="*/ 5 h 5" name="T17"/>
                    <a:gd fmla="*/ 5 w 5" name="T18"/>
                    <a:gd fmla="*/ 5 h 5" name="T19"/>
                    <a:gd fmla="*/ 5 w 5" name="T20"/>
                    <a:gd fmla="*/ 0 h 5" name="T21"/>
                    <a:gd fmla="*/ 5 w 5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5">
                      <a:moveTo>
                        <a:pt x="5" y="5"/>
                      </a:moveTo>
                      <a:lnTo>
                        <a:pt x="2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0" name="Freeform 1716"/>
                <p:cNvSpPr/>
                <p:nvPr/>
              </p:nvSpPr>
              <p:spPr bwMode="auto">
                <a:xfrm>
                  <a:off x="2566" y="3582"/>
                  <a:ext cx="5" cy="5"/>
                </a:xfrm>
                <a:custGeom>
                  <a:gdLst>
                    <a:gd fmla="*/ 3 w 5" name="T0"/>
                    <a:gd fmla="*/ 5 h 5" name="T1"/>
                    <a:gd fmla="*/ 5 w 5" name="T2"/>
                    <a:gd fmla="*/ 0 h 5" name="T3"/>
                    <a:gd fmla="*/ 0 w 5" name="T4"/>
                    <a:gd fmla="*/ 0 h 5" name="T5"/>
                    <a:gd fmla="*/ 0 w 5" name="T6"/>
                    <a:gd fmla="*/ 5 h 5" name="T7"/>
                    <a:gd fmla="*/ 3 w 5" name="T8"/>
                    <a:gd fmla="*/ 5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5">
                      <a:moveTo>
                        <a:pt x="3" y="5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1" name="Freeform 1717"/>
                <p:cNvSpPr>
                  <a:spLocks noEditPoints="1"/>
                </p:cNvSpPr>
                <p:nvPr/>
              </p:nvSpPr>
              <p:spPr bwMode="auto">
                <a:xfrm>
                  <a:off x="2566" y="3582"/>
                  <a:ext cx="5" cy="5"/>
                </a:xfrm>
                <a:custGeom>
                  <a:gdLst>
                    <a:gd fmla="*/ 5 w 5" name="T0"/>
                    <a:gd fmla="*/ 5 h 5" name="T1"/>
                    <a:gd fmla="*/ 0 w 5" name="T2"/>
                    <a:gd fmla="*/ 5 h 5" name="T3"/>
                    <a:gd fmla="*/ 0 w 5" name="T4"/>
                    <a:gd fmla="*/ 0 h 5" name="T5"/>
                    <a:gd fmla="*/ 5 w 5" name="T6"/>
                    <a:gd fmla="*/ 0 h 5" name="T7"/>
                    <a:gd fmla="*/ 5 w 5" name="T8"/>
                    <a:gd fmla="*/ 5 h 5" name="T9"/>
                    <a:gd fmla="*/ 5 w 5" name="T10"/>
                    <a:gd fmla="*/ 5 h 5" name="T11"/>
                    <a:gd fmla="*/ 3 w 5" name="T12"/>
                    <a:gd fmla="*/ 0 h 5" name="T13"/>
                    <a:gd fmla="*/ 0 w 5" name="T14"/>
                    <a:gd fmla="*/ 0 h 5" name="T15"/>
                    <a:gd fmla="*/ 0 w 5" name="T16"/>
                    <a:gd fmla="*/ 5 h 5" name="T17"/>
                    <a:gd fmla="*/ 3 w 5" name="T18"/>
                    <a:gd fmla="*/ 5 h 5" name="T19"/>
                    <a:gd fmla="*/ 3 w 5" name="T20"/>
                    <a:gd fmla="*/ 0 h 5" name="T21"/>
                    <a:gd fmla="*/ 3 w 5" name="T22"/>
                    <a:gd fmla="*/ 0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5">
                      <a:moveTo>
                        <a:pt x="5" y="5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2" name="Freeform 1718"/>
                <p:cNvSpPr/>
                <p:nvPr/>
              </p:nvSpPr>
              <p:spPr bwMode="auto">
                <a:xfrm>
                  <a:off x="2571" y="3604"/>
                  <a:ext cx="7" cy="4"/>
                </a:xfrm>
                <a:custGeom>
                  <a:gdLst>
                    <a:gd fmla="*/ 3 w 3" name="T0"/>
                    <a:gd fmla="*/ 2 h 2" name="T1"/>
                    <a:gd fmla="*/ 3 w 3" name="T2"/>
                    <a:gd fmla="*/ 1 h 2" name="T3"/>
                    <a:gd fmla="*/ 1 w 3" name="T4"/>
                    <a:gd fmla="*/ 0 h 2" name="T5"/>
                    <a:gd fmla="*/ 0 w 3" name="T6"/>
                    <a:gd fmla="*/ 1 h 2" name="T7"/>
                    <a:gd fmla="*/ 0 w 3" name="T8"/>
                    <a:gd fmla="*/ 2 h 2" name="T9"/>
                    <a:gd fmla="*/ 3 w 3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3" y="2"/>
                      </a:lnTo>
                      <a:close/>
                    </a:path>
                  </a:pathLst>
                </a:custGeom>
                <a:solidFill>
                  <a:srgbClr val="2F2AE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3" name="Freeform 1719"/>
                <p:cNvSpPr/>
                <p:nvPr/>
              </p:nvSpPr>
              <p:spPr bwMode="auto">
                <a:xfrm>
                  <a:off x="2566" y="3592"/>
                  <a:ext cx="5" cy="5"/>
                </a:xfrm>
                <a:custGeom>
                  <a:gdLst>
                    <a:gd fmla="*/ 2 w 2" name="T0"/>
                    <a:gd fmla="*/ 2 h 2" name="T1"/>
                    <a:gd fmla="*/ 2 w 2" name="T2"/>
                    <a:gd fmla="*/ 1 h 2" name="T3"/>
                    <a:gd fmla="*/ 1 w 2" name="T4"/>
                    <a:gd fmla="*/ 0 h 2" name="T5"/>
                    <a:gd fmla="*/ 0 w 2" name="T6"/>
                    <a:gd fmla="*/ 1 h 2" name="T7"/>
                    <a:gd fmla="*/ 0 w 2" name="T8"/>
                    <a:gd fmla="*/ 2 h 2" name="T9"/>
                    <a:gd fmla="*/ 2 w 2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2F2AE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4" name="Freeform 1720"/>
                <p:cNvSpPr/>
                <p:nvPr/>
              </p:nvSpPr>
              <p:spPr bwMode="auto">
                <a:xfrm>
                  <a:off x="2578" y="3592"/>
                  <a:ext cx="2" cy="5"/>
                </a:xfrm>
                <a:custGeom>
                  <a:gdLst>
                    <a:gd fmla="*/ 0 w 1" name="T0"/>
                    <a:gd fmla="*/ 2 h 2" name="T1"/>
                    <a:gd fmla="*/ 0 w 1" name="T2"/>
                    <a:gd fmla="*/ 1 h 2" name="T3"/>
                    <a:gd fmla="*/ 1 w 1" name="T4"/>
                    <a:gd fmla="*/ 0 h 2" name="T5"/>
                    <a:gd fmla="*/ 1 w 1" name="T6"/>
                    <a:gd fmla="*/ 1 h 2" name="T7"/>
                    <a:gd fmla="*/ 1 w 1" name="T8"/>
                    <a:gd fmla="*/ 2 h 2" name="T9"/>
                    <a:gd fmla="*/ 0 w 1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2F2AE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5" name="Oval 1721"/>
                <p:cNvSpPr>
                  <a:spLocks noChangeArrowheads="1"/>
                </p:cNvSpPr>
                <p:nvPr/>
              </p:nvSpPr>
              <p:spPr bwMode="auto">
                <a:xfrm>
                  <a:off x="2583" y="3599"/>
                  <a:ext cx="28" cy="33"/>
                </a:xfrm>
                <a:prstGeom prst="ellipse">
                  <a:avLst/>
                </a:prstGeom>
                <a:solidFill>
                  <a:srgbClr val="9D002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6" name="Freeform 1722"/>
                <p:cNvSpPr>
                  <a:spLocks noEditPoints="1"/>
                </p:cNvSpPr>
                <p:nvPr/>
              </p:nvSpPr>
              <p:spPr bwMode="auto">
                <a:xfrm>
                  <a:off x="2583" y="3599"/>
                  <a:ext cx="28" cy="33"/>
                </a:xfrm>
                <a:custGeom>
                  <a:gdLst>
                    <a:gd fmla="*/ 6 w 12" name="T0"/>
                    <a:gd fmla="*/ 14 h 14" name="T1"/>
                    <a:gd fmla="*/ 0 w 12" name="T2"/>
                    <a:gd fmla="*/ 7 h 14" name="T3"/>
                    <a:gd fmla="*/ 6 w 12" name="T4"/>
                    <a:gd fmla="*/ 0 h 14" name="T5"/>
                    <a:gd fmla="*/ 12 w 12" name="T6"/>
                    <a:gd fmla="*/ 7 h 14" name="T7"/>
                    <a:gd fmla="*/ 6 w 12" name="T8"/>
                    <a:gd fmla="*/ 14 h 14" name="T9"/>
                    <a:gd fmla="*/ 6 w 12" name="T10"/>
                    <a:gd fmla="*/ 0 h 14" name="T11"/>
                    <a:gd fmla="*/ 0 w 12" name="T12"/>
                    <a:gd fmla="*/ 7 h 14" name="T13"/>
                    <a:gd fmla="*/ 6 w 12" name="T14"/>
                    <a:gd fmla="*/ 14 h 14" name="T15"/>
                    <a:gd fmla="*/ 12 w 12" name="T16"/>
                    <a:gd fmla="*/ 7 h 14" name="T17"/>
                    <a:gd fmla="*/ 6 w 12" name="T18"/>
                    <a:gd fmla="*/ 0 h 1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4" w="12">
                      <a:moveTo>
                        <a:pt x="6" y="14"/>
                      </a:moveTo>
                      <a:cubicBezTo>
                        <a:pt x="2" y="14"/>
                        <a:pt x="0" y="11"/>
                        <a:pt x="0" y="7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7"/>
                      </a:cubicBezTo>
                      <a:cubicBezTo>
                        <a:pt x="12" y="11"/>
                        <a:pt x="9" y="14"/>
                        <a:pt x="6" y="14"/>
                      </a:cubicBezTo>
                      <a:close/>
                      <a:moveTo>
                        <a:pt x="6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6" y="14"/>
                      </a:cubicBezTo>
                      <a:cubicBezTo>
                        <a:pt x="9" y="14"/>
                        <a:pt x="12" y="11"/>
                        <a:pt x="12" y="7"/>
                      </a:cubicBezTo>
                      <a:cubicBezTo>
                        <a:pt x="12" y="3"/>
                        <a:pt x="9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7" name="Oval 1723"/>
                <p:cNvSpPr>
                  <a:spLocks noChangeArrowheads="1"/>
                </p:cNvSpPr>
                <p:nvPr/>
              </p:nvSpPr>
              <p:spPr bwMode="auto">
                <a:xfrm>
                  <a:off x="2587" y="3604"/>
                  <a:ext cx="19" cy="24"/>
                </a:xfrm>
                <a:prstGeom prst="ellipse">
                  <a:avLst/>
                </a:prstGeom>
                <a:solidFill>
                  <a:srgbClr val="3057B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8" name="Freeform 1724"/>
                <p:cNvSpPr>
                  <a:spLocks noEditPoints="1"/>
                </p:cNvSpPr>
                <p:nvPr/>
              </p:nvSpPr>
              <p:spPr bwMode="auto">
                <a:xfrm>
                  <a:off x="2585" y="3604"/>
                  <a:ext cx="21" cy="26"/>
                </a:xfrm>
                <a:custGeom>
                  <a:gdLst>
                    <a:gd fmla="*/ 5 w 9" name="T0"/>
                    <a:gd fmla="*/ 11 h 11" name="T1"/>
                    <a:gd fmla="*/ 0 w 9" name="T2"/>
                    <a:gd fmla="*/ 5 h 11" name="T3"/>
                    <a:gd fmla="*/ 5 w 9" name="T4"/>
                    <a:gd fmla="*/ 0 h 11" name="T5"/>
                    <a:gd fmla="*/ 9 w 9" name="T6"/>
                    <a:gd fmla="*/ 5 h 11" name="T7"/>
                    <a:gd fmla="*/ 5 w 9" name="T8"/>
                    <a:gd fmla="*/ 11 h 11" name="T9"/>
                    <a:gd fmla="*/ 5 w 9" name="T10"/>
                    <a:gd fmla="*/ 0 h 11" name="T11"/>
                    <a:gd fmla="*/ 1 w 9" name="T12"/>
                    <a:gd fmla="*/ 5 h 11" name="T13"/>
                    <a:gd fmla="*/ 5 w 9" name="T14"/>
                    <a:gd fmla="*/ 10 h 11" name="T15"/>
                    <a:gd fmla="*/ 9 w 9" name="T16"/>
                    <a:gd fmla="*/ 5 h 11" name="T17"/>
                    <a:gd fmla="*/ 5 w 9" name="T18"/>
                    <a:gd fmla="*/ 0 h 1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11" w="9">
                      <a:moveTo>
                        <a:pt x="5" y="11"/>
                      </a:moveTo>
                      <a:cubicBezTo>
                        <a:pt x="2" y="11"/>
                        <a:pt x="0" y="8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7" y="0"/>
                        <a:pt x="9" y="2"/>
                        <a:pt x="9" y="5"/>
                      </a:cubicBezTo>
                      <a:cubicBezTo>
                        <a:pt x="9" y="8"/>
                        <a:pt x="7" y="11"/>
                        <a:pt x="5" y="11"/>
                      </a:cubicBezTo>
                      <a:close/>
                      <a:moveTo>
                        <a:pt x="5" y="0"/>
                      </a:moveTo>
                      <a:cubicBezTo>
                        <a:pt x="3" y="0"/>
                        <a:pt x="1" y="3"/>
                        <a:pt x="1" y="5"/>
                      </a:cubicBezTo>
                      <a:cubicBezTo>
                        <a:pt x="1" y="8"/>
                        <a:pt x="3" y="10"/>
                        <a:pt x="5" y="10"/>
                      </a:cubicBezTo>
                      <a:cubicBezTo>
                        <a:pt x="7" y="10"/>
                        <a:pt x="9" y="8"/>
                        <a:pt x="9" y="5"/>
                      </a:cubicBezTo>
                      <a:cubicBezTo>
                        <a:pt x="9" y="3"/>
                        <a:pt x="7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89" name="Freeform 1725"/>
                <p:cNvSpPr/>
                <p:nvPr/>
              </p:nvSpPr>
              <p:spPr bwMode="auto">
                <a:xfrm>
                  <a:off x="2587" y="3608"/>
                  <a:ext cx="8" cy="10"/>
                </a:xfrm>
                <a:custGeom>
                  <a:gdLst>
                    <a:gd fmla="*/ 2 w 3" name="T0"/>
                    <a:gd fmla="*/ 0 h 4" name="T1"/>
                    <a:gd fmla="*/ 1 w 3" name="T2"/>
                    <a:gd fmla="*/ 1 h 4" name="T3"/>
                    <a:gd fmla="*/ 2 w 3" name="T4"/>
                    <a:gd fmla="*/ 2 h 4" name="T5"/>
                    <a:gd fmla="*/ 1 w 3" name="T6"/>
                    <a:gd fmla="*/ 1 h 4" name="T7"/>
                    <a:gd fmla="*/ 0 w 3" name="T8"/>
                    <a:gd fmla="*/ 2 h 4" name="T9"/>
                    <a:gd fmla="*/ 1 w 3" name="T10"/>
                    <a:gd fmla="*/ 2 h 4" name="T11"/>
                    <a:gd fmla="*/ 1 w 3" name="T12"/>
                    <a:gd fmla="*/ 3 h 4" name="T13"/>
                    <a:gd fmla="*/ 1 w 3" name="T14"/>
                    <a:gd fmla="*/ 2 h 4" name="T15"/>
                    <a:gd fmla="*/ 1 w 3" name="T16"/>
                    <a:gd fmla="*/ 3 h 4" name="T17"/>
                    <a:gd fmla="*/ 1 w 3" name="T18"/>
                    <a:gd fmla="*/ 3 h 4" name="T19"/>
                    <a:gd fmla="*/ 1 w 3" name="T20"/>
                    <a:gd fmla="*/ 3 h 4" name="T21"/>
                    <a:gd fmla="*/ 1 w 3" name="T22"/>
                    <a:gd fmla="*/ 3 h 4" name="T23"/>
                    <a:gd fmla="*/ 1 w 3" name="T24"/>
                    <a:gd fmla="*/ 3 h 4" name="T25"/>
                    <a:gd fmla="*/ 1 w 3" name="T26"/>
                    <a:gd fmla="*/ 4 h 4" name="T27"/>
                    <a:gd fmla="*/ 2 w 3" name="T28"/>
                    <a:gd fmla="*/ 4 h 4" name="T29"/>
                    <a:gd fmla="*/ 2 w 3" name="T30"/>
                    <a:gd fmla="*/ 4 h 4" name="T31"/>
                    <a:gd fmla="*/ 2 w 3" name="T32"/>
                    <a:gd fmla="*/ 4 h 4" name="T33"/>
                    <a:gd fmla="*/ 3 w 3" name="T34"/>
                    <a:gd fmla="*/ 4 h 4" name="T35"/>
                    <a:gd fmla="*/ 2 w 3" name="T36"/>
                    <a:gd fmla="*/ 3 h 4" name="T37"/>
                    <a:gd fmla="*/ 3 w 3" name="T38"/>
                    <a:gd fmla="*/ 3 h 4" name="T39"/>
                    <a:gd fmla="*/ 3 w 3" name="T40"/>
                    <a:gd fmla="*/ 3 h 4" name="T41"/>
                    <a:gd fmla="*/ 2 w 3" name="T42"/>
                    <a:gd fmla="*/ 3 h 4" name="T43"/>
                    <a:gd fmla="*/ 2 w 3" name="T44"/>
                    <a:gd fmla="*/ 3 h 4" name="T45"/>
                    <a:gd fmla="*/ 3 w 3" name="T46"/>
                    <a:gd fmla="*/ 2 h 4" name="T47"/>
                    <a:gd fmla="*/ 3 w 3" name="T48"/>
                    <a:gd fmla="*/ 3 h 4" name="T49"/>
                    <a:gd fmla="*/ 3 w 3" name="T50"/>
                    <a:gd fmla="*/ 2 h 4" name="T51"/>
                    <a:gd fmla="*/ 3 w 3" name="T52"/>
                    <a:gd fmla="*/ 2 h 4" name="T53"/>
                    <a:gd fmla="*/ 3 w 3" name="T54"/>
                    <a:gd fmla="*/ 1 h 4" name="T55"/>
                    <a:gd fmla="*/ 2 w 3" name="T56"/>
                    <a:gd fmla="*/ 2 h 4" name="T57"/>
                    <a:gd fmla="*/ 2 w 3" name="T58"/>
                    <a:gd fmla="*/ 1 h 4" name="T59"/>
                    <a:gd fmla="*/ 2 w 3" name="T60"/>
                    <a:gd fmla="*/ 0 h 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4" w="3">
                      <a:moveTo>
                        <a:pt x="2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0" name="Freeform 1726"/>
                <p:cNvSpPr/>
                <p:nvPr/>
              </p:nvSpPr>
              <p:spPr bwMode="auto">
                <a:xfrm>
                  <a:off x="2587" y="3608"/>
                  <a:ext cx="8" cy="10"/>
                </a:xfrm>
                <a:custGeom>
                  <a:gdLst>
                    <a:gd fmla="*/ 2 w 3" name="T0"/>
                    <a:gd fmla="*/ 4 h 4" name="T1"/>
                    <a:gd fmla="*/ 2 w 3" name="T2"/>
                    <a:gd fmla="*/ 4 h 4" name="T3"/>
                    <a:gd fmla="*/ 2 w 3" name="T4"/>
                    <a:gd fmla="*/ 4 h 4" name="T5"/>
                    <a:gd fmla="*/ 1 w 3" name="T6"/>
                    <a:gd fmla="*/ 4 h 4" name="T7"/>
                    <a:gd fmla="*/ 1 w 3" name="T8"/>
                    <a:gd fmla="*/ 4 h 4" name="T9"/>
                    <a:gd fmla="*/ 1 w 3" name="T10"/>
                    <a:gd fmla="*/ 3 h 4" name="T11"/>
                    <a:gd fmla="*/ 1 w 3" name="T12"/>
                    <a:gd fmla="*/ 3 h 4" name="T13"/>
                    <a:gd fmla="*/ 1 w 3" name="T14"/>
                    <a:gd fmla="*/ 3 h 4" name="T15"/>
                    <a:gd fmla="*/ 1 w 3" name="T16"/>
                    <a:gd fmla="*/ 3 h 4" name="T17"/>
                    <a:gd fmla="*/ 1 w 3" name="T18"/>
                    <a:gd fmla="*/ 3 h 4" name="T19"/>
                    <a:gd fmla="*/ 1 w 3" name="T20"/>
                    <a:gd fmla="*/ 3 h 4" name="T21"/>
                    <a:gd fmla="*/ 1 w 3" name="T22"/>
                    <a:gd fmla="*/ 4 h 4" name="T23"/>
                    <a:gd fmla="*/ 2 w 3" name="T24"/>
                    <a:gd fmla="*/ 4 h 4" name="T25"/>
                    <a:gd fmla="*/ 2 w 3" name="T26"/>
                    <a:gd fmla="*/ 4 h 4" name="T27"/>
                    <a:gd fmla="*/ 2 w 3" name="T28"/>
                    <a:gd fmla="*/ 4 h 4" name="T29"/>
                    <a:gd fmla="*/ 3 w 3" name="T30"/>
                    <a:gd fmla="*/ 4 h 4" name="T31"/>
                    <a:gd fmla="*/ 2 w 3" name="T32"/>
                    <a:gd fmla="*/ 3 h 4" name="T33"/>
                    <a:gd fmla="*/ 3 w 3" name="T34"/>
                    <a:gd fmla="*/ 3 h 4" name="T35"/>
                    <a:gd fmla="*/ 2 w 3" name="T36"/>
                    <a:gd fmla="*/ 3 h 4" name="T37"/>
                    <a:gd fmla="*/ 3 w 3" name="T38"/>
                    <a:gd fmla="*/ 3 h 4" name="T39"/>
                    <a:gd fmla="*/ 3 w 3" name="T40"/>
                    <a:gd fmla="*/ 2 h 4" name="T41"/>
                    <a:gd fmla="*/ 2 w 3" name="T42"/>
                    <a:gd fmla="*/ 2 h 4" name="T43"/>
                    <a:gd fmla="*/ 2 w 3" name="T44"/>
                    <a:gd fmla="*/ 1 h 4" name="T45"/>
                    <a:gd fmla="*/ 2 w 3" name="T46"/>
                    <a:gd fmla="*/ 0 h 4" name="T47"/>
                    <a:gd fmla="*/ 1 w 3" name="T48"/>
                    <a:gd fmla="*/ 1 h 4" name="T49"/>
                    <a:gd fmla="*/ 2 w 3" name="T50"/>
                    <a:gd fmla="*/ 2 h 4" name="T51"/>
                    <a:gd fmla="*/ 0 w 3" name="T52"/>
                    <a:gd fmla="*/ 2 h 4" name="T53"/>
                    <a:gd fmla="*/ 1 w 3" name="T54"/>
                    <a:gd fmla="*/ 3 h 4" name="T55"/>
                    <a:gd fmla="*/ 2 w 3" name="T56"/>
                    <a:gd fmla="*/ 3 h 4" name="T57"/>
                    <a:gd fmla="*/ 1 w 3" name="T58"/>
                    <a:gd fmla="*/ 3 h 4" name="T59"/>
                    <a:gd fmla="*/ 1 w 3" name="T60"/>
                    <a:gd fmla="*/ 3 h 4" name="T61"/>
                    <a:gd fmla="*/ 1 w 3" name="T62"/>
                    <a:gd fmla="*/ 3 h 4" name="T63"/>
                    <a:gd fmla="*/ 1 w 3" name="T64"/>
                    <a:gd fmla="*/ 3 h 4" name="T65"/>
                    <a:gd fmla="*/ 0 w 3" name="T66"/>
                    <a:gd fmla="*/ 2 h 4" name="T67"/>
                    <a:gd fmla="*/ 1 w 3" name="T68"/>
                    <a:gd fmla="*/ 2 h 4" name="T69"/>
                    <a:gd fmla="*/ 1 w 3" name="T70"/>
                    <a:gd fmla="*/ 1 h 4" name="T71"/>
                    <a:gd fmla="*/ 2 w 3" name="T72"/>
                    <a:gd fmla="*/ 0 h 4" name="T73"/>
                    <a:gd fmla="*/ 2 w 3" name="T74"/>
                    <a:gd fmla="*/ 1 h 4" name="T75"/>
                    <a:gd fmla="*/ 2 w 3" name="T76"/>
                    <a:gd fmla="*/ 2 h 4" name="T77"/>
                    <a:gd fmla="*/ 3 w 3" name="T78"/>
                    <a:gd fmla="*/ 2 h 4" name="T79"/>
                    <a:gd fmla="*/ 3 w 3" name="T80"/>
                    <a:gd fmla="*/ 3 h 4" name="T81"/>
                    <a:gd fmla="*/ 3 w 3" name="T82"/>
                    <a:gd fmla="*/ 3 h 4" name="T83"/>
                    <a:gd fmla="*/ 2 w 3" name="T84"/>
                    <a:gd fmla="*/ 3 h 4" name="T85"/>
                    <a:gd fmla="*/ 3 w 3" name="T86"/>
                    <a:gd fmla="*/ 3 h 4" name="T87"/>
                    <a:gd fmla="*/ 3 w 3" name="T88"/>
                    <a:gd fmla="*/ 3 h 4" name="T89"/>
                    <a:gd fmla="*/ 2 w 3" name="T90"/>
                    <a:gd fmla="*/ 3 h 4" name="T91"/>
                    <a:gd fmla="*/ 3 w 3" name="T92"/>
                    <a:gd fmla="*/ 4 h 4" name="T93"/>
                    <a:gd fmla="*/ 2 w 3" name="T94"/>
                    <a:gd fmla="*/ 4 h 4" name="T95"/>
                    <a:gd fmla="*/ 2 w 3" name="T96"/>
                    <a:gd fmla="*/ 4 h 4" name="T97"/>
                    <a:gd fmla="*/ 2 w 3" name="T98"/>
                    <a:gd fmla="*/ 4 h 4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4" w="3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2" y="1"/>
                        <a:pt x="2" y="2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1" name="Rectangle 1727"/>
                <p:cNvSpPr>
                  <a:spLocks noChangeArrowheads="1"/>
                </p:cNvSpPr>
                <p:nvPr/>
              </p:nvSpPr>
              <p:spPr bwMode="auto">
                <a:xfrm>
                  <a:off x="2590" y="3616"/>
                  <a:ext cx="5" cy="1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2" name="Freeform 1728"/>
                <p:cNvSpPr/>
                <p:nvPr/>
              </p:nvSpPr>
              <p:spPr bwMode="auto">
                <a:xfrm>
                  <a:off x="2590" y="3616"/>
                  <a:ext cx="5" cy="0"/>
                </a:xfrm>
                <a:custGeom>
                  <a:gdLst>
                    <a:gd fmla="*/ 5 w 5" name="T0"/>
                    <a:gd fmla="*/ 0 w 5" name="T1"/>
                    <a:gd fmla="*/ 0 w 5" name="T2"/>
                    <a:gd fmla="*/ 5 w 5" name="T3"/>
                    <a:gd fmla="*/ 5 w 5" name="T4"/>
                    <a:gd fmla="*/ 5 w 5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3" name="Freeform 1729"/>
                <p:cNvSpPr/>
                <p:nvPr/>
              </p:nvSpPr>
              <p:spPr bwMode="auto">
                <a:xfrm>
                  <a:off x="2599" y="3608"/>
                  <a:ext cx="5" cy="10"/>
                </a:xfrm>
                <a:custGeom>
                  <a:gdLst>
                    <a:gd fmla="*/ 1 w 2" name="T0"/>
                    <a:gd fmla="*/ 0 h 4" name="T1"/>
                    <a:gd fmla="*/ 0 w 2" name="T2"/>
                    <a:gd fmla="*/ 1 h 4" name="T3"/>
                    <a:gd fmla="*/ 1 w 2" name="T4"/>
                    <a:gd fmla="*/ 2 h 4" name="T5"/>
                    <a:gd fmla="*/ 0 w 2" name="T6"/>
                    <a:gd fmla="*/ 1 h 4" name="T7"/>
                    <a:gd fmla="*/ 0 w 2" name="T8"/>
                    <a:gd fmla="*/ 2 h 4" name="T9"/>
                    <a:gd fmla="*/ 0 w 2" name="T10"/>
                    <a:gd fmla="*/ 2 h 4" name="T11"/>
                    <a:gd fmla="*/ 0 w 2" name="T12"/>
                    <a:gd fmla="*/ 3 h 4" name="T13"/>
                    <a:gd fmla="*/ 0 w 2" name="T14"/>
                    <a:gd fmla="*/ 2 h 4" name="T15"/>
                    <a:gd fmla="*/ 1 w 2" name="T16"/>
                    <a:gd fmla="*/ 3 h 4" name="T17"/>
                    <a:gd fmla="*/ 1 w 2" name="T18"/>
                    <a:gd fmla="*/ 3 h 4" name="T19"/>
                    <a:gd fmla="*/ 0 w 2" name="T20"/>
                    <a:gd fmla="*/ 3 h 4" name="T21"/>
                    <a:gd fmla="*/ 0 w 2" name="T22"/>
                    <a:gd fmla="*/ 3 h 4" name="T23"/>
                    <a:gd fmla="*/ 1 w 2" name="T24"/>
                    <a:gd fmla="*/ 3 h 4" name="T25"/>
                    <a:gd fmla="*/ 0 w 2" name="T26"/>
                    <a:gd fmla="*/ 4 h 4" name="T27"/>
                    <a:gd fmla="*/ 1 w 2" name="T28"/>
                    <a:gd fmla="*/ 4 h 4" name="T29"/>
                    <a:gd fmla="*/ 1 w 2" name="T30"/>
                    <a:gd fmla="*/ 4 h 4" name="T31"/>
                    <a:gd fmla="*/ 1 w 2" name="T32"/>
                    <a:gd fmla="*/ 4 h 4" name="T33"/>
                    <a:gd fmla="*/ 2 w 2" name="T34"/>
                    <a:gd fmla="*/ 4 h 4" name="T35"/>
                    <a:gd fmla="*/ 1 w 2" name="T36"/>
                    <a:gd fmla="*/ 3 h 4" name="T37"/>
                    <a:gd fmla="*/ 2 w 2" name="T38"/>
                    <a:gd fmla="*/ 3 h 4" name="T39"/>
                    <a:gd fmla="*/ 2 w 2" name="T40"/>
                    <a:gd fmla="*/ 3 h 4" name="T41"/>
                    <a:gd fmla="*/ 1 w 2" name="T42"/>
                    <a:gd fmla="*/ 3 h 4" name="T43"/>
                    <a:gd fmla="*/ 1 w 2" name="T44"/>
                    <a:gd fmla="*/ 3 h 4" name="T45"/>
                    <a:gd fmla="*/ 2 w 2" name="T46"/>
                    <a:gd fmla="*/ 2 h 4" name="T47"/>
                    <a:gd fmla="*/ 2 w 2" name="T48"/>
                    <a:gd fmla="*/ 3 h 4" name="T49"/>
                    <a:gd fmla="*/ 2 w 2" name="T50"/>
                    <a:gd fmla="*/ 2 h 4" name="T51"/>
                    <a:gd fmla="*/ 2 w 2" name="T52"/>
                    <a:gd fmla="*/ 2 h 4" name="T53"/>
                    <a:gd fmla="*/ 2 w 2" name="T54"/>
                    <a:gd fmla="*/ 1 h 4" name="T55"/>
                    <a:gd fmla="*/ 1 w 2" name="T56"/>
                    <a:gd fmla="*/ 2 h 4" name="T57"/>
                    <a:gd fmla="*/ 1 w 2" name="T58"/>
                    <a:gd fmla="*/ 1 h 4" name="T59"/>
                    <a:gd fmla="*/ 1 w 2" name="T60"/>
                    <a:gd fmla="*/ 0 h 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4" w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4" name="Freeform 1730"/>
                <p:cNvSpPr/>
                <p:nvPr/>
              </p:nvSpPr>
              <p:spPr bwMode="auto">
                <a:xfrm>
                  <a:off x="2597" y="3608"/>
                  <a:ext cx="7" cy="10"/>
                </a:xfrm>
                <a:custGeom>
                  <a:gdLst>
                    <a:gd fmla="*/ 2 w 3" name="T0"/>
                    <a:gd fmla="*/ 4 h 4" name="T1"/>
                    <a:gd fmla="*/ 2 w 3" name="T2"/>
                    <a:gd fmla="*/ 4 h 4" name="T3"/>
                    <a:gd fmla="*/ 2 w 3" name="T4"/>
                    <a:gd fmla="*/ 4 h 4" name="T5"/>
                    <a:gd fmla="*/ 2 w 3" name="T6"/>
                    <a:gd fmla="*/ 4 h 4" name="T7"/>
                    <a:gd fmla="*/ 1 w 3" name="T8"/>
                    <a:gd fmla="*/ 4 h 4" name="T9"/>
                    <a:gd fmla="*/ 1 w 3" name="T10"/>
                    <a:gd fmla="*/ 3 h 4" name="T11"/>
                    <a:gd fmla="*/ 1 w 3" name="T12"/>
                    <a:gd fmla="*/ 3 h 4" name="T13"/>
                    <a:gd fmla="*/ 1 w 3" name="T14"/>
                    <a:gd fmla="*/ 3 h 4" name="T15"/>
                    <a:gd fmla="*/ 2 w 3" name="T16"/>
                    <a:gd fmla="*/ 3 h 4" name="T17"/>
                    <a:gd fmla="*/ 1 w 3" name="T18"/>
                    <a:gd fmla="*/ 3 h 4" name="T19"/>
                    <a:gd fmla="*/ 2 w 3" name="T20"/>
                    <a:gd fmla="*/ 3 h 4" name="T21"/>
                    <a:gd fmla="*/ 1 w 3" name="T22"/>
                    <a:gd fmla="*/ 4 h 4" name="T23"/>
                    <a:gd fmla="*/ 2 w 3" name="T24"/>
                    <a:gd fmla="*/ 4 h 4" name="T25"/>
                    <a:gd fmla="*/ 2 w 3" name="T26"/>
                    <a:gd fmla="*/ 4 h 4" name="T27"/>
                    <a:gd fmla="*/ 2 w 3" name="T28"/>
                    <a:gd fmla="*/ 4 h 4" name="T29"/>
                    <a:gd fmla="*/ 3 w 3" name="T30"/>
                    <a:gd fmla="*/ 4 h 4" name="T31"/>
                    <a:gd fmla="*/ 2 w 3" name="T32"/>
                    <a:gd fmla="*/ 3 h 4" name="T33"/>
                    <a:gd fmla="*/ 3 w 3" name="T34"/>
                    <a:gd fmla="*/ 3 h 4" name="T35"/>
                    <a:gd fmla="*/ 2 w 3" name="T36"/>
                    <a:gd fmla="*/ 3 h 4" name="T37"/>
                    <a:gd fmla="*/ 3 w 3" name="T38"/>
                    <a:gd fmla="*/ 3 h 4" name="T39"/>
                    <a:gd fmla="*/ 3 w 3" name="T40"/>
                    <a:gd fmla="*/ 2 h 4" name="T41"/>
                    <a:gd fmla="*/ 2 w 3" name="T42"/>
                    <a:gd fmla="*/ 2 h 4" name="T43"/>
                    <a:gd fmla="*/ 2 w 3" name="T44"/>
                    <a:gd fmla="*/ 1 h 4" name="T45"/>
                    <a:gd fmla="*/ 2 w 3" name="T46"/>
                    <a:gd fmla="*/ 0 h 4" name="T47"/>
                    <a:gd fmla="*/ 1 w 3" name="T48"/>
                    <a:gd fmla="*/ 1 h 4" name="T49"/>
                    <a:gd fmla="*/ 2 w 3" name="T50"/>
                    <a:gd fmla="*/ 2 h 4" name="T51"/>
                    <a:gd fmla="*/ 1 w 3" name="T52"/>
                    <a:gd fmla="*/ 2 h 4" name="T53"/>
                    <a:gd fmla="*/ 1 w 3" name="T54"/>
                    <a:gd fmla="*/ 3 h 4" name="T55"/>
                    <a:gd fmla="*/ 2 w 3" name="T56"/>
                    <a:gd fmla="*/ 3 h 4" name="T57"/>
                    <a:gd fmla="*/ 2 w 3" name="T58"/>
                    <a:gd fmla="*/ 3 h 4" name="T59"/>
                    <a:gd fmla="*/ 1 w 3" name="T60"/>
                    <a:gd fmla="*/ 3 h 4" name="T61"/>
                    <a:gd fmla="*/ 1 w 3" name="T62"/>
                    <a:gd fmla="*/ 3 h 4" name="T63"/>
                    <a:gd fmla="*/ 1 w 3" name="T64"/>
                    <a:gd fmla="*/ 3 h 4" name="T65"/>
                    <a:gd fmla="*/ 1 w 3" name="T66"/>
                    <a:gd fmla="*/ 2 h 4" name="T67"/>
                    <a:gd fmla="*/ 1 w 3" name="T68"/>
                    <a:gd fmla="*/ 2 h 4" name="T69"/>
                    <a:gd fmla="*/ 1 w 3" name="T70"/>
                    <a:gd fmla="*/ 1 h 4" name="T71"/>
                    <a:gd fmla="*/ 2 w 3" name="T72"/>
                    <a:gd fmla="*/ 0 h 4" name="T73"/>
                    <a:gd fmla="*/ 3 w 3" name="T74"/>
                    <a:gd fmla="*/ 1 h 4" name="T75"/>
                    <a:gd fmla="*/ 2 w 3" name="T76"/>
                    <a:gd fmla="*/ 2 h 4" name="T77"/>
                    <a:gd fmla="*/ 3 w 3" name="T78"/>
                    <a:gd fmla="*/ 2 h 4" name="T79"/>
                    <a:gd fmla="*/ 3 w 3" name="T80"/>
                    <a:gd fmla="*/ 3 h 4" name="T81"/>
                    <a:gd fmla="*/ 3 w 3" name="T82"/>
                    <a:gd fmla="*/ 3 h 4" name="T83"/>
                    <a:gd fmla="*/ 2 w 3" name="T84"/>
                    <a:gd fmla="*/ 3 h 4" name="T85"/>
                    <a:gd fmla="*/ 3 w 3" name="T86"/>
                    <a:gd fmla="*/ 3 h 4" name="T87"/>
                    <a:gd fmla="*/ 3 w 3" name="T88"/>
                    <a:gd fmla="*/ 3 h 4" name="T89"/>
                    <a:gd fmla="*/ 2 w 3" name="T90"/>
                    <a:gd fmla="*/ 3 h 4" name="T91"/>
                    <a:gd fmla="*/ 3 w 3" name="T92"/>
                    <a:gd fmla="*/ 4 h 4" name="T93"/>
                    <a:gd fmla="*/ 2 w 3" name="T94"/>
                    <a:gd fmla="*/ 4 h 4" name="T95"/>
                    <a:gd fmla="*/ 2 w 3" name="T96"/>
                    <a:gd fmla="*/ 4 h 4" name="T97"/>
                    <a:gd fmla="*/ 2 w 3" name="T98"/>
                    <a:gd fmla="*/ 4 h 4" name="T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b="b" l="0" r="r" t="0"/>
                  <a:pathLst>
                    <a:path h="4" w="3"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3" y="0"/>
                        <a:pt x="3" y="1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5" name="Rectangle 1731"/>
                <p:cNvSpPr>
                  <a:spLocks noChangeArrowheads="1"/>
                </p:cNvSpPr>
                <p:nvPr/>
              </p:nvSpPr>
              <p:spPr bwMode="auto">
                <a:xfrm>
                  <a:off x="2599" y="3616"/>
                  <a:ext cx="5" cy="1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6" name="Freeform 1732"/>
                <p:cNvSpPr/>
                <p:nvPr/>
              </p:nvSpPr>
              <p:spPr bwMode="auto">
                <a:xfrm>
                  <a:off x="2599" y="3616"/>
                  <a:ext cx="5" cy="0"/>
                </a:xfrm>
                <a:custGeom>
                  <a:gdLst>
                    <a:gd fmla="*/ 5 w 5" name="T0"/>
                    <a:gd fmla="*/ 0 w 5" name="T1"/>
                    <a:gd fmla="*/ 0 w 5" name="T2"/>
                    <a:gd fmla="*/ 5 w 5" name="T3"/>
                    <a:gd fmla="*/ 5 w 5" name="T4"/>
                    <a:gd fmla="*/ 5 w 5" name="T5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b="b" l="0" r="r" t="0"/>
                  <a:pathLst>
                    <a:path w="5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7" name="Freeform 1733"/>
                <p:cNvSpPr/>
                <p:nvPr/>
              </p:nvSpPr>
              <p:spPr bwMode="auto">
                <a:xfrm>
                  <a:off x="2592" y="3616"/>
                  <a:ext cx="7" cy="12"/>
                </a:xfrm>
                <a:custGeom>
                  <a:gdLst>
                    <a:gd fmla="*/ 2 w 3" name="T0"/>
                    <a:gd fmla="*/ 0 h 5" name="T1"/>
                    <a:gd fmla="*/ 1 w 3" name="T2"/>
                    <a:gd fmla="*/ 1 h 5" name="T3"/>
                    <a:gd fmla="*/ 2 w 3" name="T4"/>
                    <a:gd fmla="*/ 2 h 5" name="T5"/>
                    <a:gd fmla="*/ 1 w 3" name="T6"/>
                    <a:gd fmla="*/ 2 h 5" name="T7"/>
                    <a:gd fmla="*/ 0 w 3" name="T8"/>
                    <a:gd fmla="*/ 3 h 5" name="T9"/>
                    <a:gd fmla="*/ 1 w 3" name="T10"/>
                    <a:gd fmla="*/ 3 h 5" name="T11"/>
                    <a:gd fmla="*/ 1 w 3" name="T12"/>
                    <a:gd fmla="*/ 3 h 5" name="T13"/>
                    <a:gd fmla="*/ 1 w 3" name="T14"/>
                    <a:gd fmla="*/ 3 h 5" name="T15"/>
                    <a:gd fmla="*/ 2 w 3" name="T16"/>
                    <a:gd fmla="*/ 3 h 5" name="T17"/>
                    <a:gd fmla="*/ 2 w 3" name="T18"/>
                    <a:gd fmla="*/ 3 h 5" name="T19"/>
                    <a:gd fmla="*/ 1 w 3" name="T20"/>
                    <a:gd fmla="*/ 3 h 5" name="T21"/>
                    <a:gd fmla="*/ 1 w 3" name="T22"/>
                    <a:gd fmla="*/ 4 h 5" name="T23"/>
                    <a:gd fmla="*/ 1 w 3" name="T24"/>
                    <a:gd fmla="*/ 4 h 5" name="T25"/>
                    <a:gd fmla="*/ 1 w 3" name="T26"/>
                    <a:gd fmla="*/ 4 h 5" name="T27"/>
                    <a:gd fmla="*/ 2 w 3" name="T28"/>
                    <a:gd fmla="*/ 4 h 5" name="T29"/>
                    <a:gd fmla="*/ 2 w 3" name="T30"/>
                    <a:gd fmla="*/ 5 h 5" name="T31"/>
                    <a:gd fmla="*/ 2 w 3" name="T32"/>
                    <a:gd fmla="*/ 4 h 5" name="T33"/>
                    <a:gd fmla="*/ 3 w 3" name="T34"/>
                    <a:gd fmla="*/ 4 h 5" name="T35"/>
                    <a:gd fmla="*/ 2 w 3" name="T36"/>
                    <a:gd fmla="*/ 4 h 5" name="T37"/>
                    <a:gd fmla="*/ 3 w 3" name="T38"/>
                    <a:gd fmla="*/ 4 h 5" name="T39"/>
                    <a:gd fmla="*/ 3 w 3" name="T40"/>
                    <a:gd fmla="*/ 3 h 5" name="T41"/>
                    <a:gd fmla="*/ 2 w 3" name="T42"/>
                    <a:gd fmla="*/ 3 h 5" name="T43"/>
                    <a:gd fmla="*/ 2 w 3" name="T44"/>
                    <a:gd fmla="*/ 3 h 5" name="T45"/>
                    <a:gd fmla="*/ 3 w 3" name="T46"/>
                    <a:gd fmla="*/ 3 h 5" name="T47"/>
                    <a:gd fmla="*/ 3 w 3" name="T48"/>
                    <a:gd fmla="*/ 3 h 5" name="T49"/>
                    <a:gd fmla="*/ 3 w 3" name="T50"/>
                    <a:gd fmla="*/ 3 h 5" name="T51"/>
                    <a:gd fmla="*/ 3 w 3" name="T52"/>
                    <a:gd fmla="*/ 3 h 5" name="T53"/>
                    <a:gd fmla="*/ 3 w 3" name="T54"/>
                    <a:gd fmla="*/ 2 h 5" name="T55"/>
                    <a:gd fmla="*/ 2 w 3" name="T56"/>
                    <a:gd fmla="*/ 2 h 5" name="T57"/>
                    <a:gd fmla="*/ 2 w 3" name="T58"/>
                    <a:gd fmla="*/ 1 h 5" name="T59"/>
                    <a:gd fmla="*/ 2 w 3" name="T60"/>
                    <a:gd fmla="*/ 0 h 5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5" w="3">
                      <a:moveTo>
                        <a:pt x="2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8" name="Freeform 1734"/>
                <p:cNvSpPr/>
                <p:nvPr/>
              </p:nvSpPr>
              <p:spPr bwMode="auto">
                <a:xfrm>
                  <a:off x="2592" y="3616"/>
                  <a:ext cx="7" cy="12"/>
                </a:xfrm>
                <a:custGeom>
                  <a:gdLst>
                    <a:gd fmla="*/ 2 w 3" name="T0"/>
                    <a:gd fmla="*/ 5 h 5" name="T1"/>
                    <a:gd fmla="*/ 2 w 3" name="T2"/>
                    <a:gd fmla="*/ 5 h 5" name="T3"/>
                    <a:gd fmla="*/ 2 w 3" name="T4"/>
                    <a:gd fmla="*/ 5 h 5" name="T5"/>
                    <a:gd fmla="*/ 2 w 3" name="T6"/>
                    <a:gd fmla="*/ 4 h 5" name="T7"/>
                    <a:gd fmla="*/ 1 w 3" name="T8"/>
                    <a:gd fmla="*/ 5 h 5" name="T9"/>
                    <a:gd fmla="*/ 1 w 3" name="T10"/>
                    <a:gd fmla="*/ 4 h 5" name="T11"/>
                    <a:gd fmla="*/ 1 w 3" name="T12"/>
                    <a:gd fmla="*/ 4 h 5" name="T13"/>
                    <a:gd fmla="*/ 1 w 3" name="T14"/>
                    <a:gd fmla="*/ 3 h 5" name="T15"/>
                    <a:gd fmla="*/ 1 w 3" name="T16"/>
                    <a:gd fmla="*/ 3 h 5" name="T17"/>
                    <a:gd fmla="*/ 1 w 3" name="T18"/>
                    <a:gd fmla="*/ 4 h 5" name="T19"/>
                    <a:gd fmla="*/ 1 w 3" name="T20"/>
                    <a:gd fmla="*/ 4 h 5" name="T21"/>
                    <a:gd fmla="*/ 1 w 3" name="T22"/>
                    <a:gd fmla="*/ 4 h 5" name="T23"/>
                    <a:gd fmla="*/ 1 w 3" name="T24"/>
                    <a:gd fmla="*/ 5 h 5" name="T25"/>
                    <a:gd fmla="*/ 2 w 3" name="T26"/>
                    <a:gd fmla="*/ 4 h 5" name="T27"/>
                    <a:gd fmla="*/ 2 w 3" name="T28"/>
                    <a:gd fmla="*/ 5 h 5" name="T29"/>
                    <a:gd fmla="*/ 2 w 3" name="T30"/>
                    <a:gd fmla="*/ 4 h 5" name="T31"/>
                    <a:gd fmla="*/ 3 w 3" name="T32"/>
                    <a:gd fmla="*/ 4 h 5" name="T33"/>
                    <a:gd fmla="*/ 2 w 3" name="T34"/>
                    <a:gd fmla="*/ 4 h 5" name="T35"/>
                    <a:gd fmla="*/ 3 w 3" name="T36"/>
                    <a:gd fmla="*/ 4 h 5" name="T37"/>
                    <a:gd fmla="*/ 3 w 3" name="T38"/>
                    <a:gd fmla="*/ 3 h 5" name="T39"/>
                    <a:gd fmla="*/ 2 w 3" name="T40"/>
                    <a:gd fmla="*/ 4 h 5" name="T41"/>
                    <a:gd fmla="*/ 3 w 3" name="T42"/>
                    <a:gd fmla="*/ 3 h 5" name="T43"/>
                    <a:gd fmla="*/ 3 w 3" name="T44"/>
                    <a:gd fmla="*/ 3 h 5" name="T45"/>
                    <a:gd fmla="*/ 2 w 3" name="T46"/>
                    <a:gd fmla="*/ 2 h 5" name="T47"/>
                    <a:gd fmla="*/ 2 w 3" name="T48"/>
                    <a:gd fmla="*/ 1 h 5" name="T49"/>
                    <a:gd fmla="*/ 2 w 3" name="T50"/>
                    <a:gd fmla="*/ 0 h 5" name="T51"/>
                    <a:gd fmla="*/ 1 w 3" name="T52"/>
                    <a:gd fmla="*/ 1 h 5" name="T53"/>
                    <a:gd fmla="*/ 2 w 3" name="T54"/>
                    <a:gd fmla="*/ 2 h 5" name="T55"/>
                    <a:gd fmla="*/ 1 w 3" name="T56"/>
                    <a:gd fmla="*/ 3 h 5" name="T57"/>
                    <a:gd fmla="*/ 1 w 3" name="T58"/>
                    <a:gd fmla="*/ 3 h 5" name="T59"/>
                    <a:gd fmla="*/ 2 w 3" name="T60"/>
                    <a:gd fmla="*/ 3 h 5" name="T61"/>
                    <a:gd fmla="*/ 2 w 3" name="T62"/>
                    <a:gd fmla="*/ 3 h 5" name="T63"/>
                    <a:gd fmla="*/ 1 w 3" name="T64"/>
                    <a:gd fmla="*/ 3 h 5" name="T65"/>
                    <a:gd fmla="*/ 1 w 3" name="T66"/>
                    <a:gd fmla="*/ 3 h 5" name="T67"/>
                    <a:gd fmla="*/ 1 w 3" name="T68"/>
                    <a:gd fmla="*/ 3 h 5" name="T69"/>
                    <a:gd fmla="*/ 0 w 3" name="T70"/>
                    <a:gd fmla="*/ 3 h 5" name="T71"/>
                    <a:gd fmla="*/ 1 w 3" name="T72"/>
                    <a:gd fmla="*/ 2 h 5" name="T73"/>
                    <a:gd fmla="*/ 1 w 3" name="T74"/>
                    <a:gd fmla="*/ 1 h 5" name="T75"/>
                    <a:gd fmla="*/ 2 w 3" name="T76"/>
                    <a:gd fmla="*/ 0 h 5" name="T77"/>
                    <a:gd fmla="*/ 2 w 3" name="T78"/>
                    <a:gd fmla="*/ 1 h 5" name="T79"/>
                    <a:gd fmla="*/ 2 w 3" name="T80"/>
                    <a:gd fmla="*/ 2 h 5" name="T81"/>
                    <a:gd fmla="*/ 3 w 3" name="T82"/>
                    <a:gd fmla="*/ 3 h 5" name="T83"/>
                    <a:gd fmla="*/ 3 w 3" name="T84"/>
                    <a:gd fmla="*/ 3 h 5" name="T85"/>
                    <a:gd fmla="*/ 3 w 3" name="T86"/>
                    <a:gd fmla="*/ 3 h 5" name="T87"/>
                    <a:gd fmla="*/ 2 w 3" name="T88"/>
                    <a:gd fmla="*/ 3 h 5" name="T89"/>
                    <a:gd fmla="*/ 3 w 3" name="T90"/>
                    <a:gd fmla="*/ 3 h 5" name="T91"/>
                    <a:gd fmla="*/ 3 w 3" name="T92"/>
                    <a:gd fmla="*/ 4 h 5" name="T93"/>
                    <a:gd fmla="*/ 2 w 3" name="T94"/>
                    <a:gd fmla="*/ 4 h 5" name="T95"/>
                    <a:gd fmla="*/ 3 w 3" name="T96"/>
                    <a:gd fmla="*/ 4 h 5" name="T97"/>
                    <a:gd fmla="*/ 2 w 3" name="T98"/>
                    <a:gd fmla="*/ 4 h 5" name="T99"/>
                    <a:gd fmla="*/ 2 w 3" name="T100"/>
                    <a:gd fmla="*/ 5 h 5" name="T101"/>
                    <a:gd fmla="*/ 2 w 3" name="T102"/>
                    <a:gd fmla="*/ 5 h 5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5" w="3"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99" name="Rectangle 1735"/>
                <p:cNvSpPr>
                  <a:spLocks noChangeArrowheads="1"/>
                </p:cNvSpPr>
                <p:nvPr/>
              </p:nvSpPr>
              <p:spPr bwMode="auto">
                <a:xfrm>
                  <a:off x="2595" y="3623"/>
                  <a:ext cx="4" cy="2"/>
                </a:xfrm>
                <a:prstGeom prst="rect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0" name="Freeform 1736"/>
                <p:cNvSpPr/>
                <p:nvPr/>
              </p:nvSpPr>
              <p:spPr bwMode="auto">
                <a:xfrm>
                  <a:off x="2595" y="3623"/>
                  <a:ext cx="4" cy="2"/>
                </a:xfrm>
                <a:custGeom>
                  <a:gdLst>
                    <a:gd fmla="*/ 4 w 4" name="T0"/>
                    <a:gd fmla="*/ 2 h 2" name="T1"/>
                    <a:gd fmla="*/ 0 w 4" name="T2"/>
                    <a:gd fmla="*/ 2 h 2" name="T3"/>
                    <a:gd fmla="*/ 0 w 4" name="T4"/>
                    <a:gd fmla="*/ 0 h 2" name="T5"/>
                    <a:gd fmla="*/ 4 w 4" name="T6"/>
                    <a:gd fmla="*/ 0 h 2" name="T7"/>
                    <a:gd fmla="*/ 4 w 4" name="T8"/>
                    <a:gd fmla="*/ 2 h 2" name="T9"/>
                    <a:gd fmla="*/ 4 w 4" name="T10"/>
                    <a:gd fmla="*/ 2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4">
                      <a:moveTo>
                        <a:pt x="4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1" name="Freeform 1737"/>
                <p:cNvSpPr/>
                <p:nvPr/>
              </p:nvSpPr>
              <p:spPr bwMode="auto">
                <a:xfrm>
                  <a:off x="2623" y="3570"/>
                  <a:ext cx="7" cy="5"/>
                </a:xfrm>
                <a:custGeom>
                  <a:gdLst>
                    <a:gd fmla="*/ 1 w 3" name="T0"/>
                    <a:gd fmla="*/ 1 h 2" name="T1"/>
                    <a:gd fmla="*/ 1 w 3" name="T2"/>
                    <a:gd fmla="*/ 1 h 2" name="T3"/>
                    <a:gd fmla="*/ 1 w 3" name="T4"/>
                    <a:gd fmla="*/ 1 h 2" name="T5"/>
                    <a:gd fmla="*/ 1 w 3" name="T6"/>
                    <a:gd fmla="*/ 1 h 2" name="T7"/>
                    <a:gd fmla="*/ 1 w 3" name="T8"/>
                    <a:gd fmla="*/ 1 h 2" name="T9"/>
                    <a:gd fmla="*/ 1 w 3" name="T10"/>
                    <a:gd fmla="*/ 1 h 2" name="T11"/>
                    <a:gd fmla="*/ 1 w 3" name="T12"/>
                    <a:gd fmla="*/ 0 h 2" name="T13"/>
                    <a:gd fmla="*/ 1 w 3" name="T14"/>
                    <a:gd fmla="*/ 0 h 2" name="T15"/>
                    <a:gd fmla="*/ 1 w 3" name="T16"/>
                    <a:gd fmla="*/ 0 h 2" name="T17"/>
                    <a:gd fmla="*/ 0 w 3" name="T18"/>
                    <a:gd fmla="*/ 0 h 2" name="T19"/>
                    <a:gd fmla="*/ 0 w 3" name="T20"/>
                    <a:gd fmla="*/ 0 h 2" name="T21"/>
                    <a:gd fmla="*/ 0 w 3" name="T22"/>
                    <a:gd fmla="*/ 0 h 2" name="T23"/>
                    <a:gd fmla="*/ 0 w 3" name="T24"/>
                    <a:gd fmla="*/ 0 h 2" name="T25"/>
                    <a:gd fmla="*/ 0 w 3" name="T26"/>
                    <a:gd fmla="*/ 0 h 2" name="T27"/>
                    <a:gd fmla="*/ 0 w 3" name="T28"/>
                    <a:gd fmla="*/ 0 h 2" name="T29"/>
                    <a:gd fmla="*/ 0 w 3" name="T30"/>
                    <a:gd fmla="*/ 0 h 2" name="T31"/>
                    <a:gd fmla="*/ 0 w 3" name="T32"/>
                    <a:gd fmla="*/ 0 h 2" name="T33"/>
                    <a:gd fmla="*/ 0 w 3" name="T34"/>
                    <a:gd fmla="*/ 1 h 2" name="T35"/>
                    <a:gd fmla="*/ 1 w 3" name="T36"/>
                    <a:gd fmla="*/ 1 h 2" name="T37"/>
                    <a:gd fmla="*/ 2 w 3" name="T38"/>
                    <a:gd fmla="*/ 2 h 2" name="T39"/>
                    <a:gd fmla="*/ 2 w 3" name="T40"/>
                    <a:gd fmla="*/ 2 h 2" name="T41"/>
                    <a:gd fmla="*/ 3 w 3" name="T42"/>
                    <a:gd fmla="*/ 2 h 2" name="T43"/>
                    <a:gd fmla="*/ 3 w 3" name="T44"/>
                    <a:gd fmla="*/ 2 h 2" name="T45"/>
                    <a:gd fmla="*/ 2 w 3" name="T46"/>
                    <a:gd fmla="*/ 2 h 2" name="T47"/>
                    <a:gd fmla="*/ 2 w 3" name="T48"/>
                    <a:gd fmla="*/ 2 h 2" name="T49"/>
                    <a:gd fmla="*/ 2 w 3" name="T50"/>
                    <a:gd fmla="*/ 2 h 2" name="T51"/>
                    <a:gd fmla="*/ 2 w 3" name="T52"/>
                    <a:gd fmla="*/ 2 h 2" name="T53"/>
                    <a:gd fmla="*/ 2 w 3" name="T54"/>
                    <a:gd fmla="*/ 1 h 2" name="T55"/>
                    <a:gd fmla="*/ 2 w 3" name="T56"/>
                    <a:gd fmla="*/ 1 h 2" name="T57"/>
                    <a:gd fmla="*/ 2 w 3" name="T58"/>
                    <a:gd fmla="*/ 1 h 2" name="T59"/>
                    <a:gd fmla="*/ 2 w 3" name="T60"/>
                    <a:gd fmla="*/ 1 h 2" name="T61"/>
                    <a:gd fmla="*/ 2 w 3" name="T62"/>
                    <a:gd fmla="*/ 1 h 2" name="T63"/>
                    <a:gd fmla="*/ 2 w 3" name="T64"/>
                    <a:gd fmla="*/ 1 h 2" name="T65"/>
                    <a:gd fmla="*/ 1 w 3" name="T66"/>
                    <a:gd fmla="*/ 1 h 2" name="T67"/>
                    <a:gd fmla="*/ 1 w 3" name="T68"/>
                    <a:gd fmla="*/ 1 h 2" name="T69"/>
                    <a:gd fmla="*/ 1 w 3" name="T70"/>
                    <a:gd fmla="*/ 1 h 2" name="T71"/>
                    <a:gd fmla="*/ 1 w 3" name="T72"/>
                    <a:gd fmla="*/ 1 h 2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2" w="3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2" name="Freeform 1738"/>
                <p:cNvSpPr>
                  <a:spLocks noEditPoints="1"/>
                </p:cNvSpPr>
                <p:nvPr/>
              </p:nvSpPr>
              <p:spPr bwMode="auto">
                <a:xfrm>
                  <a:off x="2623" y="3570"/>
                  <a:ext cx="7" cy="5"/>
                </a:xfrm>
                <a:custGeom>
                  <a:gdLst>
                    <a:gd fmla="*/ 2 w 3" name="T0"/>
                    <a:gd fmla="*/ 2 h 2" name="T1"/>
                    <a:gd fmla="*/ 2 w 3" name="T2"/>
                    <a:gd fmla="*/ 2 h 2" name="T3"/>
                    <a:gd fmla="*/ 1 w 3" name="T4"/>
                    <a:gd fmla="*/ 2 h 2" name="T5"/>
                    <a:gd fmla="*/ 0 w 3" name="T6"/>
                    <a:gd fmla="*/ 1 h 2" name="T7"/>
                    <a:gd fmla="*/ 0 w 3" name="T8"/>
                    <a:gd fmla="*/ 0 h 2" name="T9"/>
                    <a:gd fmla="*/ 0 w 3" name="T10"/>
                    <a:gd fmla="*/ 0 h 2" name="T11"/>
                    <a:gd fmla="*/ 0 w 3" name="T12"/>
                    <a:gd fmla="*/ 0 h 2" name="T13"/>
                    <a:gd fmla="*/ 0 w 3" name="T14"/>
                    <a:gd fmla="*/ 0 h 2" name="T15"/>
                    <a:gd fmla="*/ 0 w 3" name="T16"/>
                    <a:gd fmla="*/ 0 h 2" name="T17"/>
                    <a:gd fmla="*/ 0 w 3" name="T18"/>
                    <a:gd fmla="*/ 0 h 2" name="T19"/>
                    <a:gd fmla="*/ 0 w 3" name="T20"/>
                    <a:gd fmla="*/ 0 h 2" name="T21"/>
                    <a:gd fmla="*/ 0 w 3" name="T22"/>
                    <a:gd fmla="*/ 0 h 2" name="T23"/>
                    <a:gd fmla="*/ 0 w 3" name="T24"/>
                    <a:gd fmla="*/ 0 h 2" name="T25"/>
                    <a:gd fmla="*/ 0 w 3" name="T26"/>
                    <a:gd fmla="*/ 0 h 2" name="T27"/>
                    <a:gd fmla="*/ 0 w 3" name="T28"/>
                    <a:gd fmla="*/ 0 h 2" name="T29"/>
                    <a:gd fmla="*/ 0 w 3" name="T30"/>
                    <a:gd fmla="*/ 0 h 2" name="T31"/>
                    <a:gd fmla="*/ 0 w 3" name="T32"/>
                    <a:gd fmla="*/ 1 h 2" name="T33"/>
                    <a:gd fmla="*/ 1 w 3" name="T34"/>
                    <a:gd fmla="*/ 1 h 2" name="T35"/>
                    <a:gd fmla="*/ 2 w 3" name="T36"/>
                    <a:gd fmla="*/ 2 h 2" name="T37"/>
                    <a:gd fmla="*/ 2 w 3" name="T38"/>
                    <a:gd fmla="*/ 2 h 2" name="T39"/>
                    <a:gd fmla="*/ 2 w 3" name="T40"/>
                    <a:gd fmla="*/ 2 h 2" name="T41"/>
                    <a:gd fmla="*/ 2 w 3" name="T42"/>
                    <a:gd fmla="*/ 2 h 2" name="T43"/>
                    <a:gd fmla="*/ 2 w 3" name="T44"/>
                    <a:gd fmla="*/ 2 h 2" name="T45"/>
                    <a:gd fmla="*/ 2 w 3" name="T46"/>
                    <a:gd fmla="*/ 2 h 2" name="T47"/>
                    <a:gd fmla="*/ 3 w 3" name="T48"/>
                    <a:gd fmla="*/ 2 h 2" name="T49"/>
                    <a:gd fmla="*/ 3 w 3" name="T50"/>
                    <a:gd fmla="*/ 2 h 2" name="T51"/>
                    <a:gd fmla="*/ 3 w 3" name="T52"/>
                    <a:gd fmla="*/ 2 h 2" name="T53"/>
                    <a:gd fmla="*/ 2 w 3" name="T54"/>
                    <a:gd fmla="*/ 2 h 2" name="T55"/>
                    <a:gd fmla="*/ 2 w 3" name="T56"/>
                    <a:gd fmla="*/ 2 h 2" name="T57"/>
                    <a:gd fmla="*/ 2 w 3" name="T58"/>
                    <a:gd fmla="*/ 2 h 2" name="T59"/>
                    <a:gd fmla="*/ 2 w 3" name="T60"/>
                    <a:gd fmla="*/ 2 h 2" name="T61"/>
                    <a:gd fmla="*/ 2 w 3" name="T62"/>
                    <a:gd fmla="*/ 1 h 2" name="T63"/>
                    <a:gd fmla="*/ 2 w 3" name="T64"/>
                    <a:gd fmla="*/ 1 h 2" name="T65"/>
                    <a:gd fmla="*/ 2 w 3" name="T66"/>
                    <a:gd fmla="*/ 1 h 2" name="T67"/>
                    <a:gd fmla="*/ 1 w 3" name="T68"/>
                    <a:gd fmla="*/ 1 h 2" name="T69"/>
                    <a:gd fmla="*/ 1 w 3" name="T70"/>
                    <a:gd fmla="*/ 1 h 2" name="T71"/>
                    <a:gd fmla="*/ 1 w 3" name="T72"/>
                    <a:gd fmla="*/ 1 h 2" name="T73"/>
                    <a:gd fmla="*/ 1 w 3" name="T74"/>
                    <a:gd fmla="*/ 1 h 2" name="T75"/>
                    <a:gd fmla="*/ 1 w 3" name="T76"/>
                    <a:gd fmla="*/ 1 h 2" name="T77"/>
                    <a:gd fmla="*/ 1 w 3" name="T78"/>
                    <a:gd fmla="*/ 1 h 2" name="T79"/>
                    <a:gd fmla="*/ 1 w 3" name="T80"/>
                    <a:gd fmla="*/ 1 h 2" name="T81"/>
                    <a:gd fmla="*/ 1 w 3" name="T82"/>
                    <a:gd fmla="*/ 1 h 2" name="T83"/>
                    <a:gd fmla="*/ 1 w 3" name="T84"/>
                    <a:gd fmla="*/ 1 h 2" name="T85"/>
                    <a:gd fmla="*/ 2 w 3" name="T86"/>
                    <a:gd fmla="*/ 1 h 2" name="T87"/>
                    <a:gd fmla="*/ 2 w 3" name="T88"/>
                    <a:gd fmla="*/ 1 h 2" name="T89"/>
                    <a:gd fmla="*/ 2 w 3" name="T90"/>
                    <a:gd fmla="*/ 2 h 2" name="T9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b="b" l="0" r="r" t="0"/>
                  <a:pathLst>
                    <a:path h="2" w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3" name="Oval 1739"/>
                <p:cNvSpPr>
                  <a:spLocks noChangeArrowheads="1"/>
                </p:cNvSpPr>
                <p:nvPr/>
              </p:nvSpPr>
              <p:spPr bwMode="auto">
                <a:xfrm>
                  <a:off x="2625" y="3573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4" name="Freeform 1740"/>
                <p:cNvSpPr/>
                <p:nvPr/>
              </p:nvSpPr>
              <p:spPr bwMode="auto">
                <a:xfrm flipH="1">
                  <a:off x="2625" y="357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5" name="Freeform 1741"/>
                <p:cNvSpPr/>
                <p:nvPr/>
              </p:nvSpPr>
              <p:spPr bwMode="auto">
                <a:xfrm flipH="1">
                  <a:off x="2623" y="357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6" name="Oval 1742"/>
                <p:cNvSpPr>
                  <a:spLocks noChangeArrowheads="1"/>
                </p:cNvSpPr>
                <p:nvPr/>
              </p:nvSpPr>
              <p:spPr bwMode="auto">
                <a:xfrm>
                  <a:off x="2623" y="3573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7" name="Freeform 1743"/>
                <p:cNvSpPr/>
                <p:nvPr/>
              </p:nvSpPr>
              <p:spPr bwMode="auto">
                <a:xfrm flipH="1">
                  <a:off x="2625" y="3573"/>
                  <a:ext cx="0" cy="2"/>
                </a:xfrm>
                <a:custGeom>
                  <a:gdLst>
                    <a:gd fmla="*/ 1 h 1" name="T0"/>
                    <a:gd fmla="*/ 0 h 1" name="T1"/>
                    <a:gd fmla="*/ 0 h 1" name="T2"/>
                    <a:gd fmla="*/ 1 h 1" name="T3"/>
                    <a:gd fmla="*/ 1 h 1" name="T4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8" name="Freeform 1744"/>
                <p:cNvSpPr/>
                <p:nvPr/>
              </p:nvSpPr>
              <p:spPr bwMode="auto">
                <a:xfrm>
                  <a:off x="2625" y="3575"/>
                  <a:ext cx="3" cy="0"/>
                </a:xfrm>
                <a:custGeom>
                  <a:gdLst>
                    <a:gd fmla="*/ 1 w 1" name="T0"/>
                    <a:gd fmla="*/ 1 w 1" name="T1"/>
                    <a:gd fmla="*/ 1 w 1" name="T2"/>
                    <a:gd fmla="*/ 1 w 1" name="T3"/>
                    <a:gd fmla="*/ 1 w 1" name="T4"/>
                    <a:gd fmla="*/ 1 w 1" name="T5"/>
                    <a:gd fmla="*/ 0 w 1" name="T6"/>
                    <a:gd fmla="*/ 0 w 1" name="T7"/>
                    <a:gd fmla="*/ 1 w 1" name="T8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09" name="Oval 1745"/>
                <p:cNvSpPr>
                  <a:spLocks noChangeArrowheads="1"/>
                </p:cNvSpPr>
                <p:nvPr/>
              </p:nvSpPr>
              <p:spPr bwMode="auto">
                <a:xfrm>
                  <a:off x="2628" y="3575"/>
                  <a:ext cx="1" cy="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0" name="Freeform 1746"/>
                <p:cNvSpPr/>
                <p:nvPr/>
              </p:nvSpPr>
              <p:spPr bwMode="auto">
                <a:xfrm flipH="1">
                  <a:off x="2625" y="357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1" name="Freeform 1747"/>
                <p:cNvSpPr/>
                <p:nvPr/>
              </p:nvSpPr>
              <p:spPr bwMode="auto">
                <a:xfrm>
                  <a:off x="2623" y="3570"/>
                  <a:ext cx="2" cy="0"/>
                </a:xfrm>
                <a:custGeom>
                  <a:gdLst>
                    <a:gd fmla="*/ 0 w 2" name="T0"/>
                    <a:gd fmla="*/ 0 w 2" name="T1"/>
                    <a:gd fmla="*/ 2 w 2" name="T2"/>
                    <a:gd fmla="*/ 2 w 2" name="T3"/>
                    <a:gd fmla="*/ 2 w 2" name="T4"/>
                    <a:gd fmla="*/ 0 w 2" name="T5"/>
                    <a:gd fmla="*/ 0 w 2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2" name="Freeform 1748"/>
                <p:cNvSpPr/>
                <p:nvPr/>
              </p:nvSpPr>
              <p:spPr bwMode="auto">
                <a:xfrm flipH="1">
                  <a:off x="2625" y="357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3" name="Freeform 1749"/>
                <p:cNvSpPr/>
                <p:nvPr/>
              </p:nvSpPr>
              <p:spPr bwMode="auto">
                <a:xfrm>
                  <a:off x="2623" y="3570"/>
                  <a:ext cx="2" cy="0"/>
                </a:xfrm>
                <a:custGeom>
                  <a:gdLst>
                    <a:gd fmla="*/ 1 w 1" name="T0"/>
                    <a:gd fmla="*/ 1 w 1" name="T1"/>
                    <a:gd fmla="*/ 1 w 1" name="T2"/>
                    <a:gd fmla="*/ 1 w 1" name="T3"/>
                    <a:gd fmla="*/ 1 w 1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4" name="Freeform 1750"/>
                <p:cNvSpPr/>
                <p:nvPr/>
              </p:nvSpPr>
              <p:spPr bwMode="auto">
                <a:xfrm>
                  <a:off x="2621" y="3568"/>
                  <a:ext cx="2" cy="2"/>
                </a:xfrm>
                <a:custGeom>
                  <a:gdLst>
                    <a:gd fmla="*/ 1 w 1" name="T0"/>
                    <a:gd fmla="*/ 1 h 1" name="T1"/>
                    <a:gd fmla="*/ 1 w 1" name="T2"/>
                    <a:gd fmla="*/ 1 h 1" name="T3"/>
                    <a:gd fmla="*/ 0 w 1" name="T4"/>
                    <a:gd fmla="*/ 0 h 1" name="T5"/>
                    <a:gd fmla="*/ 1 w 1" name="T6"/>
                    <a:gd fmla="*/ 0 h 1" name="T7"/>
                    <a:gd fmla="*/ 1 w 1" name="T8"/>
                    <a:gd fmla="*/ 1 h 1" name="T9"/>
                    <a:gd fmla="*/ 1 w 1" name="T10"/>
                    <a:gd fmla="*/ 1 h 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5" name="Freeform 1751"/>
                <p:cNvSpPr/>
                <p:nvPr/>
              </p:nvSpPr>
              <p:spPr bwMode="auto">
                <a:xfrm flipH="1">
                  <a:off x="2623" y="3570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6" name="Oval 1752"/>
                <p:cNvSpPr>
                  <a:spLocks noChangeArrowheads="1"/>
                </p:cNvSpPr>
                <p:nvPr/>
              </p:nvSpPr>
              <p:spPr bwMode="auto">
                <a:xfrm>
                  <a:off x="2623" y="3570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7" name="Freeform 1753"/>
                <p:cNvSpPr/>
                <p:nvPr/>
              </p:nvSpPr>
              <p:spPr bwMode="auto">
                <a:xfrm>
                  <a:off x="2625" y="3570"/>
                  <a:ext cx="3" cy="3"/>
                </a:xfrm>
                <a:custGeom>
                  <a:gdLst>
                    <a:gd fmla="*/ 3 w 3" name="T0"/>
                    <a:gd fmla="*/ 0 h 3" name="T1"/>
                    <a:gd fmla="*/ 3 w 3" name="T2"/>
                    <a:gd fmla="*/ 0 h 3" name="T3"/>
                    <a:gd fmla="*/ 0 w 3" name="T4"/>
                    <a:gd fmla="*/ 3 h 3" name="T5"/>
                    <a:gd fmla="*/ 0 w 3" name="T6"/>
                    <a:gd fmla="*/ 3 h 3" name="T7"/>
                    <a:gd fmla="*/ 0 w 3" name="T8"/>
                    <a:gd fmla="*/ 3 h 3" name="T9"/>
                    <a:gd fmla="*/ 3 w 3" name="T10"/>
                    <a:gd fmla="*/ 3 h 3" name="T11"/>
                    <a:gd fmla="*/ 3 w 3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8" name="Freeform 1754"/>
                <p:cNvSpPr/>
                <p:nvPr/>
              </p:nvSpPr>
              <p:spPr bwMode="auto">
                <a:xfrm flipH="1">
                  <a:off x="2625" y="3570"/>
                  <a:ext cx="0" cy="3"/>
                </a:xfrm>
                <a:custGeom>
                  <a:gdLst>
                    <a:gd fmla="*/ 0 h 3" name="T0"/>
                    <a:gd fmla="*/ 3 h 3" name="T1"/>
                    <a:gd fmla="*/ 3 h 3" name="T2"/>
                    <a:gd fmla="*/ 3 h 3" name="T3"/>
                    <a:gd fmla="*/ 3 h 3" name="T4"/>
                    <a:gd fmla="*/ 0 h 3" name="T5"/>
                    <a:gd fmla="*/ 0 h 3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19" name="Freeform 1755"/>
                <p:cNvSpPr/>
                <p:nvPr/>
              </p:nvSpPr>
              <p:spPr bwMode="auto">
                <a:xfrm>
                  <a:off x="2625" y="3573"/>
                  <a:ext cx="3" cy="0"/>
                </a:xfrm>
                <a:custGeom>
                  <a:gdLst>
                    <a:gd fmla="*/ 3 w 3" name="T0"/>
                    <a:gd fmla="*/ 3 w 3" name="T1"/>
                    <a:gd fmla="*/ 0 w 3" name="T2"/>
                    <a:gd fmla="*/ 0 w 3" name="T3"/>
                    <a:gd fmla="*/ 0 w 3" name="T4"/>
                    <a:gd fmla="*/ 3 w 3" name="T5"/>
                    <a:gd fmla="*/ 3 w 3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3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0" name="Freeform 1756"/>
                <p:cNvSpPr/>
                <p:nvPr/>
              </p:nvSpPr>
              <p:spPr bwMode="auto">
                <a:xfrm>
                  <a:off x="2625" y="3573"/>
                  <a:ext cx="3" cy="0"/>
                </a:xfrm>
                <a:custGeom>
                  <a:gdLst>
                    <a:gd fmla="*/ 0 w 1" name="T0"/>
                    <a:gd fmla="*/ 0 w 1" name="T1"/>
                    <a:gd fmla="*/ 1 w 1" name="T2"/>
                    <a:gd fmla="*/ 0 w 1" name="T3"/>
                    <a:gd fmla="*/ 0 w 1" name="T4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b="b" l="0" r="r" t="0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1" name="Freeform 1757"/>
                <p:cNvSpPr/>
                <p:nvPr/>
              </p:nvSpPr>
              <p:spPr bwMode="auto">
                <a:xfrm>
                  <a:off x="2628" y="3573"/>
                  <a:ext cx="2" cy="0"/>
                </a:xfrm>
                <a:custGeom>
                  <a:gdLst>
                    <a:gd fmla="*/ 0 w 2" name="T0"/>
                    <a:gd fmla="*/ 2 w 2" name="T1"/>
                    <a:gd fmla="*/ 0 w 2" name="T2"/>
                    <a:gd fmla="*/ 0 w 2" name="T3"/>
                    <a:gd fmla="*/ 0 w 2" name="T4"/>
                    <a:gd fmla="*/ 0 w 2" name="T5"/>
                    <a:gd fmla="*/ 0 w 2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2" name="Freeform 1758"/>
                <p:cNvSpPr/>
                <p:nvPr/>
              </p:nvSpPr>
              <p:spPr bwMode="auto">
                <a:xfrm>
                  <a:off x="2628" y="3573"/>
                  <a:ext cx="2" cy="2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2 h 2" name="T3"/>
                    <a:gd fmla="*/ 0 w 2" name="T4"/>
                    <a:gd fmla="*/ 0 h 2" name="T5"/>
                    <a:gd fmla="*/ 0 w 2" name="T6"/>
                    <a:gd fmla="*/ 0 h 2" name="T7"/>
                    <a:gd fmla="*/ 0 w 2" name="T8"/>
                    <a:gd fmla="*/ 0 h 2" name="T9"/>
                    <a:gd fmla="*/ 2 w 2" name="T10"/>
                    <a:gd fmla="*/ 0 h 2" name="T11"/>
                    <a:gd fmla="*/ 0 w 2" name="T12"/>
                    <a:gd fmla="*/ 2 h 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3" name="Freeform 1759"/>
                <p:cNvSpPr/>
                <p:nvPr/>
              </p:nvSpPr>
              <p:spPr bwMode="auto">
                <a:xfrm flipH="1">
                  <a:off x="2628" y="3573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4" name="Oval 1760"/>
                <p:cNvSpPr>
                  <a:spLocks noChangeArrowheads="1"/>
                </p:cNvSpPr>
                <p:nvPr/>
              </p:nvSpPr>
              <p:spPr bwMode="auto">
                <a:xfrm>
                  <a:off x="2628" y="3573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5" name="Freeform 1761"/>
                <p:cNvSpPr/>
                <p:nvPr/>
              </p:nvSpPr>
              <p:spPr bwMode="auto">
                <a:xfrm flipH="1">
                  <a:off x="2630" y="357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6" name="Freeform 1762"/>
                <p:cNvSpPr/>
                <p:nvPr/>
              </p:nvSpPr>
              <p:spPr bwMode="auto">
                <a:xfrm>
                  <a:off x="2628" y="3575"/>
                  <a:ext cx="2" cy="0"/>
                </a:xfrm>
                <a:custGeom>
                  <a:gdLst>
                    <a:gd fmla="*/ 2 w 2" name="T0"/>
                    <a:gd fmla="*/ 0 w 2" name="T1"/>
                    <a:gd fmla="*/ 2 w 2" name="T2"/>
                    <a:gd fmla="*/ 2 w 2" name="T3"/>
                    <a:gd fmla="*/ 2 w 2" name="T4"/>
                    <a:gd fmla="*/ 2 w 2" name="T5"/>
                    <a:gd fmla="*/ 2 w 2" name="T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b="b" l="0" r="r" t="0"/>
                  <a:pathLst>
                    <a:path w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7" name="Oval 1763"/>
                <p:cNvSpPr>
                  <a:spLocks noChangeArrowheads="1"/>
                </p:cNvSpPr>
                <p:nvPr/>
              </p:nvSpPr>
              <p:spPr bwMode="auto">
                <a:xfrm>
                  <a:off x="2630" y="3575"/>
                  <a:ext cx="1" cy="1"/>
                </a:xfrm>
                <a:prstGeom prst="ellipse">
                  <a:avLst/>
                </a:prstGeom>
                <a:solidFill>
                  <a:srgbClr val="C1B02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8" name="Rectangle 1764"/>
                <p:cNvSpPr>
                  <a:spLocks noChangeArrowheads="1"/>
                </p:cNvSpPr>
                <p:nvPr/>
              </p:nvSpPr>
              <p:spPr bwMode="auto">
                <a:xfrm>
                  <a:off x="3313" y="3357"/>
                  <a:ext cx="785" cy="465"/>
                </a:xfrm>
                <a:prstGeom prst="rect">
                  <a:avLst/>
                </a:pr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29" name="Rectangle 1765"/>
                <p:cNvSpPr>
                  <a:spLocks noChangeArrowheads="1"/>
                </p:cNvSpPr>
                <p:nvPr/>
              </p:nvSpPr>
              <p:spPr bwMode="auto">
                <a:xfrm>
                  <a:off x="3479" y="3405"/>
                  <a:ext cx="132" cy="366"/>
                </a:xfrm>
                <a:prstGeom prst="rect">
                  <a:avLst/>
                </a:prstGeom>
                <a:solidFill>
                  <a:srgbClr val="ED6F2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0" name="Rectangle 1766"/>
                <p:cNvSpPr>
                  <a:spLocks noChangeArrowheads="1"/>
                </p:cNvSpPr>
                <p:nvPr/>
              </p:nvSpPr>
              <p:spPr bwMode="auto">
                <a:xfrm>
                  <a:off x="3346" y="3405"/>
                  <a:ext cx="133" cy="366"/>
                </a:xfrm>
                <a:prstGeom prst="rect">
                  <a:avLst/>
                </a:prstGeom>
                <a:solidFill>
                  <a:srgbClr val="2F742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1" name="Rectangle 1767"/>
                <p:cNvSpPr>
                  <a:spLocks noChangeArrowheads="1"/>
                </p:cNvSpPr>
                <p:nvPr/>
              </p:nvSpPr>
              <p:spPr bwMode="auto">
                <a:xfrm>
                  <a:off x="3647" y="3405"/>
                  <a:ext cx="418" cy="366"/>
                </a:xfrm>
                <a:prstGeom prst="rect">
                  <a:avLst/>
                </a:pr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2" name="Freeform 1768"/>
                <p:cNvSpPr/>
                <p:nvPr/>
              </p:nvSpPr>
              <p:spPr bwMode="auto">
                <a:xfrm>
                  <a:off x="3805" y="3568"/>
                  <a:ext cx="83" cy="31"/>
                </a:xfrm>
                <a:custGeom>
                  <a:gdLst>
                    <a:gd fmla="*/ 1 w 35" name="T0"/>
                    <a:gd fmla="*/ 3 h 13" name="T1"/>
                    <a:gd fmla="*/ 3 w 35" name="T2"/>
                    <a:gd fmla="*/ 3 h 13" name="T3"/>
                    <a:gd fmla="*/ 1 w 35" name="T4"/>
                    <a:gd fmla="*/ 10 h 13" name="T5"/>
                    <a:gd fmla="*/ 6 w 35" name="T6"/>
                    <a:gd fmla="*/ 6 h 13" name="T7"/>
                    <a:gd fmla="*/ 4 w 35" name="T8"/>
                    <a:gd fmla="*/ 12 h 13" name="T9"/>
                    <a:gd fmla="*/ 8 w 35" name="T10"/>
                    <a:gd fmla="*/ 6 h 13" name="T11"/>
                    <a:gd fmla="*/ 9 w 35" name="T12"/>
                    <a:gd fmla="*/ 13 h 13" name="T13"/>
                    <a:gd fmla="*/ 12 w 35" name="T14"/>
                    <a:gd fmla="*/ 6 h 13" name="T15"/>
                    <a:gd fmla="*/ 14 w 35" name="T16"/>
                    <a:gd fmla="*/ 12 h 13" name="T17"/>
                    <a:gd fmla="*/ 16 w 35" name="T18"/>
                    <a:gd fmla="*/ 8 h 13" name="T19"/>
                    <a:gd fmla="*/ 20 w 35" name="T20"/>
                    <a:gd fmla="*/ 13 h 13" name="T21"/>
                    <a:gd fmla="*/ 21 w 35" name="T22"/>
                    <a:gd fmla="*/ 7 h 13" name="T23"/>
                    <a:gd fmla="*/ 31 w 35" name="T24"/>
                    <a:gd fmla="*/ 9 h 13" name="T25"/>
                    <a:gd fmla="*/ 26 w 35" name="T26"/>
                    <a:gd fmla="*/ 4 h 13" name="T27"/>
                    <a:gd fmla="*/ 35 w 35" name="T28"/>
                    <a:gd fmla="*/ 6 h 13" name="T29"/>
                    <a:gd fmla="*/ 26 w 35" name="T30"/>
                    <a:gd fmla="*/ 1 h 13" name="T31"/>
                    <a:gd fmla="*/ 32 w 35" name="T32"/>
                    <a:gd fmla="*/ 2 h 13" name="T33"/>
                    <a:gd fmla="*/ 29 w 35" name="T34"/>
                    <a:gd fmla="*/ 0 h 13" name="T35"/>
                    <a:gd fmla="*/ 1 w 35" name="T36"/>
                    <a:gd fmla="*/ 3 h 13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3" w="35">
                      <a:moveTo>
                        <a:pt x="1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0" y="6"/>
                        <a:pt x="1" y="10"/>
                      </a:cubicBezTo>
                      <a:cubicBezTo>
                        <a:pt x="4" y="5"/>
                        <a:pt x="6" y="6"/>
                        <a:pt x="6" y="6"/>
                      </a:cubicBezTo>
                      <a:cubicBezTo>
                        <a:pt x="5" y="7"/>
                        <a:pt x="3" y="8"/>
                        <a:pt x="4" y="12"/>
                      </a:cubicBezTo>
                      <a:cubicBezTo>
                        <a:pt x="5" y="8"/>
                        <a:pt x="8" y="6"/>
                        <a:pt x="8" y="6"/>
                      </a:cubicBezTo>
                      <a:cubicBezTo>
                        <a:pt x="8" y="6"/>
                        <a:pt x="7" y="10"/>
                        <a:pt x="9" y="13"/>
                      </a:cubicBezTo>
                      <a:cubicBezTo>
                        <a:pt x="10" y="10"/>
                        <a:pt x="12" y="6"/>
                        <a:pt x="12" y="6"/>
                      </a:cubicBezTo>
                      <a:cubicBezTo>
                        <a:pt x="12" y="6"/>
                        <a:pt x="12" y="10"/>
                        <a:pt x="14" y="12"/>
                      </a:cubicBezTo>
                      <a:cubicBezTo>
                        <a:pt x="15" y="11"/>
                        <a:pt x="16" y="8"/>
                        <a:pt x="16" y="8"/>
                      </a:cubicBezTo>
                      <a:cubicBezTo>
                        <a:pt x="16" y="8"/>
                        <a:pt x="18" y="12"/>
                        <a:pt x="20" y="13"/>
                      </a:cubicBezTo>
                      <a:cubicBezTo>
                        <a:pt x="21" y="10"/>
                        <a:pt x="21" y="7"/>
                        <a:pt x="21" y="7"/>
                      </a:cubicBezTo>
                      <a:cubicBezTo>
                        <a:pt x="21" y="7"/>
                        <a:pt x="27" y="11"/>
                        <a:pt x="31" y="9"/>
                      </a:cubicBezTo>
                      <a:cubicBezTo>
                        <a:pt x="27" y="7"/>
                        <a:pt x="26" y="4"/>
                        <a:pt x="26" y="4"/>
                      </a:cubicBezTo>
                      <a:cubicBezTo>
                        <a:pt x="26" y="4"/>
                        <a:pt x="33" y="7"/>
                        <a:pt x="35" y="6"/>
                      </a:cubicBezTo>
                      <a:cubicBezTo>
                        <a:pt x="33" y="4"/>
                        <a:pt x="26" y="1"/>
                        <a:pt x="26" y="1"/>
                      </a:cubicBezTo>
                      <a:cubicBezTo>
                        <a:pt x="26" y="1"/>
                        <a:pt x="31" y="2"/>
                        <a:pt x="32" y="2"/>
                      </a:cubicBezTo>
                      <a:cubicBezTo>
                        <a:pt x="32" y="1"/>
                        <a:pt x="29" y="0"/>
                        <a:pt x="29" y="0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3" name="Freeform 1769"/>
                <p:cNvSpPr/>
                <p:nvPr/>
              </p:nvSpPr>
              <p:spPr bwMode="auto">
                <a:xfrm>
                  <a:off x="3805" y="3568"/>
                  <a:ext cx="85" cy="31"/>
                </a:xfrm>
                <a:custGeom>
                  <a:gdLst>
                    <a:gd fmla="*/ 9 w 36" name="T0"/>
                    <a:gd fmla="*/ 13 h 13" name="T1"/>
                    <a:gd fmla="*/ 8 w 36" name="T2"/>
                    <a:gd fmla="*/ 6 h 13" name="T3"/>
                    <a:gd fmla="*/ 4 w 36" name="T4"/>
                    <a:gd fmla="*/ 12 h 13" name="T5"/>
                    <a:gd fmla="*/ 5 w 36" name="T6"/>
                    <a:gd fmla="*/ 6 h 13" name="T7"/>
                    <a:gd fmla="*/ 5 w 36" name="T8"/>
                    <a:gd fmla="*/ 6 h 13" name="T9"/>
                    <a:gd fmla="*/ 1 w 36" name="T10"/>
                    <a:gd fmla="*/ 10 h 13" name="T11"/>
                    <a:gd fmla="*/ 3 w 36" name="T12"/>
                    <a:gd fmla="*/ 3 h 13" name="T13"/>
                    <a:gd fmla="*/ 1 w 36" name="T14"/>
                    <a:gd fmla="*/ 3 h 13" name="T15"/>
                    <a:gd fmla="*/ 0 w 36" name="T16"/>
                    <a:gd fmla="*/ 3 h 13" name="T17"/>
                    <a:gd fmla="*/ 1 w 36" name="T18"/>
                    <a:gd fmla="*/ 3 h 13" name="T19"/>
                    <a:gd fmla="*/ 3 w 36" name="T20"/>
                    <a:gd fmla="*/ 3 h 13" name="T21"/>
                    <a:gd fmla="*/ 1 w 36" name="T22"/>
                    <a:gd fmla="*/ 10 h 13" name="T23"/>
                    <a:gd fmla="*/ 5 w 36" name="T24"/>
                    <a:gd fmla="*/ 6 h 13" name="T25"/>
                    <a:gd fmla="*/ 6 w 36" name="T26"/>
                    <a:gd fmla="*/ 6 h 13" name="T27"/>
                    <a:gd fmla="*/ 5 w 36" name="T28"/>
                    <a:gd fmla="*/ 6 h 13" name="T29"/>
                    <a:gd fmla="*/ 4 w 36" name="T30"/>
                    <a:gd fmla="*/ 12 h 13" name="T31"/>
                    <a:gd fmla="*/ 8 w 36" name="T32"/>
                    <a:gd fmla="*/ 6 h 13" name="T33"/>
                    <a:gd fmla="*/ 9 w 36" name="T34"/>
                    <a:gd fmla="*/ 13 h 13" name="T35"/>
                    <a:gd fmla="*/ 12 w 36" name="T36"/>
                    <a:gd fmla="*/ 6 h 13" name="T37"/>
                    <a:gd fmla="*/ 14 w 36" name="T38"/>
                    <a:gd fmla="*/ 12 h 13" name="T39"/>
                    <a:gd fmla="*/ 16 w 36" name="T40"/>
                    <a:gd fmla="*/ 7 h 13" name="T41"/>
                    <a:gd fmla="*/ 20 w 36" name="T42"/>
                    <a:gd fmla="*/ 13 h 13" name="T43"/>
                    <a:gd fmla="*/ 21 w 36" name="T44"/>
                    <a:gd fmla="*/ 7 h 13" name="T45"/>
                    <a:gd fmla="*/ 28 w 36" name="T46"/>
                    <a:gd fmla="*/ 9 h 13" name="T47"/>
                    <a:gd fmla="*/ 31 w 36" name="T48"/>
                    <a:gd fmla="*/ 9 h 13" name="T49"/>
                    <a:gd fmla="*/ 26 w 36" name="T50"/>
                    <a:gd fmla="*/ 4 h 13" name="T51"/>
                    <a:gd fmla="*/ 33 w 36" name="T52"/>
                    <a:gd fmla="*/ 6 h 13" name="T53"/>
                    <a:gd fmla="*/ 35 w 36" name="T54"/>
                    <a:gd fmla="*/ 6 h 13" name="T55"/>
                    <a:gd fmla="*/ 26 w 36" name="T56"/>
                    <a:gd fmla="*/ 1 h 13" name="T57"/>
                    <a:gd fmla="*/ 32 w 36" name="T58"/>
                    <a:gd fmla="*/ 2 h 13" name="T59"/>
                    <a:gd fmla="*/ 32 w 36" name="T60"/>
                    <a:gd fmla="*/ 2 h 13" name="T61"/>
                    <a:gd fmla="*/ 29 w 36" name="T62"/>
                    <a:gd fmla="*/ 0 h 13" name="T63"/>
                    <a:gd fmla="*/ 32 w 36" name="T64"/>
                    <a:gd fmla="*/ 2 h 13" name="T65"/>
                    <a:gd fmla="*/ 27 w 36" name="T66"/>
                    <a:gd fmla="*/ 1 h 13" name="T67"/>
                    <a:gd fmla="*/ 36 w 36" name="T68"/>
                    <a:gd fmla="*/ 6 h 13" name="T69"/>
                    <a:gd fmla="*/ 26 w 36" name="T70"/>
                    <a:gd fmla="*/ 5 h 13" name="T71"/>
                    <a:gd fmla="*/ 31 w 36" name="T72"/>
                    <a:gd fmla="*/ 9 h 13" name="T73"/>
                    <a:gd fmla="*/ 21 w 36" name="T74"/>
                    <a:gd fmla="*/ 7 h 13" name="T75"/>
                    <a:gd fmla="*/ 20 w 36" name="T76"/>
                    <a:gd fmla="*/ 13 h 13" name="T77"/>
                    <a:gd fmla="*/ 16 w 36" name="T78"/>
                    <a:gd fmla="*/ 8 h 13" name="T79"/>
                    <a:gd fmla="*/ 14 w 36" name="T80"/>
                    <a:gd fmla="*/ 12 h 13" name="T81"/>
                    <a:gd fmla="*/ 12 w 36" name="T82"/>
                    <a:gd fmla="*/ 7 h 13" name="T83"/>
                    <a:gd fmla="*/ 9 w 36" name="T84"/>
                    <a:gd fmla="*/ 13 h 13" name="T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b="b" l="0" r="r" t="0"/>
                  <a:pathLst>
                    <a:path h="13" w="36">
                      <a:moveTo>
                        <a:pt x="9" y="13"/>
                      </a:moveTo>
                      <a:cubicBezTo>
                        <a:pt x="8" y="10"/>
                        <a:pt x="8" y="7"/>
                        <a:pt x="8" y="6"/>
                      </a:cubicBezTo>
                      <a:cubicBezTo>
                        <a:pt x="8" y="7"/>
                        <a:pt x="5" y="9"/>
                        <a:pt x="4" y="12"/>
                      </a:cubicBezTo>
                      <a:cubicBezTo>
                        <a:pt x="2" y="9"/>
                        <a:pt x="4" y="7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1" y="10"/>
                      </a:cubicBezTo>
                      <a:cubicBezTo>
                        <a:pt x="0" y="6"/>
                        <a:pt x="3" y="3"/>
                        <a:pt x="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4"/>
                        <a:pt x="0" y="6"/>
                        <a:pt x="1" y="10"/>
                      </a:cubicBezTo>
                      <a:cubicBezTo>
                        <a:pt x="3" y="6"/>
                        <a:pt x="4" y="6"/>
                        <a:pt x="5" y="6"/>
                      </a:cubicBezTo>
                      <a:cubicBezTo>
                        <a:pt x="5" y="5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7"/>
                        <a:pt x="3" y="9"/>
                        <a:pt x="4" y="12"/>
                      </a:cubicBezTo>
                      <a:cubicBezTo>
                        <a:pt x="5" y="8"/>
                        <a:pt x="8" y="6"/>
                        <a:pt x="8" y="6"/>
                      </a:cubicBezTo>
                      <a:cubicBezTo>
                        <a:pt x="8" y="6"/>
                        <a:pt x="8" y="10"/>
                        <a:pt x="9" y="13"/>
                      </a:cubicBezTo>
                      <a:cubicBezTo>
                        <a:pt x="10" y="10"/>
                        <a:pt x="12" y="6"/>
                        <a:pt x="12" y="6"/>
                      </a:cubicBezTo>
                      <a:cubicBezTo>
                        <a:pt x="12" y="7"/>
                        <a:pt x="12" y="10"/>
                        <a:pt x="14" y="12"/>
                      </a:cubicBezTo>
                      <a:cubicBezTo>
                        <a:pt x="15" y="11"/>
                        <a:pt x="16" y="8"/>
                        <a:pt x="16" y="7"/>
                      </a:cubicBezTo>
                      <a:cubicBezTo>
                        <a:pt x="16" y="7"/>
                        <a:pt x="19" y="12"/>
                        <a:pt x="20" y="13"/>
                      </a:cubicBezTo>
                      <a:cubicBezTo>
                        <a:pt x="21" y="10"/>
                        <a:pt x="21" y="7"/>
                        <a:pt x="21" y="7"/>
                      </a:cubicBezTo>
                      <a:cubicBezTo>
                        <a:pt x="21" y="7"/>
                        <a:pt x="25" y="9"/>
                        <a:pt x="28" y="9"/>
                      </a:cubicBezTo>
                      <a:cubicBezTo>
                        <a:pt x="29" y="9"/>
                        <a:pt x="30" y="9"/>
                        <a:pt x="31" y="9"/>
                      </a:cubicBezTo>
                      <a:cubicBezTo>
                        <a:pt x="27" y="8"/>
                        <a:pt x="26" y="5"/>
                        <a:pt x="26" y="4"/>
                      </a:cubicBezTo>
                      <a:cubicBezTo>
                        <a:pt x="26" y="4"/>
                        <a:pt x="30" y="6"/>
                        <a:pt x="33" y="6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3" y="4"/>
                        <a:pt x="26" y="1"/>
                        <a:pt x="26" y="1"/>
                      </a:cubicBezTo>
                      <a:cubicBezTo>
                        <a:pt x="26" y="1"/>
                        <a:pt x="30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1"/>
                        <a:pt x="29" y="0"/>
                        <a:pt x="29" y="0"/>
                      </a:cubicBezTo>
                      <a:cubicBezTo>
                        <a:pt x="30" y="0"/>
                        <a:pt x="32" y="1"/>
                        <a:pt x="32" y="2"/>
                      </a:cubicBezTo>
                      <a:cubicBezTo>
                        <a:pt x="31" y="2"/>
                        <a:pt x="29" y="2"/>
                        <a:pt x="27" y="1"/>
                      </a:cubicBezTo>
                      <a:cubicBezTo>
                        <a:pt x="30" y="2"/>
                        <a:pt x="33" y="4"/>
                        <a:pt x="36" y="6"/>
                      </a:cubicBezTo>
                      <a:cubicBezTo>
                        <a:pt x="33" y="7"/>
                        <a:pt x="27" y="5"/>
                        <a:pt x="26" y="5"/>
                      </a:cubicBezTo>
                      <a:cubicBezTo>
                        <a:pt x="26" y="5"/>
                        <a:pt x="28" y="7"/>
                        <a:pt x="31" y="9"/>
                      </a:cubicBezTo>
                      <a:cubicBezTo>
                        <a:pt x="27" y="11"/>
                        <a:pt x="22" y="8"/>
                        <a:pt x="21" y="7"/>
                      </a:cubicBezTo>
                      <a:cubicBezTo>
                        <a:pt x="21" y="8"/>
                        <a:pt x="21" y="10"/>
                        <a:pt x="20" y="13"/>
                      </a:cubicBezTo>
                      <a:cubicBezTo>
                        <a:pt x="18" y="12"/>
                        <a:pt x="16" y="8"/>
                        <a:pt x="16" y="8"/>
                      </a:cubicBezTo>
                      <a:cubicBezTo>
                        <a:pt x="16" y="8"/>
                        <a:pt x="15" y="11"/>
                        <a:pt x="14" y="12"/>
                      </a:cubicBezTo>
                      <a:cubicBezTo>
                        <a:pt x="12" y="11"/>
                        <a:pt x="12" y="8"/>
                        <a:pt x="12" y="7"/>
                      </a:cubicBezTo>
                      <a:cubicBezTo>
                        <a:pt x="12" y="8"/>
                        <a:pt x="10" y="10"/>
                        <a:pt x="9" y="13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4" name="Freeform 1770"/>
                <p:cNvSpPr/>
                <p:nvPr/>
              </p:nvSpPr>
              <p:spPr bwMode="auto">
                <a:xfrm>
                  <a:off x="3760" y="3486"/>
                  <a:ext cx="251" cy="218"/>
                </a:xfrm>
                <a:custGeom>
                  <a:gdLst>
                    <a:gd fmla="*/ 90 w 106" name="T0"/>
                    <a:gd fmla="*/ 12 h 91" name="T1"/>
                    <a:gd fmla="*/ 95 w 106" name="T2"/>
                    <a:gd fmla="*/ 12 h 91" name="T3"/>
                    <a:gd fmla="*/ 81 w 106" name="T4"/>
                    <a:gd fmla="*/ 12 h 91" name="T5"/>
                    <a:gd fmla="*/ 68 w 106" name="T6"/>
                    <a:gd fmla="*/ 11 h 91" name="T7"/>
                    <a:gd fmla="*/ 67 w 106" name="T8"/>
                    <a:gd fmla="*/ 10 h 91" name="T9"/>
                    <a:gd fmla="*/ 63 w 106" name="T10"/>
                    <a:gd fmla="*/ 10 h 91" name="T11"/>
                    <a:gd fmla="*/ 52 w 106" name="T12"/>
                    <a:gd fmla="*/ 13 h 91" name="T13"/>
                    <a:gd fmla="*/ 60 w 106" name="T14"/>
                    <a:gd fmla="*/ 17 h 91" name="T15"/>
                    <a:gd fmla="*/ 68 w 106" name="T16"/>
                    <a:gd fmla="*/ 18 h 91" name="T17"/>
                    <a:gd fmla="*/ 98 w 106" name="T18"/>
                    <a:gd fmla="*/ 29 h 91" name="T19"/>
                    <a:gd fmla="*/ 94 w 106" name="T20"/>
                    <a:gd fmla="*/ 61 h 91" name="T21"/>
                    <a:gd fmla="*/ 94 w 106" name="T22"/>
                    <a:gd fmla="*/ 76 h 91" name="T23"/>
                    <a:gd fmla="*/ 95 w 106" name="T24"/>
                    <a:gd fmla="*/ 89 h 91" name="T25"/>
                    <a:gd fmla="*/ 87 w 106" name="T26"/>
                    <a:gd fmla="*/ 91 h 91" name="T27"/>
                    <a:gd fmla="*/ 82 w 106" name="T28"/>
                    <a:gd fmla="*/ 87 h 91" name="T29"/>
                    <a:gd fmla="*/ 78 w 106" name="T30"/>
                    <a:gd fmla="*/ 86 h 91" name="T31"/>
                    <a:gd fmla="*/ 80 w 106" name="T32"/>
                    <a:gd fmla="*/ 83 h 91" name="T33"/>
                    <a:gd fmla="*/ 85 w 106" name="T34"/>
                    <a:gd fmla="*/ 75 h 91" name="T35"/>
                    <a:gd fmla="*/ 70 w 106" name="T36"/>
                    <a:gd fmla="*/ 58 h 91" name="T37"/>
                    <a:gd fmla="*/ 32 w 106" name="T38"/>
                    <a:gd fmla="*/ 73 h 91" name="T39"/>
                    <a:gd fmla="*/ 42 w 106" name="T40"/>
                    <a:gd fmla="*/ 52 h 91" name="T41"/>
                    <a:gd fmla="*/ 29 w 106" name="T42"/>
                    <a:gd fmla="*/ 79 h 91" name="T43"/>
                    <a:gd fmla="*/ 31 w 106" name="T44"/>
                    <a:gd fmla="*/ 83 h 91" name="T45"/>
                    <a:gd fmla="*/ 18 w 106" name="T46"/>
                    <a:gd fmla="*/ 90 h 91" name="T47"/>
                    <a:gd fmla="*/ 13 w 106" name="T48"/>
                    <a:gd fmla="*/ 90 h 91" name="T49"/>
                    <a:gd fmla="*/ 9 w 106" name="T50"/>
                    <a:gd fmla="*/ 90 h 91" name="T51"/>
                    <a:gd fmla="*/ 19 w 106" name="T52"/>
                    <a:gd fmla="*/ 83 h 91" name="T53"/>
                    <a:gd fmla="*/ 17 w 106" name="T54"/>
                    <a:gd fmla="*/ 55 h 91" name="T55"/>
                    <a:gd fmla="*/ 9 w 106" name="T56"/>
                    <a:gd fmla="*/ 62 h 91" name="T57"/>
                    <a:gd fmla="*/ 21 w 106" name="T58"/>
                    <a:gd fmla="*/ 36 h 91" name="T59"/>
                    <a:gd fmla="*/ 16 w 106" name="T60"/>
                    <a:gd fmla="*/ 34 h 91" name="T61"/>
                    <a:gd fmla="*/ 15 w 106" name="T62"/>
                    <a:gd fmla="*/ 36 h 91" name="T63"/>
                    <a:gd fmla="*/ 11 w 106" name="T64"/>
                    <a:gd fmla="*/ 30 h 91" name="T65"/>
                    <a:gd fmla="*/ 10 w 106" name="T66"/>
                    <a:gd fmla="*/ 30 h 91" name="T67"/>
                    <a:gd fmla="*/ 5 w 106" name="T68"/>
                    <a:gd fmla="*/ 30 h 91" name="T69"/>
                    <a:gd fmla="*/ 15 w 106" name="T70"/>
                    <a:gd fmla="*/ 25 h 91" name="T71"/>
                    <a:gd fmla="*/ 23 w 106" name="T72"/>
                    <a:gd fmla="*/ 29 h 91" name="T73"/>
                    <a:gd fmla="*/ 16 w 106" name="T74"/>
                    <a:gd fmla="*/ 21 h 91" name="T75"/>
                    <a:gd fmla="*/ 8 w 106" name="T76"/>
                    <a:gd fmla="*/ 18 h 91" name="T77"/>
                    <a:gd fmla="*/ 7 w 106" name="T78"/>
                    <a:gd fmla="*/ 13 h 91" name="T79"/>
                    <a:gd fmla="*/ 16 w 106" name="T80"/>
                    <a:gd fmla="*/ 7 h 91" name="T81"/>
                    <a:gd fmla="*/ 26 w 106" name="T82"/>
                    <a:gd fmla="*/ 3 h 91" name="T83"/>
                    <a:gd fmla="*/ 34 w 106" name="T84"/>
                    <a:gd fmla="*/ 2 h 91" name="T85"/>
                    <a:gd fmla="*/ 46 w 106" name="T86"/>
                    <a:gd fmla="*/ 6 h 91" name="T87"/>
                    <a:gd fmla="*/ 44 w 106" name="T88"/>
                    <a:gd fmla="*/ 19 h 91" name="T89"/>
                    <a:gd fmla="*/ 43 w 106" name="T90"/>
                    <a:gd fmla="*/ 25 h 91" name="T91"/>
                    <a:gd fmla="*/ 44 w 106" name="T92"/>
                    <a:gd fmla="*/ 33 h 91" name="T93"/>
                    <a:gd fmla="*/ 59 w 106" name="T94"/>
                    <a:gd fmla="*/ 32 h 91" name="T95"/>
                    <a:gd fmla="*/ 91 w 106" name="T96"/>
                    <a:gd fmla="*/ 31 h 91" name="T97"/>
                    <a:gd fmla="*/ 85 w 106" name="T98"/>
                    <a:gd fmla="*/ 20 h 91" name="T99"/>
                    <a:gd fmla="*/ 64 w 106" name="T100"/>
                    <a:gd fmla="*/ 23 h 91" name="T101"/>
                    <a:gd fmla="*/ 47 w 106" name="T102"/>
                    <a:gd fmla="*/ 24 h 91" name="T103"/>
                    <a:gd fmla="*/ 60 w 106" name="T104"/>
                    <a:gd fmla="*/ 1 h 91" name="T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b="b" l="0" r="r" t="0"/>
                  <a:pathLst>
                    <a:path h="91" w="105">
                      <a:moveTo>
                        <a:pt x="60" y="1"/>
                      </a:moveTo>
                      <a:cubicBezTo>
                        <a:pt x="69" y="0"/>
                        <a:pt x="83" y="7"/>
                        <a:pt x="90" y="12"/>
                      </a:cubicBezTo>
                      <a:cubicBezTo>
                        <a:pt x="90" y="11"/>
                        <a:pt x="90" y="9"/>
                        <a:pt x="92" y="8"/>
                      </a:cubicBezTo>
                      <a:cubicBezTo>
                        <a:pt x="94" y="7"/>
                        <a:pt x="96" y="9"/>
                        <a:pt x="95" y="12"/>
                      </a:cubicBezTo>
                      <a:cubicBezTo>
                        <a:pt x="93" y="17"/>
                        <a:pt x="83" y="11"/>
                        <a:pt x="80" y="9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77" y="12"/>
                        <a:pt x="76" y="11"/>
                        <a:pt x="73" y="7"/>
                      </a:cubicBezTo>
                      <a:cubicBezTo>
                        <a:pt x="72" y="10"/>
                        <a:pt x="72" y="11"/>
                        <a:pt x="68" y="11"/>
                      </a:cubicBezTo>
                      <a:cubicBezTo>
                        <a:pt x="69" y="8"/>
                        <a:pt x="70" y="7"/>
                        <a:pt x="68" y="5"/>
                      </a:cubicBezTo>
                      <a:cubicBezTo>
                        <a:pt x="67" y="10"/>
                        <a:pt x="67" y="10"/>
                        <a:pt x="67" y="10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3" y="10"/>
                        <a:pt x="63" y="10"/>
                        <a:pt x="63" y="10"/>
                      </a:cubicBezTo>
                      <a:cubicBezTo>
                        <a:pt x="62" y="9"/>
                        <a:pt x="59" y="7"/>
                        <a:pt x="57" y="7"/>
                      </a:cubicBezTo>
                      <a:cubicBezTo>
                        <a:pt x="55" y="6"/>
                        <a:pt x="53" y="11"/>
                        <a:pt x="52" y="13"/>
                      </a:cubicBezTo>
                      <a:cubicBezTo>
                        <a:pt x="55" y="11"/>
                        <a:pt x="55" y="9"/>
                        <a:pt x="59" y="11"/>
                      </a:cubicBezTo>
                      <a:cubicBezTo>
                        <a:pt x="57" y="13"/>
                        <a:pt x="58" y="15"/>
                        <a:pt x="60" y="17"/>
                      </a:cubicBezTo>
                      <a:cubicBezTo>
                        <a:pt x="60" y="17"/>
                        <a:pt x="61" y="14"/>
                        <a:pt x="61" y="13"/>
                      </a:cubicBezTo>
                      <a:cubicBezTo>
                        <a:pt x="62" y="14"/>
                        <a:pt x="65" y="18"/>
                        <a:pt x="68" y="18"/>
                      </a:cubicBezTo>
                      <a:cubicBezTo>
                        <a:pt x="71" y="18"/>
                        <a:pt x="73" y="17"/>
                        <a:pt x="76" y="16"/>
                      </a:cubicBezTo>
                      <a:cubicBezTo>
                        <a:pt x="84" y="16"/>
                        <a:pt x="102" y="17"/>
                        <a:pt x="98" y="29"/>
                      </a:cubicBezTo>
                      <a:cubicBezTo>
                        <a:pt x="97" y="32"/>
                        <a:pt x="96" y="34"/>
                        <a:pt x="95" y="35"/>
                      </a:cubicBezTo>
                      <a:cubicBezTo>
                        <a:pt x="106" y="39"/>
                        <a:pt x="96" y="54"/>
                        <a:pt x="94" y="61"/>
                      </a:cubicBezTo>
                      <a:cubicBezTo>
                        <a:pt x="92" y="68"/>
                        <a:pt x="93" y="73"/>
                        <a:pt x="101" y="72"/>
                      </a:cubicBezTo>
                      <a:cubicBezTo>
                        <a:pt x="100" y="75"/>
                        <a:pt x="97" y="76"/>
                        <a:pt x="94" y="76"/>
                      </a:cubicBezTo>
                      <a:cubicBezTo>
                        <a:pt x="94" y="76"/>
                        <a:pt x="94" y="78"/>
                        <a:pt x="96" y="79"/>
                      </a:cubicBezTo>
                      <a:cubicBezTo>
                        <a:pt x="93" y="82"/>
                        <a:pt x="97" y="87"/>
                        <a:pt x="95" y="89"/>
                      </a:cubicBezTo>
                      <a:cubicBezTo>
                        <a:pt x="92" y="91"/>
                        <a:pt x="87" y="88"/>
                        <a:pt x="87" y="88"/>
                      </a:cubicBezTo>
                      <a:cubicBezTo>
                        <a:pt x="87" y="91"/>
                        <a:pt x="87" y="91"/>
                        <a:pt x="87" y="91"/>
                      </a:cubicBezTo>
                      <a:cubicBezTo>
                        <a:pt x="87" y="91"/>
                        <a:pt x="81" y="90"/>
                        <a:pt x="81" y="90"/>
                      </a:cubicBezTo>
                      <a:cubicBezTo>
                        <a:pt x="81" y="90"/>
                        <a:pt x="82" y="87"/>
                        <a:pt x="82" y="87"/>
                      </a:cubicBezTo>
                      <a:cubicBezTo>
                        <a:pt x="81" y="89"/>
                        <a:pt x="79" y="90"/>
                        <a:pt x="76" y="90"/>
                      </a:cubicBezTo>
                      <a:cubicBezTo>
                        <a:pt x="76" y="90"/>
                        <a:pt x="76" y="88"/>
                        <a:pt x="78" y="86"/>
                      </a:cubicBezTo>
                      <a:cubicBezTo>
                        <a:pt x="75" y="89"/>
                        <a:pt x="75" y="90"/>
                        <a:pt x="73" y="90"/>
                      </a:cubicBezTo>
                      <a:cubicBezTo>
                        <a:pt x="73" y="86"/>
                        <a:pt x="75" y="81"/>
                        <a:pt x="80" y="83"/>
                      </a:cubicBezTo>
                      <a:cubicBezTo>
                        <a:pt x="81" y="83"/>
                        <a:pt x="83" y="85"/>
                        <a:pt x="84" y="83"/>
                      </a:cubicBezTo>
                      <a:cubicBezTo>
                        <a:pt x="85" y="82"/>
                        <a:pt x="85" y="77"/>
                        <a:pt x="85" y="75"/>
                      </a:cubicBezTo>
                      <a:cubicBezTo>
                        <a:pt x="85" y="68"/>
                        <a:pt x="84" y="69"/>
                        <a:pt x="80" y="65"/>
                      </a:cubicBezTo>
                      <a:cubicBezTo>
                        <a:pt x="77" y="62"/>
                        <a:pt x="74" y="58"/>
                        <a:pt x="70" y="58"/>
                      </a:cubicBezTo>
                      <a:cubicBezTo>
                        <a:pt x="66" y="57"/>
                        <a:pt x="59" y="61"/>
                        <a:pt x="56" y="63"/>
                      </a:cubicBezTo>
                      <a:cubicBezTo>
                        <a:pt x="48" y="68"/>
                        <a:pt x="41" y="71"/>
                        <a:pt x="32" y="73"/>
                      </a:cubicBezTo>
                      <a:cubicBezTo>
                        <a:pt x="32" y="73"/>
                        <a:pt x="32" y="72"/>
                        <a:pt x="32" y="72"/>
                      </a:cubicBezTo>
                      <a:cubicBezTo>
                        <a:pt x="32" y="71"/>
                        <a:pt x="41" y="64"/>
                        <a:pt x="42" y="52"/>
                      </a:cubicBezTo>
                      <a:cubicBezTo>
                        <a:pt x="40" y="64"/>
                        <a:pt x="31" y="70"/>
                        <a:pt x="31" y="72"/>
                      </a:cubicBezTo>
                      <a:cubicBezTo>
                        <a:pt x="31" y="75"/>
                        <a:pt x="29" y="78"/>
                        <a:pt x="29" y="79"/>
                      </a:cubicBezTo>
                      <a:cubicBezTo>
                        <a:pt x="30" y="78"/>
                        <a:pt x="33" y="76"/>
                        <a:pt x="37" y="76"/>
                      </a:cubicBezTo>
                      <a:cubicBezTo>
                        <a:pt x="36" y="81"/>
                        <a:pt x="32" y="80"/>
                        <a:pt x="31" y="83"/>
                      </a:cubicBezTo>
                      <a:cubicBezTo>
                        <a:pt x="31" y="85"/>
                        <a:pt x="34" y="88"/>
                        <a:pt x="31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20" y="87"/>
                        <a:pt x="20" y="86"/>
                      </a:cubicBezTo>
                      <a:cubicBezTo>
                        <a:pt x="18" y="87"/>
                        <a:pt x="17" y="90"/>
                        <a:pt x="13" y="90"/>
                      </a:cubicBezTo>
                      <a:cubicBezTo>
                        <a:pt x="13" y="89"/>
                        <a:pt x="15" y="87"/>
                        <a:pt x="15" y="87"/>
                      </a:cubicBezTo>
                      <a:cubicBezTo>
                        <a:pt x="13" y="89"/>
                        <a:pt x="12" y="90"/>
                        <a:pt x="9" y="90"/>
                      </a:cubicBezTo>
                      <a:cubicBezTo>
                        <a:pt x="10" y="87"/>
                        <a:pt x="10" y="84"/>
                        <a:pt x="13" y="84"/>
                      </a:cubicBezTo>
                      <a:cubicBezTo>
                        <a:pt x="15" y="83"/>
                        <a:pt x="18" y="85"/>
                        <a:pt x="19" y="83"/>
                      </a:cubicBezTo>
                      <a:cubicBezTo>
                        <a:pt x="23" y="78"/>
                        <a:pt x="19" y="70"/>
                        <a:pt x="18" y="65"/>
                      </a:cubicBezTo>
                      <a:cubicBezTo>
                        <a:pt x="18" y="61"/>
                        <a:pt x="18" y="60"/>
                        <a:pt x="17" y="55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4" y="67"/>
                        <a:pt x="11" y="65"/>
                        <a:pt x="9" y="62"/>
                      </a:cubicBezTo>
                      <a:cubicBezTo>
                        <a:pt x="3" y="55"/>
                        <a:pt x="5" y="47"/>
                        <a:pt x="12" y="42"/>
                      </a:cubicBezTo>
                      <a:cubicBezTo>
                        <a:pt x="15" y="39"/>
                        <a:pt x="17" y="38"/>
                        <a:pt x="21" y="36"/>
                      </a:cubicBezTo>
                      <a:cubicBezTo>
                        <a:pt x="20" y="34"/>
                        <a:pt x="22" y="32"/>
                        <a:pt x="19" y="31"/>
                      </a:cubicBezTo>
                      <a:cubicBezTo>
                        <a:pt x="19" y="33"/>
                        <a:pt x="18" y="35"/>
                        <a:pt x="16" y="34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4" y="30"/>
                        <a:pt x="15" y="36"/>
                      </a:cubicBezTo>
                      <a:cubicBezTo>
                        <a:pt x="11" y="34"/>
                        <a:pt x="13" y="30"/>
                        <a:pt x="13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0"/>
                        <a:pt x="11" y="35"/>
                        <a:pt x="9" y="36"/>
                      </a:cubicBezTo>
                      <a:cubicBezTo>
                        <a:pt x="9" y="34"/>
                        <a:pt x="10" y="30"/>
                        <a:pt x="10" y="30"/>
                      </a:cubicBezTo>
                      <a:cubicBezTo>
                        <a:pt x="10" y="30"/>
                        <a:pt x="5" y="36"/>
                        <a:pt x="3" y="34"/>
                      </a:cubicBezTo>
                      <a:cubicBezTo>
                        <a:pt x="4" y="32"/>
                        <a:pt x="5" y="32"/>
                        <a:pt x="5" y="30"/>
                      </a:cubicBezTo>
                      <a:cubicBezTo>
                        <a:pt x="5" y="28"/>
                        <a:pt x="4" y="25"/>
                        <a:pt x="4" y="25"/>
                      </a:cubicBezTo>
                      <a:cubicBezTo>
                        <a:pt x="5" y="25"/>
                        <a:pt x="11" y="27"/>
                        <a:pt x="15" y="25"/>
                      </a:cubicBezTo>
                      <a:cubicBezTo>
                        <a:pt x="14" y="26"/>
                        <a:pt x="14" y="28"/>
                        <a:pt x="14" y="28"/>
                      </a:cubicBezTo>
                      <a:cubicBezTo>
                        <a:pt x="19" y="27"/>
                        <a:pt x="19" y="27"/>
                        <a:pt x="23" y="29"/>
                      </a:cubicBezTo>
                      <a:cubicBezTo>
                        <a:pt x="23" y="23"/>
                        <a:pt x="19" y="22"/>
                        <a:pt x="16" y="18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21"/>
                        <a:pt x="12" y="20"/>
                        <a:pt x="10" y="16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4" y="16"/>
                        <a:pt x="0" y="9"/>
                        <a:pt x="7" y="10"/>
                      </a:cubicBezTo>
                      <a:cubicBezTo>
                        <a:pt x="10" y="10"/>
                        <a:pt x="7" y="13"/>
                        <a:pt x="7" y="13"/>
                      </a:cubicBezTo>
                      <a:cubicBezTo>
                        <a:pt x="7" y="13"/>
                        <a:pt x="16" y="10"/>
                        <a:pt x="20" y="10"/>
                      </a:cubicBezTo>
                      <a:cubicBezTo>
                        <a:pt x="20" y="10"/>
                        <a:pt x="19" y="8"/>
                        <a:pt x="16" y="7"/>
                      </a:cubicBezTo>
                      <a:cubicBezTo>
                        <a:pt x="19" y="5"/>
                        <a:pt x="21" y="4"/>
                        <a:pt x="23" y="9"/>
                      </a:cubicBezTo>
                      <a:cubicBezTo>
                        <a:pt x="26" y="9"/>
                        <a:pt x="27" y="7"/>
                        <a:pt x="26" y="3"/>
                      </a:cubicBezTo>
                      <a:cubicBezTo>
                        <a:pt x="29" y="3"/>
                        <a:pt x="31" y="5"/>
                        <a:pt x="32" y="7"/>
                      </a:cubicBezTo>
                      <a:cubicBezTo>
                        <a:pt x="33" y="7"/>
                        <a:pt x="34" y="6"/>
                        <a:pt x="34" y="2"/>
                      </a:cubicBezTo>
                      <a:cubicBezTo>
                        <a:pt x="37" y="5"/>
                        <a:pt x="38" y="5"/>
                        <a:pt x="39" y="7"/>
                      </a:cubicBezTo>
                      <a:cubicBezTo>
                        <a:pt x="41" y="8"/>
                        <a:pt x="43" y="7"/>
                        <a:pt x="46" y="6"/>
                      </a:cubicBezTo>
                      <a:cubicBezTo>
                        <a:pt x="46" y="9"/>
                        <a:pt x="46" y="10"/>
                        <a:pt x="42" y="12"/>
                      </a:cubicBezTo>
                      <a:cubicBezTo>
                        <a:pt x="45" y="14"/>
                        <a:pt x="45" y="18"/>
                        <a:pt x="44" y="19"/>
                      </a:cubicBezTo>
                      <a:cubicBezTo>
                        <a:pt x="44" y="19"/>
                        <a:pt x="43" y="19"/>
                        <a:pt x="43" y="19"/>
                      </a:cubicBezTo>
                      <a:cubicBezTo>
                        <a:pt x="43" y="20"/>
                        <a:pt x="43" y="23"/>
                        <a:pt x="43" y="25"/>
                      </a:cubicBezTo>
                      <a:cubicBezTo>
                        <a:pt x="41" y="25"/>
                        <a:pt x="41" y="25"/>
                        <a:pt x="41" y="25"/>
                      </a:cubicBezTo>
                      <a:cubicBezTo>
                        <a:pt x="44" y="33"/>
                        <a:pt x="44" y="33"/>
                        <a:pt x="44" y="33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8" y="33"/>
                        <a:pt x="54" y="34"/>
                        <a:pt x="59" y="32"/>
                      </a:cubicBezTo>
                      <a:cubicBezTo>
                        <a:pt x="66" y="31"/>
                        <a:pt x="73" y="29"/>
                        <a:pt x="80" y="29"/>
                      </a:cubicBezTo>
                      <a:cubicBezTo>
                        <a:pt x="85" y="29"/>
                        <a:pt x="85" y="31"/>
                        <a:pt x="91" y="31"/>
                      </a:cubicBezTo>
                      <a:cubicBezTo>
                        <a:pt x="91" y="27"/>
                        <a:pt x="91" y="27"/>
                        <a:pt x="91" y="27"/>
                      </a:cubicBezTo>
                      <a:cubicBezTo>
                        <a:pt x="91" y="24"/>
                        <a:pt x="89" y="21"/>
                        <a:pt x="85" y="20"/>
                      </a:cubicBezTo>
                      <a:cubicBezTo>
                        <a:pt x="82" y="20"/>
                        <a:pt x="78" y="21"/>
                        <a:pt x="76" y="22"/>
                      </a:cubicBezTo>
                      <a:cubicBezTo>
                        <a:pt x="73" y="23"/>
                        <a:pt x="68" y="23"/>
                        <a:pt x="64" y="23"/>
                      </a:cubicBezTo>
                      <a:cubicBezTo>
                        <a:pt x="54" y="21"/>
                        <a:pt x="55" y="20"/>
                        <a:pt x="52" y="18"/>
                      </a:cubicBezTo>
                      <a:cubicBezTo>
                        <a:pt x="49" y="19"/>
                        <a:pt x="48" y="21"/>
                        <a:pt x="47" y="24"/>
                      </a:cubicBezTo>
                      <a:cubicBezTo>
                        <a:pt x="45" y="21"/>
                        <a:pt x="46" y="17"/>
                        <a:pt x="48" y="16"/>
                      </a:cubicBezTo>
                      <a:cubicBezTo>
                        <a:pt x="46" y="7"/>
                        <a:pt x="52" y="3"/>
                        <a:pt x="60" y="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5" name="Freeform 1771"/>
                <p:cNvSpPr/>
                <p:nvPr/>
              </p:nvSpPr>
              <p:spPr bwMode="auto">
                <a:xfrm>
                  <a:off x="3881" y="3613"/>
                  <a:ext cx="68" cy="89"/>
                </a:xfrm>
                <a:custGeom>
                  <a:gdLst>
                    <a:gd fmla="*/ 12 w 29" name="T0"/>
                    <a:gd fmla="*/ 21 h 37" name="T1"/>
                    <a:gd fmla="*/ 6 w 29" name="T2"/>
                    <a:gd fmla="*/ 11 h 37" name="T3"/>
                    <a:gd fmla="*/ 25 w 29" name="T4"/>
                    <a:gd fmla="*/ 9 h 37" name="T5"/>
                    <a:gd fmla="*/ 22 w 29" name="T6"/>
                    <a:gd fmla="*/ 21 h 37" name="T7"/>
                    <a:gd fmla="*/ 29 w 29" name="T8"/>
                    <a:gd fmla="*/ 19 h 37" name="T9"/>
                    <a:gd fmla="*/ 23 w 29" name="T10"/>
                    <a:gd fmla="*/ 25 h 37" name="T11"/>
                    <a:gd fmla="*/ 20 w 29" name="T12"/>
                    <a:gd fmla="*/ 37 h 37" name="T13"/>
                    <a:gd fmla="*/ 9 w 29" name="T14"/>
                    <a:gd fmla="*/ 37 h 37" name="T15"/>
                    <a:gd fmla="*/ 11 w 29" name="T16"/>
                    <a:gd fmla="*/ 34 h 37" name="T17"/>
                    <a:gd fmla="*/ 8 w 29" name="T18"/>
                    <a:gd fmla="*/ 37 h 37" name="T19"/>
                    <a:gd fmla="*/ 4 w 29" name="T20"/>
                    <a:gd fmla="*/ 37 h 37" name="T21"/>
                    <a:gd fmla="*/ 8 w 29" name="T22"/>
                    <a:gd fmla="*/ 33 h 37" name="T23"/>
                    <a:gd fmla="*/ 0 w 29" name="T24"/>
                    <a:gd fmla="*/ 37 h 37" name="T25"/>
                    <a:gd fmla="*/ 11 w 29" name="T26"/>
                    <a:gd fmla="*/ 32 h 37" name="T27"/>
                    <a:gd fmla="*/ 12 w 29" name="T28"/>
                    <a:gd fmla="*/ 21 h 3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7" w="28">
                      <a:moveTo>
                        <a:pt x="12" y="21"/>
                      </a:moveTo>
                      <a:cubicBezTo>
                        <a:pt x="10" y="19"/>
                        <a:pt x="4" y="15"/>
                        <a:pt x="6" y="11"/>
                      </a:cubicBezTo>
                      <a:cubicBezTo>
                        <a:pt x="8" y="7"/>
                        <a:pt x="22" y="0"/>
                        <a:pt x="25" y="9"/>
                      </a:cubicBezTo>
                      <a:cubicBezTo>
                        <a:pt x="26" y="12"/>
                        <a:pt x="23" y="18"/>
                        <a:pt x="22" y="21"/>
                      </a:cubicBezTo>
                      <a:cubicBezTo>
                        <a:pt x="23" y="20"/>
                        <a:pt x="25" y="18"/>
                        <a:pt x="29" y="19"/>
                      </a:cubicBezTo>
                      <a:cubicBezTo>
                        <a:pt x="28" y="22"/>
                        <a:pt x="23" y="25"/>
                        <a:pt x="23" y="25"/>
                      </a:cubicBezTo>
                      <a:cubicBezTo>
                        <a:pt x="24" y="27"/>
                        <a:pt x="20" y="37"/>
                        <a:pt x="20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4" y="37"/>
                        <a:pt x="0" y="37"/>
                      </a:cubicBezTo>
                      <a:cubicBezTo>
                        <a:pt x="1" y="31"/>
                        <a:pt x="5" y="30"/>
                        <a:pt x="11" y="32"/>
                      </a:cubicBezTo>
                      <a:cubicBezTo>
                        <a:pt x="12" y="29"/>
                        <a:pt x="13" y="25"/>
                        <a:pt x="12" y="2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6" name="Freeform 1772"/>
                <p:cNvSpPr>
                  <a:spLocks noEditPoints="1"/>
                </p:cNvSpPr>
                <p:nvPr/>
              </p:nvSpPr>
              <p:spPr bwMode="auto">
                <a:xfrm>
                  <a:off x="3881" y="3623"/>
                  <a:ext cx="68" cy="79"/>
                </a:xfrm>
                <a:custGeom>
                  <a:gdLst>
                    <a:gd fmla="*/ 1 w 29" name="T0"/>
                    <a:gd fmla="*/ 33 h 33" name="T1"/>
                    <a:gd fmla="*/ 0 w 29" name="T2"/>
                    <a:gd fmla="*/ 33 h 33" name="T3"/>
                    <a:gd fmla="*/ 11 w 29" name="T4"/>
                    <a:gd fmla="*/ 28 h 33" name="T5"/>
                    <a:gd fmla="*/ 11 w 29" name="T6"/>
                    <a:gd fmla="*/ 26 h 33" name="T7"/>
                    <a:gd fmla="*/ 12 w 29" name="T8"/>
                    <a:gd fmla="*/ 17 h 33" name="T9"/>
                    <a:gd fmla="*/ 10 w 29" name="T10"/>
                    <a:gd fmla="*/ 15 h 33" name="T11"/>
                    <a:gd fmla="*/ 6 w 29" name="T12"/>
                    <a:gd fmla="*/ 7 h 33" name="T13"/>
                    <a:gd fmla="*/ 19 w 29" name="T14"/>
                    <a:gd fmla="*/ 0 h 33" name="T15"/>
                    <a:gd fmla="*/ 25 w 29" name="T16"/>
                    <a:gd fmla="*/ 5 h 33" name="T17"/>
                    <a:gd fmla="*/ 23 w 29" name="T18"/>
                    <a:gd fmla="*/ 15 h 33" name="T19"/>
                    <a:gd fmla="*/ 22 w 29" name="T20"/>
                    <a:gd fmla="*/ 17 h 33" name="T21"/>
                    <a:gd fmla="*/ 23 w 29" name="T22"/>
                    <a:gd fmla="*/ 16 h 33" name="T23"/>
                    <a:gd fmla="*/ 29 w 29" name="T24"/>
                    <a:gd fmla="*/ 15 h 33" name="T25"/>
                    <a:gd fmla="*/ 23 w 29" name="T26"/>
                    <a:gd fmla="*/ 21 h 33" name="T27"/>
                    <a:gd fmla="*/ 20 w 29" name="T28"/>
                    <a:gd fmla="*/ 33 h 33" name="T29"/>
                    <a:gd fmla="*/ 9 w 29" name="T30"/>
                    <a:gd fmla="*/ 33 h 33" name="T31"/>
                    <a:gd fmla="*/ 11 w 29" name="T32"/>
                    <a:gd fmla="*/ 30 h 33" name="T33"/>
                    <a:gd fmla="*/ 9 w 29" name="T34"/>
                    <a:gd fmla="*/ 33 h 33" name="T35"/>
                    <a:gd fmla="*/ 4 w 29" name="T36"/>
                    <a:gd fmla="*/ 33 h 33" name="T37"/>
                    <a:gd fmla="*/ 6 w 29" name="T38"/>
                    <a:gd fmla="*/ 30 h 33" name="T39"/>
                    <a:gd fmla="*/ 1 w 29" name="T40"/>
                    <a:gd fmla="*/ 33 h 33" name="T41"/>
                    <a:gd fmla="*/ 7 w 29" name="T42"/>
                    <a:gd fmla="*/ 30 h 33" name="T43"/>
                    <a:gd fmla="*/ 4 w 29" name="T44"/>
                    <a:gd fmla="*/ 33 h 33" name="T45"/>
                    <a:gd fmla="*/ 8 w 29" name="T46"/>
                    <a:gd fmla="*/ 33 h 33" name="T47"/>
                    <a:gd fmla="*/ 11 w 29" name="T48"/>
                    <a:gd fmla="*/ 30 h 33" name="T49"/>
                    <a:gd fmla="*/ 9 w 29" name="T50"/>
                    <a:gd fmla="*/ 33 h 33" name="T51"/>
                    <a:gd fmla="*/ 20 w 29" name="T52"/>
                    <a:gd fmla="*/ 33 h 33" name="T53"/>
                    <a:gd fmla="*/ 23 w 29" name="T54"/>
                    <a:gd fmla="*/ 21 h 33" name="T55"/>
                    <a:gd fmla="*/ 29 w 29" name="T56"/>
                    <a:gd fmla="*/ 15 h 33" name="T57"/>
                    <a:gd fmla="*/ 27 w 29" name="T58"/>
                    <a:gd fmla="*/ 15 h 33" name="T59"/>
                    <a:gd fmla="*/ 23 w 29" name="T60"/>
                    <a:gd fmla="*/ 16 h 33" name="T61"/>
                    <a:gd fmla="*/ 22 w 29" name="T62"/>
                    <a:gd fmla="*/ 17 h 33" name="T63"/>
                    <a:gd fmla="*/ 22 w 29" name="T64"/>
                    <a:gd fmla="*/ 15 h 33" name="T65"/>
                    <a:gd fmla="*/ 25 w 29" name="T66"/>
                    <a:gd fmla="*/ 5 h 33" name="T67"/>
                    <a:gd fmla="*/ 19 w 29" name="T68"/>
                    <a:gd fmla="*/ 1 h 33" name="T69"/>
                    <a:gd fmla="*/ 6 w 29" name="T70"/>
                    <a:gd fmla="*/ 7 h 33" name="T71"/>
                    <a:gd fmla="*/ 10 w 29" name="T72"/>
                    <a:gd fmla="*/ 15 h 33" name="T73"/>
                    <a:gd fmla="*/ 12 w 29" name="T74"/>
                    <a:gd fmla="*/ 17 h 33" name="T75"/>
                    <a:gd fmla="*/ 11 w 29" name="T76"/>
                    <a:gd fmla="*/ 26 h 33" name="T77"/>
                    <a:gd fmla="*/ 11 w 29" name="T78"/>
                    <a:gd fmla="*/ 28 h 33" name="T79"/>
                    <a:gd fmla="*/ 6 w 29" name="T80"/>
                    <a:gd fmla="*/ 27 h 33" name="T81"/>
                    <a:gd fmla="*/ 1 w 29" name="T82"/>
                    <a:gd fmla="*/ 33 h 33" name="T83"/>
                    <a:gd fmla="*/ 7 w 29" name="T84"/>
                    <a:gd fmla="*/ 29 h 33" name="T85"/>
                    <a:gd fmla="*/ 7 w 29" name="T86"/>
                    <a:gd fmla="*/ 29 h 33" name="T87"/>
                    <a:gd fmla="*/ 7 w 29" name="T88"/>
                    <a:gd fmla="*/ 30 h 33" name="T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b="b" l="0" r="r" t="0"/>
                  <a:pathLst>
                    <a:path h="33" w="28">
                      <a:moveTo>
                        <a:pt x="1" y="33"/>
                      </a:moveTo>
                      <a:cubicBezTo>
                        <a:pt x="1" y="33"/>
                        <a:pt x="0" y="33"/>
                        <a:pt x="0" y="33"/>
                      </a:cubicBezTo>
                      <a:cubicBezTo>
                        <a:pt x="1" y="27"/>
                        <a:pt x="5" y="25"/>
                        <a:pt x="11" y="28"/>
                      </a:cubicBezTo>
                      <a:cubicBezTo>
                        <a:pt x="11" y="27"/>
                        <a:pt x="11" y="27"/>
                        <a:pt x="11" y="26"/>
                      </a:cubicBezTo>
                      <a:cubicBezTo>
                        <a:pt x="12" y="23"/>
                        <a:pt x="13" y="20"/>
                        <a:pt x="12" y="17"/>
                      </a:cubicBezTo>
                      <a:cubicBezTo>
                        <a:pt x="11" y="17"/>
                        <a:pt x="10" y="16"/>
                        <a:pt x="10" y="15"/>
                      </a:cubicBezTo>
                      <a:cubicBezTo>
                        <a:pt x="7" y="13"/>
                        <a:pt x="5" y="10"/>
                        <a:pt x="6" y="7"/>
                      </a:cubicBezTo>
                      <a:cubicBezTo>
                        <a:pt x="7" y="4"/>
                        <a:pt x="14" y="0"/>
                        <a:pt x="19" y="0"/>
                      </a:cubicBezTo>
                      <a:cubicBezTo>
                        <a:pt x="22" y="0"/>
                        <a:pt x="24" y="2"/>
                        <a:pt x="25" y="5"/>
                      </a:cubicBezTo>
                      <a:cubicBezTo>
                        <a:pt x="26" y="7"/>
                        <a:pt x="24" y="12"/>
                        <a:pt x="23" y="15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4" y="15"/>
                        <a:pt x="26" y="14"/>
                        <a:pt x="29" y="15"/>
                      </a:cubicBezTo>
                      <a:cubicBezTo>
                        <a:pt x="28" y="18"/>
                        <a:pt x="24" y="21"/>
                        <a:pt x="23" y="21"/>
                      </a:cubicBezTo>
                      <a:cubicBezTo>
                        <a:pt x="24" y="23"/>
                        <a:pt x="20" y="33"/>
                        <a:pt x="20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1"/>
                        <a:pt x="3" y="33"/>
                        <a:pt x="1" y="33"/>
                      </a:cubicBezTo>
                      <a:close/>
                      <a:moveTo>
                        <a:pt x="7" y="30"/>
                      </a:move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4" y="23"/>
                        <a:pt x="23" y="21"/>
                      </a:cubicBezTo>
                      <a:cubicBezTo>
                        <a:pt x="23" y="21"/>
                        <a:pt x="28" y="18"/>
                        <a:pt x="29" y="15"/>
                      </a:cubicBezTo>
                      <a:cubicBezTo>
                        <a:pt x="28" y="15"/>
                        <a:pt x="28" y="15"/>
                        <a:pt x="27" y="15"/>
                      </a:cubicBezTo>
                      <a:cubicBezTo>
                        <a:pt x="25" y="15"/>
                        <a:pt x="24" y="16"/>
                        <a:pt x="23" y="16"/>
                      </a:cubicBezTo>
                      <a:cubicBezTo>
                        <a:pt x="23" y="16"/>
                        <a:pt x="23" y="17"/>
                        <a:pt x="22" y="17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3" y="13"/>
                        <a:pt x="25" y="7"/>
                        <a:pt x="25" y="5"/>
                      </a:cubicBezTo>
                      <a:cubicBezTo>
                        <a:pt x="24" y="2"/>
                        <a:pt x="21" y="1"/>
                        <a:pt x="19" y="1"/>
                      </a:cubicBezTo>
                      <a:cubicBezTo>
                        <a:pt x="14" y="1"/>
                        <a:pt x="8" y="4"/>
                        <a:pt x="6" y="7"/>
                      </a:cubicBezTo>
                      <a:cubicBezTo>
                        <a:pt x="5" y="10"/>
                        <a:pt x="8" y="13"/>
                        <a:pt x="10" y="15"/>
                      </a:cubicBezTo>
                      <a:cubicBezTo>
                        <a:pt x="11" y="16"/>
                        <a:pt x="11" y="17"/>
                        <a:pt x="12" y="17"/>
                      </a:cubicBezTo>
                      <a:cubicBezTo>
                        <a:pt x="13" y="20"/>
                        <a:pt x="12" y="23"/>
                        <a:pt x="11" y="26"/>
                      </a:cubicBezTo>
                      <a:cubicBezTo>
                        <a:pt x="11" y="27"/>
                        <a:pt x="11" y="28"/>
                        <a:pt x="11" y="28"/>
                      </a:cubicBezTo>
                      <a:cubicBezTo>
                        <a:pt x="9" y="27"/>
                        <a:pt x="7" y="27"/>
                        <a:pt x="6" y="27"/>
                      </a:cubicBezTo>
                      <a:cubicBezTo>
                        <a:pt x="3" y="27"/>
                        <a:pt x="1" y="29"/>
                        <a:pt x="1" y="33"/>
                      </a:cubicBezTo>
                      <a:cubicBezTo>
                        <a:pt x="4" y="33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30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7" name="Freeform 1773"/>
                <p:cNvSpPr/>
                <p:nvPr/>
              </p:nvSpPr>
              <p:spPr bwMode="auto">
                <a:xfrm>
                  <a:off x="3803" y="3515"/>
                  <a:ext cx="12" cy="14"/>
                </a:xfrm>
                <a:custGeom>
                  <a:gdLst>
                    <a:gd fmla="*/ 1 w 5" name="T0"/>
                    <a:gd fmla="*/ 1 h 6" name="T1"/>
                    <a:gd fmla="*/ 2 w 5" name="T2"/>
                    <a:gd fmla="*/ 5 h 6" name="T3"/>
                    <a:gd fmla="*/ 1 w 5" name="T4"/>
                    <a:gd fmla="*/ 1 h 6" name="T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b="b" l="0" r="r" t="0"/>
                  <a:pathLst>
                    <a:path h="6" w="5">
                      <a:moveTo>
                        <a:pt x="1" y="1"/>
                      </a:moveTo>
                      <a:cubicBezTo>
                        <a:pt x="0" y="2"/>
                        <a:pt x="1" y="6"/>
                        <a:pt x="2" y="5"/>
                      </a:cubicBezTo>
                      <a:cubicBezTo>
                        <a:pt x="5" y="4"/>
                        <a:pt x="2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8" name="Freeform 1774"/>
                <p:cNvSpPr>
                  <a:spLocks noEditPoints="1"/>
                </p:cNvSpPr>
                <p:nvPr/>
              </p:nvSpPr>
              <p:spPr bwMode="auto">
                <a:xfrm>
                  <a:off x="3803" y="3517"/>
                  <a:ext cx="7" cy="12"/>
                </a:xfrm>
                <a:custGeom>
                  <a:gdLst>
                    <a:gd fmla="*/ 2 w 3" name="T0"/>
                    <a:gd fmla="*/ 5 h 5" name="T1"/>
                    <a:gd fmla="*/ 0 w 3" name="T2"/>
                    <a:gd fmla="*/ 3 h 5" name="T3"/>
                    <a:gd fmla="*/ 1 w 3" name="T4"/>
                    <a:gd fmla="*/ 0 h 5" name="T5"/>
                    <a:gd fmla="*/ 3 w 3" name="T6"/>
                    <a:gd fmla="*/ 2 h 5" name="T7"/>
                    <a:gd fmla="*/ 2 w 3" name="T8"/>
                    <a:gd fmla="*/ 4 h 5" name="T9"/>
                    <a:gd fmla="*/ 2 w 3" name="T10"/>
                    <a:gd fmla="*/ 5 h 5" name="T11"/>
                    <a:gd fmla="*/ 1 w 3" name="T12"/>
                    <a:gd fmla="*/ 0 h 5" name="T13"/>
                    <a:gd fmla="*/ 1 w 3" name="T14"/>
                    <a:gd fmla="*/ 3 h 5" name="T15"/>
                    <a:gd fmla="*/ 2 w 3" name="T16"/>
                    <a:gd fmla="*/ 4 h 5" name="T17"/>
                    <a:gd fmla="*/ 2 w 3" name="T18"/>
                    <a:gd fmla="*/ 4 h 5" name="T19"/>
                    <a:gd fmla="*/ 2 w 3" name="T20"/>
                    <a:gd fmla="*/ 4 h 5" name="T21"/>
                    <a:gd fmla="*/ 3 w 3" name="T22"/>
                    <a:gd fmla="*/ 3 h 5" name="T23"/>
                    <a:gd fmla="*/ 1 w 3" name="T24"/>
                    <a:gd fmla="*/ 0 h 5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5" w="3">
                      <a:moveTo>
                        <a:pt x="2" y="5"/>
                      </a:moveTo>
                      <a:cubicBezTo>
                        <a:pt x="1" y="5"/>
                        <a:pt x="1" y="4"/>
                        <a:pt x="0" y="3"/>
                      </a:cubicBezTo>
                      <a:cubicBezTo>
                        <a:pt x="0" y="2"/>
                        <a:pt x="0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3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1" y="3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39" name="Freeform 1775"/>
                <p:cNvSpPr/>
                <p:nvPr/>
              </p:nvSpPr>
              <p:spPr bwMode="auto">
                <a:xfrm>
                  <a:off x="3808" y="3513"/>
                  <a:ext cx="47" cy="14"/>
                </a:xfrm>
                <a:custGeom>
                  <a:gdLst>
                    <a:gd fmla="*/ 0 w 20" name="T0"/>
                    <a:gd fmla="*/ 0 h 6" name="T1"/>
                    <a:gd fmla="*/ 9 w 20" name="T2"/>
                    <a:gd fmla="*/ 5 h 6" name="T3"/>
                    <a:gd fmla="*/ 7 w 20" name="T4"/>
                    <a:gd fmla="*/ 1 h 6" name="T5"/>
                    <a:gd fmla="*/ 15 w 20" name="T6"/>
                    <a:gd fmla="*/ 4 h 6" name="T7"/>
                    <a:gd fmla="*/ 12 w 20" name="T8"/>
                    <a:gd fmla="*/ 1 h 6" name="T9"/>
                    <a:gd fmla="*/ 20 w 20" name="T10"/>
                    <a:gd fmla="*/ 1 h 6" name="T11"/>
                    <a:gd fmla="*/ 0 w 20" name="T12"/>
                    <a:gd fmla="*/ 0 h 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" w="20">
                      <a:moveTo>
                        <a:pt x="0" y="0"/>
                      </a:moveTo>
                      <a:cubicBezTo>
                        <a:pt x="2" y="2"/>
                        <a:pt x="5" y="6"/>
                        <a:pt x="9" y="5"/>
                      </a:cubicBezTo>
                      <a:cubicBezTo>
                        <a:pt x="6" y="3"/>
                        <a:pt x="7" y="1"/>
                        <a:pt x="7" y="1"/>
                      </a:cubicBezTo>
                      <a:cubicBezTo>
                        <a:pt x="8" y="3"/>
                        <a:pt x="14" y="5"/>
                        <a:pt x="15" y="4"/>
                      </a:cubicBez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5" y="1"/>
                        <a:pt x="18" y="2"/>
                        <a:pt x="2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0" name="Freeform 1776"/>
                <p:cNvSpPr/>
                <p:nvPr/>
              </p:nvSpPr>
              <p:spPr bwMode="auto">
                <a:xfrm>
                  <a:off x="3808" y="3513"/>
                  <a:ext cx="47" cy="12"/>
                </a:xfrm>
                <a:custGeom>
                  <a:gdLst>
                    <a:gd fmla="*/ 8 w 20" name="T0"/>
                    <a:gd fmla="*/ 5 h 5" name="T1"/>
                    <a:gd fmla="*/ 1 w 20" name="T2"/>
                    <a:gd fmla="*/ 2 h 5" name="T3"/>
                    <a:gd fmla="*/ 0 w 20" name="T4"/>
                    <a:gd fmla="*/ 1 h 5" name="T5"/>
                    <a:gd fmla="*/ 0 w 20" name="T6"/>
                    <a:gd fmla="*/ 0 h 5" name="T7"/>
                    <a:gd fmla="*/ 0 w 20" name="T8"/>
                    <a:gd fmla="*/ 0 h 5" name="T9"/>
                    <a:gd fmla="*/ 2 w 20" name="T10"/>
                    <a:gd fmla="*/ 2 h 5" name="T11"/>
                    <a:gd fmla="*/ 9 w 20" name="T12"/>
                    <a:gd fmla="*/ 5 h 5" name="T13"/>
                    <a:gd fmla="*/ 7 w 20" name="T14"/>
                    <a:gd fmla="*/ 1 h 5" name="T15"/>
                    <a:gd fmla="*/ 15 w 20" name="T16"/>
                    <a:gd fmla="*/ 4 h 5" name="T17"/>
                    <a:gd fmla="*/ 15 w 20" name="T18"/>
                    <a:gd fmla="*/ 4 h 5" name="T19"/>
                    <a:gd fmla="*/ 12 w 20" name="T20"/>
                    <a:gd fmla="*/ 1 h 5" name="T21"/>
                    <a:gd fmla="*/ 13 w 20" name="T22"/>
                    <a:gd fmla="*/ 1 h 5" name="T23"/>
                    <a:gd fmla="*/ 20 w 20" name="T24"/>
                    <a:gd fmla="*/ 1 h 5" name="T25"/>
                    <a:gd fmla="*/ 13 w 20" name="T26"/>
                    <a:gd fmla="*/ 1 h 5" name="T27"/>
                    <a:gd fmla="*/ 12 w 20" name="T28"/>
                    <a:gd fmla="*/ 1 h 5" name="T29"/>
                    <a:gd fmla="*/ 15 w 20" name="T30"/>
                    <a:gd fmla="*/ 3 h 5" name="T31"/>
                    <a:gd fmla="*/ 15 w 20" name="T32"/>
                    <a:gd fmla="*/ 4 h 5" name="T33"/>
                    <a:gd fmla="*/ 7 w 20" name="T34"/>
                    <a:gd fmla="*/ 1 h 5" name="T35"/>
                    <a:gd fmla="*/ 9 w 20" name="T36"/>
                    <a:gd fmla="*/ 5 h 5" name="T37"/>
                    <a:gd fmla="*/ 8 w 20" name="T38"/>
                    <a:gd fmla="*/ 5 h 5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5" w="20">
                      <a:moveTo>
                        <a:pt x="8" y="5"/>
                      </a:moveTo>
                      <a:cubicBezTo>
                        <a:pt x="6" y="5"/>
                        <a:pt x="3" y="3"/>
                        <a:pt x="1" y="2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4" y="3"/>
                        <a:pt x="6" y="5"/>
                        <a:pt x="9" y="5"/>
                      </a:cubicBezTo>
                      <a:cubicBezTo>
                        <a:pt x="6" y="3"/>
                        <a:pt x="7" y="1"/>
                        <a:pt x="7" y="1"/>
                      </a:cubicBezTo>
                      <a:cubicBezTo>
                        <a:pt x="8" y="3"/>
                        <a:pt x="13" y="5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3" y="3"/>
                        <a:pt x="13" y="2"/>
                        <a:pt x="12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5" y="1"/>
                        <a:pt x="18" y="2"/>
                        <a:pt x="20" y="1"/>
                      </a:cubicBezTo>
                      <a:cubicBezTo>
                        <a:pt x="18" y="2"/>
                        <a:pt x="15" y="2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2"/>
                        <a:pt x="13" y="2"/>
                        <a:pt x="15" y="3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8" y="3"/>
                        <a:pt x="7" y="1"/>
                      </a:cubicBezTo>
                      <a:cubicBezTo>
                        <a:pt x="7" y="2"/>
                        <a:pt x="7" y="3"/>
                        <a:pt x="9" y="5"/>
                      </a:cubicBezTo>
                      <a:cubicBezTo>
                        <a:pt x="9" y="5"/>
                        <a:pt x="9" y="5"/>
                        <a:pt x="8" y="5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1" name="Freeform 1777"/>
                <p:cNvSpPr/>
                <p:nvPr/>
              </p:nvSpPr>
              <p:spPr bwMode="auto">
                <a:xfrm>
                  <a:off x="3817" y="3561"/>
                  <a:ext cx="10" cy="16"/>
                </a:xfrm>
                <a:custGeom>
                  <a:gdLst>
                    <a:gd fmla="*/ 0 w 4" name="T0"/>
                    <a:gd fmla="*/ 5 h 7" name="T1"/>
                    <a:gd fmla="*/ 0 w 4" name="T2"/>
                    <a:gd fmla="*/ 2 h 7" name="T3"/>
                    <a:gd fmla="*/ 4 w 4" name="T4"/>
                    <a:gd fmla="*/ 7 h 7" name="T5"/>
                    <a:gd fmla="*/ 3 w 4" name="T6"/>
                    <a:gd fmla="*/ 0 h 7" name="T7"/>
                    <a:gd fmla="*/ 0 w 4" name="T8"/>
                    <a:gd fmla="*/ 5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4">
                      <a:moveTo>
                        <a:pt x="0" y="5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7"/>
                        <a:pt x="4" y="7"/>
                      </a:cubicBezTo>
                      <a:cubicBezTo>
                        <a:pt x="3" y="3"/>
                        <a:pt x="3" y="0"/>
                        <a:pt x="3" y="0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2" name="Freeform 1778"/>
                <p:cNvSpPr/>
                <p:nvPr/>
              </p:nvSpPr>
              <p:spPr bwMode="auto">
                <a:xfrm>
                  <a:off x="3817" y="3561"/>
                  <a:ext cx="10" cy="16"/>
                </a:xfrm>
                <a:custGeom>
                  <a:gdLst>
                    <a:gd fmla="*/ 4 w 4" name="T0"/>
                    <a:gd fmla="*/ 7 h 7" name="T1"/>
                    <a:gd fmla="*/ 0 w 4" name="T2"/>
                    <a:gd fmla="*/ 2 h 7" name="T3"/>
                    <a:gd fmla="*/ 0 w 4" name="T4"/>
                    <a:gd fmla="*/ 5 h 7" name="T5"/>
                    <a:gd fmla="*/ 0 w 4" name="T6"/>
                    <a:gd fmla="*/ 6 h 7" name="T7"/>
                    <a:gd fmla="*/ 0 w 4" name="T8"/>
                    <a:gd fmla="*/ 5 h 7" name="T9"/>
                    <a:gd fmla="*/ 0 w 4" name="T10"/>
                    <a:gd fmla="*/ 2 h 7" name="T11"/>
                    <a:gd fmla="*/ 4 w 4" name="T12"/>
                    <a:gd fmla="*/ 7 h 7" name="T13"/>
                    <a:gd fmla="*/ 3 w 4" name="T14"/>
                    <a:gd fmla="*/ 0 h 7" name="T15"/>
                    <a:gd fmla="*/ 4 w 4" name="T16"/>
                    <a:gd fmla="*/ 7 h 7" name="T17"/>
                    <a:gd fmla="*/ 4 w 4" name="T18"/>
                    <a:gd fmla="*/ 7 h 7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7" w="4">
                      <a:moveTo>
                        <a:pt x="4" y="7"/>
                      </a:moveTo>
                      <a:cubicBezTo>
                        <a:pt x="2" y="7"/>
                        <a:pt x="0" y="3"/>
                        <a:pt x="0" y="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5"/>
                        <a:pt x="0" y="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3" y="7"/>
                        <a:pt x="4" y="7"/>
                      </a:cubicBezTo>
                      <a:cubicBezTo>
                        <a:pt x="3" y="4"/>
                        <a:pt x="3" y="0"/>
                        <a:pt x="3" y="0"/>
                      </a:cubicBezTo>
                      <a:cubicBezTo>
                        <a:pt x="4" y="0"/>
                        <a:pt x="3" y="3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3" name="Freeform 1779"/>
                <p:cNvSpPr/>
                <p:nvPr/>
              </p:nvSpPr>
              <p:spPr bwMode="auto">
                <a:xfrm>
                  <a:off x="3829" y="3563"/>
                  <a:ext cx="35" cy="19"/>
                </a:xfrm>
                <a:custGeom>
                  <a:gdLst>
                    <a:gd fmla="*/ 0 w 15" name="T0"/>
                    <a:gd fmla="*/ 0 h 8" name="T1"/>
                    <a:gd fmla="*/ 7 w 15" name="T2"/>
                    <a:gd fmla="*/ 7 h 8" name="T3"/>
                    <a:gd fmla="*/ 4 w 15" name="T4"/>
                    <a:gd fmla="*/ 0 h 8" name="T5"/>
                    <a:gd fmla="*/ 10 w 15" name="T6"/>
                    <a:gd fmla="*/ 7 h 8" name="T7"/>
                    <a:gd fmla="*/ 8 w 15" name="T8"/>
                    <a:gd fmla="*/ 0 h 8" name="T9"/>
                    <a:gd fmla="*/ 13 w 15" name="T10"/>
                    <a:gd fmla="*/ 6 h 8" name="T11"/>
                    <a:gd fmla="*/ 14 w 15" name="T12"/>
                    <a:gd fmla="*/ 3 h 8" name="T13"/>
                    <a:gd fmla="*/ 0 w 15" name="T14"/>
                    <a:gd fmla="*/ 0 h 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8" w="15">
                      <a:moveTo>
                        <a:pt x="0" y="0"/>
                      </a:moveTo>
                      <a:cubicBezTo>
                        <a:pt x="0" y="0"/>
                        <a:pt x="5" y="8"/>
                        <a:pt x="7" y="7"/>
                      </a:cubicBezTo>
                      <a:cubicBezTo>
                        <a:pt x="3" y="4"/>
                        <a:pt x="4" y="0"/>
                        <a:pt x="4" y="0"/>
                      </a:cubicBezTo>
                      <a:cubicBezTo>
                        <a:pt x="4" y="0"/>
                        <a:pt x="5" y="5"/>
                        <a:pt x="10" y="7"/>
                      </a:cubicBezTo>
                      <a:cubicBezTo>
                        <a:pt x="10" y="4"/>
                        <a:pt x="8" y="0"/>
                        <a:pt x="8" y="0"/>
                      </a:cubicBezTo>
                      <a:cubicBezTo>
                        <a:pt x="8" y="0"/>
                        <a:pt x="12" y="6"/>
                        <a:pt x="13" y="6"/>
                      </a:cubicBezTo>
                      <a:cubicBezTo>
                        <a:pt x="15" y="5"/>
                        <a:pt x="14" y="3"/>
                        <a:pt x="14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4" name="Freeform 1780"/>
                <p:cNvSpPr/>
                <p:nvPr/>
              </p:nvSpPr>
              <p:spPr bwMode="auto">
                <a:xfrm>
                  <a:off x="3829" y="3563"/>
                  <a:ext cx="35" cy="17"/>
                </a:xfrm>
                <a:custGeom>
                  <a:gdLst>
                    <a:gd fmla="*/ 6 w 15" name="T0"/>
                    <a:gd fmla="*/ 7 h 7" name="T1"/>
                    <a:gd fmla="*/ 6 w 15" name="T2"/>
                    <a:gd fmla="*/ 7 h 7" name="T3"/>
                    <a:gd fmla="*/ 0 w 15" name="T4"/>
                    <a:gd fmla="*/ 0 h 7" name="T5"/>
                    <a:gd fmla="*/ 0 w 15" name="T6"/>
                    <a:gd fmla="*/ 0 h 7" name="T7"/>
                    <a:gd fmla="*/ 0 w 15" name="T8"/>
                    <a:gd fmla="*/ 0 h 7" name="T9"/>
                    <a:gd fmla="*/ 6 w 15" name="T10"/>
                    <a:gd fmla="*/ 7 h 7" name="T11"/>
                    <a:gd fmla="*/ 7 w 15" name="T12"/>
                    <a:gd fmla="*/ 7 h 7" name="T13"/>
                    <a:gd fmla="*/ 4 w 15" name="T14"/>
                    <a:gd fmla="*/ 0 h 7" name="T15"/>
                    <a:gd fmla="*/ 10 w 15" name="T16"/>
                    <a:gd fmla="*/ 7 h 7" name="T17"/>
                    <a:gd fmla="*/ 8 w 15" name="T18"/>
                    <a:gd fmla="*/ 0 h 7" name="T19"/>
                    <a:gd fmla="*/ 8 w 15" name="T20"/>
                    <a:gd fmla="*/ 0 h 7" name="T21"/>
                    <a:gd fmla="*/ 8 w 15" name="T22"/>
                    <a:gd fmla="*/ 0 h 7" name="T23"/>
                    <a:gd fmla="*/ 13 w 15" name="T24"/>
                    <a:gd fmla="*/ 6 h 7" name="T25"/>
                    <a:gd fmla="*/ 14 w 15" name="T26"/>
                    <a:gd fmla="*/ 3 h 7" name="T27"/>
                    <a:gd fmla="*/ 14 w 15" name="T28"/>
                    <a:gd fmla="*/ 3 h 7" name="T29"/>
                    <a:gd fmla="*/ 14 w 15" name="T30"/>
                    <a:gd fmla="*/ 6 h 7" name="T31"/>
                    <a:gd fmla="*/ 9 w 15" name="T32"/>
                    <a:gd fmla="*/ 1 h 7" name="T33"/>
                    <a:gd fmla="*/ 10 w 15" name="T34"/>
                    <a:gd fmla="*/ 7 h 7" name="T35"/>
                    <a:gd fmla="*/ 4 w 15" name="T36"/>
                    <a:gd fmla="*/ 1 h 7" name="T37"/>
                    <a:gd fmla="*/ 7 w 15" name="T38"/>
                    <a:gd fmla="*/ 7 h 7" name="T39"/>
                    <a:gd fmla="*/ 6 w 15" name="T40"/>
                    <a:gd fmla="*/ 7 h 7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7" w="15">
                      <a:moveTo>
                        <a:pt x="6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3" y="7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" y="6"/>
                        <a:pt x="6" y="7"/>
                      </a:cubicBezTo>
                      <a:cubicBezTo>
                        <a:pt x="6" y="7"/>
                        <a:pt x="6" y="7"/>
                        <a:pt x="7" y="7"/>
                      </a:cubicBezTo>
                      <a:cubicBezTo>
                        <a:pt x="3" y="4"/>
                        <a:pt x="4" y="0"/>
                        <a:pt x="4" y="0"/>
                      </a:cubicBezTo>
                      <a:cubicBezTo>
                        <a:pt x="4" y="0"/>
                        <a:pt x="5" y="5"/>
                        <a:pt x="10" y="7"/>
                      </a:cubicBezTo>
                      <a:cubicBezTo>
                        <a:pt x="10" y="4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0" y="2"/>
                        <a:pt x="12" y="6"/>
                        <a:pt x="13" y="6"/>
                      </a:cubicBezTo>
                      <a:cubicBezTo>
                        <a:pt x="14" y="5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5" y="5"/>
                        <a:pt x="14" y="6"/>
                      </a:cubicBezTo>
                      <a:cubicBezTo>
                        <a:pt x="12" y="6"/>
                        <a:pt x="10" y="3"/>
                        <a:pt x="9" y="1"/>
                      </a:cubicBezTo>
                      <a:cubicBezTo>
                        <a:pt x="9" y="2"/>
                        <a:pt x="10" y="5"/>
                        <a:pt x="10" y="7"/>
                      </a:cubicBezTo>
                      <a:cubicBezTo>
                        <a:pt x="6" y="6"/>
                        <a:pt x="4" y="2"/>
                        <a:pt x="4" y="1"/>
                      </a:cubicBezTo>
                      <a:cubicBezTo>
                        <a:pt x="4" y="2"/>
                        <a:pt x="4" y="5"/>
                        <a:pt x="7" y="7"/>
                      </a:cubicBezTo>
                      <a:cubicBezTo>
                        <a:pt x="7" y="7"/>
                        <a:pt x="6" y="7"/>
                        <a:pt x="6" y="7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5" name="Freeform 1781"/>
                <p:cNvSpPr/>
                <p:nvPr/>
              </p:nvSpPr>
              <p:spPr bwMode="auto">
                <a:xfrm>
                  <a:off x="3822" y="3539"/>
                  <a:ext cx="40" cy="22"/>
                </a:xfrm>
                <a:custGeom>
                  <a:gdLst>
                    <a:gd fmla="*/ 0 w 17" name="T0"/>
                    <a:gd fmla="*/ 5 h 9" name="T1"/>
                    <a:gd fmla="*/ 3 w 17" name="T2"/>
                    <a:gd fmla="*/ 9 h 9" name="T3"/>
                    <a:gd fmla="*/ 3 w 17" name="T4"/>
                    <a:gd fmla="*/ 3 h 9" name="T5"/>
                    <a:gd fmla="*/ 7 w 17" name="T6"/>
                    <a:gd fmla="*/ 6 h 9" name="T7"/>
                    <a:gd fmla="*/ 6 w 17" name="T8"/>
                    <a:gd fmla="*/ 0 h 9" name="T9"/>
                    <a:gd fmla="*/ 11 w 17" name="T10"/>
                    <a:gd fmla="*/ 6 h 9" name="T11"/>
                    <a:gd fmla="*/ 11 w 17" name="T12"/>
                    <a:gd fmla="*/ 0 h 9" name="T13"/>
                    <a:gd fmla="*/ 16 w 17" name="T14"/>
                    <a:gd fmla="*/ 9 h 9" name="T15"/>
                    <a:gd fmla="*/ 17 w 17" name="T16"/>
                    <a:gd fmla="*/ 7 h 9" name="T17"/>
                    <a:gd fmla="*/ 0 w 17" name="T18"/>
                    <a:gd fmla="*/ 5 h 9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9" w="17">
                      <a:moveTo>
                        <a:pt x="0" y="5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7" y="6"/>
                        <a:pt x="7" y="6"/>
                      </a:cubicBezTo>
                      <a:cubicBezTo>
                        <a:pt x="8" y="6"/>
                        <a:pt x="6" y="0"/>
                        <a:pt x="6" y="0"/>
                      </a:cubicBezTo>
                      <a:cubicBezTo>
                        <a:pt x="6" y="0"/>
                        <a:pt x="11" y="6"/>
                        <a:pt x="11" y="6"/>
                      </a:cubicBezTo>
                      <a:cubicBezTo>
                        <a:pt x="11" y="6"/>
                        <a:pt x="11" y="0"/>
                        <a:pt x="11" y="0"/>
                      </a:cubicBezTo>
                      <a:cubicBezTo>
                        <a:pt x="11" y="0"/>
                        <a:pt x="15" y="9"/>
                        <a:pt x="16" y="9"/>
                      </a:cubicBezTo>
                      <a:cubicBezTo>
                        <a:pt x="17" y="8"/>
                        <a:pt x="17" y="7"/>
                        <a:pt x="17" y="7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6" name="Freeform 1782"/>
                <p:cNvSpPr/>
                <p:nvPr/>
              </p:nvSpPr>
              <p:spPr bwMode="auto">
                <a:xfrm>
                  <a:off x="3819" y="3539"/>
                  <a:ext cx="43" cy="22"/>
                </a:xfrm>
                <a:custGeom>
                  <a:gdLst>
                    <a:gd fmla="*/ 4 w 18" name="T0"/>
                    <a:gd fmla="*/ 9 h 9" name="T1"/>
                    <a:gd fmla="*/ 0 w 18" name="T2"/>
                    <a:gd fmla="*/ 5 h 9" name="T3"/>
                    <a:gd fmla="*/ 0 w 18" name="T4"/>
                    <a:gd fmla="*/ 4 h 9" name="T5"/>
                    <a:gd fmla="*/ 1 w 18" name="T6"/>
                    <a:gd fmla="*/ 4 h 9" name="T7"/>
                    <a:gd fmla="*/ 4 w 18" name="T8"/>
                    <a:gd fmla="*/ 9 h 9" name="T9"/>
                    <a:gd fmla="*/ 4 w 18" name="T10"/>
                    <a:gd fmla="*/ 3 h 9" name="T11"/>
                    <a:gd fmla="*/ 8 w 18" name="T12"/>
                    <a:gd fmla="*/ 5 h 9" name="T13"/>
                    <a:gd fmla="*/ 7 w 18" name="T14"/>
                    <a:gd fmla="*/ 0 h 9" name="T15"/>
                    <a:gd fmla="*/ 12 w 18" name="T16"/>
                    <a:gd fmla="*/ 6 h 9" name="T17"/>
                    <a:gd fmla="*/ 12 w 18" name="T18"/>
                    <a:gd fmla="*/ 0 h 9" name="T19"/>
                    <a:gd fmla="*/ 17 w 18" name="T20"/>
                    <a:gd fmla="*/ 8 h 9" name="T21"/>
                    <a:gd fmla="*/ 17 w 18" name="T22"/>
                    <a:gd fmla="*/ 8 h 9" name="T23"/>
                    <a:gd fmla="*/ 17 w 18" name="T24"/>
                    <a:gd fmla="*/ 7 h 9" name="T25"/>
                    <a:gd fmla="*/ 18 w 18" name="T26"/>
                    <a:gd fmla="*/ 8 h 9" name="T27"/>
                    <a:gd fmla="*/ 17 w 18" name="T28"/>
                    <a:gd fmla="*/ 9 h 9" name="T29"/>
                    <a:gd fmla="*/ 17 w 18" name="T30"/>
                    <a:gd fmla="*/ 9 h 9" name="T31"/>
                    <a:gd fmla="*/ 12 w 18" name="T32"/>
                    <a:gd fmla="*/ 0 h 9" name="T33"/>
                    <a:gd fmla="*/ 12 w 18" name="T34"/>
                    <a:gd fmla="*/ 6 h 9" name="T35"/>
                    <a:gd fmla="*/ 7 w 18" name="T36"/>
                    <a:gd fmla="*/ 0 h 9" name="T37"/>
                    <a:gd fmla="*/ 8 w 18" name="T38"/>
                    <a:gd fmla="*/ 6 h 9" name="T39"/>
                    <a:gd fmla="*/ 4 w 18" name="T40"/>
                    <a:gd fmla="*/ 3 h 9" name="T41"/>
                    <a:gd fmla="*/ 4 w 18" name="T42"/>
                    <a:gd fmla="*/ 9 h 9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9" w="18">
                      <a:moveTo>
                        <a:pt x="4" y="9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6" y="4"/>
                        <a:pt x="8" y="5"/>
                        <a:pt x="8" y="5"/>
                      </a:cubicBezTo>
                      <a:cubicBezTo>
                        <a:pt x="8" y="5"/>
                        <a:pt x="8" y="2"/>
                        <a:pt x="7" y="0"/>
                      </a:cubicBezTo>
                      <a:cubicBezTo>
                        <a:pt x="9" y="2"/>
                        <a:pt x="12" y="6"/>
                        <a:pt x="12" y="6"/>
                      </a:cubicBezTo>
                      <a:cubicBezTo>
                        <a:pt x="12" y="6"/>
                        <a:pt x="12" y="2"/>
                        <a:pt x="12" y="0"/>
                      </a:cubicBezTo>
                      <a:cubicBezTo>
                        <a:pt x="14" y="4"/>
                        <a:pt x="16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7"/>
                        <a:pt x="17" y="7"/>
                      </a:cubicBezTo>
                      <a:cubicBezTo>
                        <a:pt x="18" y="7"/>
                        <a:pt x="18" y="8"/>
                        <a:pt x="18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3" y="2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2" y="6"/>
                        <a:pt x="7" y="0"/>
                      </a:cubicBezTo>
                      <a:cubicBezTo>
                        <a:pt x="8" y="1"/>
                        <a:pt x="9" y="5"/>
                        <a:pt x="8" y="6"/>
                      </a:cubicBezTo>
                      <a:cubicBezTo>
                        <a:pt x="8" y="6"/>
                        <a:pt x="5" y="4"/>
                        <a:pt x="4" y="3"/>
                      </a:cubicBezTo>
                      <a:cubicBezTo>
                        <a:pt x="4" y="9"/>
                        <a:pt x="4" y="9"/>
                        <a:pt x="4" y="9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7" name="Freeform 1783"/>
                <p:cNvSpPr/>
                <p:nvPr/>
              </p:nvSpPr>
              <p:spPr bwMode="auto">
                <a:xfrm>
                  <a:off x="3815" y="3517"/>
                  <a:ext cx="47" cy="27"/>
                </a:xfrm>
                <a:custGeom>
                  <a:gdLst>
                    <a:gd fmla="*/ 0 w 20" name="T0"/>
                    <a:gd fmla="*/ 6 h 11" name="T1"/>
                    <a:gd fmla="*/ 6 w 20" name="T2"/>
                    <a:gd fmla="*/ 11 h 11" name="T3"/>
                    <a:gd fmla="*/ 4 w 20" name="T4"/>
                    <a:gd fmla="*/ 5 h 11" name="T5"/>
                    <a:gd fmla="*/ 8 w 20" name="T6"/>
                    <a:gd fmla="*/ 8 h 11" name="T7"/>
                    <a:gd fmla="*/ 8 w 20" name="T8"/>
                    <a:gd fmla="*/ 5 h 11" name="T9"/>
                    <a:gd fmla="*/ 12 w 20" name="T10"/>
                    <a:gd fmla="*/ 7 h 11" name="T11"/>
                    <a:gd fmla="*/ 12 w 20" name="T12"/>
                    <a:gd fmla="*/ 5 h 11" name="T13"/>
                    <a:gd fmla="*/ 15 w 20" name="T14"/>
                    <a:gd fmla="*/ 7 h 11" name="T15"/>
                    <a:gd fmla="*/ 14 w 20" name="T16"/>
                    <a:gd fmla="*/ 0 h 11" name="T17"/>
                    <a:gd fmla="*/ 20 w 20" name="T18"/>
                    <a:gd fmla="*/ 6 h 11" name="T19"/>
                    <a:gd fmla="*/ 0 w 20" name="T20"/>
                    <a:gd fmla="*/ 6 h 1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1" w="20">
                      <a:moveTo>
                        <a:pt x="0" y="6"/>
                      </a:moveTo>
                      <a:cubicBezTo>
                        <a:pt x="0" y="6"/>
                        <a:pt x="5" y="11"/>
                        <a:pt x="6" y="11"/>
                      </a:cubicBezTo>
                      <a:cubicBezTo>
                        <a:pt x="6" y="10"/>
                        <a:pt x="4" y="5"/>
                        <a:pt x="4" y="5"/>
                      </a:cubicBezTo>
                      <a:cubicBezTo>
                        <a:pt x="4" y="5"/>
                        <a:pt x="7" y="8"/>
                        <a:pt x="8" y="8"/>
                      </a:cubicBezTo>
                      <a:cubicBezTo>
                        <a:pt x="9" y="8"/>
                        <a:pt x="8" y="5"/>
                        <a:pt x="8" y="5"/>
                      </a:cubicBezTo>
                      <a:cubicBezTo>
                        <a:pt x="8" y="5"/>
                        <a:pt x="11" y="8"/>
                        <a:pt x="12" y="7"/>
                      </a:cubicBezTo>
                      <a:cubicBezTo>
                        <a:pt x="13" y="7"/>
                        <a:pt x="12" y="5"/>
                        <a:pt x="12" y="5"/>
                      </a:cubicBezTo>
                      <a:cubicBezTo>
                        <a:pt x="12" y="5"/>
                        <a:pt x="15" y="7"/>
                        <a:pt x="15" y="7"/>
                      </a:cubicBezTo>
                      <a:cubicBezTo>
                        <a:pt x="15" y="7"/>
                        <a:pt x="14" y="0"/>
                        <a:pt x="14" y="0"/>
                      </a:cubicBezTo>
                      <a:cubicBezTo>
                        <a:pt x="14" y="0"/>
                        <a:pt x="19" y="6"/>
                        <a:pt x="20" y="6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8" name="Freeform 1784"/>
                <p:cNvSpPr/>
                <p:nvPr/>
              </p:nvSpPr>
              <p:spPr bwMode="auto">
                <a:xfrm>
                  <a:off x="3815" y="3517"/>
                  <a:ext cx="47" cy="27"/>
                </a:xfrm>
                <a:custGeom>
                  <a:gdLst>
                    <a:gd fmla="*/ 6 w 20" name="T0"/>
                    <a:gd fmla="*/ 11 h 11" name="T1"/>
                    <a:gd fmla="*/ 0 w 20" name="T2"/>
                    <a:gd fmla="*/ 6 h 11" name="T3"/>
                    <a:gd fmla="*/ 0 w 20" name="T4"/>
                    <a:gd fmla="*/ 6 h 11" name="T5"/>
                    <a:gd fmla="*/ 0 w 20" name="T6"/>
                    <a:gd fmla="*/ 6 h 11" name="T7"/>
                    <a:gd fmla="*/ 6 w 20" name="T8"/>
                    <a:gd fmla="*/ 10 h 11" name="T9"/>
                    <a:gd fmla="*/ 6 w 20" name="T10"/>
                    <a:gd fmla="*/ 10 h 11" name="T11"/>
                    <a:gd fmla="*/ 3 w 20" name="T12"/>
                    <a:gd fmla="*/ 5 h 11" name="T13"/>
                    <a:gd fmla="*/ 8 w 20" name="T14"/>
                    <a:gd fmla="*/ 8 h 11" name="T15"/>
                    <a:gd fmla="*/ 8 w 20" name="T16"/>
                    <a:gd fmla="*/ 5 h 11" name="T17"/>
                    <a:gd fmla="*/ 12 w 20" name="T18"/>
                    <a:gd fmla="*/ 7 h 11" name="T19"/>
                    <a:gd fmla="*/ 12 w 20" name="T20"/>
                    <a:gd fmla="*/ 5 h 11" name="T21"/>
                    <a:gd fmla="*/ 15 w 20" name="T22"/>
                    <a:gd fmla="*/ 7 h 11" name="T23"/>
                    <a:gd fmla="*/ 14 w 20" name="T24"/>
                    <a:gd fmla="*/ 0 h 11" name="T25"/>
                    <a:gd fmla="*/ 20 w 20" name="T26"/>
                    <a:gd fmla="*/ 5 h 11" name="T27"/>
                    <a:gd fmla="*/ 14 w 20" name="T28"/>
                    <a:gd fmla="*/ 1 h 11" name="T29"/>
                    <a:gd fmla="*/ 15 w 20" name="T30"/>
                    <a:gd fmla="*/ 7 h 11" name="T31"/>
                    <a:gd fmla="*/ 12 w 20" name="T32"/>
                    <a:gd fmla="*/ 5 h 11" name="T33"/>
                    <a:gd fmla="*/ 12 w 20" name="T34"/>
                    <a:gd fmla="*/ 8 h 11" name="T35"/>
                    <a:gd fmla="*/ 8 w 20" name="T36"/>
                    <a:gd fmla="*/ 5 h 11" name="T37"/>
                    <a:gd fmla="*/ 8 w 20" name="T38"/>
                    <a:gd fmla="*/ 8 h 11" name="T39"/>
                    <a:gd fmla="*/ 8 w 20" name="T40"/>
                    <a:gd fmla="*/ 8 h 11" name="T41"/>
                    <a:gd fmla="*/ 3 w 20" name="T42"/>
                    <a:gd fmla="*/ 5 h 11" name="T43"/>
                    <a:gd fmla="*/ 6 w 20" name="T44"/>
                    <a:gd fmla="*/ 11 h 11" name="T45"/>
                    <a:gd fmla="*/ 6 w 20" name="T46"/>
                    <a:gd fmla="*/ 11 h 11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1" w="20">
                      <a:moveTo>
                        <a:pt x="6" y="11"/>
                      </a:moveTo>
                      <a:cubicBezTo>
                        <a:pt x="5" y="11"/>
                        <a:pt x="2" y="8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3" y="8"/>
                        <a:pt x="5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7"/>
                        <a:pt x="3" y="5"/>
                      </a:cubicBezTo>
                      <a:cubicBezTo>
                        <a:pt x="5" y="6"/>
                        <a:pt x="7" y="8"/>
                        <a:pt x="8" y="8"/>
                      </a:cubicBezTo>
                      <a:cubicBezTo>
                        <a:pt x="8" y="8"/>
                        <a:pt x="8" y="6"/>
                        <a:pt x="8" y="5"/>
                      </a:cubicBezTo>
                      <a:cubicBezTo>
                        <a:pt x="10" y="6"/>
                        <a:pt x="12" y="7"/>
                        <a:pt x="12" y="7"/>
                      </a:cubicBezTo>
                      <a:cubicBezTo>
                        <a:pt x="12" y="7"/>
                        <a:pt x="12" y="6"/>
                        <a:pt x="12" y="5"/>
                      </a:cubicBezTo>
                      <a:cubicBezTo>
                        <a:pt x="13" y="5"/>
                        <a:pt x="15" y="7"/>
                        <a:pt x="15" y="7"/>
                      </a:cubicBezTo>
                      <a:cubicBezTo>
                        <a:pt x="15" y="6"/>
                        <a:pt x="14" y="3"/>
                        <a:pt x="14" y="0"/>
                      </a:cubicBezTo>
                      <a:cubicBezTo>
                        <a:pt x="16" y="2"/>
                        <a:pt x="19" y="5"/>
                        <a:pt x="20" y="5"/>
                      </a:cubicBezTo>
                      <a:cubicBezTo>
                        <a:pt x="20" y="6"/>
                        <a:pt x="19" y="6"/>
                        <a:pt x="14" y="1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4" y="7"/>
                        <a:pt x="12" y="5"/>
                      </a:cubicBezTo>
                      <a:cubicBezTo>
                        <a:pt x="13" y="5"/>
                        <a:pt x="13" y="7"/>
                        <a:pt x="12" y="8"/>
                      </a:cubicBezTo>
                      <a:cubicBezTo>
                        <a:pt x="11" y="8"/>
                        <a:pt x="9" y="6"/>
                        <a:pt x="8" y="5"/>
                      </a:cubicBezTo>
                      <a:cubicBezTo>
                        <a:pt x="8" y="5"/>
                        <a:pt x="9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4" y="5"/>
                        <a:pt x="3" y="5"/>
                      </a:cubicBezTo>
                      <a:cubicBezTo>
                        <a:pt x="6" y="9"/>
                        <a:pt x="6" y="10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49" name="Freeform 1785"/>
                <p:cNvSpPr/>
                <p:nvPr/>
              </p:nvSpPr>
              <p:spPr bwMode="auto">
                <a:xfrm>
                  <a:off x="3767" y="3537"/>
                  <a:ext cx="48" cy="16"/>
                </a:xfrm>
                <a:custGeom>
                  <a:gdLst>
                    <a:gd fmla="*/ 0 w 20" name="T0"/>
                    <a:gd fmla="*/ 0 h 7" name="T1"/>
                    <a:gd fmla="*/ 11 w 20" name="T2"/>
                    <a:gd fmla="*/ 4 h 7" name="T3"/>
                    <a:gd fmla="*/ 12 w 20" name="T4"/>
                    <a:gd fmla="*/ 7 h 7" name="T5"/>
                    <a:gd fmla="*/ 20 w 20" name="T6"/>
                    <a:gd fmla="*/ 7 h 7" name="T7"/>
                    <a:gd fmla="*/ 16 w 20" name="T8"/>
                    <a:gd fmla="*/ 1 h 7" name="T9"/>
                    <a:gd fmla="*/ 14 w 20" name="T10"/>
                    <a:gd fmla="*/ 2 h 7" name="T11"/>
                    <a:gd fmla="*/ 0 w 20" name="T12"/>
                    <a:gd fmla="*/ 0 h 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" w="20">
                      <a:moveTo>
                        <a:pt x="0" y="0"/>
                      </a:moveTo>
                      <a:cubicBezTo>
                        <a:pt x="0" y="0"/>
                        <a:pt x="1" y="7"/>
                        <a:pt x="11" y="4"/>
                      </a:cubicBezTo>
                      <a:cubicBezTo>
                        <a:pt x="12" y="4"/>
                        <a:pt x="12" y="6"/>
                        <a:pt x="12" y="7"/>
                      </a:cubicBezTo>
                      <a:cubicBezTo>
                        <a:pt x="12" y="7"/>
                        <a:pt x="17" y="5"/>
                        <a:pt x="20" y="7"/>
                      </a:cubicBezTo>
                      <a:cubicBezTo>
                        <a:pt x="20" y="5"/>
                        <a:pt x="19" y="3"/>
                        <a:pt x="16" y="1"/>
                      </a:cubicBezTo>
                      <a:cubicBezTo>
                        <a:pt x="15" y="1"/>
                        <a:pt x="14" y="2"/>
                        <a:pt x="14" y="2"/>
                      </a:cubicBezTo>
                      <a:cubicBezTo>
                        <a:pt x="14" y="2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0" name="Freeform 1786"/>
                <p:cNvSpPr/>
                <p:nvPr/>
              </p:nvSpPr>
              <p:spPr bwMode="auto">
                <a:xfrm>
                  <a:off x="3767" y="3537"/>
                  <a:ext cx="48" cy="19"/>
                </a:xfrm>
                <a:custGeom>
                  <a:gdLst>
                    <a:gd fmla="*/ 20 w 20" name="T0"/>
                    <a:gd fmla="*/ 8 h 8" name="T1"/>
                    <a:gd fmla="*/ 20 w 20" name="T2"/>
                    <a:gd fmla="*/ 7 h 8" name="T3"/>
                    <a:gd fmla="*/ 16 w 20" name="T4"/>
                    <a:gd fmla="*/ 6 h 8" name="T5"/>
                    <a:gd fmla="*/ 12 w 20" name="T6"/>
                    <a:gd fmla="*/ 7 h 8" name="T7"/>
                    <a:gd fmla="*/ 12 w 20" name="T8"/>
                    <a:gd fmla="*/ 7 h 8" name="T9"/>
                    <a:gd fmla="*/ 11 w 20" name="T10"/>
                    <a:gd fmla="*/ 7 h 8" name="T11"/>
                    <a:gd fmla="*/ 11 w 20" name="T12"/>
                    <a:gd fmla="*/ 6 h 8" name="T13"/>
                    <a:gd fmla="*/ 11 w 20" name="T14"/>
                    <a:gd fmla="*/ 4 h 8" name="T15"/>
                    <a:gd fmla="*/ 7 w 20" name="T16"/>
                    <a:gd fmla="*/ 5 h 8" name="T17"/>
                    <a:gd fmla="*/ 0 w 20" name="T18"/>
                    <a:gd fmla="*/ 0 h 8" name="T19"/>
                    <a:gd fmla="*/ 0 w 20" name="T20"/>
                    <a:gd fmla="*/ 0 h 8" name="T21"/>
                    <a:gd fmla="*/ 11 w 20" name="T22"/>
                    <a:gd fmla="*/ 4 h 8" name="T23"/>
                    <a:gd fmla="*/ 12 w 20" name="T24"/>
                    <a:gd fmla="*/ 4 h 8" name="T25"/>
                    <a:gd fmla="*/ 12 w 20" name="T26"/>
                    <a:gd fmla="*/ 6 h 8" name="T27"/>
                    <a:gd fmla="*/ 12 w 20" name="T28"/>
                    <a:gd fmla="*/ 7 h 8" name="T29"/>
                    <a:gd fmla="*/ 16 w 20" name="T30"/>
                    <a:gd fmla="*/ 6 h 8" name="T31"/>
                    <a:gd fmla="*/ 20 w 20" name="T32"/>
                    <a:gd fmla="*/ 7 h 8" name="T33"/>
                    <a:gd fmla="*/ 16 w 20" name="T34"/>
                    <a:gd fmla="*/ 1 h 8" name="T35"/>
                    <a:gd fmla="*/ 16 w 20" name="T36"/>
                    <a:gd fmla="*/ 1 h 8" name="T37"/>
                    <a:gd fmla="*/ 14 w 20" name="T38"/>
                    <a:gd fmla="*/ 2 h 8" name="T39"/>
                    <a:gd fmla="*/ 0 w 20" name="T40"/>
                    <a:gd fmla="*/ 0 h 8" name="T41"/>
                    <a:gd fmla="*/ 0 w 20" name="T42"/>
                    <a:gd fmla="*/ 0 h 8" name="T43"/>
                    <a:gd fmla="*/ 0 w 20" name="T44"/>
                    <a:gd fmla="*/ 0 h 8" name="T45"/>
                    <a:gd fmla="*/ 13 w 20" name="T46"/>
                    <a:gd fmla="*/ 1 h 8" name="T47"/>
                    <a:gd fmla="*/ 16 w 20" name="T48"/>
                    <a:gd fmla="*/ 1 h 8" name="T49"/>
                    <a:gd fmla="*/ 16 w 20" name="T50"/>
                    <a:gd fmla="*/ 1 h 8" name="T51"/>
                    <a:gd fmla="*/ 20 w 20" name="T52"/>
                    <a:gd fmla="*/ 7 h 8" name="T53"/>
                    <a:gd fmla="*/ 20 w 20" name="T54"/>
                    <a:gd fmla="*/ 8 h 8" name="T55"/>
                    <a:gd fmla="*/ 20 w 20" name="T56"/>
                    <a:gd fmla="*/ 8 h 8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8" w="20">
                      <a:moveTo>
                        <a:pt x="20" y="8"/>
                      </a:moveTo>
                      <a:cubicBezTo>
                        <a:pt x="20" y="8"/>
                        <a:pt x="20" y="8"/>
                        <a:pt x="20" y="7"/>
                      </a:cubicBezTo>
                      <a:cubicBezTo>
                        <a:pt x="19" y="7"/>
                        <a:pt x="18" y="6"/>
                        <a:pt x="16" y="6"/>
                      </a:cubicBez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2" y="6"/>
                        <a:pt x="12" y="5"/>
                        <a:pt x="11" y="4"/>
                      </a:cubicBezTo>
                      <a:cubicBezTo>
                        <a:pt x="9" y="5"/>
                        <a:pt x="8" y="5"/>
                        <a:pt x="7" y="5"/>
                      </a:cubicBezTo>
                      <a:cubicBezTo>
                        <a:pt x="3" y="5"/>
                        <a:pt x="1" y="3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5" y="6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5"/>
                        <a:pt x="12" y="6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6"/>
                        <a:pt x="14" y="6"/>
                        <a:pt x="16" y="6"/>
                      </a:cubicBezTo>
                      <a:cubicBezTo>
                        <a:pt x="17" y="6"/>
                        <a:pt x="19" y="6"/>
                        <a:pt x="20" y="7"/>
                      </a:cubicBezTo>
                      <a:cubicBezTo>
                        <a:pt x="20" y="4"/>
                        <a:pt x="19" y="3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1"/>
                        <a:pt x="14" y="2"/>
                        <a:pt x="14" y="2"/>
                      </a:cubicBezTo>
                      <a:cubicBezTo>
                        <a:pt x="11" y="2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8" y="1"/>
                        <a:pt x="13" y="1"/>
                      </a:cubicBezTo>
                      <a:cubicBezTo>
                        <a:pt x="14" y="1"/>
                        <a:pt x="14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9" y="3"/>
                        <a:pt x="20" y="4"/>
                        <a:pt x="20" y="7"/>
                      </a:cubicBezTo>
                      <a:cubicBezTo>
                        <a:pt x="20" y="7"/>
                        <a:pt x="20" y="7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1" name="Freeform 1787"/>
                <p:cNvSpPr/>
                <p:nvPr/>
              </p:nvSpPr>
              <p:spPr bwMode="auto">
                <a:xfrm>
                  <a:off x="3746" y="3599"/>
                  <a:ext cx="45" cy="62"/>
                </a:xfrm>
                <a:custGeom>
                  <a:gdLst>
                    <a:gd fmla="*/ 3 w 19" name="T0"/>
                    <a:gd fmla="*/ 16 h 26" name="T1"/>
                    <a:gd fmla="*/ 1 w 19" name="T2"/>
                    <a:gd fmla="*/ 19 h 26" name="T3"/>
                    <a:gd fmla="*/ 6 w 19" name="T4"/>
                    <a:gd fmla="*/ 21 h 26" name="T5"/>
                    <a:gd fmla="*/ 6 w 19" name="T6"/>
                    <a:gd fmla="*/ 18 h 26" name="T7"/>
                    <a:gd fmla="*/ 14 w 19" name="T8"/>
                    <a:gd fmla="*/ 25 h 26" name="T9"/>
                    <a:gd fmla="*/ 19 w 19" name="T10"/>
                    <a:gd fmla="*/ 22 h 26" name="T11"/>
                    <a:gd fmla="*/ 14 w 19" name="T12"/>
                    <a:gd fmla="*/ 14 h 26" name="T13"/>
                    <a:gd fmla="*/ 2 w 19" name="T14"/>
                    <a:gd fmla="*/ 1 h 26" name="T15"/>
                    <a:gd fmla="*/ 1 w 19" name="T16"/>
                    <a:gd fmla="*/ 3 h 26" name="T17"/>
                    <a:gd fmla="*/ 1 w 19" name="T18"/>
                    <a:gd fmla="*/ 5 h 26" name="T19"/>
                    <a:gd fmla="*/ 1 w 19" name="T20"/>
                    <a:gd fmla="*/ 8 h 26" name="T21"/>
                    <a:gd fmla="*/ 0 w 19" name="T22"/>
                    <a:gd fmla="*/ 10 h 26" name="T23"/>
                    <a:gd fmla="*/ 3 w 19" name="T24"/>
                    <a:gd fmla="*/ 16 h 26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6" w="19">
                      <a:moveTo>
                        <a:pt x="3" y="16"/>
                      </a:moveTo>
                      <a:cubicBezTo>
                        <a:pt x="3" y="17"/>
                        <a:pt x="3" y="17"/>
                        <a:pt x="1" y="19"/>
                      </a:cubicBezTo>
                      <a:cubicBezTo>
                        <a:pt x="2" y="20"/>
                        <a:pt x="5" y="21"/>
                        <a:pt x="6" y="21"/>
                      </a:cubicBezTo>
                      <a:cubicBezTo>
                        <a:pt x="6" y="20"/>
                        <a:pt x="6" y="18"/>
                        <a:pt x="6" y="18"/>
                      </a:cubicBezTo>
                      <a:cubicBezTo>
                        <a:pt x="8" y="21"/>
                        <a:pt x="11" y="25"/>
                        <a:pt x="14" y="25"/>
                      </a:cubicBezTo>
                      <a:cubicBezTo>
                        <a:pt x="17" y="26"/>
                        <a:pt x="19" y="25"/>
                        <a:pt x="19" y="22"/>
                      </a:cubicBezTo>
                      <a:cubicBezTo>
                        <a:pt x="19" y="20"/>
                        <a:pt x="15" y="16"/>
                        <a:pt x="14" y="14"/>
                      </a:cubicBezTo>
                      <a:cubicBezTo>
                        <a:pt x="10" y="9"/>
                        <a:pt x="10" y="0"/>
                        <a:pt x="2" y="1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2" y="4"/>
                        <a:pt x="2" y="5"/>
                        <a:pt x="1" y="5"/>
                      </a:cubicBezTo>
                      <a:cubicBezTo>
                        <a:pt x="2" y="6"/>
                        <a:pt x="2" y="7"/>
                        <a:pt x="1" y="8"/>
                      </a:cubicBezTo>
                      <a:cubicBezTo>
                        <a:pt x="2" y="9"/>
                        <a:pt x="3" y="9"/>
                        <a:pt x="0" y="10"/>
                      </a:cubicBezTo>
                      <a:cubicBezTo>
                        <a:pt x="3" y="12"/>
                        <a:pt x="3" y="16"/>
                        <a:pt x="3" y="16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2" name="Freeform 1788"/>
                <p:cNvSpPr>
                  <a:spLocks noEditPoints="1"/>
                </p:cNvSpPr>
                <p:nvPr/>
              </p:nvSpPr>
              <p:spPr bwMode="auto">
                <a:xfrm>
                  <a:off x="3746" y="3601"/>
                  <a:ext cx="45" cy="60"/>
                </a:xfrm>
                <a:custGeom>
                  <a:gdLst>
                    <a:gd fmla="*/ 16 w 19" name="T0"/>
                    <a:gd fmla="*/ 25 h 25" name="T1"/>
                    <a:gd fmla="*/ 14 w 19" name="T2"/>
                    <a:gd fmla="*/ 25 h 25" name="T3"/>
                    <a:gd fmla="*/ 6 w 19" name="T4"/>
                    <a:gd fmla="*/ 18 h 25" name="T5"/>
                    <a:gd fmla="*/ 6 w 19" name="T6"/>
                    <a:gd fmla="*/ 20 h 25" name="T7"/>
                    <a:gd fmla="*/ 5 w 19" name="T8"/>
                    <a:gd fmla="*/ 20 h 25" name="T9"/>
                    <a:gd fmla="*/ 5 w 19" name="T10"/>
                    <a:gd fmla="*/ 20 h 25" name="T11"/>
                    <a:gd fmla="*/ 1 w 19" name="T12"/>
                    <a:gd fmla="*/ 18 h 25" name="T13"/>
                    <a:gd fmla="*/ 2 w 19" name="T14"/>
                    <a:gd fmla="*/ 16 h 25" name="T15"/>
                    <a:gd fmla="*/ 3 w 19" name="T16"/>
                    <a:gd fmla="*/ 15 h 25" name="T17"/>
                    <a:gd fmla="*/ 0 w 19" name="T18"/>
                    <a:gd fmla="*/ 9 h 25" name="T19"/>
                    <a:gd fmla="*/ 2 w 19" name="T20"/>
                    <a:gd fmla="*/ 8 h 25" name="T21"/>
                    <a:gd fmla="*/ 1 w 19" name="T22"/>
                    <a:gd fmla="*/ 7 h 25" name="T23"/>
                    <a:gd fmla="*/ 0 w 19" name="T24"/>
                    <a:gd fmla="*/ 7 h 25" name="T25"/>
                    <a:gd fmla="*/ 1 w 19" name="T26"/>
                    <a:gd fmla="*/ 6 h 25" name="T27"/>
                    <a:gd fmla="*/ 1 w 19" name="T28"/>
                    <a:gd fmla="*/ 4 h 25" name="T29"/>
                    <a:gd fmla="*/ 2 w 19" name="T30"/>
                    <a:gd fmla="*/ 3 h 25" name="T31"/>
                    <a:gd fmla="*/ 1 w 19" name="T32"/>
                    <a:gd fmla="*/ 2 h 25" name="T33"/>
                    <a:gd fmla="*/ 2 w 19" name="T34"/>
                    <a:gd fmla="*/ 0 h 25" name="T35"/>
                    <a:gd fmla="*/ 4 w 19" name="T36"/>
                    <a:gd fmla="*/ 0 h 25" name="T37"/>
                    <a:gd fmla="*/ 11 w 19" name="T38"/>
                    <a:gd fmla="*/ 7 h 25" name="T39"/>
                    <a:gd fmla="*/ 14 w 19" name="T40"/>
                    <a:gd fmla="*/ 13 h 25" name="T41"/>
                    <a:gd fmla="*/ 19 w 19" name="T42"/>
                    <a:gd fmla="*/ 21 h 25" name="T43"/>
                    <a:gd fmla="*/ 16 w 19" name="T44"/>
                    <a:gd fmla="*/ 25 h 25" name="T45"/>
                    <a:gd fmla="*/ 6 w 19" name="T46"/>
                    <a:gd fmla="*/ 17 h 25" name="T47"/>
                    <a:gd fmla="*/ 14 w 19" name="T48"/>
                    <a:gd fmla="*/ 24 h 25" name="T49"/>
                    <a:gd fmla="*/ 19 w 19" name="T50"/>
                    <a:gd fmla="*/ 21 h 25" name="T51"/>
                    <a:gd fmla="*/ 14 w 19" name="T52"/>
                    <a:gd fmla="*/ 13 h 25" name="T53"/>
                    <a:gd fmla="*/ 11 w 19" name="T54"/>
                    <a:gd fmla="*/ 7 h 25" name="T55"/>
                    <a:gd fmla="*/ 2 w 19" name="T56"/>
                    <a:gd fmla="*/ 0 h 25" name="T57"/>
                    <a:gd fmla="*/ 1 w 19" name="T58"/>
                    <a:gd fmla="*/ 2 h 25" name="T59"/>
                    <a:gd fmla="*/ 2 w 19" name="T60"/>
                    <a:gd fmla="*/ 4 h 25" name="T61"/>
                    <a:gd fmla="*/ 1 w 19" name="T62"/>
                    <a:gd fmla="*/ 4 h 25" name="T63"/>
                    <a:gd fmla="*/ 2 w 19" name="T64"/>
                    <a:gd fmla="*/ 6 h 25" name="T65"/>
                    <a:gd fmla="*/ 1 w 19" name="T66"/>
                    <a:gd fmla="*/ 7 h 25" name="T67"/>
                    <a:gd fmla="*/ 1 w 19" name="T68"/>
                    <a:gd fmla="*/ 7 h 25" name="T69"/>
                    <a:gd fmla="*/ 2 w 19" name="T70"/>
                    <a:gd fmla="*/ 8 h 25" name="T71"/>
                    <a:gd fmla="*/ 1 w 19" name="T72"/>
                    <a:gd fmla="*/ 9 h 25" name="T73"/>
                    <a:gd fmla="*/ 3 w 19" name="T74"/>
                    <a:gd fmla="*/ 15 h 25" name="T75"/>
                    <a:gd fmla="*/ 3 w 19" name="T76"/>
                    <a:gd fmla="*/ 16 h 25" name="T77"/>
                    <a:gd fmla="*/ 1 w 19" name="T78"/>
                    <a:gd fmla="*/ 18 h 25" name="T79"/>
                    <a:gd fmla="*/ 6 w 19" name="T80"/>
                    <a:gd fmla="*/ 20 h 25" name="T81"/>
                    <a:gd fmla="*/ 6 w 19" name="T82"/>
                    <a:gd fmla="*/ 17 h 25" name="T8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b="b" l="0" r="r" t="0"/>
                  <a:pathLst>
                    <a:path h="25" w="19">
                      <a:moveTo>
                        <a:pt x="16" y="25"/>
                      </a:moveTo>
                      <a:cubicBezTo>
                        <a:pt x="15" y="25"/>
                        <a:pt x="15" y="25"/>
                        <a:pt x="14" y="25"/>
                      </a:cubicBezTo>
                      <a:cubicBezTo>
                        <a:pt x="12" y="24"/>
                        <a:pt x="9" y="22"/>
                        <a:pt x="6" y="18"/>
                      </a:cubicBezTo>
                      <a:cubicBezTo>
                        <a:pt x="7" y="18"/>
                        <a:pt x="6" y="19"/>
                        <a:pt x="6" y="20"/>
                      </a:cubicBezTo>
                      <a:cubicBezTo>
                        <a:pt x="6" y="20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4" y="20"/>
                        <a:pt x="1" y="19"/>
                        <a:pt x="1" y="18"/>
                      </a:cubicBezTo>
                      <a:cubicBezTo>
                        <a:pt x="2" y="17"/>
                        <a:pt x="2" y="16"/>
                        <a:pt x="2" y="16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4"/>
                        <a:pt x="2" y="11"/>
                        <a:pt x="0" y="9"/>
                      </a:cubicBezTo>
                      <a:cubicBezTo>
                        <a:pt x="1" y="9"/>
                        <a:pt x="1" y="9"/>
                        <a:pt x="2" y="8"/>
                      </a:cubicBezTo>
                      <a:cubicBezTo>
                        <a:pt x="2" y="8"/>
                        <a:pt x="1" y="8"/>
                        <a:pt x="1" y="7"/>
                      </a:cubicBez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2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8" y="0"/>
                        <a:pt x="9" y="3"/>
                        <a:pt x="11" y="7"/>
                      </a:cubicBezTo>
                      <a:cubicBezTo>
                        <a:pt x="12" y="9"/>
                        <a:pt x="13" y="11"/>
                        <a:pt x="14" y="13"/>
                      </a:cubicBezTo>
                      <a:cubicBezTo>
                        <a:pt x="16" y="15"/>
                        <a:pt x="19" y="19"/>
                        <a:pt x="19" y="21"/>
                      </a:cubicBezTo>
                      <a:cubicBezTo>
                        <a:pt x="19" y="23"/>
                        <a:pt x="18" y="25"/>
                        <a:pt x="16" y="25"/>
                      </a:cubicBezTo>
                      <a:close/>
                      <a:moveTo>
                        <a:pt x="6" y="17"/>
                      </a:moveTo>
                      <a:cubicBezTo>
                        <a:pt x="9" y="21"/>
                        <a:pt x="12" y="24"/>
                        <a:pt x="14" y="24"/>
                      </a:cubicBezTo>
                      <a:cubicBezTo>
                        <a:pt x="17" y="25"/>
                        <a:pt x="19" y="23"/>
                        <a:pt x="19" y="21"/>
                      </a:cubicBezTo>
                      <a:cubicBezTo>
                        <a:pt x="19" y="19"/>
                        <a:pt x="15" y="15"/>
                        <a:pt x="14" y="13"/>
                      </a:cubicBezTo>
                      <a:cubicBezTo>
                        <a:pt x="12" y="12"/>
                        <a:pt x="11" y="9"/>
                        <a:pt x="11" y="7"/>
                      </a:cubicBezTo>
                      <a:cubicBezTo>
                        <a:pt x="9" y="3"/>
                        <a:pt x="7" y="0"/>
                        <a:pt x="2" y="0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1" y="9"/>
                        <a:pt x="1" y="9"/>
                      </a:cubicBezTo>
                      <a:cubicBezTo>
                        <a:pt x="3" y="11"/>
                        <a:pt x="3" y="14"/>
                        <a:pt x="3" y="15"/>
                      </a:cubicBezTo>
                      <a:cubicBezTo>
                        <a:pt x="3" y="15"/>
                        <a:pt x="3" y="16"/>
                        <a:pt x="3" y="16"/>
                      </a:cubicBezTo>
                      <a:cubicBezTo>
                        <a:pt x="2" y="17"/>
                        <a:pt x="2" y="17"/>
                        <a:pt x="1" y="18"/>
                      </a:cubicBezTo>
                      <a:cubicBezTo>
                        <a:pt x="2" y="19"/>
                        <a:pt x="5" y="20"/>
                        <a:pt x="6" y="20"/>
                      </a:cubicBezTo>
                      <a:cubicBezTo>
                        <a:pt x="6" y="19"/>
                        <a:pt x="6" y="18"/>
                        <a:pt x="6" y="17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3" name="Freeform 1789"/>
                <p:cNvSpPr/>
                <p:nvPr/>
              </p:nvSpPr>
              <p:spPr bwMode="auto">
                <a:xfrm>
                  <a:off x="3725" y="3472"/>
                  <a:ext cx="23" cy="125"/>
                </a:xfrm>
                <a:custGeom>
                  <a:gdLst>
                    <a:gd fmla="*/ 10 w 10" name="T0"/>
                    <a:gd fmla="*/ 0 h 52" name="T1"/>
                    <a:gd fmla="*/ 8 w 10" name="T2"/>
                    <a:gd fmla="*/ 50 h 52" name="T3"/>
                    <a:gd fmla="*/ 0 w 10" name="T4"/>
                    <a:gd fmla="*/ 51 h 52" name="T5"/>
                    <a:gd fmla="*/ 10 w 10" name="T6"/>
                    <a:gd fmla="*/ 0 h 5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2" w="10">
                      <a:moveTo>
                        <a:pt x="10" y="0"/>
                      </a:moveTo>
                      <a:cubicBezTo>
                        <a:pt x="8" y="3"/>
                        <a:pt x="8" y="42"/>
                        <a:pt x="8" y="50"/>
                      </a:cubicBezTo>
                      <a:cubicBezTo>
                        <a:pt x="6" y="52"/>
                        <a:pt x="1" y="51"/>
                        <a:pt x="0" y="51"/>
                      </a:cubicBezTo>
                      <a:cubicBezTo>
                        <a:pt x="1" y="48"/>
                        <a:pt x="3" y="2"/>
                        <a:pt x="10" y="0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4" name="Freeform 1790"/>
                <p:cNvSpPr>
                  <a:spLocks noEditPoints="1"/>
                </p:cNvSpPr>
                <p:nvPr/>
              </p:nvSpPr>
              <p:spPr bwMode="auto">
                <a:xfrm>
                  <a:off x="3725" y="3472"/>
                  <a:ext cx="23" cy="122"/>
                </a:xfrm>
                <a:custGeom>
                  <a:gdLst>
                    <a:gd fmla="*/ 4 w 10" name="T0"/>
                    <a:gd fmla="*/ 51 h 51" name="T1"/>
                    <a:gd fmla="*/ 0 w 10" name="T2"/>
                    <a:gd fmla="*/ 51 h 51" name="T3"/>
                    <a:gd fmla="*/ 0 w 10" name="T4"/>
                    <a:gd fmla="*/ 45 h 51" name="T5"/>
                    <a:gd fmla="*/ 10 w 10" name="T6"/>
                    <a:gd fmla="*/ 0 h 51" name="T7"/>
                    <a:gd fmla="*/ 8 w 10" name="T8"/>
                    <a:gd fmla="*/ 50 h 51" name="T9"/>
                    <a:gd fmla="*/ 4 w 10" name="T10"/>
                    <a:gd fmla="*/ 51 h 51" name="T11"/>
                    <a:gd fmla="*/ 10 w 10" name="T12"/>
                    <a:gd fmla="*/ 0 h 51" name="T13"/>
                    <a:gd fmla="*/ 1 w 10" name="T14"/>
                    <a:gd fmla="*/ 45 h 51" name="T15"/>
                    <a:gd fmla="*/ 0 w 10" name="T16"/>
                    <a:gd fmla="*/ 51 h 51" name="T17"/>
                    <a:gd fmla="*/ 4 w 10" name="T18"/>
                    <a:gd fmla="*/ 51 h 51" name="T19"/>
                    <a:gd fmla="*/ 8 w 10" name="T20"/>
                    <a:gd fmla="*/ 50 h 51" name="T21"/>
                    <a:gd fmla="*/ 10 w 10" name="T22"/>
                    <a:gd fmla="*/ 0 h 51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1" w="10">
                      <a:moveTo>
                        <a:pt x="4" y="51"/>
                      </a:moveTo>
                      <a:cubicBezTo>
                        <a:pt x="2" y="51"/>
                        <a:pt x="1" y="51"/>
                        <a:pt x="0" y="51"/>
                      </a:cubicBezTo>
                      <a:cubicBezTo>
                        <a:pt x="0" y="50"/>
                        <a:pt x="0" y="48"/>
                        <a:pt x="0" y="45"/>
                      </a:cubicBezTo>
                      <a:cubicBezTo>
                        <a:pt x="1" y="32"/>
                        <a:pt x="4" y="2"/>
                        <a:pt x="10" y="0"/>
                      </a:cubicBezTo>
                      <a:cubicBezTo>
                        <a:pt x="8" y="3"/>
                        <a:pt x="8" y="42"/>
                        <a:pt x="8" y="50"/>
                      </a:cubicBezTo>
                      <a:cubicBezTo>
                        <a:pt x="7" y="51"/>
                        <a:pt x="5" y="51"/>
                        <a:pt x="4" y="51"/>
                      </a:cubicBezTo>
                      <a:close/>
                      <a:moveTo>
                        <a:pt x="10" y="0"/>
                      </a:moveTo>
                      <a:cubicBezTo>
                        <a:pt x="4" y="2"/>
                        <a:pt x="2" y="34"/>
                        <a:pt x="1" y="45"/>
                      </a:cubicBezTo>
                      <a:cubicBezTo>
                        <a:pt x="0" y="48"/>
                        <a:pt x="0" y="50"/>
                        <a:pt x="0" y="51"/>
                      </a:cubicBezTo>
                      <a:cubicBezTo>
                        <a:pt x="1" y="51"/>
                        <a:pt x="2" y="51"/>
                        <a:pt x="4" y="51"/>
                      </a:cubicBezTo>
                      <a:cubicBezTo>
                        <a:pt x="5" y="51"/>
                        <a:pt x="7" y="51"/>
                        <a:pt x="8" y="50"/>
                      </a:cubicBezTo>
                      <a:cubicBezTo>
                        <a:pt x="7" y="43"/>
                        <a:pt x="8" y="3"/>
                        <a:pt x="10" y="0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5" name="Freeform 1791"/>
                <p:cNvSpPr/>
                <p:nvPr/>
              </p:nvSpPr>
              <p:spPr bwMode="auto">
                <a:xfrm>
                  <a:off x="3706" y="3632"/>
                  <a:ext cx="71" cy="48"/>
                </a:xfrm>
                <a:custGeom>
                  <a:gdLst>
                    <a:gd fmla="*/ 11 w 30" name="T0"/>
                    <a:gd fmla="*/ 13 h 20" name="T1"/>
                    <a:gd fmla="*/ 5 w 30" name="T2"/>
                    <a:gd fmla="*/ 8 h 20" name="T3"/>
                    <a:gd fmla="*/ 7 w 30" name="T4"/>
                    <a:gd fmla="*/ 12 h 20" name="T5"/>
                    <a:gd fmla="*/ 11 w 30" name="T6"/>
                    <a:gd fmla="*/ 9 h 20" name="T7"/>
                    <a:gd fmla="*/ 11 w 30" name="T8"/>
                    <a:gd fmla="*/ 4 h 20" name="T9"/>
                    <a:gd fmla="*/ 6 w 30" name="T10"/>
                    <a:gd fmla="*/ 0 h 20" name="T11"/>
                    <a:gd fmla="*/ 9 w 30" name="T12"/>
                    <a:gd fmla="*/ 2 h 20" name="T13"/>
                    <a:gd fmla="*/ 15 w 30" name="T14"/>
                    <a:gd fmla="*/ 2 h 20" name="T15"/>
                    <a:gd fmla="*/ 19 w 30" name="T16"/>
                    <a:gd fmla="*/ 0 h 20" name="T17"/>
                    <a:gd fmla="*/ 14 w 30" name="T18"/>
                    <a:gd fmla="*/ 4 h 20" name="T19"/>
                    <a:gd fmla="*/ 14 w 30" name="T20"/>
                    <a:gd fmla="*/ 9 h 20" name="T21"/>
                    <a:gd fmla="*/ 17 w 30" name="T22"/>
                    <a:gd fmla="*/ 12 h 20" name="T23"/>
                    <a:gd fmla="*/ 13 w 30" name="T24"/>
                    <a:gd fmla="*/ 13 h 20" name="T25"/>
                    <a:gd fmla="*/ 13 w 30" name="T26"/>
                    <a:gd fmla="*/ 14 h 20" name="T27"/>
                    <a:gd fmla="*/ 16 w 30" name="T28"/>
                    <a:gd fmla="*/ 16 h 20" name="T29"/>
                    <a:gd fmla="*/ 13 w 30" name="T30"/>
                    <a:gd fmla="*/ 17 h 20" name="T31"/>
                    <a:gd fmla="*/ 12 w 30" name="T32"/>
                    <a:gd fmla="*/ 20 h 20" name="T33"/>
                    <a:gd fmla="*/ 11 w 30" name="T34"/>
                    <a:gd fmla="*/ 17 h 20" name="T35"/>
                    <a:gd fmla="*/ 8 w 30" name="T36"/>
                    <a:gd fmla="*/ 17 h 20" name="T37"/>
                    <a:gd fmla="*/ 11 w 30" name="T38"/>
                    <a:gd fmla="*/ 13 h 20" name="T3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b="b" l="0" r="r" t="0"/>
                  <a:pathLst>
                    <a:path h="20" w="30">
                      <a:moveTo>
                        <a:pt x="11" y="13"/>
                      </a:moveTo>
                      <a:cubicBezTo>
                        <a:pt x="11" y="13"/>
                        <a:pt x="0" y="15"/>
                        <a:pt x="5" y="8"/>
                      </a:cubicBezTo>
                      <a:cubicBezTo>
                        <a:pt x="9" y="6"/>
                        <a:pt x="9" y="10"/>
                        <a:pt x="7" y="12"/>
                      </a:cubicBezTo>
                      <a:cubicBezTo>
                        <a:pt x="9" y="12"/>
                        <a:pt x="10" y="11"/>
                        <a:pt x="11" y="9"/>
                      </a:cubicBezTo>
                      <a:cubicBezTo>
                        <a:pt x="8" y="6"/>
                        <a:pt x="12" y="4"/>
                        <a:pt x="11" y="4"/>
                      </a:cubicBezTo>
                      <a:cubicBezTo>
                        <a:pt x="4" y="6"/>
                        <a:pt x="3" y="1"/>
                        <a:pt x="6" y="0"/>
                      </a:cubicBezTo>
                      <a:cubicBezTo>
                        <a:pt x="9" y="0"/>
                        <a:pt x="8" y="1"/>
                        <a:pt x="9" y="2"/>
                      </a:cubicBezTo>
                      <a:cubicBezTo>
                        <a:pt x="12" y="0"/>
                        <a:pt x="13" y="0"/>
                        <a:pt x="15" y="2"/>
                      </a:cubicBezTo>
                      <a:cubicBezTo>
                        <a:pt x="17" y="0"/>
                        <a:pt x="19" y="0"/>
                        <a:pt x="19" y="0"/>
                      </a:cubicBezTo>
                      <a:cubicBezTo>
                        <a:pt x="21" y="4"/>
                        <a:pt x="16" y="4"/>
                        <a:pt x="14" y="4"/>
                      </a:cubicBezTo>
                      <a:cubicBezTo>
                        <a:pt x="16" y="6"/>
                        <a:pt x="15" y="8"/>
                        <a:pt x="14" y="9"/>
                      </a:cubicBezTo>
                      <a:cubicBezTo>
                        <a:pt x="14" y="11"/>
                        <a:pt x="15" y="11"/>
                        <a:pt x="17" y="12"/>
                      </a:cubicBezTo>
                      <a:cubicBezTo>
                        <a:pt x="13" y="1"/>
                        <a:pt x="30" y="14"/>
                        <a:pt x="13" y="13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5" y="15"/>
                        <a:pt x="16" y="15"/>
                        <a:pt x="16" y="16"/>
                      </a:cubicBezTo>
                      <a:cubicBezTo>
                        <a:pt x="16" y="17"/>
                        <a:pt x="15" y="17"/>
                        <a:pt x="13" y="17"/>
                      </a:cubicBezTo>
                      <a:cubicBezTo>
                        <a:pt x="13" y="17"/>
                        <a:pt x="14" y="19"/>
                        <a:pt x="12" y="20"/>
                      </a:cubicBezTo>
                      <a:cubicBezTo>
                        <a:pt x="11" y="19"/>
                        <a:pt x="11" y="17"/>
                        <a:pt x="11" y="17"/>
                      </a:cubicBezTo>
                      <a:cubicBezTo>
                        <a:pt x="10" y="18"/>
                        <a:pt x="9" y="18"/>
                        <a:pt x="8" y="17"/>
                      </a:cubicBezTo>
                      <a:cubicBezTo>
                        <a:pt x="9" y="15"/>
                        <a:pt x="11" y="16"/>
                        <a:pt x="11" y="13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6" name="Freeform 1792"/>
                <p:cNvSpPr/>
                <p:nvPr/>
              </p:nvSpPr>
              <p:spPr bwMode="auto">
                <a:xfrm>
                  <a:off x="3708" y="3582"/>
                  <a:ext cx="48" cy="24"/>
                </a:xfrm>
                <a:custGeom>
                  <a:gdLst>
                    <a:gd fmla="*/ 1 w 20" name="T0"/>
                    <a:gd fmla="*/ 3 h 10" name="T1"/>
                    <a:gd fmla="*/ 5 w 20" name="T2"/>
                    <a:gd fmla="*/ 3 h 10" name="T3"/>
                    <a:gd fmla="*/ 17 w 20" name="T4"/>
                    <a:gd fmla="*/ 4 h 10" name="T5"/>
                    <a:gd fmla="*/ 20 w 20" name="T6"/>
                    <a:gd fmla="*/ 4 h 10" name="T7"/>
                    <a:gd fmla="*/ 1 w 20" name="T8"/>
                    <a:gd fmla="*/ 3 h 1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" w="20">
                      <a:moveTo>
                        <a:pt x="1" y="3"/>
                      </a:moveTo>
                      <a:cubicBezTo>
                        <a:pt x="2" y="0"/>
                        <a:pt x="8" y="0"/>
                        <a:pt x="5" y="3"/>
                      </a:cubicBezTo>
                      <a:cubicBezTo>
                        <a:pt x="7" y="7"/>
                        <a:pt x="14" y="6"/>
                        <a:pt x="17" y="4"/>
                      </a:cubicBezTo>
                      <a:cubicBezTo>
                        <a:pt x="14" y="0"/>
                        <a:pt x="20" y="1"/>
                        <a:pt x="20" y="4"/>
                      </a:cubicBezTo>
                      <a:cubicBezTo>
                        <a:pt x="19" y="10"/>
                        <a:pt x="0" y="9"/>
                        <a:pt x="1" y="3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7" name="Freeform 1793"/>
                <p:cNvSpPr/>
                <p:nvPr/>
              </p:nvSpPr>
              <p:spPr bwMode="auto">
                <a:xfrm>
                  <a:off x="4006" y="3714"/>
                  <a:ext cx="50" cy="43"/>
                </a:xfrm>
                <a:custGeom>
                  <a:gdLst>
                    <a:gd fmla="*/ 0 w 21" name="T0"/>
                    <a:gd fmla="*/ 0 h 18" name="T1"/>
                    <a:gd fmla="*/ 8 w 21" name="T2"/>
                    <a:gd fmla="*/ 15 h 18" name="T3"/>
                    <a:gd fmla="*/ 16 w 21" name="T4"/>
                    <a:gd fmla="*/ 14 h 18" name="T5"/>
                    <a:gd fmla="*/ 20 w 21" name="T6"/>
                    <a:gd fmla="*/ 18 h 18" name="T7"/>
                    <a:gd fmla="*/ 21 w 21" name="T8"/>
                    <a:gd fmla="*/ 17 h 18" name="T9"/>
                    <a:gd fmla="*/ 18 w 21" name="T10"/>
                    <a:gd fmla="*/ 13 h 18" name="T11"/>
                    <a:gd fmla="*/ 19 w 21" name="T12"/>
                    <a:gd fmla="*/ 6 h 18" name="T13"/>
                    <a:gd fmla="*/ 0 w 21" name="T14"/>
                    <a:gd fmla="*/ 0 h 18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8" w="21">
                      <a:moveTo>
                        <a:pt x="0" y="0"/>
                      </a:moveTo>
                      <a:cubicBezTo>
                        <a:pt x="2" y="3"/>
                        <a:pt x="6" y="12"/>
                        <a:pt x="8" y="15"/>
                      </a:cubicBezTo>
                      <a:cubicBezTo>
                        <a:pt x="10" y="16"/>
                        <a:pt x="15" y="16"/>
                        <a:pt x="16" y="14"/>
                      </a:cubicBezTo>
                      <a:cubicBezTo>
                        <a:pt x="16" y="14"/>
                        <a:pt x="19" y="17"/>
                        <a:pt x="20" y="18"/>
                      </a:cubicBezTo>
                      <a:cubicBezTo>
                        <a:pt x="21" y="18"/>
                        <a:pt x="21" y="17"/>
                        <a:pt x="21" y="17"/>
                      </a:cubicBezTo>
                      <a:cubicBezTo>
                        <a:pt x="20" y="16"/>
                        <a:pt x="18" y="15"/>
                        <a:pt x="18" y="13"/>
                      </a:cubicBezTo>
                      <a:cubicBezTo>
                        <a:pt x="19" y="11"/>
                        <a:pt x="20" y="8"/>
                        <a:pt x="19" y="6"/>
                      </a:cubicBezTo>
                      <a:cubicBezTo>
                        <a:pt x="15" y="0"/>
                        <a:pt x="3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8" name="Freeform 1794"/>
                <p:cNvSpPr>
                  <a:spLocks noEditPoints="1"/>
                </p:cNvSpPr>
                <p:nvPr/>
              </p:nvSpPr>
              <p:spPr bwMode="auto">
                <a:xfrm>
                  <a:off x="4006" y="3714"/>
                  <a:ext cx="50" cy="43"/>
                </a:xfrm>
                <a:custGeom>
                  <a:gdLst>
                    <a:gd fmla="*/ 20 w 21" name="T0"/>
                    <a:gd fmla="*/ 18 h 18" name="T1"/>
                    <a:gd fmla="*/ 20 w 21" name="T2"/>
                    <a:gd fmla="*/ 18 h 18" name="T3"/>
                    <a:gd fmla="*/ 16 w 21" name="T4"/>
                    <a:gd fmla="*/ 14 h 18" name="T5"/>
                    <a:gd fmla="*/ 8 w 21" name="T6"/>
                    <a:gd fmla="*/ 15 h 18" name="T7"/>
                    <a:gd fmla="*/ 3 w 21" name="T8"/>
                    <a:gd fmla="*/ 5 h 18" name="T9"/>
                    <a:gd fmla="*/ 0 w 21" name="T10"/>
                    <a:gd fmla="*/ 0 h 18" name="T11"/>
                    <a:gd fmla="*/ 6 w 21" name="T12"/>
                    <a:gd fmla="*/ 1 h 18" name="T13"/>
                    <a:gd fmla="*/ 19 w 21" name="T14"/>
                    <a:gd fmla="*/ 5 h 18" name="T15"/>
                    <a:gd fmla="*/ 18 w 21" name="T16"/>
                    <a:gd fmla="*/ 13 h 18" name="T17"/>
                    <a:gd fmla="*/ 20 w 21" name="T18"/>
                    <a:gd fmla="*/ 16 h 18" name="T19"/>
                    <a:gd fmla="*/ 21 w 21" name="T20"/>
                    <a:gd fmla="*/ 17 h 18" name="T21"/>
                    <a:gd fmla="*/ 20 w 21" name="T22"/>
                    <a:gd fmla="*/ 18 h 18" name="T23"/>
                    <a:gd fmla="*/ 20 w 21" name="T24"/>
                    <a:gd fmla="*/ 18 h 18" name="T25"/>
                    <a:gd fmla="*/ 16 w 21" name="T26"/>
                    <a:gd fmla="*/ 14 h 18" name="T27"/>
                    <a:gd fmla="*/ 20 w 21" name="T28"/>
                    <a:gd fmla="*/ 18 h 18" name="T29"/>
                    <a:gd fmla="*/ 21 w 21" name="T30"/>
                    <a:gd fmla="*/ 17 h 18" name="T31"/>
                    <a:gd fmla="*/ 20 w 21" name="T32"/>
                    <a:gd fmla="*/ 16 h 18" name="T33"/>
                    <a:gd fmla="*/ 17 w 21" name="T34"/>
                    <a:gd fmla="*/ 13 h 18" name="T35"/>
                    <a:gd fmla="*/ 19 w 21" name="T36"/>
                    <a:gd fmla="*/ 6 h 18" name="T37"/>
                    <a:gd fmla="*/ 6 w 21" name="T38"/>
                    <a:gd fmla="*/ 1 h 18" name="T39"/>
                    <a:gd fmla="*/ 0 w 21" name="T40"/>
                    <a:gd fmla="*/ 0 h 18" name="T41"/>
                    <a:gd fmla="*/ 3 w 21" name="T42"/>
                    <a:gd fmla="*/ 5 h 18" name="T43"/>
                    <a:gd fmla="*/ 8 w 21" name="T44"/>
                    <a:gd fmla="*/ 15 h 18" name="T45"/>
                    <a:gd fmla="*/ 16 w 21" name="T46"/>
                    <a:gd fmla="*/ 14 h 18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8" w="21">
                      <a:moveTo>
                        <a:pt x="20" y="18"/>
                      </a:move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6" y="14"/>
                        <a:pt x="16" y="14"/>
                      </a:cubicBezTo>
                      <a:cubicBezTo>
                        <a:pt x="15" y="16"/>
                        <a:pt x="10" y="16"/>
                        <a:pt x="8" y="15"/>
                      </a:cubicBezTo>
                      <a:cubicBezTo>
                        <a:pt x="6" y="13"/>
                        <a:pt x="4" y="9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1" y="0"/>
                        <a:pt x="4" y="1"/>
                        <a:pt x="6" y="1"/>
                      </a:cubicBezTo>
                      <a:cubicBezTo>
                        <a:pt x="11" y="1"/>
                        <a:pt x="17" y="2"/>
                        <a:pt x="19" y="5"/>
                      </a:cubicBezTo>
                      <a:cubicBezTo>
                        <a:pt x="20" y="8"/>
                        <a:pt x="19" y="11"/>
                        <a:pt x="18" y="13"/>
                      </a:cubicBezTo>
                      <a:cubicBezTo>
                        <a:pt x="18" y="14"/>
                        <a:pt x="19" y="15"/>
                        <a:pt x="20" y="16"/>
                      </a:cubicBezTo>
                      <a:cubicBezTo>
                        <a:pt x="21" y="16"/>
                        <a:pt x="21" y="17"/>
                        <a:pt x="21" y="17"/>
                      </a:cubicBezTo>
                      <a:cubicBezTo>
                        <a:pt x="21" y="17"/>
                        <a:pt x="21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lose/>
                      <a:moveTo>
                        <a:pt x="16" y="14"/>
                      </a:moveTo>
                      <a:cubicBezTo>
                        <a:pt x="16" y="14"/>
                        <a:pt x="19" y="17"/>
                        <a:pt x="20" y="18"/>
                      </a:cubicBezTo>
                      <a:cubicBezTo>
                        <a:pt x="21" y="18"/>
                        <a:pt x="21" y="17"/>
                        <a:pt x="21" y="17"/>
                      </a:cubicBezTo>
                      <a:cubicBezTo>
                        <a:pt x="21" y="17"/>
                        <a:pt x="20" y="17"/>
                        <a:pt x="20" y="16"/>
                      </a:cubicBezTo>
                      <a:cubicBezTo>
                        <a:pt x="19" y="16"/>
                        <a:pt x="18" y="15"/>
                        <a:pt x="17" y="13"/>
                      </a:cubicBezTo>
                      <a:cubicBezTo>
                        <a:pt x="19" y="11"/>
                        <a:pt x="19" y="8"/>
                        <a:pt x="19" y="6"/>
                      </a:cubicBezTo>
                      <a:cubicBezTo>
                        <a:pt x="16" y="2"/>
                        <a:pt x="11" y="1"/>
                        <a:pt x="6" y="1"/>
                      </a:cubicBezTo>
                      <a:cubicBezTo>
                        <a:pt x="4" y="1"/>
                        <a:pt x="1" y="1"/>
                        <a:pt x="0" y="0"/>
                      </a:cubicBezTo>
                      <a:cubicBezTo>
                        <a:pt x="1" y="1"/>
                        <a:pt x="2" y="3"/>
                        <a:pt x="3" y="5"/>
                      </a:cubicBezTo>
                      <a:cubicBezTo>
                        <a:pt x="5" y="9"/>
                        <a:pt x="7" y="13"/>
                        <a:pt x="8" y="15"/>
                      </a:cubicBezTo>
                      <a:cubicBezTo>
                        <a:pt x="10" y="16"/>
                        <a:pt x="15" y="16"/>
                        <a:pt x="16" y="14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59" name="Freeform 1795"/>
                <p:cNvSpPr/>
                <p:nvPr/>
              </p:nvSpPr>
              <p:spPr bwMode="auto">
                <a:xfrm>
                  <a:off x="3656" y="3419"/>
                  <a:ext cx="50" cy="46"/>
                </a:xfrm>
                <a:custGeom>
                  <a:gdLst>
                    <a:gd fmla="*/ 21 w 21" name="T0"/>
                    <a:gd fmla="*/ 19 h 19" name="T1"/>
                    <a:gd fmla="*/ 13 w 21" name="T2"/>
                    <a:gd fmla="*/ 4 h 19" name="T3"/>
                    <a:gd fmla="*/ 5 w 21" name="T4"/>
                    <a:gd fmla="*/ 4 h 19" name="T5"/>
                    <a:gd fmla="*/ 1 w 21" name="T6"/>
                    <a:gd fmla="*/ 0 h 19" name="T7"/>
                    <a:gd fmla="*/ 0 w 21" name="T8"/>
                    <a:gd fmla="*/ 1 h 19" name="T9"/>
                    <a:gd fmla="*/ 3 w 21" name="T10"/>
                    <a:gd fmla="*/ 5 h 19" name="T11"/>
                    <a:gd fmla="*/ 2 w 21" name="T12"/>
                    <a:gd fmla="*/ 13 h 19" name="T13"/>
                    <a:gd fmla="*/ 21 w 21" name="T14"/>
                    <a:gd fmla="*/ 19 h 1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9" w="21">
                      <a:moveTo>
                        <a:pt x="21" y="19"/>
                      </a:moveTo>
                      <a:cubicBezTo>
                        <a:pt x="19" y="15"/>
                        <a:pt x="15" y="6"/>
                        <a:pt x="13" y="4"/>
                      </a:cubicBezTo>
                      <a:cubicBezTo>
                        <a:pt x="11" y="2"/>
                        <a:pt x="6" y="2"/>
                        <a:pt x="5" y="4"/>
                      </a:cubicBezTo>
                      <a:cubicBezTo>
                        <a:pt x="5" y="4"/>
                        <a:pt x="2" y="1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7"/>
                        <a:pt x="1" y="10"/>
                        <a:pt x="2" y="13"/>
                      </a:cubicBezTo>
                      <a:cubicBezTo>
                        <a:pt x="6" y="19"/>
                        <a:pt x="18" y="16"/>
                        <a:pt x="21" y="19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0" name="Freeform 1796"/>
                <p:cNvSpPr>
                  <a:spLocks noEditPoints="1"/>
                </p:cNvSpPr>
                <p:nvPr/>
              </p:nvSpPr>
              <p:spPr bwMode="auto">
                <a:xfrm>
                  <a:off x="3654" y="3419"/>
                  <a:ext cx="52" cy="46"/>
                </a:xfrm>
                <a:custGeom>
                  <a:gdLst>
                    <a:gd fmla="*/ 21 w 22" name="T0"/>
                    <a:gd fmla="*/ 19 h 19" name="T1"/>
                    <a:gd fmla="*/ 15 w 22" name="T2"/>
                    <a:gd fmla="*/ 17 h 19" name="T3"/>
                    <a:gd fmla="*/ 3 w 22" name="T4"/>
                    <a:gd fmla="*/ 13 h 19" name="T5"/>
                    <a:gd fmla="*/ 4 w 22" name="T6"/>
                    <a:gd fmla="*/ 5 h 19" name="T7"/>
                    <a:gd fmla="*/ 2 w 22" name="T8"/>
                    <a:gd fmla="*/ 2 h 19" name="T9"/>
                    <a:gd fmla="*/ 0 w 22" name="T10"/>
                    <a:gd fmla="*/ 1 h 19" name="T11"/>
                    <a:gd fmla="*/ 2 w 22" name="T12"/>
                    <a:gd fmla="*/ 0 h 19" name="T13"/>
                    <a:gd fmla="*/ 6 w 22" name="T14"/>
                    <a:gd fmla="*/ 4 h 19" name="T15"/>
                    <a:gd fmla="*/ 14 w 22" name="T16"/>
                    <a:gd fmla="*/ 3 h 19" name="T17"/>
                    <a:gd fmla="*/ 19 w 22" name="T18"/>
                    <a:gd fmla="*/ 13 h 19" name="T19"/>
                    <a:gd fmla="*/ 22 w 22" name="T20"/>
                    <a:gd fmla="*/ 19 h 19" name="T21"/>
                    <a:gd fmla="*/ 21 w 22" name="T22"/>
                    <a:gd fmla="*/ 19 h 19" name="T23"/>
                    <a:gd fmla="*/ 2 w 22" name="T24"/>
                    <a:gd fmla="*/ 0 h 19" name="T25"/>
                    <a:gd fmla="*/ 1 w 22" name="T26"/>
                    <a:gd fmla="*/ 1 h 19" name="T27"/>
                    <a:gd fmla="*/ 2 w 22" name="T28"/>
                    <a:gd fmla="*/ 2 h 19" name="T29"/>
                    <a:gd fmla="*/ 4 w 22" name="T30"/>
                    <a:gd fmla="*/ 5 h 19" name="T31"/>
                    <a:gd fmla="*/ 3 w 22" name="T32"/>
                    <a:gd fmla="*/ 13 h 19" name="T33"/>
                    <a:gd fmla="*/ 15 w 22" name="T34"/>
                    <a:gd fmla="*/ 17 h 19" name="T35"/>
                    <a:gd fmla="*/ 21 w 22" name="T36"/>
                    <a:gd fmla="*/ 18 h 19" name="T37"/>
                    <a:gd fmla="*/ 19 w 22" name="T38"/>
                    <a:gd fmla="*/ 13 h 19" name="T39"/>
                    <a:gd fmla="*/ 14 w 22" name="T40"/>
                    <a:gd fmla="*/ 4 h 19" name="T41"/>
                    <a:gd fmla="*/ 6 w 22" name="T42"/>
                    <a:gd fmla="*/ 4 h 19" name="T43"/>
                    <a:gd fmla="*/ 2 w 22" name="T44"/>
                    <a:gd fmla="*/ 0 h 19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19" w="22">
                      <a:moveTo>
                        <a:pt x="21" y="19"/>
                      </a:moveTo>
                      <a:cubicBezTo>
                        <a:pt x="20" y="18"/>
                        <a:pt x="18" y="18"/>
                        <a:pt x="15" y="17"/>
                      </a:cubicBezTo>
                      <a:cubicBezTo>
                        <a:pt x="11" y="17"/>
                        <a:pt x="5" y="17"/>
                        <a:pt x="3" y="13"/>
                      </a:cubicBezTo>
                      <a:cubicBezTo>
                        <a:pt x="2" y="10"/>
                        <a:pt x="3" y="7"/>
                        <a:pt x="4" y="5"/>
                      </a:cubicBezTo>
                      <a:cubicBezTo>
                        <a:pt x="4" y="4"/>
                        <a:pt x="3" y="3"/>
                        <a:pt x="2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1"/>
                        <a:pt x="6" y="4"/>
                        <a:pt x="6" y="4"/>
                      </a:cubicBezTo>
                      <a:cubicBezTo>
                        <a:pt x="7" y="2"/>
                        <a:pt x="12" y="2"/>
                        <a:pt x="14" y="3"/>
                      </a:cubicBezTo>
                      <a:cubicBezTo>
                        <a:pt x="15" y="5"/>
                        <a:pt x="17" y="9"/>
                        <a:pt x="19" y="13"/>
                      </a:cubicBezTo>
                      <a:cubicBezTo>
                        <a:pt x="20" y="15"/>
                        <a:pt x="21" y="17"/>
                        <a:pt x="22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3"/>
                        <a:pt x="4" y="4"/>
                        <a:pt x="4" y="5"/>
                      </a:cubicBezTo>
                      <a:cubicBezTo>
                        <a:pt x="3" y="7"/>
                        <a:pt x="3" y="10"/>
                        <a:pt x="3" y="13"/>
                      </a:cubicBezTo>
                      <a:cubicBezTo>
                        <a:pt x="6" y="16"/>
                        <a:pt x="11" y="17"/>
                        <a:pt x="15" y="17"/>
                      </a:cubicBezTo>
                      <a:cubicBezTo>
                        <a:pt x="18" y="17"/>
                        <a:pt x="20" y="18"/>
                        <a:pt x="21" y="18"/>
                      </a:cubicBezTo>
                      <a:cubicBezTo>
                        <a:pt x="20" y="17"/>
                        <a:pt x="20" y="15"/>
                        <a:pt x="19" y="13"/>
                      </a:cubicBezTo>
                      <a:cubicBezTo>
                        <a:pt x="17" y="9"/>
                        <a:pt x="15" y="5"/>
                        <a:pt x="14" y="4"/>
                      </a:cubicBezTo>
                      <a:cubicBezTo>
                        <a:pt x="12" y="2"/>
                        <a:pt x="7" y="2"/>
                        <a:pt x="6" y="4"/>
                      </a:cubicBezTo>
                      <a:cubicBezTo>
                        <a:pt x="6" y="4"/>
                        <a:pt x="3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1" name="Freeform 1797"/>
                <p:cNvSpPr/>
                <p:nvPr/>
              </p:nvSpPr>
              <p:spPr bwMode="auto">
                <a:xfrm>
                  <a:off x="3659" y="3711"/>
                  <a:ext cx="42" cy="51"/>
                </a:xfrm>
                <a:custGeom>
                  <a:gdLst>
                    <a:gd fmla="*/ 18 w 18" name="T0"/>
                    <a:gd fmla="*/ 0 h 21" name="T1"/>
                    <a:gd fmla="*/ 3 w 18" name="T2"/>
                    <a:gd fmla="*/ 8 h 21" name="T3"/>
                    <a:gd fmla="*/ 4 w 18" name="T4"/>
                    <a:gd fmla="*/ 16 h 21" name="T5"/>
                    <a:gd fmla="*/ 0 w 18" name="T6"/>
                    <a:gd fmla="*/ 20 h 21" name="T7"/>
                    <a:gd fmla="*/ 1 w 18" name="T8"/>
                    <a:gd fmla="*/ 21 h 21" name="T9"/>
                    <a:gd fmla="*/ 5 w 18" name="T10"/>
                    <a:gd fmla="*/ 17 h 21" name="T11"/>
                    <a:gd fmla="*/ 12 w 18" name="T12"/>
                    <a:gd fmla="*/ 18 h 21" name="T13"/>
                    <a:gd fmla="*/ 18 w 18" name="T14"/>
                    <a:gd fmla="*/ 0 h 21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1" w="18">
                      <a:moveTo>
                        <a:pt x="18" y="0"/>
                      </a:moveTo>
                      <a:cubicBezTo>
                        <a:pt x="15" y="2"/>
                        <a:pt x="6" y="6"/>
                        <a:pt x="3" y="8"/>
                      </a:cubicBezTo>
                      <a:cubicBezTo>
                        <a:pt x="2" y="10"/>
                        <a:pt x="2" y="14"/>
                        <a:pt x="4" y="16"/>
                      </a:cubicBezTo>
                      <a:cubicBezTo>
                        <a:pt x="4" y="16"/>
                        <a:pt x="1" y="19"/>
                        <a:pt x="0" y="20"/>
                      </a:cubicBezTo>
                      <a:cubicBezTo>
                        <a:pt x="0" y="21"/>
                        <a:pt x="1" y="21"/>
                        <a:pt x="1" y="21"/>
                      </a:cubicBezTo>
                      <a:cubicBezTo>
                        <a:pt x="2" y="20"/>
                        <a:pt x="3" y="18"/>
                        <a:pt x="5" y="17"/>
                      </a:cubicBezTo>
                      <a:cubicBezTo>
                        <a:pt x="7" y="19"/>
                        <a:pt x="10" y="19"/>
                        <a:pt x="12" y="18"/>
                      </a:cubicBezTo>
                      <a:cubicBezTo>
                        <a:pt x="18" y="15"/>
                        <a:pt x="16" y="3"/>
                        <a:pt x="18" y="0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2" name="Freeform 1798"/>
                <p:cNvSpPr>
                  <a:spLocks noEditPoints="1"/>
                </p:cNvSpPr>
                <p:nvPr/>
              </p:nvSpPr>
              <p:spPr bwMode="auto">
                <a:xfrm>
                  <a:off x="3659" y="3711"/>
                  <a:ext cx="42" cy="51"/>
                </a:xfrm>
                <a:custGeom>
                  <a:gdLst>
                    <a:gd fmla="*/ 1 w 18" name="T0"/>
                    <a:gd fmla="*/ 21 h 21" name="T1"/>
                    <a:gd fmla="*/ 1 w 18" name="T2"/>
                    <a:gd fmla="*/ 21 h 21" name="T3"/>
                    <a:gd fmla="*/ 0 w 18" name="T4"/>
                    <a:gd fmla="*/ 20 h 21" name="T5"/>
                    <a:gd fmla="*/ 4 w 18" name="T6"/>
                    <a:gd fmla="*/ 16 h 21" name="T7"/>
                    <a:gd fmla="*/ 2 w 18" name="T8"/>
                    <a:gd fmla="*/ 12 h 21" name="T9"/>
                    <a:gd fmla="*/ 3 w 18" name="T10"/>
                    <a:gd fmla="*/ 8 h 21" name="T11"/>
                    <a:gd fmla="*/ 13 w 18" name="T12"/>
                    <a:gd fmla="*/ 2 h 21" name="T13"/>
                    <a:gd fmla="*/ 18 w 18" name="T14"/>
                    <a:gd fmla="*/ 0 h 21" name="T15"/>
                    <a:gd fmla="*/ 17 w 18" name="T16"/>
                    <a:gd fmla="*/ 6 h 21" name="T17"/>
                    <a:gd fmla="*/ 13 w 18" name="T18"/>
                    <a:gd fmla="*/ 19 h 21" name="T19"/>
                    <a:gd fmla="*/ 10 w 18" name="T20"/>
                    <a:gd fmla="*/ 19 h 21" name="T21"/>
                    <a:gd fmla="*/ 10 w 18" name="T22"/>
                    <a:gd fmla="*/ 19 h 21" name="T23"/>
                    <a:gd fmla="*/ 5 w 18" name="T24"/>
                    <a:gd fmla="*/ 18 h 21" name="T25"/>
                    <a:gd fmla="*/ 2 w 18" name="T26"/>
                    <a:gd fmla="*/ 20 h 21" name="T27"/>
                    <a:gd fmla="*/ 1 w 18" name="T28"/>
                    <a:gd fmla="*/ 21 h 21" name="T29"/>
                    <a:gd fmla="*/ 1 w 18" name="T30"/>
                    <a:gd fmla="*/ 21 h 21" name="T31"/>
                    <a:gd fmla="*/ 18 w 18" name="T32"/>
                    <a:gd fmla="*/ 0 h 21" name="T33"/>
                    <a:gd fmla="*/ 13 w 18" name="T34"/>
                    <a:gd fmla="*/ 3 h 21" name="T35"/>
                    <a:gd fmla="*/ 4 w 18" name="T36"/>
                    <a:gd fmla="*/ 8 h 21" name="T37"/>
                    <a:gd fmla="*/ 2 w 18" name="T38"/>
                    <a:gd fmla="*/ 12 h 21" name="T39"/>
                    <a:gd fmla="*/ 4 w 18" name="T40"/>
                    <a:gd fmla="*/ 16 h 21" name="T41"/>
                    <a:gd fmla="*/ 0 w 18" name="T42"/>
                    <a:gd fmla="*/ 20 h 21" name="T43"/>
                    <a:gd fmla="*/ 1 w 18" name="T44"/>
                    <a:gd fmla="*/ 21 h 21" name="T45"/>
                    <a:gd fmla="*/ 2 w 18" name="T46"/>
                    <a:gd fmla="*/ 20 h 21" name="T47"/>
                    <a:gd fmla="*/ 5 w 18" name="T48"/>
                    <a:gd fmla="*/ 17 h 21" name="T49"/>
                    <a:gd fmla="*/ 12 w 18" name="T50"/>
                    <a:gd fmla="*/ 18 h 21" name="T51"/>
                    <a:gd fmla="*/ 17 w 18" name="T52"/>
                    <a:gd fmla="*/ 6 h 21" name="T53"/>
                    <a:gd fmla="*/ 18 w 18" name="T54"/>
                    <a:gd fmla="*/ 0 h 21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1" w="18">
                      <a:moveTo>
                        <a:pt x="1" y="21"/>
                      </a:move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0" y="21"/>
                        <a:pt x="0" y="20"/>
                      </a:cubicBezTo>
                      <a:cubicBezTo>
                        <a:pt x="1" y="19"/>
                        <a:pt x="4" y="16"/>
                        <a:pt x="4" y="16"/>
                      </a:cubicBezTo>
                      <a:cubicBezTo>
                        <a:pt x="3" y="15"/>
                        <a:pt x="2" y="14"/>
                        <a:pt x="2" y="12"/>
                      </a:cubicBezTo>
                      <a:cubicBezTo>
                        <a:pt x="2" y="10"/>
                        <a:pt x="2" y="9"/>
                        <a:pt x="3" y="8"/>
                      </a:cubicBezTo>
                      <a:cubicBezTo>
                        <a:pt x="5" y="6"/>
                        <a:pt x="9" y="4"/>
                        <a:pt x="13" y="2"/>
                      </a:cubicBezTo>
                      <a:cubicBezTo>
                        <a:pt x="15" y="2"/>
                        <a:pt x="17" y="1"/>
                        <a:pt x="18" y="0"/>
                      </a:cubicBezTo>
                      <a:cubicBezTo>
                        <a:pt x="18" y="1"/>
                        <a:pt x="18" y="4"/>
                        <a:pt x="17" y="6"/>
                      </a:cubicBezTo>
                      <a:cubicBezTo>
                        <a:pt x="17" y="11"/>
                        <a:pt x="16" y="16"/>
                        <a:pt x="13" y="19"/>
                      </a:cubicBezTo>
                      <a:cubicBezTo>
                        <a:pt x="12" y="19"/>
                        <a:pt x="11" y="19"/>
                        <a:pt x="10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8" y="19"/>
                        <a:pt x="6" y="18"/>
                        <a:pt x="5" y="18"/>
                      </a:cubicBezTo>
                      <a:cubicBezTo>
                        <a:pt x="4" y="18"/>
                        <a:pt x="3" y="19"/>
                        <a:pt x="2" y="20"/>
                      </a:cubicBezTo>
                      <a:cubicBezTo>
                        <a:pt x="2" y="20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lose/>
                      <a:moveTo>
                        <a:pt x="18" y="0"/>
                      </a:moveTo>
                      <a:cubicBezTo>
                        <a:pt x="17" y="1"/>
                        <a:pt x="15" y="2"/>
                        <a:pt x="13" y="3"/>
                      </a:cubicBezTo>
                      <a:cubicBezTo>
                        <a:pt x="9" y="5"/>
                        <a:pt x="5" y="7"/>
                        <a:pt x="4" y="8"/>
                      </a:cubicBezTo>
                      <a:cubicBezTo>
                        <a:pt x="3" y="9"/>
                        <a:pt x="2" y="10"/>
                        <a:pt x="2" y="12"/>
                      </a:cubicBezTo>
                      <a:cubicBezTo>
                        <a:pt x="3" y="14"/>
                        <a:pt x="3" y="15"/>
                        <a:pt x="4" y="16"/>
                      </a:cubicBezTo>
                      <a:cubicBezTo>
                        <a:pt x="4" y="16"/>
                        <a:pt x="1" y="19"/>
                        <a:pt x="0" y="20"/>
                      </a:cubicBezTo>
                      <a:cubicBezTo>
                        <a:pt x="0" y="20"/>
                        <a:pt x="1" y="21"/>
                        <a:pt x="1" y="21"/>
                      </a:cubicBezTo>
                      <a:cubicBezTo>
                        <a:pt x="1" y="21"/>
                        <a:pt x="1" y="20"/>
                        <a:pt x="2" y="20"/>
                      </a:cubicBezTo>
                      <a:cubicBezTo>
                        <a:pt x="2" y="19"/>
                        <a:pt x="3" y="18"/>
                        <a:pt x="5" y="17"/>
                      </a:cubicBezTo>
                      <a:cubicBezTo>
                        <a:pt x="7" y="19"/>
                        <a:pt x="10" y="19"/>
                        <a:pt x="12" y="18"/>
                      </a:cubicBezTo>
                      <a:cubicBezTo>
                        <a:pt x="16" y="16"/>
                        <a:pt x="17" y="11"/>
                        <a:pt x="17" y="6"/>
                      </a:cubicBezTo>
                      <a:cubicBezTo>
                        <a:pt x="17" y="3"/>
                        <a:pt x="17" y="1"/>
                        <a:pt x="18" y="0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3" name="Freeform 1799"/>
                <p:cNvSpPr/>
                <p:nvPr/>
              </p:nvSpPr>
              <p:spPr bwMode="auto">
                <a:xfrm>
                  <a:off x="4009" y="3419"/>
                  <a:ext cx="49" cy="46"/>
                </a:xfrm>
                <a:custGeom>
                  <a:gdLst>
                    <a:gd fmla="*/ 0 w 21" name="T0"/>
                    <a:gd fmla="*/ 19 h 19" name="T1"/>
                    <a:gd fmla="*/ 7 w 21" name="T2"/>
                    <a:gd fmla="*/ 4 h 19" name="T3"/>
                    <a:gd fmla="*/ 15 w 21" name="T4"/>
                    <a:gd fmla="*/ 4 h 19" name="T5"/>
                    <a:gd fmla="*/ 19 w 21" name="T6"/>
                    <a:gd fmla="*/ 0 h 19" name="T7"/>
                    <a:gd fmla="*/ 21 w 21" name="T8"/>
                    <a:gd fmla="*/ 1 h 19" name="T9"/>
                    <a:gd fmla="*/ 17 w 21" name="T10"/>
                    <a:gd fmla="*/ 5 h 19" name="T11"/>
                    <a:gd fmla="*/ 18 w 21" name="T12"/>
                    <a:gd fmla="*/ 13 h 19" name="T13"/>
                    <a:gd fmla="*/ 0 w 21" name="T14"/>
                    <a:gd fmla="*/ 19 h 19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19" w="21">
                      <a:moveTo>
                        <a:pt x="0" y="19"/>
                      </a:moveTo>
                      <a:cubicBezTo>
                        <a:pt x="2" y="15"/>
                        <a:pt x="5" y="6"/>
                        <a:pt x="7" y="4"/>
                      </a:cubicBezTo>
                      <a:cubicBezTo>
                        <a:pt x="9" y="2"/>
                        <a:pt x="14" y="2"/>
                        <a:pt x="15" y="4"/>
                      </a:cubicBezTo>
                      <a:cubicBezTo>
                        <a:pt x="15" y="4"/>
                        <a:pt x="18" y="1"/>
                        <a:pt x="19" y="0"/>
                      </a:cubicBezTo>
                      <a:cubicBezTo>
                        <a:pt x="20" y="0"/>
                        <a:pt x="21" y="1"/>
                        <a:pt x="21" y="1"/>
                      </a:cubicBezTo>
                      <a:cubicBezTo>
                        <a:pt x="19" y="2"/>
                        <a:pt x="18" y="3"/>
                        <a:pt x="17" y="5"/>
                      </a:cubicBezTo>
                      <a:cubicBezTo>
                        <a:pt x="18" y="7"/>
                        <a:pt x="19" y="10"/>
                        <a:pt x="18" y="13"/>
                      </a:cubicBezTo>
                      <a:cubicBezTo>
                        <a:pt x="14" y="19"/>
                        <a:pt x="3" y="16"/>
                        <a:pt x="0" y="19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4" name="Freeform 1800"/>
                <p:cNvSpPr>
                  <a:spLocks noEditPoints="1"/>
                </p:cNvSpPr>
                <p:nvPr/>
              </p:nvSpPr>
              <p:spPr bwMode="auto">
                <a:xfrm>
                  <a:off x="4006" y="3419"/>
                  <a:ext cx="52" cy="46"/>
                </a:xfrm>
                <a:custGeom>
                  <a:gdLst>
                    <a:gd fmla="*/ 1 w 22" name="T0"/>
                    <a:gd fmla="*/ 19 h 19" name="T1"/>
                    <a:gd fmla="*/ 0 w 22" name="T2"/>
                    <a:gd fmla="*/ 19 h 19" name="T3"/>
                    <a:gd fmla="*/ 3 w 22" name="T4"/>
                    <a:gd fmla="*/ 13 h 19" name="T5"/>
                    <a:gd fmla="*/ 8 w 22" name="T6"/>
                    <a:gd fmla="*/ 3 h 19" name="T7"/>
                    <a:gd fmla="*/ 16 w 22" name="T8"/>
                    <a:gd fmla="*/ 4 h 19" name="T9"/>
                    <a:gd fmla="*/ 20 w 22" name="T10"/>
                    <a:gd fmla="*/ 0 h 19" name="T11"/>
                    <a:gd fmla="*/ 22 w 22" name="T12"/>
                    <a:gd fmla="*/ 1 h 19" name="T13"/>
                    <a:gd fmla="*/ 21 w 22" name="T14"/>
                    <a:gd fmla="*/ 2 h 19" name="T15"/>
                    <a:gd fmla="*/ 18 w 22" name="T16"/>
                    <a:gd fmla="*/ 6 h 19" name="T17"/>
                    <a:gd fmla="*/ 19 w 22" name="T18"/>
                    <a:gd fmla="*/ 13 h 19" name="T19"/>
                    <a:gd fmla="*/ 7 w 22" name="T20"/>
                    <a:gd fmla="*/ 17 h 19" name="T21"/>
                    <a:gd fmla="*/ 1 w 22" name="T22"/>
                    <a:gd fmla="*/ 19 h 19" name="T23"/>
                    <a:gd fmla="*/ 12 w 22" name="T24"/>
                    <a:gd fmla="*/ 3 h 19" name="T25"/>
                    <a:gd fmla="*/ 8 w 22" name="T26"/>
                    <a:gd fmla="*/ 4 h 19" name="T27"/>
                    <a:gd fmla="*/ 3 w 22" name="T28"/>
                    <a:gd fmla="*/ 13 h 19" name="T29"/>
                    <a:gd fmla="*/ 1 w 22" name="T30"/>
                    <a:gd fmla="*/ 18 h 19" name="T31"/>
                    <a:gd fmla="*/ 7 w 22" name="T32"/>
                    <a:gd fmla="*/ 17 h 19" name="T33"/>
                    <a:gd fmla="*/ 19 w 22" name="T34"/>
                    <a:gd fmla="*/ 13 h 19" name="T35"/>
                    <a:gd fmla="*/ 18 w 22" name="T36"/>
                    <a:gd fmla="*/ 6 h 19" name="T37"/>
                    <a:gd fmla="*/ 20 w 22" name="T38"/>
                    <a:gd fmla="*/ 2 h 19" name="T39"/>
                    <a:gd fmla="*/ 21 w 22" name="T40"/>
                    <a:gd fmla="*/ 1 h 19" name="T41"/>
                    <a:gd fmla="*/ 20 w 22" name="T42"/>
                    <a:gd fmla="*/ 0 h 19" name="T43"/>
                    <a:gd fmla="*/ 16 w 22" name="T44"/>
                    <a:gd fmla="*/ 4 h 19" name="T45"/>
                    <a:gd fmla="*/ 12 w 22" name="T46"/>
                    <a:gd fmla="*/ 3 h 19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19" w="22">
                      <a:moveTo>
                        <a:pt x="1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7"/>
                        <a:pt x="2" y="15"/>
                        <a:pt x="3" y="13"/>
                      </a:cubicBezTo>
                      <a:cubicBezTo>
                        <a:pt x="5" y="9"/>
                        <a:pt x="7" y="5"/>
                        <a:pt x="8" y="3"/>
                      </a:cubicBezTo>
                      <a:cubicBezTo>
                        <a:pt x="10" y="2"/>
                        <a:pt x="15" y="2"/>
                        <a:pt x="16" y="4"/>
                      </a:cubicBezTo>
                      <a:cubicBezTo>
                        <a:pt x="16" y="4"/>
                        <a:pt x="19" y="1"/>
                        <a:pt x="20" y="0"/>
                      </a:cubicBezTo>
                      <a:cubicBezTo>
                        <a:pt x="21" y="0"/>
                        <a:pt x="22" y="1"/>
                        <a:pt x="22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0" y="3"/>
                        <a:pt x="19" y="4"/>
                        <a:pt x="18" y="6"/>
                      </a:cubicBezTo>
                      <a:cubicBezTo>
                        <a:pt x="19" y="7"/>
                        <a:pt x="20" y="10"/>
                        <a:pt x="19" y="13"/>
                      </a:cubicBezTo>
                      <a:cubicBezTo>
                        <a:pt x="17" y="17"/>
                        <a:pt x="11" y="17"/>
                        <a:pt x="7" y="17"/>
                      </a:cubicBezTo>
                      <a:cubicBezTo>
                        <a:pt x="4" y="18"/>
                        <a:pt x="2" y="18"/>
                        <a:pt x="1" y="19"/>
                      </a:cubicBezTo>
                      <a:close/>
                      <a:moveTo>
                        <a:pt x="12" y="3"/>
                      </a:moveTo>
                      <a:cubicBezTo>
                        <a:pt x="11" y="3"/>
                        <a:pt x="9" y="3"/>
                        <a:pt x="8" y="4"/>
                      </a:cubicBezTo>
                      <a:cubicBezTo>
                        <a:pt x="7" y="5"/>
                        <a:pt x="5" y="9"/>
                        <a:pt x="3" y="13"/>
                      </a:cubicBezTo>
                      <a:cubicBezTo>
                        <a:pt x="3" y="15"/>
                        <a:pt x="2" y="17"/>
                        <a:pt x="1" y="18"/>
                      </a:cubicBezTo>
                      <a:cubicBezTo>
                        <a:pt x="2" y="18"/>
                        <a:pt x="4" y="17"/>
                        <a:pt x="7" y="17"/>
                      </a:cubicBezTo>
                      <a:cubicBezTo>
                        <a:pt x="11" y="17"/>
                        <a:pt x="17" y="16"/>
                        <a:pt x="19" y="13"/>
                      </a:cubicBezTo>
                      <a:cubicBezTo>
                        <a:pt x="20" y="10"/>
                        <a:pt x="19" y="7"/>
                        <a:pt x="18" y="6"/>
                      </a:cubicBezTo>
                      <a:cubicBezTo>
                        <a:pt x="18" y="4"/>
                        <a:pt x="19" y="3"/>
                        <a:pt x="20" y="2"/>
                      </a:cubicBezTo>
                      <a:cubicBezTo>
                        <a:pt x="21" y="2"/>
                        <a:pt x="21" y="1"/>
                        <a:pt x="21" y="1"/>
                      </a:cubicBezTo>
                      <a:cubicBezTo>
                        <a:pt x="21" y="1"/>
                        <a:pt x="21" y="0"/>
                        <a:pt x="20" y="0"/>
                      </a:cubicBezTo>
                      <a:cubicBezTo>
                        <a:pt x="19" y="1"/>
                        <a:pt x="16" y="4"/>
                        <a:pt x="16" y="4"/>
                      </a:cubicBezTo>
                      <a:cubicBezTo>
                        <a:pt x="15" y="3"/>
                        <a:pt x="14" y="3"/>
                        <a:pt x="12" y="3"/>
                      </a:cubicBezTo>
                      <a:close/>
                    </a:path>
                  </a:pathLst>
                </a:custGeom>
                <a:solidFill>
                  <a:srgbClr val="8E1841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5" name="Freeform 1801"/>
                <p:cNvSpPr/>
                <p:nvPr/>
              </p:nvSpPr>
              <p:spPr bwMode="auto">
                <a:xfrm>
                  <a:off x="3718" y="3601"/>
                  <a:ext cx="28" cy="7"/>
                </a:xfrm>
                <a:custGeom>
                  <a:gdLst>
                    <a:gd fmla="*/ 0 w 12" name="T0"/>
                    <a:gd fmla="*/ 1 h 3" name="T1"/>
                    <a:gd fmla="*/ 6 w 12" name="T2"/>
                    <a:gd fmla="*/ 3 h 3" name="T3"/>
                    <a:gd fmla="*/ 12 w 12" name="T4"/>
                    <a:gd fmla="*/ 2 h 3" name="T5"/>
                    <a:gd fmla="*/ 6 w 12" name="T6"/>
                    <a:gd fmla="*/ 1 h 3" name="T7"/>
                    <a:gd fmla="*/ 0 w 12" name="T8"/>
                    <a:gd fmla="*/ 1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12">
                      <a:moveTo>
                        <a:pt x="0" y="1"/>
                      </a:moveTo>
                      <a:cubicBezTo>
                        <a:pt x="0" y="3"/>
                        <a:pt x="3" y="3"/>
                        <a:pt x="6" y="3"/>
                      </a:cubicBezTo>
                      <a:cubicBezTo>
                        <a:pt x="9" y="3"/>
                        <a:pt x="12" y="3"/>
                        <a:pt x="12" y="2"/>
                      </a:cubicBezTo>
                      <a:cubicBezTo>
                        <a:pt x="12" y="0"/>
                        <a:pt x="9" y="2"/>
                        <a:pt x="6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6" name="Freeform 1802"/>
                <p:cNvSpPr>
                  <a:spLocks noEditPoints="1"/>
                </p:cNvSpPr>
                <p:nvPr/>
              </p:nvSpPr>
              <p:spPr bwMode="auto">
                <a:xfrm>
                  <a:off x="3718" y="3604"/>
                  <a:ext cx="28" cy="4"/>
                </a:xfrm>
                <a:custGeom>
                  <a:gdLst>
                    <a:gd fmla="*/ 6 w 12" name="T0"/>
                    <a:gd fmla="*/ 2 h 2" name="T1"/>
                    <a:gd fmla="*/ 6 w 12" name="T2"/>
                    <a:gd fmla="*/ 2 h 2" name="T3"/>
                    <a:gd fmla="*/ 0 w 12" name="T4"/>
                    <a:gd fmla="*/ 1 h 2" name="T5"/>
                    <a:gd fmla="*/ 0 w 12" name="T6"/>
                    <a:gd fmla="*/ 0 h 2" name="T7"/>
                    <a:gd fmla="*/ 3 w 12" name="T8"/>
                    <a:gd fmla="*/ 0 h 2" name="T9"/>
                    <a:gd fmla="*/ 6 w 12" name="T10"/>
                    <a:gd fmla="*/ 0 h 2" name="T11"/>
                    <a:gd fmla="*/ 6 w 12" name="T12"/>
                    <a:gd fmla="*/ 0 h 2" name="T13"/>
                    <a:gd fmla="*/ 9 w 12" name="T14"/>
                    <a:gd fmla="*/ 0 h 2" name="T15"/>
                    <a:gd fmla="*/ 12 w 12" name="T16"/>
                    <a:gd fmla="*/ 0 h 2" name="T17"/>
                    <a:gd fmla="*/ 12 w 12" name="T18"/>
                    <a:gd fmla="*/ 1 h 2" name="T19"/>
                    <a:gd fmla="*/ 6 w 12" name="T20"/>
                    <a:gd fmla="*/ 2 h 2" name="T21"/>
                    <a:gd fmla="*/ 1 w 12" name="T22"/>
                    <a:gd fmla="*/ 0 h 2" name="T23"/>
                    <a:gd fmla="*/ 0 w 12" name="T24"/>
                    <a:gd fmla="*/ 0 h 2" name="T25"/>
                    <a:gd fmla="*/ 0 w 12" name="T26"/>
                    <a:gd fmla="*/ 1 h 2" name="T27"/>
                    <a:gd fmla="*/ 6 w 12" name="T28"/>
                    <a:gd fmla="*/ 2 h 2" name="T29"/>
                    <a:gd fmla="*/ 6 w 12" name="T30"/>
                    <a:gd fmla="*/ 2 h 2" name="T31"/>
                    <a:gd fmla="*/ 6 w 12" name="T32"/>
                    <a:gd fmla="*/ 2 h 2" name="T33"/>
                    <a:gd fmla="*/ 12 w 12" name="T34"/>
                    <a:gd fmla="*/ 1 h 2" name="T35"/>
                    <a:gd fmla="*/ 12 w 12" name="T36"/>
                    <a:gd fmla="*/ 0 h 2" name="T37"/>
                    <a:gd fmla="*/ 10 w 12" name="T38"/>
                    <a:gd fmla="*/ 0 h 2" name="T39"/>
                    <a:gd fmla="*/ 7 w 12" name="T40"/>
                    <a:gd fmla="*/ 1 h 2" name="T41"/>
                    <a:gd fmla="*/ 3 w 12" name="T42"/>
                    <a:gd fmla="*/ 0 h 2" name="T43"/>
                    <a:gd fmla="*/ 1 w 12" name="T44"/>
                    <a:gd fmla="*/ 0 h 2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" w="12">
                      <a:moveTo>
                        <a:pt x="6" y="2"/>
                      </a:move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1" y="2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3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1"/>
                      </a:cubicBezTo>
                      <a:cubicBezTo>
                        <a:pt x="12" y="2"/>
                        <a:pt x="8" y="2"/>
                        <a:pt x="6" y="2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3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9" y="2"/>
                        <a:pt x="12" y="1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7" name="Freeform 1803"/>
                <p:cNvSpPr/>
                <p:nvPr/>
              </p:nvSpPr>
              <p:spPr bwMode="auto">
                <a:xfrm>
                  <a:off x="3718" y="3611"/>
                  <a:ext cx="28" cy="5"/>
                </a:xfrm>
                <a:custGeom>
                  <a:gdLst>
                    <a:gd fmla="*/ 0 w 12" name="T0"/>
                    <a:gd fmla="*/ 1 h 2" name="T1"/>
                    <a:gd fmla="*/ 6 w 12" name="T2"/>
                    <a:gd fmla="*/ 2 h 2" name="T3"/>
                    <a:gd fmla="*/ 12 w 12" name="T4"/>
                    <a:gd fmla="*/ 1 h 2" name="T5"/>
                    <a:gd fmla="*/ 6 w 12" name="T6"/>
                    <a:gd fmla="*/ 1 h 2" name="T7"/>
                    <a:gd fmla="*/ 0 w 12" name="T8"/>
                    <a:gd fmla="*/ 1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12">
                      <a:moveTo>
                        <a:pt x="0" y="1"/>
                      </a:moveTo>
                      <a:cubicBezTo>
                        <a:pt x="0" y="2"/>
                        <a:pt x="3" y="2"/>
                        <a:pt x="6" y="2"/>
                      </a:cubicBezTo>
                      <a:cubicBezTo>
                        <a:pt x="8" y="2"/>
                        <a:pt x="11" y="2"/>
                        <a:pt x="12" y="1"/>
                      </a:cubicBezTo>
                      <a:cubicBezTo>
                        <a:pt x="11" y="0"/>
                        <a:pt x="8" y="1"/>
                        <a:pt x="6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8" name="Freeform 1804"/>
                <p:cNvSpPr>
                  <a:spLocks noEditPoints="1"/>
                </p:cNvSpPr>
                <p:nvPr/>
              </p:nvSpPr>
              <p:spPr bwMode="auto">
                <a:xfrm>
                  <a:off x="3718" y="3611"/>
                  <a:ext cx="28" cy="5"/>
                </a:xfrm>
                <a:custGeom>
                  <a:gdLst>
                    <a:gd fmla="*/ 6 w 12" name="T0"/>
                    <a:gd fmla="*/ 2 h 2" name="T1"/>
                    <a:gd fmla="*/ 6 w 12" name="T2"/>
                    <a:gd fmla="*/ 2 h 2" name="T3"/>
                    <a:gd fmla="*/ 0 w 12" name="T4"/>
                    <a:gd fmla="*/ 1 h 2" name="T5"/>
                    <a:gd fmla="*/ 1 w 12" name="T6"/>
                    <a:gd fmla="*/ 0 h 2" name="T7"/>
                    <a:gd fmla="*/ 3 w 12" name="T8"/>
                    <a:gd fmla="*/ 0 h 2" name="T9"/>
                    <a:gd fmla="*/ 6 w 12" name="T10"/>
                    <a:gd fmla="*/ 1 h 2" name="T11"/>
                    <a:gd fmla="*/ 8 w 12" name="T12"/>
                    <a:gd fmla="*/ 0 h 2" name="T13"/>
                    <a:gd fmla="*/ 10 w 12" name="T14"/>
                    <a:gd fmla="*/ 0 h 2" name="T15"/>
                    <a:gd fmla="*/ 12 w 12" name="T16"/>
                    <a:gd fmla="*/ 1 h 2" name="T17"/>
                    <a:gd fmla="*/ 6 w 12" name="T18"/>
                    <a:gd fmla="*/ 2 h 2" name="T19"/>
                    <a:gd fmla="*/ 1 w 12" name="T20"/>
                    <a:gd fmla="*/ 0 h 2" name="T21"/>
                    <a:gd fmla="*/ 0 w 12" name="T22"/>
                    <a:gd fmla="*/ 1 h 2" name="T23"/>
                    <a:gd fmla="*/ 6 w 12" name="T24"/>
                    <a:gd fmla="*/ 2 h 2" name="T25"/>
                    <a:gd fmla="*/ 6 w 12" name="T26"/>
                    <a:gd fmla="*/ 2 h 2" name="T27"/>
                    <a:gd fmla="*/ 11 w 12" name="T28"/>
                    <a:gd fmla="*/ 1 h 2" name="T29"/>
                    <a:gd fmla="*/ 8 w 12" name="T30"/>
                    <a:gd fmla="*/ 1 h 2" name="T31"/>
                    <a:gd fmla="*/ 6 w 12" name="T32"/>
                    <a:gd fmla="*/ 1 h 2" name="T33"/>
                    <a:gd fmla="*/ 3 w 12" name="T34"/>
                    <a:gd fmla="*/ 1 h 2" name="T35"/>
                    <a:gd fmla="*/ 1 w 12" name="T36"/>
                    <a:gd fmla="*/ 0 h 2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2" w="12">
                      <a:moveTo>
                        <a:pt x="6" y="2"/>
                      </a:move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3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5" y="1"/>
                        <a:pt x="6" y="1"/>
                      </a:cubicBezTo>
                      <a:cubicBezTo>
                        <a:pt x="7" y="1"/>
                        <a:pt x="7" y="1"/>
                        <a:pt x="8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1" y="0"/>
                        <a:pt x="11" y="0"/>
                        <a:pt x="12" y="1"/>
                      </a:cubicBezTo>
                      <a:cubicBezTo>
                        <a:pt x="11" y="2"/>
                        <a:pt x="9" y="2"/>
                        <a:pt x="6" y="2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2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9" y="2"/>
                        <a:pt x="11" y="2"/>
                        <a:pt x="11" y="1"/>
                      </a:cubicBezTo>
                      <a:cubicBezTo>
                        <a:pt x="11" y="1"/>
                        <a:pt x="10" y="0"/>
                        <a:pt x="8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69" name="Freeform 1805"/>
                <p:cNvSpPr/>
                <p:nvPr/>
              </p:nvSpPr>
              <p:spPr bwMode="auto">
                <a:xfrm>
                  <a:off x="3720" y="3618"/>
                  <a:ext cx="26" cy="5"/>
                </a:xfrm>
                <a:custGeom>
                  <a:gdLst>
                    <a:gd fmla="*/ 0 w 11" name="T0"/>
                    <a:gd fmla="*/ 1 h 2" name="T1"/>
                    <a:gd fmla="*/ 5 w 11" name="T2"/>
                    <a:gd fmla="*/ 2 h 2" name="T3"/>
                    <a:gd fmla="*/ 11 w 11" name="T4"/>
                    <a:gd fmla="*/ 1 h 2" name="T5"/>
                    <a:gd fmla="*/ 5 w 11" name="T6"/>
                    <a:gd fmla="*/ 1 h 2" name="T7"/>
                    <a:gd fmla="*/ 0 w 11" name="T8"/>
                    <a:gd fmla="*/ 1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11">
                      <a:moveTo>
                        <a:pt x="0" y="1"/>
                      </a:moveTo>
                      <a:cubicBezTo>
                        <a:pt x="0" y="2"/>
                        <a:pt x="2" y="2"/>
                        <a:pt x="5" y="2"/>
                      </a:cubicBezTo>
                      <a:cubicBezTo>
                        <a:pt x="7" y="2"/>
                        <a:pt x="11" y="1"/>
                        <a:pt x="11" y="1"/>
                      </a:cubicBezTo>
                      <a:cubicBezTo>
                        <a:pt x="11" y="0"/>
                        <a:pt x="7" y="1"/>
                        <a:pt x="5" y="1"/>
                      </a:cubicBezTo>
                      <a:cubicBezTo>
                        <a:pt x="3" y="1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0" name="Freeform 1806"/>
                <p:cNvSpPr>
                  <a:spLocks noEditPoints="1"/>
                </p:cNvSpPr>
                <p:nvPr/>
              </p:nvSpPr>
              <p:spPr bwMode="auto">
                <a:xfrm>
                  <a:off x="3720" y="3618"/>
                  <a:ext cx="26" cy="7"/>
                </a:xfrm>
                <a:custGeom>
                  <a:gdLst>
                    <a:gd fmla="*/ 5 w 11" name="T0"/>
                    <a:gd fmla="*/ 3 h 3" name="T1"/>
                    <a:gd fmla="*/ 5 w 11" name="T2"/>
                    <a:gd fmla="*/ 3 h 3" name="T3"/>
                    <a:gd fmla="*/ 0 w 11" name="T4"/>
                    <a:gd fmla="*/ 1 h 3" name="T5"/>
                    <a:gd fmla="*/ 0 w 11" name="T6"/>
                    <a:gd fmla="*/ 1 h 3" name="T7"/>
                    <a:gd fmla="*/ 1 w 11" name="T8"/>
                    <a:gd fmla="*/ 0 h 3" name="T9"/>
                    <a:gd fmla="*/ 2 w 11" name="T10"/>
                    <a:gd fmla="*/ 0 h 3" name="T11"/>
                    <a:gd fmla="*/ 5 w 11" name="T12"/>
                    <a:gd fmla="*/ 1 h 3" name="T13"/>
                    <a:gd fmla="*/ 8 w 11" name="T14"/>
                    <a:gd fmla="*/ 0 h 3" name="T15"/>
                    <a:gd fmla="*/ 10 w 11" name="T16"/>
                    <a:gd fmla="*/ 0 h 3" name="T17"/>
                    <a:gd fmla="*/ 11 w 11" name="T18"/>
                    <a:gd fmla="*/ 0 h 3" name="T19"/>
                    <a:gd fmla="*/ 5 w 11" name="T20"/>
                    <a:gd fmla="*/ 3 h 3" name="T21"/>
                    <a:gd fmla="*/ 1 w 11" name="T22"/>
                    <a:gd fmla="*/ 1 h 3" name="T23"/>
                    <a:gd fmla="*/ 0 w 11" name="T24"/>
                    <a:gd fmla="*/ 1 h 3" name="T25"/>
                    <a:gd fmla="*/ 5 w 11" name="T26"/>
                    <a:gd fmla="*/ 2 h 3" name="T27"/>
                    <a:gd fmla="*/ 5 w 11" name="T28"/>
                    <a:gd fmla="*/ 2 h 3" name="T29"/>
                    <a:gd fmla="*/ 5 w 11" name="T30"/>
                    <a:gd fmla="*/ 2 h 3" name="T31"/>
                    <a:gd fmla="*/ 10 w 11" name="T32"/>
                    <a:gd fmla="*/ 1 h 3" name="T33"/>
                    <a:gd fmla="*/ 8 w 11" name="T34"/>
                    <a:gd fmla="*/ 1 h 3" name="T35"/>
                    <a:gd fmla="*/ 5 w 11" name="T36"/>
                    <a:gd fmla="*/ 1 h 3" name="T37"/>
                    <a:gd fmla="*/ 2 w 11" name="T38"/>
                    <a:gd fmla="*/ 1 h 3" name="T39"/>
                    <a:gd fmla="*/ 1 w 11" name="T40"/>
                    <a:gd fmla="*/ 1 h 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" w="11">
                      <a:moveTo>
                        <a:pt x="5" y="3"/>
                      </a:move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3" y="3"/>
                        <a:pt x="1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9" y="0"/>
                        <a:pt x="9" y="0"/>
                        <a:pt x="10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1" y="2"/>
                        <a:pt x="7" y="3"/>
                        <a:pt x="5" y="3"/>
                      </a:cubicBezTo>
                      <a:close/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3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7" y="2"/>
                        <a:pt x="10" y="1"/>
                        <a:pt x="10" y="1"/>
                      </a:cubicBezTo>
                      <a:cubicBezTo>
                        <a:pt x="10" y="0"/>
                        <a:pt x="9" y="0"/>
                        <a:pt x="8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1" name="Freeform 1807"/>
                <p:cNvSpPr/>
                <p:nvPr/>
              </p:nvSpPr>
              <p:spPr bwMode="auto">
                <a:xfrm>
                  <a:off x="3720" y="3623"/>
                  <a:ext cx="26" cy="7"/>
                </a:xfrm>
                <a:custGeom>
                  <a:gdLst>
                    <a:gd fmla="*/ 0 w 11" name="T0"/>
                    <a:gd fmla="*/ 2 h 3" name="T1"/>
                    <a:gd fmla="*/ 6 w 11" name="T2"/>
                    <a:gd fmla="*/ 3 h 3" name="T3"/>
                    <a:gd fmla="*/ 11 w 11" name="T4"/>
                    <a:gd fmla="*/ 1 h 3" name="T5"/>
                    <a:gd fmla="*/ 5 w 11" name="T6"/>
                    <a:gd fmla="*/ 2 h 3" name="T7"/>
                    <a:gd fmla="*/ 0 w 11" name="T8"/>
                    <a:gd fmla="*/ 2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11">
                      <a:moveTo>
                        <a:pt x="0" y="2"/>
                      </a:moveTo>
                      <a:cubicBezTo>
                        <a:pt x="0" y="3"/>
                        <a:pt x="3" y="3"/>
                        <a:pt x="6" y="3"/>
                      </a:cubicBezTo>
                      <a:cubicBezTo>
                        <a:pt x="8" y="3"/>
                        <a:pt x="11" y="2"/>
                        <a:pt x="11" y="1"/>
                      </a:cubicBezTo>
                      <a:cubicBezTo>
                        <a:pt x="11" y="0"/>
                        <a:pt x="8" y="1"/>
                        <a:pt x="5" y="2"/>
                      </a:cubicBezTo>
                      <a:cubicBezTo>
                        <a:pt x="3" y="2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2" name="Freeform 1808"/>
                <p:cNvSpPr>
                  <a:spLocks noEditPoints="1"/>
                </p:cNvSpPr>
                <p:nvPr/>
              </p:nvSpPr>
              <p:spPr bwMode="auto">
                <a:xfrm>
                  <a:off x="3720" y="3625"/>
                  <a:ext cx="26" cy="5"/>
                </a:xfrm>
                <a:custGeom>
                  <a:gdLst>
                    <a:gd fmla="*/ 4 w 11" name="T0"/>
                    <a:gd fmla="*/ 2 h 2" name="T1"/>
                    <a:gd fmla="*/ 0 w 11" name="T2"/>
                    <a:gd fmla="*/ 1 h 2" name="T3"/>
                    <a:gd fmla="*/ 2 w 11" name="T4"/>
                    <a:gd fmla="*/ 0 h 2" name="T5"/>
                    <a:gd fmla="*/ 4 w 11" name="T6"/>
                    <a:gd fmla="*/ 0 h 2" name="T7"/>
                    <a:gd fmla="*/ 5 w 11" name="T8"/>
                    <a:gd fmla="*/ 0 h 2" name="T9"/>
                    <a:gd fmla="*/ 9 w 11" name="T10"/>
                    <a:gd fmla="*/ 0 h 2" name="T11"/>
                    <a:gd fmla="*/ 11 w 11" name="T12"/>
                    <a:gd fmla="*/ 0 h 2" name="T13"/>
                    <a:gd fmla="*/ 11 w 11" name="T14"/>
                    <a:gd fmla="*/ 0 h 2" name="T15"/>
                    <a:gd fmla="*/ 6 w 11" name="T16"/>
                    <a:gd fmla="*/ 2 h 2" name="T17"/>
                    <a:gd fmla="*/ 4 w 11" name="T18"/>
                    <a:gd fmla="*/ 2 h 2" name="T19"/>
                    <a:gd fmla="*/ 2 w 11" name="T20"/>
                    <a:gd fmla="*/ 1 h 2" name="T21"/>
                    <a:gd fmla="*/ 0 w 11" name="T22"/>
                    <a:gd fmla="*/ 1 h 2" name="T23"/>
                    <a:gd fmla="*/ 4 w 11" name="T24"/>
                    <a:gd fmla="*/ 2 h 2" name="T25"/>
                    <a:gd fmla="*/ 6 w 11" name="T26"/>
                    <a:gd fmla="*/ 2 h 2" name="T27"/>
                    <a:gd fmla="*/ 11 w 11" name="T28"/>
                    <a:gd fmla="*/ 0 h 2" name="T29"/>
                    <a:gd fmla="*/ 9 w 11" name="T30"/>
                    <a:gd fmla="*/ 0 h 2" name="T31"/>
                    <a:gd fmla="*/ 5 w 11" name="T32"/>
                    <a:gd fmla="*/ 1 h 2" name="T33"/>
                    <a:gd fmla="*/ 4 w 11" name="T34"/>
                    <a:gd fmla="*/ 1 h 2" name="T35"/>
                    <a:gd fmla="*/ 2 w 11" name="T36"/>
                    <a:gd fmla="*/ 1 h 2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2" w="11">
                      <a:moveTo>
                        <a:pt x="4" y="2"/>
                      </a:moveTo>
                      <a:cubicBezTo>
                        <a:pt x="3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2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8" y="0"/>
                        <a:pt x="9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"/>
                        <a:pt x="8" y="2"/>
                        <a:pt x="6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4" y="2"/>
                      </a:cubicBezTo>
                      <a:cubicBezTo>
                        <a:pt x="4" y="2"/>
                        <a:pt x="5" y="2"/>
                        <a:pt x="6" y="2"/>
                      </a:cubicBezTo>
                      <a:cubicBezTo>
                        <a:pt x="8" y="2"/>
                        <a:pt x="11" y="1"/>
                        <a:pt x="11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3" name="Rectangle 1809"/>
                <p:cNvSpPr>
                  <a:spLocks noChangeArrowheads="1"/>
                </p:cNvSpPr>
                <p:nvPr/>
              </p:nvSpPr>
              <p:spPr bwMode="auto">
                <a:xfrm>
                  <a:off x="4257" y="3357"/>
                  <a:ext cx="787" cy="153"/>
                </a:xfrm>
                <a:prstGeom prst="rect">
                  <a:avLst/>
                </a:prstGeom>
                <a:solidFill>
                  <a:srgbClr val="C0003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4" name="Rectangle 1810"/>
                <p:cNvSpPr>
                  <a:spLocks noChangeArrowheads="1"/>
                </p:cNvSpPr>
                <p:nvPr/>
              </p:nvSpPr>
              <p:spPr bwMode="auto">
                <a:xfrm>
                  <a:off x="4257" y="3510"/>
                  <a:ext cx="787" cy="1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5" name="Rectangle 1811"/>
                <p:cNvSpPr>
                  <a:spLocks noChangeArrowheads="1"/>
                </p:cNvSpPr>
                <p:nvPr/>
              </p:nvSpPr>
              <p:spPr bwMode="auto">
                <a:xfrm>
                  <a:off x="4257" y="3666"/>
                  <a:ext cx="787" cy="15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6" name="Freeform 1812"/>
                <p:cNvSpPr/>
                <p:nvPr/>
              </p:nvSpPr>
              <p:spPr bwMode="auto">
                <a:xfrm>
                  <a:off x="4257" y="3357"/>
                  <a:ext cx="305" cy="465"/>
                </a:xfrm>
                <a:custGeom>
                  <a:gdLst>
                    <a:gd fmla="*/ 0 w 305" name="T0"/>
                    <a:gd fmla="*/ 0 h 465" name="T1"/>
                    <a:gd fmla="*/ 0 w 305" name="T2"/>
                    <a:gd fmla="*/ 465 h 465" name="T3"/>
                    <a:gd fmla="*/ 305 w 305" name="T4"/>
                    <a:gd fmla="*/ 232 h 465" name="T5"/>
                    <a:gd fmla="*/ 0 w 305" name="T6"/>
                    <a:gd fmla="*/ 0 h 46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65" w="305">
                      <a:moveTo>
                        <a:pt x="0" y="0"/>
                      </a:moveTo>
                      <a:lnTo>
                        <a:pt x="0" y="465"/>
                      </a:lnTo>
                      <a:lnTo>
                        <a:pt x="305" y="23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F742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7" name="Rectangle 1813"/>
                <p:cNvSpPr>
                  <a:spLocks noChangeArrowheads="1"/>
                </p:cNvSpPr>
                <p:nvPr/>
              </p:nvSpPr>
              <p:spPr bwMode="auto">
                <a:xfrm>
                  <a:off x="5200" y="3357"/>
                  <a:ext cx="788" cy="93"/>
                </a:xfrm>
                <a:prstGeom prst="rect">
                  <a:avLst/>
                </a:prstGeom>
                <a:solidFill>
                  <a:srgbClr val="2F742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8" name="Rectangle 1814"/>
                <p:cNvSpPr>
                  <a:spLocks noChangeArrowheads="1"/>
                </p:cNvSpPr>
                <p:nvPr/>
              </p:nvSpPr>
              <p:spPr bwMode="auto">
                <a:xfrm>
                  <a:off x="5200" y="3728"/>
                  <a:ext cx="788" cy="94"/>
                </a:xfrm>
                <a:prstGeom prst="rect">
                  <a:avLst/>
                </a:prstGeom>
                <a:solidFill>
                  <a:srgbClr val="2F742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79" name="Rectangle 1815"/>
                <p:cNvSpPr>
                  <a:spLocks noChangeArrowheads="1"/>
                </p:cNvSpPr>
                <p:nvPr/>
              </p:nvSpPr>
              <p:spPr bwMode="auto">
                <a:xfrm>
                  <a:off x="5200" y="3450"/>
                  <a:ext cx="788" cy="4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0" name="Rectangle 1816"/>
                <p:cNvSpPr>
                  <a:spLocks noChangeArrowheads="1"/>
                </p:cNvSpPr>
                <p:nvPr/>
              </p:nvSpPr>
              <p:spPr bwMode="auto">
                <a:xfrm>
                  <a:off x="5200" y="3683"/>
                  <a:ext cx="788" cy="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1" name="Rectangle 1817"/>
                <p:cNvSpPr>
                  <a:spLocks noChangeArrowheads="1"/>
                </p:cNvSpPr>
                <p:nvPr/>
              </p:nvSpPr>
              <p:spPr bwMode="auto">
                <a:xfrm>
                  <a:off x="5200" y="3496"/>
                  <a:ext cx="788" cy="187"/>
                </a:xfrm>
                <a:prstGeom prst="rect">
                  <a:avLst/>
                </a:prstGeom>
                <a:solidFill>
                  <a:srgbClr val="C0003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2" name="Freeform 1818"/>
                <p:cNvSpPr/>
                <p:nvPr/>
              </p:nvSpPr>
              <p:spPr bwMode="auto">
                <a:xfrm>
                  <a:off x="5503" y="3501"/>
                  <a:ext cx="180" cy="175"/>
                </a:xfrm>
                <a:custGeom>
                  <a:gdLst>
                    <a:gd fmla="*/ 147 w 180" name="T0"/>
                    <a:gd fmla="*/ 175 h 175" name="T1"/>
                    <a:gd fmla="*/ 90 w 180" name="T2"/>
                    <a:gd fmla="*/ 134 h 175" name="T3"/>
                    <a:gd fmla="*/ 36 w 180" name="T4"/>
                    <a:gd fmla="*/ 175 h 175" name="T5"/>
                    <a:gd fmla="*/ 57 w 180" name="T6"/>
                    <a:gd fmla="*/ 107 h 175" name="T7"/>
                    <a:gd fmla="*/ 0 w 180" name="T8"/>
                    <a:gd fmla="*/ 67 h 175" name="T9"/>
                    <a:gd fmla="*/ 69 w 180" name="T10"/>
                    <a:gd fmla="*/ 67 h 175" name="T11"/>
                    <a:gd fmla="*/ 90 w 180" name="T12"/>
                    <a:gd fmla="*/ 0 h 175" name="T13"/>
                    <a:gd fmla="*/ 111 w 180" name="T14"/>
                    <a:gd fmla="*/ 67 h 175" name="T15"/>
                    <a:gd fmla="*/ 180 w 180" name="T16"/>
                    <a:gd fmla="*/ 67 h 175" name="T17"/>
                    <a:gd fmla="*/ 125 w 180" name="T18"/>
                    <a:gd fmla="*/ 107 h 175" name="T19"/>
                    <a:gd fmla="*/ 147 w 180" name="T20"/>
                    <a:gd fmla="*/ 175 h 17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75" w="180">
                      <a:moveTo>
                        <a:pt x="147" y="175"/>
                      </a:moveTo>
                      <a:lnTo>
                        <a:pt x="90" y="134"/>
                      </a:lnTo>
                      <a:lnTo>
                        <a:pt x="36" y="175"/>
                      </a:lnTo>
                      <a:lnTo>
                        <a:pt x="57" y="107"/>
                      </a:lnTo>
                      <a:lnTo>
                        <a:pt x="0" y="67"/>
                      </a:lnTo>
                      <a:lnTo>
                        <a:pt x="69" y="67"/>
                      </a:lnTo>
                      <a:lnTo>
                        <a:pt x="90" y="0"/>
                      </a:lnTo>
                      <a:lnTo>
                        <a:pt x="111" y="67"/>
                      </a:lnTo>
                      <a:lnTo>
                        <a:pt x="180" y="67"/>
                      </a:lnTo>
                      <a:lnTo>
                        <a:pt x="125" y="107"/>
                      </a:lnTo>
                      <a:lnTo>
                        <a:pt x="147" y="175"/>
                      </a:lnTo>
                      <a:close/>
                    </a:path>
                  </a:pathLst>
                </a:custGeom>
                <a:solidFill>
                  <a:srgbClr val="F5CD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3" name="Rectangle 1819"/>
                <p:cNvSpPr>
                  <a:spLocks noChangeArrowheads="1"/>
                </p:cNvSpPr>
                <p:nvPr/>
              </p:nvSpPr>
              <p:spPr bwMode="auto">
                <a:xfrm>
                  <a:off x="6144" y="3357"/>
                  <a:ext cx="787" cy="465"/>
                </a:xfrm>
                <a:prstGeom prst="rect">
                  <a:avLst/>
                </a:prstGeom>
                <a:solidFill>
                  <a:srgbClr val="4A5BB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4" name="Rectangle 1820"/>
                <p:cNvSpPr>
                  <a:spLocks noChangeArrowheads="1"/>
                </p:cNvSpPr>
                <p:nvPr/>
              </p:nvSpPr>
              <p:spPr bwMode="auto">
                <a:xfrm>
                  <a:off x="6144" y="3438"/>
                  <a:ext cx="787" cy="300"/>
                </a:xfrm>
                <a:prstGeom prst="rect">
                  <a:avLst/>
                </a:prstGeom>
                <a:solidFill>
                  <a:srgbClr val="F6D9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5" name="Rectangle 1821"/>
                <p:cNvSpPr>
                  <a:spLocks noChangeArrowheads="1"/>
                </p:cNvSpPr>
                <p:nvPr/>
              </p:nvSpPr>
              <p:spPr bwMode="auto">
                <a:xfrm>
                  <a:off x="6144" y="3472"/>
                  <a:ext cx="787" cy="232"/>
                </a:xfrm>
                <a:prstGeom prst="rect">
                  <a:avLst/>
                </a:prstGeom>
                <a:solidFill>
                  <a:srgbClr val="A100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6" name="Freeform 1822"/>
                <p:cNvSpPr/>
                <p:nvPr/>
              </p:nvSpPr>
              <p:spPr bwMode="auto">
                <a:xfrm>
                  <a:off x="6262" y="3585"/>
                  <a:ext cx="558" cy="9"/>
                </a:xfrm>
                <a:custGeom>
                  <a:gdLst>
                    <a:gd fmla="*/ 2 w 236" name="T0"/>
                    <a:gd fmla="*/ 0 h 4" name="T1"/>
                    <a:gd fmla="*/ 234 w 236" name="T2"/>
                    <a:gd fmla="*/ 0 h 4" name="T3"/>
                    <a:gd fmla="*/ 236 w 236" name="T4"/>
                    <a:gd fmla="*/ 2 h 4" name="T5"/>
                    <a:gd fmla="*/ 234 w 236" name="T6"/>
                    <a:gd fmla="*/ 4 h 4" name="T7"/>
                    <a:gd fmla="*/ 2 w 236" name="T8"/>
                    <a:gd fmla="*/ 4 h 4" name="T9"/>
                    <a:gd fmla="*/ 0 w 236" name="T10"/>
                    <a:gd fmla="*/ 2 h 4" name="T11"/>
                    <a:gd fmla="*/ 2 w 236" name="T12"/>
                    <a:gd fmla="*/ 0 h 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4" w="236">
                      <a:moveTo>
                        <a:pt x="2" y="0"/>
                      </a:move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35" y="0"/>
                        <a:pt x="236" y="1"/>
                        <a:pt x="236" y="2"/>
                      </a:cubicBezTo>
                      <a:cubicBezTo>
                        <a:pt x="236" y="3"/>
                        <a:pt x="235" y="4"/>
                        <a:pt x="234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6D9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7" name="Freeform 1823"/>
                <p:cNvSpPr>
                  <a:spLocks noEditPoints="1"/>
                </p:cNvSpPr>
                <p:nvPr/>
              </p:nvSpPr>
              <p:spPr bwMode="auto">
                <a:xfrm>
                  <a:off x="6262" y="3582"/>
                  <a:ext cx="558" cy="12"/>
                </a:xfrm>
                <a:custGeom>
                  <a:gdLst>
                    <a:gd fmla="*/ 234 w 236" name="T0"/>
                    <a:gd fmla="*/ 5 h 5" name="T1"/>
                    <a:gd fmla="*/ 2 w 236" name="T2"/>
                    <a:gd fmla="*/ 5 h 5" name="T3"/>
                    <a:gd fmla="*/ 0 w 236" name="T4"/>
                    <a:gd fmla="*/ 3 h 5" name="T5"/>
                    <a:gd fmla="*/ 2 w 236" name="T6"/>
                    <a:gd fmla="*/ 0 h 5" name="T7"/>
                    <a:gd fmla="*/ 234 w 236" name="T8"/>
                    <a:gd fmla="*/ 0 h 5" name="T9"/>
                    <a:gd fmla="*/ 236 w 236" name="T10"/>
                    <a:gd fmla="*/ 3 h 5" name="T11"/>
                    <a:gd fmla="*/ 234 w 236" name="T12"/>
                    <a:gd fmla="*/ 5 h 5" name="T13"/>
                    <a:gd fmla="*/ 2 w 236" name="T14"/>
                    <a:gd fmla="*/ 1 h 5" name="T15"/>
                    <a:gd fmla="*/ 0 w 236" name="T16"/>
                    <a:gd fmla="*/ 3 h 5" name="T17"/>
                    <a:gd fmla="*/ 2 w 236" name="T18"/>
                    <a:gd fmla="*/ 5 h 5" name="T19"/>
                    <a:gd fmla="*/ 234 w 236" name="T20"/>
                    <a:gd fmla="*/ 5 h 5" name="T21"/>
                    <a:gd fmla="*/ 235 w 236" name="T22"/>
                    <a:gd fmla="*/ 3 h 5" name="T23"/>
                    <a:gd fmla="*/ 234 w 236" name="T24"/>
                    <a:gd fmla="*/ 1 h 5" name="T25"/>
                    <a:gd fmla="*/ 2 w 236" name="T26"/>
                    <a:gd fmla="*/ 1 h 5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5" w="236">
                      <a:moveTo>
                        <a:pt x="234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34" y="0"/>
                        <a:pt x="234" y="0"/>
                        <a:pt x="234" y="0"/>
                      </a:cubicBezTo>
                      <a:cubicBezTo>
                        <a:pt x="235" y="0"/>
                        <a:pt x="236" y="1"/>
                        <a:pt x="236" y="3"/>
                      </a:cubicBezTo>
                      <a:cubicBezTo>
                        <a:pt x="236" y="4"/>
                        <a:pt x="235" y="5"/>
                        <a:pt x="234" y="5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234" y="5"/>
                        <a:pt x="234" y="5"/>
                        <a:pt x="234" y="5"/>
                      </a:cubicBezTo>
                      <a:cubicBezTo>
                        <a:pt x="235" y="5"/>
                        <a:pt x="235" y="4"/>
                        <a:pt x="235" y="3"/>
                      </a:cubicBezTo>
                      <a:cubicBezTo>
                        <a:pt x="235" y="2"/>
                        <a:pt x="235" y="1"/>
                        <a:pt x="234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8" name="Freeform 1824"/>
                <p:cNvSpPr/>
                <p:nvPr/>
              </p:nvSpPr>
              <p:spPr bwMode="auto">
                <a:xfrm>
                  <a:off x="6730" y="3537"/>
                  <a:ext cx="57" cy="19"/>
                </a:xfrm>
                <a:custGeom>
                  <a:gdLst>
                    <a:gd fmla="*/ 29 w 57" name="T0"/>
                    <a:gd fmla="*/ 0 h 19" name="T1"/>
                    <a:gd fmla="*/ 0 w 57" name="T2"/>
                    <a:gd fmla="*/ 9 h 19" name="T3"/>
                    <a:gd fmla="*/ 29 w 57" name="T4"/>
                    <a:gd fmla="*/ 19 h 19" name="T5"/>
                    <a:gd fmla="*/ 57 w 57" name="T6"/>
                    <a:gd fmla="*/ 9 h 19" name="T7"/>
                    <a:gd fmla="*/ 29 w 57" name="T8"/>
                    <a:gd fmla="*/ 0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57">
                      <a:moveTo>
                        <a:pt x="29" y="0"/>
                      </a:moveTo>
                      <a:lnTo>
                        <a:pt x="0" y="9"/>
                      </a:lnTo>
                      <a:lnTo>
                        <a:pt x="29" y="19"/>
                      </a:lnTo>
                      <a:lnTo>
                        <a:pt x="57" y="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89" name="Freeform 1825"/>
                <p:cNvSpPr>
                  <a:spLocks noEditPoints="1"/>
                </p:cNvSpPr>
                <p:nvPr/>
              </p:nvSpPr>
              <p:spPr bwMode="auto">
                <a:xfrm>
                  <a:off x="6730" y="3534"/>
                  <a:ext cx="59" cy="22"/>
                </a:xfrm>
                <a:custGeom>
                  <a:gdLst>
                    <a:gd fmla="*/ 29 w 59" name="T0"/>
                    <a:gd fmla="*/ 22 h 22" name="T1"/>
                    <a:gd fmla="*/ 0 w 59" name="T2"/>
                    <a:gd fmla="*/ 12 h 22" name="T3"/>
                    <a:gd fmla="*/ 29 w 59" name="T4"/>
                    <a:gd fmla="*/ 0 h 22" name="T5"/>
                    <a:gd fmla="*/ 59 w 59" name="T6"/>
                    <a:gd fmla="*/ 12 h 22" name="T7"/>
                    <a:gd fmla="*/ 29 w 59" name="T8"/>
                    <a:gd fmla="*/ 22 h 22" name="T9"/>
                    <a:gd fmla="*/ 29 w 59" name="T10"/>
                    <a:gd fmla="*/ 22 h 22" name="T11"/>
                    <a:gd fmla="*/ 3 w 59" name="T12"/>
                    <a:gd fmla="*/ 12 h 22" name="T13"/>
                    <a:gd fmla="*/ 29 w 59" name="T14"/>
                    <a:gd fmla="*/ 22 h 22" name="T15"/>
                    <a:gd fmla="*/ 55 w 59" name="T16"/>
                    <a:gd fmla="*/ 12 h 22" name="T17"/>
                    <a:gd fmla="*/ 29 w 59" name="T18"/>
                    <a:gd fmla="*/ 3 h 22" name="T19"/>
                    <a:gd fmla="*/ 3 w 59" name="T20"/>
                    <a:gd fmla="*/ 12 h 22" name="T21"/>
                    <a:gd fmla="*/ 3 w 59" name="T22"/>
                    <a:gd fmla="*/ 12 h 2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2" w="59">
                      <a:moveTo>
                        <a:pt x="29" y="22"/>
                      </a:moveTo>
                      <a:lnTo>
                        <a:pt x="0" y="12"/>
                      </a:lnTo>
                      <a:lnTo>
                        <a:pt x="29" y="0"/>
                      </a:lnTo>
                      <a:lnTo>
                        <a:pt x="59" y="12"/>
                      </a:lnTo>
                      <a:lnTo>
                        <a:pt x="29" y="22"/>
                      </a:lnTo>
                      <a:lnTo>
                        <a:pt x="29" y="22"/>
                      </a:lnTo>
                      <a:close/>
                      <a:moveTo>
                        <a:pt x="3" y="12"/>
                      </a:moveTo>
                      <a:lnTo>
                        <a:pt x="29" y="22"/>
                      </a:lnTo>
                      <a:lnTo>
                        <a:pt x="55" y="12"/>
                      </a:lnTo>
                      <a:lnTo>
                        <a:pt x="29" y="3"/>
                      </a:lnTo>
                      <a:lnTo>
                        <a:pt x="3" y="12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0" name="Freeform 1826"/>
                <p:cNvSpPr/>
                <p:nvPr/>
              </p:nvSpPr>
              <p:spPr bwMode="auto">
                <a:xfrm>
                  <a:off x="6335" y="3541"/>
                  <a:ext cx="409" cy="8"/>
                </a:xfrm>
                <a:custGeom>
                  <a:gdLst>
                    <a:gd fmla="*/ 1 w 173" name="T0"/>
                    <a:gd fmla="*/ 0 h 3" name="T1"/>
                    <a:gd fmla="*/ 171 w 173" name="T2"/>
                    <a:gd fmla="*/ 0 h 3" name="T3"/>
                    <a:gd fmla="*/ 173 w 173" name="T4"/>
                    <a:gd fmla="*/ 2 h 3" name="T5"/>
                    <a:gd fmla="*/ 171 w 173" name="T6"/>
                    <a:gd fmla="*/ 3 h 3" name="T7"/>
                    <a:gd fmla="*/ 1 w 173" name="T8"/>
                    <a:gd fmla="*/ 3 h 3" name="T9"/>
                    <a:gd fmla="*/ 0 w 173" name="T10"/>
                    <a:gd fmla="*/ 2 h 3" name="T11"/>
                    <a:gd fmla="*/ 1 w 173" name="T12"/>
                    <a:gd fmla="*/ 0 h 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" w="173">
                      <a:moveTo>
                        <a:pt x="1" y="0"/>
                      </a:moveTo>
                      <a:cubicBezTo>
                        <a:pt x="171" y="0"/>
                        <a:pt x="171" y="0"/>
                        <a:pt x="171" y="0"/>
                      </a:cubicBezTo>
                      <a:cubicBezTo>
                        <a:pt x="172" y="0"/>
                        <a:pt x="173" y="1"/>
                        <a:pt x="173" y="2"/>
                      </a:cubicBezTo>
                      <a:cubicBezTo>
                        <a:pt x="173" y="2"/>
                        <a:pt x="172" y="3"/>
                        <a:pt x="17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F6D9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1" name="Freeform 1827"/>
                <p:cNvSpPr>
                  <a:spLocks noEditPoints="1"/>
                </p:cNvSpPr>
                <p:nvPr/>
              </p:nvSpPr>
              <p:spPr bwMode="auto">
                <a:xfrm>
                  <a:off x="6333" y="3541"/>
                  <a:ext cx="411" cy="8"/>
                </a:xfrm>
                <a:custGeom>
                  <a:gdLst>
                    <a:gd fmla="*/ 172 w 174" name="T0"/>
                    <a:gd fmla="*/ 3 h 3" name="T1"/>
                    <a:gd fmla="*/ 2 w 174" name="T2"/>
                    <a:gd fmla="*/ 3 h 3" name="T3"/>
                    <a:gd fmla="*/ 0 w 174" name="T4"/>
                    <a:gd fmla="*/ 2 h 3" name="T5"/>
                    <a:gd fmla="*/ 2 w 174" name="T6"/>
                    <a:gd fmla="*/ 0 h 3" name="T7"/>
                    <a:gd fmla="*/ 172 w 174" name="T8"/>
                    <a:gd fmla="*/ 0 h 3" name="T9"/>
                    <a:gd fmla="*/ 174 w 174" name="T10"/>
                    <a:gd fmla="*/ 2 h 3" name="T11"/>
                    <a:gd fmla="*/ 172 w 174" name="T12"/>
                    <a:gd fmla="*/ 3 h 3" name="T13"/>
                    <a:gd fmla="*/ 2 w 174" name="T14"/>
                    <a:gd fmla="*/ 1 h 3" name="T15"/>
                    <a:gd fmla="*/ 1 w 174" name="T16"/>
                    <a:gd fmla="*/ 2 h 3" name="T17"/>
                    <a:gd fmla="*/ 2 w 174" name="T18"/>
                    <a:gd fmla="*/ 3 h 3" name="T19"/>
                    <a:gd fmla="*/ 172 w 174" name="T20"/>
                    <a:gd fmla="*/ 3 h 3" name="T21"/>
                    <a:gd fmla="*/ 174 w 174" name="T22"/>
                    <a:gd fmla="*/ 2 h 3" name="T23"/>
                    <a:gd fmla="*/ 172 w 174" name="T24"/>
                    <a:gd fmla="*/ 1 h 3" name="T25"/>
                    <a:gd fmla="*/ 2 w 174" name="T26"/>
                    <a:gd fmla="*/ 1 h 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3" w="174">
                      <a:moveTo>
                        <a:pt x="17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3" y="0"/>
                        <a:pt x="174" y="1"/>
                        <a:pt x="174" y="2"/>
                      </a:cubicBezTo>
                      <a:cubicBezTo>
                        <a:pt x="174" y="3"/>
                        <a:pt x="173" y="3"/>
                        <a:pt x="172" y="3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172" y="3"/>
                        <a:pt x="172" y="3"/>
                        <a:pt x="172" y="3"/>
                      </a:cubicBezTo>
                      <a:cubicBezTo>
                        <a:pt x="173" y="3"/>
                        <a:pt x="174" y="2"/>
                        <a:pt x="174" y="2"/>
                      </a:cubicBezTo>
                      <a:cubicBezTo>
                        <a:pt x="174" y="1"/>
                        <a:pt x="173" y="1"/>
                        <a:pt x="17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2" name="Freeform 1828"/>
                <p:cNvSpPr>
                  <a:spLocks noEditPoints="1"/>
                </p:cNvSpPr>
                <p:nvPr/>
              </p:nvSpPr>
              <p:spPr bwMode="auto">
                <a:xfrm>
                  <a:off x="6728" y="3541"/>
                  <a:ext cx="9" cy="8"/>
                </a:xfrm>
                <a:custGeom>
                  <a:gdLst>
                    <a:gd fmla="*/ 0 w 4" name="T0"/>
                    <a:gd fmla="*/ 3 h 3" name="T1"/>
                    <a:gd fmla="*/ 0 w 4" name="T2"/>
                    <a:gd fmla="*/ 3 h 3" name="T3"/>
                    <a:gd fmla="*/ 1 w 4" name="T4"/>
                    <a:gd fmla="*/ 2 h 3" name="T5"/>
                    <a:gd fmla="*/ 0 w 4" name="T6"/>
                    <a:gd fmla="*/ 1 h 3" name="T7"/>
                    <a:gd fmla="*/ 0 w 4" name="T8"/>
                    <a:gd fmla="*/ 0 h 3" name="T9"/>
                    <a:gd fmla="*/ 2 w 4" name="T10"/>
                    <a:gd fmla="*/ 2 h 3" name="T11"/>
                    <a:gd fmla="*/ 0 w 4" name="T12"/>
                    <a:gd fmla="*/ 3 h 3" name="T13"/>
                    <a:gd fmla="*/ 3 w 4" name="T14"/>
                    <a:gd fmla="*/ 3 h 3" name="T15"/>
                    <a:gd fmla="*/ 3 w 4" name="T16"/>
                    <a:gd fmla="*/ 3 h 3" name="T17"/>
                    <a:gd fmla="*/ 4 w 4" name="T18"/>
                    <a:gd fmla="*/ 2 h 3" name="T19"/>
                    <a:gd fmla="*/ 3 w 4" name="T20"/>
                    <a:gd fmla="*/ 1 h 3" name="T21"/>
                    <a:gd fmla="*/ 3 w 4" name="T22"/>
                    <a:gd fmla="*/ 0 h 3" name="T23"/>
                    <a:gd fmla="*/ 4 w 4" name="T24"/>
                    <a:gd fmla="*/ 2 h 3" name="T25"/>
                    <a:gd fmla="*/ 3 w 4" name="T26"/>
                    <a:gd fmla="*/ 3 h 3" name="T27"/>
                    <a:gd fmla="*/ 1 w 4" name="T28"/>
                    <a:gd fmla="*/ 3 h 3" name="T29"/>
                    <a:gd fmla="*/ 1 w 4" name="T30"/>
                    <a:gd fmla="*/ 3 h 3" name="T31"/>
                    <a:gd fmla="*/ 2 w 4" name="T32"/>
                    <a:gd fmla="*/ 2 h 3" name="T33"/>
                    <a:gd fmla="*/ 1 w 4" name="T34"/>
                    <a:gd fmla="*/ 1 h 3" name="T35"/>
                    <a:gd fmla="*/ 1 w 4" name="T36"/>
                    <a:gd fmla="*/ 0 h 3" name="T37"/>
                    <a:gd fmla="*/ 3 w 4" name="T38"/>
                    <a:gd fmla="*/ 2 h 3" name="T39"/>
                    <a:gd fmla="*/ 1 w 4" name="T40"/>
                    <a:gd fmla="*/ 3 h 3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2" y="3"/>
                        <a:pt x="1" y="3"/>
                        <a:pt x="0" y="3"/>
                      </a:cubicBezTo>
                      <a:close/>
                      <a:moveTo>
                        <a:pt x="3" y="3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1"/>
                        <a:pt x="4" y="2"/>
                      </a:cubicBezTo>
                      <a:cubicBezTo>
                        <a:pt x="4" y="3"/>
                        <a:pt x="4" y="3"/>
                        <a:pt x="3" y="3"/>
                      </a:cubicBezTo>
                      <a:close/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2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3" name="Freeform 1829"/>
                <p:cNvSpPr/>
                <p:nvPr/>
              </p:nvSpPr>
              <p:spPr bwMode="auto">
                <a:xfrm>
                  <a:off x="6704" y="3556"/>
                  <a:ext cx="57" cy="19"/>
                </a:xfrm>
                <a:custGeom>
                  <a:gdLst>
                    <a:gd fmla="*/ 29 w 57" name="T0"/>
                    <a:gd fmla="*/ 0 h 19" name="T1"/>
                    <a:gd fmla="*/ 0 w 57" name="T2"/>
                    <a:gd fmla="*/ 9 h 19" name="T3"/>
                    <a:gd fmla="*/ 29 w 57" name="T4"/>
                    <a:gd fmla="*/ 19 h 19" name="T5"/>
                    <a:gd fmla="*/ 57 w 57" name="T6"/>
                    <a:gd fmla="*/ 9 h 19" name="T7"/>
                    <a:gd fmla="*/ 29 w 57" name="T8"/>
                    <a:gd fmla="*/ 0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57">
                      <a:moveTo>
                        <a:pt x="29" y="0"/>
                      </a:moveTo>
                      <a:lnTo>
                        <a:pt x="0" y="9"/>
                      </a:lnTo>
                      <a:lnTo>
                        <a:pt x="29" y="19"/>
                      </a:lnTo>
                      <a:lnTo>
                        <a:pt x="57" y="9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4" name="Freeform 1830"/>
                <p:cNvSpPr>
                  <a:spLocks noEditPoints="1"/>
                </p:cNvSpPr>
                <p:nvPr/>
              </p:nvSpPr>
              <p:spPr bwMode="auto">
                <a:xfrm>
                  <a:off x="6704" y="3556"/>
                  <a:ext cx="59" cy="19"/>
                </a:xfrm>
                <a:custGeom>
                  <a:gdLst>
                    <a:gd fmla="*/ 29 w 59" name="T0"/>
                    <a:gd fmla="*/ 19 h 19" name="T1"/>
                    <a:gd fmla="*/ 0 w 59" name="T2"/>
                    <a:gd fmla="*/ 9 h 19" name="T3"/>
                    <a:gd fmla="*/ 29 w 59" name="T4"/>
                    <a:gd fmla="*/ 0 h 19" name="T5"/>
                    <a:gd fmla="*/ 59 w 59" name="T6"/>
                    <a:gd fmla="*/ 9 h 19" name="T7"/>
                    <a:gd fmla="*/ 29 w 59" name="T8"/>
                    <a:gd fmla="*/ 19 h 19" name="T9"/>
                    <a:gd fmla="*/ 29 w 59" name="T10"/>
                    <a:gd fmla="*/ 19 h 19" name="T11"/>
                    <a:gd fmla="*/ 3 w 59" name="T12"/>
                    <a:gd fmla="*/ 9 h 19" name="T13"/>
                    <a:gd fmla="*/ 29 w 59" name="T14"/>
                    <a:gd fmla="*/ 19 h 19" name="T15"/>
                    <a:gd fmla="*/ 55 w 59" name="T16"/>
                    <a:gd fmla="*/ 9 h 19" name="T17"/>
                    <a:gd fmla="*/ 29 w 59" name="T18"/>
                    <a:gd fmla="*/ 0 h 19" name="T19"/>
                    <a:gd fmla="*/ 3 w 59" name="T20"/>
                    <a:gd fmla="*/ 9 h 19" name="T21"/>
                    <a:gd fmla="*/ 3 w 59" name="T22"/>
                    <a:gd fmla="*/ 9 h 19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9" w="59">
                      <a:moveTo>
                        <a:pt x="29" y="19"/>
                      </a:moveTo>
                      <a:lnTo>
                        <a:pt x="0" y="9"/>
                      </a:lnTo>
                      <a:lnTo>
                        <a:pt x="29" y="0"/>
                      </a:lnTo>
                      <a:lnTo>
                        <a:pt x="59" y="9"/>
                      </a:lnTo>
                      <a:lnTo>
                        <a:pt x="29" y="19"/>
                      </a:lnTo>
                      <a:lnTo>
                        <a:pt x="29" y="19"/>
                      </a:lnTo>
                      <a:close/>
                      <a:moveTo>
                        <a:pt x="3" y="9"/>
                      </a:moveTo>
                      <a:lnTo>
                        <a:pt x="29" y="19"/>
                      </a:lnTo>
                      <a:lnTo>
                        <a:pt x="55" y="9"/>
                      </a:lnTo>
                      <a:lnTo>
                        <a:pt x="29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5" name="Freeform 1831"/>
                <p:cNvSpPr/>
                <p:nvPr/>
              </p:nvSpPr>
              <p:spPr bwMode="auto">
                <a:xfrm>
                  <a:off x="6307" y="3563"/>
                  <a:ext cx="411" cy="5"/>
                </a:xfrm>
                <a:custGeom>
                  <a:gdLst>
                    <a:gd fmla="*/ 2 w 174" name="T0"/>
                    <a:gd fmla="*/ 0 h 2" name="T1"/>
                    <a:gd fmla="*/ 172 w 174" name="T2"/>
                    <a:gd fmla="*/ 0 h 2" name="T3"/>
                    <a:gd fmla="*/ 174 w 174" name="T4"/>
                    <a:gd fmla="*/ 1 h 2" name="T5"/>
                    <a:gd fmla="*/ 172 w 174" name="T6"/>
                    <a:gd fmla="*/ 2 h 2" name="T7"/>
                    <a:gd fmla="*/ 2 w 174" name="T8"/>
                    <a:gd fmla="*/ 2 h 2" name="T9"/>
                    <a:gd fmla="*/ 0 w 174" name="T10"/>
                    <a:gd fmla="*/ 1 h 2" name="T11"/>
                    <a:gd fmla="*/ 2 w 174" name="T12"/>
                    <a:gd fmla="*/ 0 h 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" w="174">
                      <a:moveTo>
                        <a:pt x="2" y="0"/>
                      </a:move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3" y="0"/>
                        <a:pt x="174" y="0"/>
                        <a:pt x="174" y="1"/>
                      </a:cubicBezTo>
                      <a:cubicBezTo>
                        <a:pt x="174" y="2"/>
                        <a:pt x="173" y="2"/>
                        <a:pt x="17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F6D92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6" name="Freeform 1832"/>
                <p:cNvSpPr>
                  <a:spLocks noEditPoints="1"/>
                </p:cNvSpPr>
                <p:nvPr/>
              </p:nvSpPr>
              <p:spPr bwMode="auto">
                <a:xfrm>
                  <a:off x="6307" y="3561"/>
                  <a:ext cx="411" cy="9"/>
                </a:xfrm>
                <a:custGeom>
                  <a:gdLst>
                    <a:gd fmla="*/ 172 w 174" name="T0"/>
                    <a:gd fmla="*/ 4 h 4" name="T1"/>
                    <a:gd fmla="*/ 2 w 174" name="T2"/>
                    <a:gd fmla="*/ 4 h 4" name="T3"/>
                    <a:gd fmla="*/ 0 w 174" name="T4"/>
                    <a:gd fmla="*/ 2 h 4" name="T5"/>
                    <a:gd fmla="*/ 2 w 174" name="T6"/>
                    <a:gd fmla="*/ 0 h 4" name="T7"/>
                    <a:gd fmla="*/ 172 w 174" name="T8"/>
                    <a:gd fmla="*/ 0 h 4" name="T9"/>
                    <a:gd fmla="*/ 174 w 174" name="T10"/>
                    <a:gd fmla="*/ 2 h 4" name="T11"/>
                    <a:gd fmla="*/ 172 w 174" name="T12"/>
                    <a:gd fmla="*/ 4 h 4" name="T13"/>
                    <a:gd fmla="*/ 2 w 174" name="T14"/>
                    <a:gd fmla="*/ 1 h 4" name="T15"/>
                    <a:gd fmla="*/ 1 w 174" name="T16"/>
                    <a:gd fmla="*/ 2 h 4" name="T17"/>
                    <a:gd fmla="*/ 2 w 174" name="T18"/>
                    <a:gd fmla="*/ 3 h 4" name="T19"/>
                    <a:gd fmla="*/ 172 w 174" name="T20"/>
                    <a:gd fmla="*/ 3 h 4" name="T21"/>
                    <a:gd fmla="*/ 174 w 174" name="T22"/>
                    <a:gd fmla="*/ 2 h 4" name="T23"/>
                    <a:gd fmla="*/ 172 w 174" name="T24"/>
                    <a:gd fmla="*/ 1 h 4" name="T25"/>
                    <a:gd fmla="*/ 2 w 174" name="T26"/>
                    <a:gd fmla="*/ 1 h 4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4" w="174">
                      <a:moveTo>
                        <a:pt x="17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73" y="0"/>
                        <a:pt x="174" y="1"/>
                        <a:pt x="174" y="2"/>
                      </a:cubicBezTo>
                      <a:cubicBezTo>
                        <a:pt x="174" y="3"/>
                        <a:pt x="173" y="4"/>
                        <a:pt x="172" y="4"/>
                      </a:cubicBezTo>
                      <a:close/>
                      <a:moveTo>
                        <a:pt x="2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172" y="3"/>
                        <a:pt x="172" y="3"/>
                        <a:pt x="172" y="3"/>
                      </a:cubicBezTo>
                      <a:cubicBezTo>
                        <a:pt x="173" y="3"/>
                        <a:pt x="174" y="3"/>
                        <a:pt x="174" y="2"/>
                      </a:cubicBezTo>
                      <a:cubicBezTo>
                        <a:pt x="174" y="1"/>
                        <a:pt x="173" y="1"/>
                        <a:pt x="17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7" name="Freeform 1833"/>
                <p:cNvSpPr>
                  <a:spLocks noEditPoints="1"/>
                </p:cNvSpPr>
                <p:nvPr/>
              </p:nvSpPr>
              <p:spPr bwMode="auto">
                <a:xfrm>
                  <a:off x="6702" y="3561"/>
                  <a:ext cx="9" cy="9"/>
                </a:xfrm>
                <a:custGeom>
                  <a:gdLst>
                    <a:gd fmla="*/ 3 w 4" name="T0"/>
                    <a:gd fmla="*/ 4 h 4" name="T1"/>
                    <a:gd fmla="*/ 3 w 4" name="T2"/>
                    <a:gd fmla="*/ 3 h 4" name="T3"/>
                    <a:gd fmla="*/ 4 w 4" name="T4"/>
                    <a:gd fmla="*/ 2 h 4" name="T5"/>
                    <a:gd fmla="*/ 3 w 4" name="T6"/>
                    <a:gd fmla="*/ 1 h 4" name="T7"/>
                    <a:gd fmla="*/ 3 w 4" name="T8"/>
                    <a:gd fmla="*/ 0 h 4" name="T9"/>
                    <a:gd fmla="*/ 4 w 4" name="T10"/>
                    <a:gd fmla="*/ 2 h 4" name="T11"/>
                    <a:gd fmla="*/ 3 w 4" name="T12"/>
                    <a:gd fmla="*/ 4 h 4" name="T13"/>
                    <a:gd fmla="*/ 1 w 4" name="T14"/>
                    <a:gd fmla="*/ 4 h 4" name="T15"/>
                    <a:gd fmla="*/ 1 w 4" name="T16"/>
                    <a:gd fmla="*/ 3 h 4" name="T17"/>
                    <a:gd fmla="*/ 2 w 4" name="T18"/>
                    <a:gd fmla="*/ 2 h 4" name="T19"/>
                    <a:gd fmla="*/ 1 w 4" name="T20"/>
                    <a:gd fmla="*/ 1 h 4" name="T21"/>
                    <a:gd fmla="*/ 1 w 4" name="T22"/>
                    <a:gd fmla="*/ 0 h 4" name="T23"/>
                    <a:gd fmla="*/ 3 w 4" name="T24"/>
                    <a:gd fmla="*/ 2 h 4" name="T25"/>
                    <a:gd fmla="*/ 1 w 4" name="T26"/>
                    <a:gd fmla="*/ 4 h 4" name="T27"/>
                    <a:gd fmla="*/ 0 w 4" name="T28"/>
                    <a:gd fmla="*/ 4 h 4" name="T29"/>
                    <a:gd fmla="*/ 0 w 4" name="T30"/>
                    <a:gd fmla="*/ 3 h 4" name="T31"/>
                    <a:gd fmla="*/ 1 w 4" name="T32"/>
                    <a:gd fmla="*/ 2 h 4" name="T33"/>
                    <a:gd fmla="*/ 0 w 4" name="T34"/>
                    <a:gd fmla="*/ 1 h 4" name="T35"/>
                    <a:gd fmla="*/ 0 w 4" name="T36"/>
                    <a:gd fmla="*/ 0 h 4" name="T37"/>
                    <a:gd fmla="*/ 1 w 4" name="T38"/>
                    <a:gd fmla="*/ 2 h 4" name="T39"/>
                    <a:gd fmla="*/ 0 w 4" name="T40"/>
                    <a:gd fmla="*/ 4 h 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4" w="4">
                      <a:moveTo>
                        <a:pt x="3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2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3"/>
                        <a:pt x="3" y="4"/>
                        <a:pt x="3" y="4"/>
                      </a:cubicBezTo>
                      <a:close/>
                      <a:moveTo>
                        <a:pt x="1" y="4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1" y="4"/>
                      </a:cubicBezTo>
                      <a:close/>
                      <a:moveTo>
                        <a:pt x="0" y="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3"/>
                        <a:pt x="1" y="4"/>
                        <a:pt x="0" y="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8" name="Freeform 1834"/>
                <p:cNvSpPr/>
                <p:nvPr/>
              </p:nvSpPr>
              <p:spPr bwMode="auto">
                <a:xfrm>
                  <a:off x="6754" y="3582"/>
                  <a:ext cx="59" cy="67"/>
                </a:xfrm>
                <a:custGeom>
                  <a:gdLst>
                    <a:gd fmla="*/ 11 w 25" name="T0"/>
                    <a:gd fmla="*/ 1 h 28" name="T1"/>
                    <a:gd fmla="*/ 22 w 25" name="T2"/>
                    <a:gd fmla="*/ 6 h 28" name="T3"/>
                    <a:gd fmla="*/ 25 w 25" name="T4"/>
                    <a:gd fmla="*/ 12 h 28" name="T5"/>
                    <a:gd fmla="*/ 24 w 25" name="T6"/>
                    <a:gd fmla="*/ 11 h 28" name="T7"/>
                    <a:gd fmla="*/ 25 w 25" name="T8"/>
                    <a:gd fmla="*/ 16 h 28" name="T9"/>
                    <a:gd fmla="*/ 23 w 25" name="T10"/>
                    <a:gd fmla="*/ 14 h 28" name="T11"/>
                    <a:gd fmla="*/ 23 w 25" name="T12"/>
                    <a:gd fmla="*/ 19 h 28" name="T13"/>
                    <a:gd fmla="*/ 21 w 25" name="T14"/>
                    <a:gd fmla="*/ 18 h 28" name="T15"/>
                    <a:gd fmla="*/ 21 w 25" name="T16"/>
                    <a:gd fmla="*/ 23 h 28" name="T17"/>
                    <a:gd fmla="*/ 20 w 25" name="T18"/>
                    <a:gd fmla="*/ 21 h 28" name="T19"/>
                    <a:gd fmla="*/ 18 w 25" name="T20"/>
                    <a:gd fmla="*/ 25 h 28" name="T21"/>
                    <a:gd fmla="*/ 18 w 25" name="T22"/>
                    <a:gd fmla="*/ 23 h 28" name="T23"/>
                    <a:gd fmla="*/ 14 w 25" name="T24"/>
                    <a:gd fmla="*/ 28 h 28" name="T25"/>
                    <a:gd fmla="*/ 7 w 25" name="T26"/>
                    <a:gd fmla="*/ 21 h 28" name="T27"/>
                    <a:gd fmla="*/ 4 w 25" name="T28"/>
                    <a:gd fmla="*/ 23 h 28" name="T29"/>
                    <a:gd fmla="*/ 2 w 25" name="T30"/>
                    <a:gd fmla="*/ 13 h 28" name="T31"/>
                    <a:gd fmla="*/ 0 w 25" name="T32"/>
                    <a:gd fmla="*/ 15 h 28" name="T33"/>
                    <a:gd fmla="*/ 11 w 25" name="T34"/>
                    <a:gd fmla="*/ 1 h 2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8" w="25">
                      <a:moveTo>
                        <a:pt x="11" y="1"/>
                      </a:moveTo>
                      <a:cubicBezTo>
                        <a:pt x="9" y="5"/>
                        <a:pt x="13" y="0"/>
                        <a:pt x="22" y="6"/>
                      </a:cubicBezTo>
                      <a:cubicBezTo>
                        <a:pt x="23" y="7"/>
                        <a:pt x="25" y="10"/>
                        <a:pt x="25" y="12"/>
                      </a:cubicBezTo>
                      <a:cubicBezTo>
                        <a:pt x="24" y="12"/>
                        <a:pt x="24" y="11"/>
                        <a:pt x="24" y="11"/>
                      </a:cubicBezTo>
                      <a:cubicBezTo>
                        <a:pt x="23" y="11"/>
                        <a:pt x="24" y="15"/>
                        <a:pt x="25" y="16"/>
                      </a:cubicBezTo>
                      <a:cubicBezTo>
                        <a:pt x="23" y="15"/>
                        <a:pt x="23" y="15"/>
                        <a:pt x="23" y="14"/>
                      </a:cubicBezTo>
                      <a:cubicBezTo>
                        <a:pt x="23" y="15"/>
                        <a:pt x="23" y="18"/>
                        <a:pt x="23" y="19"/>
                      </a:cubicBezTo>
                      <a:cubicBezTo>
                        <a:pt x="22" y="19"/>
                        <a:pt x="22" y="18"/>
                        <a:pt x="21" y="18"/>
                      </a:cubicBezTo>
                      <a:cubicBezTo>
                        <a:pt x="22" y="19"/>
                        <a:pt x="21" y="21"/>
                        <a:pt x="21" y="23"/>
                      </a:cubicBezTo>
                      <a:cubicBezTo>
                        <a:pt x="21" y="22"/>
                        <a:pt x="20" y="21"/>
                        <a:pt x="20" y="21"/>
                      </a:cubicBezTo>
                      <a:cubicBezTo>
                        <a:pt x="20" y="22"/>
                        <a:pt x="18" y="24"/>
                        <a:pt x="18" y="25"/>
                      </a:cubicBezTo>
                      <a:cubicBezTo>
                        <a:pt x="18" y="24"/>
                        <a:pt x="18" y="24"/>
                        <a:pt x="18" y="23"/>
                      </a:cubicBezTo>
                      <a:cubicBezTo>
                        <a:pt x="17" y="24"/>
                        <a:pt x="14" y="28"/>
                        <a:pt x="14" y="28"/>
                      </a:cubicBezTo>
                      <a:cubicBezTo>
                        <a:pt x="12" y="27"/>
                        <a:pt x="8" y="23"/>
                        <a:pt x="7" y="21"/>
                      </a:cubicBezTo>
                      <a:cubicBezTo>
                        <a:pt x="6" y="22"/>
                        <a:pt x="6" y="22"/>
                        <a:pt x="4" y="23"/>
                      </a:cubicBezTo>
                      <a:cubicBezTo>
                        <a:pt x="3" y="20"/>
                        <a:pt x="1" y="16"/>
                        <a:pt x="2" y="13"/>
                      </a:cubicBezTo>
                      <a:cubicBezTo>
                        <a:pt x="1" y="14"/>
                        <a:pt x="1" y="14"/>
                        <a:pt x="0" y="15"/>
                      </a:cubicBezTo>
                      <a:cubicBezTo>
                        <a:pt x="1" y="10"/>
                        <a:pt x="5" y="4"/>
                        <a:pt x="11" y="1"/>
                      </a:cubicBezTo>
                      <a:close/>
                    </a:path>
                  </a:pathLst>
                </a:custGeom>
                <a:solidFill>
                  <a:srgbClr val="485BA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899" name="Freeform 1835"/>
                <p:cNvSpPr>
                  <a:spLocks noEditPoints="1"/>
                </p:cNvSpPr>
                <p:nvPr/>
              </p:nvSpPr>
              <p:spPr bwMode="auto">
                <a:xfrm>
                  <a:off x="6754" y="3585"/>
                  <a:ext cx="59" cy="67"/>
                </a:xfrm>
                <a:custGeom>
                  <a:gdLst>
                    <a:gd fmla="*/ 14 w 25" name="T0"/>
                    <a:gd fmla="*/ 27 h 28" name="T1"/>
                    <a:gd fmla="*/ 4 w 25" name="T2"/>
                    <a:gd fmla="*/ 22 h 28" name="T3"/>
                    <a:gd fmla="*/ 4 w 25" name="T4"/>
                    <a:gd fmla="*/ 22 h 28" name="T5"/>
                    <a:gd fmla="*/ 2 w 25" name="T6"/>
                    <a:gd fmla="*/ 12 h 28" name="T7"/>
                    <a:gd fmla="*/ 11 w 25" name="T8"/>
                    <a:gd fmla="*/ 0 h 28" name="T9"/>
                    <a:gd fmla="*/ 11 w 25" name="T10"/>
                    <a:gd fmla="*/ 1 h 28" name="T11"/>
                    <a:gd fmla="*/ 22 w 25" name="T12"/>
                    <a:gd fmla="*/ 5 h 28" name="T13"/>
                    <a:gd fmla="*/ 24 w 25" name="T14"/>
                    <a:gd fmla="*/ 11 h 28" name="T15"/>
                    <a:gd fmla="*/ 24 w 25" name="T16"/>
                    <a:gd fmla="*/ 13 h 28" name="T17"/>
                    <a:gd fmla="*/ 23 w 25" name="T18"/>
                    <a:gd fmla="*/ 14 h 28" name="T19"/>
                    <a:gd fmla="*/ 23 w 25" name="T20"/>
                    <a:gd fmla="*/ 18 h 28" name="T21"/>
                    <a:gd fmla="*/ 21 w 25" name="T22"/>
                    <a:gd fmla="*/ 17 h 28" name="T23"/>
                    <a:gd fmla="*/ 21 w 25" name="T24"/>
                    <a:gd fmla="*/ 22 h 28" name="T25"/>
                    <a:gd fmla="*/ 20 w 25" name="T26"/>
                    <a:gd fmla="*/ 20 h 28" name="T27"/>
                    <a:gd fmla="*/ 19 w 25" name="T28"/>
                    <a:gd fmla="*/ 24 h 28" name="T29"/>
                    <a:gd fmla="*/ 14 w 25" name="T30"/>
                    <a:gd fmla="*/ 28 h 28" name="T31"/>
                    <a:gd fmla="*/ 7 w 25" name="T32"/>
                    <a:gd fmla="*/ 20 h 28" name="T33"/>
                    <a:gd fmla="*/ 14 w 25" name="T34"/>
                    <a:gd fmla="*/ 27 h 28" name="T35"/>
                    <a:gd fmla="*/ 18 w 25" name="T36"/>
                    <a:gd fmla="*/ 23 h 28" name="T37"/>
                    <a:gd fmla="*/ 19 w 25" name="T38"/>
                    <a:gd fmla="*/ 20 h 28" name="T39"/>
                    <a:gd fmla="*/ 21 w 25" name="T40"/>
                    <a:gd fmla="*/ 21 h 28" name="T41"/>
                    <a:gd fmla="*/ 21 w 25" name="T42"/>
                    <a:gd fmla="*/ 17 h 28" name="T43"/>
                    <a:gd fmla="*/ 23 w 25" name="T44"/>
                    <a:gd fmla="*/ 18 h 28" name="T45"/>
                    <a:gd fmla="*/ 23 w 25" name="T46"/>
                    <a:gd fmla="*/ 13 h 28" name="T47"/>
                    <a:gd fmla="*/ 25 w 25" name="T48"/>
                    <a:gd fmla="*/ 15 h 28" name="T49"/>
                    <a:gd fmla="*/ 24 w 25" name="T50"/>
                    <a:gd fmla="*/ 10 h 28" name="T51"/>
                    <a:gd fmla="*/ 25 w 25" name="T52"/>
                    <a:gd fmla="*/ 11 h 28" name="T53"/>
                    <a:gd fmla="*/ 12 w 25" name="T54"/>
                    <a:gd fmla="*/ 2 h 28" name="T55"/>
                    <a:gd fmla="*/ 10 w 25" name="T56"/>
                    <a:gd fmla="*/ 2 h 28" name="T57"/>
                    <a:gd fmla="*/ 0 w 25" name="T58"/>
                    <a:gd fmla="*/ 14 h 28" name="T59"/>
                    <a:gd fmla="*/ 3 w 25" name="T60"/>
                    <a:gd fmla="*/ 19 h 28" name="T61"/>
                    <a:gd fmla="*/ 7 w 25" name="T62"/>
                    <a:gd fmla="*/ 20 h 28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28" w="25">
                      <a:moveTo>
                        <a:pt x="14" y="28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1" y="25"/>
                        <a:pt x="7" y="22"/>
                        <a:pt x="7" y="20"/>
                      </a:cubicBezTo>
                      <a:cubicBezTo>
                        <a:pt x="7" y="21"/>
                        <a:pt x="6" y="21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1"/>
                        <a:pt x="3" y="20"/>
                        <a:pt x="3" y="19"/>
                      </a:cubicBezTo>
                      <a:cubicBezTo>
                        <a:pt x="2" y="16"/>
                        <a:pt x="1" y="14"/>
                        <a:pt x="2" y="12"/>
                      </a:cubicBezTo>
                      <a:cubicBezTo>
                        <a:pt x="2" y="13"/>
                        <a:pt x="1" y="13"/>
                        <a:pt x="0" y="14"/>
                      </a:cubicBezTo>
                      <a:cubicBezTo>
                        <a:pt x="1" y="8"/>
                        <a:pt x="5" y="3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7" y="1"/>
                        <a:pt x="22" y="5"/>
                      </a:cubicBezTo>
                      <a:cubicBezTo>
                        <a:pt x="24" y="6"/>
                        <a:pt x="25" y="9"/>
                        <a:pt x="25" y="11"/>
                      </a:cubicBezTo>
                      <a:cubicBezTo>
                        <a:pt x="25" y="11"/>
                        <a:pt x="24" y="11"/>
                        <a:pt x="24" y="11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0"/>
                        <a:pt x="24" y="12"/>
                        <a:pt x="24" y="13"/>
                      </a:cubicBezTo>
                      <a:cubicBezTo>
                        <a:pt x="24" y="14"/>
                        <a:pt x="25" y="14"/>
                        <a:pt x="25" y="15"/>
                      </a:cubicBezTo>
                      <a:cubicBezTo>
                        <a:pt x="23" y="15"/>
                        <a:pt x="23" y="14"/>
                        <a:pt x="23" y="14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3" y="16"/>
                        <a:pt x="23" y="18"/>
                        <a:pt x="23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7"/>
                        <a:pt x="22" y="17"/>
                        <a:pt x="21" y="17"/>
                      </a:cubicBezTo>
                      <a:cubicBezTo>
                        <a:pt x="22" y="18"/>
                        <a:pt x="22" y="19"/>
                        <a:pt x="22" y="19"/>
                      </a:cubicBezTo>
                      <a:cubicBezTo>
                        <a:pt x="22" y="20"/>
                        <a:pt x="21" y="21"/>
                        <a:pt x="21" y="22"/>
                      </a:cubicBezTo>
                      <a:cubicBezTo>
                        <a:pt x="21" y="21"/>
                        <a:pt x="20" y="21"/>
                        <a:pt x="20" y="21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1"/>
                        <a:pt x="20" y="21"/>
                        <a:pt x="19" y="22"/>
                      </a:cubicBezTo>
                      <a:cubicBezTo>
                        <a:pt x="19" y="23"/>
                        <a:pt x="19" y="23"/>
                        <a:pt x="19" y="24"/>
                      </a:cubicBezTo>
                      <a:cubicBezTo>
                        <a:pt x="18" y="23"/>
                        <a:pt x="17" y="23"/>
                        <a:pt x="17" y="22"/>
                      </a:cubicBezTo>
                      <a:cubicBezTo>
                        <a:pt x="17" y="24"/>
                        <a:pt x="15" y="27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lose/>
                      <a:moveTo>
                        <a:pt x="7" y="20"/>
                      </a:moveTo>
                      <a:cubicBezTo>
                        <a:pt x="8" y="21"/>
                        <a:pt x="12" y="25"/>
                        <a:pt x="14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5" y="26"/>
                        <a:pt x="17" y="22"/>
                        <a:pt x="17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9" y="23"/>
                        <a:pt x="19" y="22"/>
                      </a:cubicBezTo>
                      <a:cubicBezTo>
                        <a:pt x="19" y="21"/>
                        <a:pt x="19" y="21"/>
                        <a:pt x="19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1"/>
                        <a:pt x="21" y="21"/>
                        <a:pt x="21" y="21"/>
                      </a:cubicBezTo>
                      <a:cubicBezTo>
                        <a:pt x="21" y="21"/>
                        <a:pt x="21" y="20"/>
                        <a:pt x="21" y="19"/>
                      </a:cubicBezTo>
                      <a:cubicBezTo>
                        <a:pt x="21" y="19"/>
                        <a:pt x="21" y="18"/>
                        <a:pt x="21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3" y="18"/>
                        <a:pt x="23" y="18"/>
                      </a:cubicBezTo>
                      <a:cubicBezTo>
                        <a:pt x="23" y="18"/>
                        <a:pt x="23" y="16"/>
                        <a:pt x="23" y="14"/>
                      </a:cubicBezTo>
                      <a:cubicBezTo>
                        <a:pt x="23" y="14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4" y="14"/>
                        <a:pt x="25" y="15"/>
                      </a:cubicBezTo>
                      <a:cubicBezTo>
                        <a:pt x="24" y="14"/>
                        <a:pt x="24" y="14"/>
                        <a:pt x="24" y="13"/>
                      </a:cubicBezTo>
                      <a:cubicBezTo>
                        <a:pt x="23" y="12"/>
                        <a:pt x="23" y="10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9"/>
                        <a:pt x="23" y="6"/>
                        <a:pt x="22" y="5"/>
                      </a:cubicBezTo>
                      <a:cubicBezTo>
                        <a:pt x="17" y="2"/>
                        <a:pt x="13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1"/>
                        <a:pt x="10" y="1"/>
                        <a:pt x="11" y="0"/>
                      </a:cubicBezTo>
                      <a:cubicBezTo>
                        <a:pt x="5" y="3"/>
                        <a:pt x="1" y="8"/>
                        <a:pt x="0" y="14"/>
                      </a:cubicBezTo>
                      <a:cubicBezTo>
                        <a:pt x="1" y="13"/>
                        <a:pt x="1" y="12"/>
                        <a:pt x="2" y="12"/>
                      </a:cubicBezTo>
                      <a:cubicBezTo>
                        <a:pt x="2" y="14"/>
                        <a:pt x="2" y="16"/>
                        <a:pt x="3" y="19"/>
                      </a:cubicBezTo>
                      <a:cubicBezTo>
                        <a:pt x="4" y="20"/>
                        <a:pt x="4" y="21"/>
                        <a:pt x="4" y="22"/>
                      </a:cubicBezTo>
                      <a:cubicBezTo>
                        <a:pt x="6" y="21"/>
                        <a:pt x="6" y="21"/>
                        <a:pt x="7" y="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0" name="Freeform 1836"/>
                <p:cNvSpPr/>
                <p:nvPr/>
              </p:nvSpPr>
              <p:spPr bwMode="auto">
                <a:xfrm>
                  <a:off x="6761" y="3611"/>
                  <a:ext cx="12" cy="17"/>
                </a:xfrm>
                <a:custGeom>
                  <a:gdLst>
                    <a:gd fmla="*/ 0 w 5" name="T0"/>
                    <a:gd fmla="*/ 7 h 7" name="T1"/>
                    <a:gd fmla="*/ 3 w 5" name="T2"/>
                    <a:gd fmla="*/ 4 h 7" name="T3"/>
                    <a:gd fmla="*/ 5 w 5" name="T4"/>
                    <a:gd fmla="*/ 0 h 7" name="T5"/>
                    <a:gd fmla="*/ 4 w 5" name="T6"/>
                    <a:gd fmla="*/ 3 h 7" name="T7"/>
                    <a:gd fmla="*/ 0 w 5" name="T8"/>
                    <a:gd fmla="*/ 7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5">
                      <a:moveTo>
                        <a:pt x="0" y="7"/>
                      </a:moveTo>
                      <a:cubicBezTo>
                        <a:pt x="1" y="5"/>
                        <a:pt x="2" y="5"/>
                        <a:pt x="3" y="4"/>
                      </a:cubicBezTo>
                      <a:cubicBezTo>
                        <a:pt x="3" y="2"/>
                        <a:pt x="4" y="0"/>
                        <a:pt x="5" y="0"/>
                      </a:cubicBezTo>
                      <a:cubicBezTo>
                        <a:pt x="5" y="1"/>
                        <a:pt x="5" y="1"/>
                        <a:pt x="4" y="3"/>
                      </a:cubicBezTo>
                      <a:cubicBezTo>
                        <a:pt x="3" y="5"/>
                        <a:pt x="3" y="6"/>
                        <a:pt x="0" y="7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1" name="Freeform 1837"/>
                <p:cNvSpPr/>
                <p:nvPr/>
              </p:nvSpPr>
              <p:spPr bwMode="auto">
                <a:xfrm>
                  <a:off x="6775" y="3625"/>
                  <a:ext cx="5" cy="12"/>
                </a:xfrm>
                <a:custGeom>
                  <a:gdLst>
                    <a:gd fmla="*/ 0 w 2" name="T0"/>
                    <a:gd fmla="*/ 5 h 5" name="T1"/>
                    <a:gd fmla="*/ 0 w 2" name="T2"/>
                    <a:gd fmla="*/ 3 h 5" name="T3"/>
                    <a:gd fmla="*/ 0 w 2" name="T4"/>
                    <a:gd fmla="*/ 0 h 5" name="T5"/>
                    <a:gd fmla="*/ 2 w 2" name="T6"/>
                    <a:gd fmla="*/ 2 h 5" name="T7"/>
                    <a:gd fmla="*/ 0 w 2" name="T8"/>
                    <a:gd fmla="*/ 5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2">
                      <a:moveTo>
                        <a:pt x="0" y="5"/>
                      </a:move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2" y="2"/>
                      </a:cubicBezTo>
                      <a:cubicBezTo>
                        <a:pt x="2" y="3"/>
                        <a:pt x="1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2" name="Freeform 1838"/>
                <p:cNvSpPr/>
                <p:nvPr/>
              </p:nvSpPr>
              <p:spPr bwMode="auto">
                <a:xfrm>
                  <a:off x="6782" y="3625"/>
                  <a:ext cx="7" cy="19"/>
                </a:xfrm>
                <a:custGeom>
                  <a:gdLst>
                    <a:gd fmla="*/ 2 w 3" name="T0"/>
                    <a:gd fmla="*/ 8 h 8" name="T1"/>
                    <a:gd fmla="*/ 1 w 3" name="T2"/>
                    <a:gd fmla="*/ 4 h 8" name="T3"/>
                    <a:gd fmla="*/ 1 w 3" name="T4"/>
                    <a:gd fmla="*/ 0 h 8" name="T5"/>
                    <a:gd fmla="*/ 2 w 3" name="T6"/>
                    <a:gd fmla="*/ 3 h 8" name="T7"/>
                    <a:gd fmla="*/ 2 w 3" name="T8"/>
                    <a:gd fmla="*/ 8 h 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" w="3">
                      <a:moveTo>
                        <a:pt x="2" y="8"/>
                      </a:moveTo>
                      <a:cubicBezTo>
                        <a:pt x="1" y="6"/>
                        <a:pt x="2" y="5"/>
                        <a:pt x="1" y="4"/>
                      </a:cubicBez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2" y="0"/>
                        <a:pt x="2" y="1"/>
                        <a:pt x="2" y="3"/>
                      </a:cubicBezTo>
                      <a:cubicBezTo>
                        <a:pt x="3" y="5"/>
                        <a:pt x="3" y="6"/>
                        <a:pt x="2" y="8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3" name="Freeform 1839"/>
                <p:cNvSpPr/>
                <p:nvPr/>
              </p:nvSpPr>
              <p:spPr bwMode="auto">
                <a:xfrm>
                  <a:off x="6785" y="3606"/>
                  <a:ext cx="12" cy="7"/>
                </a:xfrm>
                <a:custGeom>
                  <a:gdLst>
                    <a:gd fmla="*/ 5 w 5" name="T0"/>
                    <a:gd fmla="*/ 3 h 3" name="T1"/>
                    <a:gd fmla="*/ 3 w 5" name="T2"/>
                    <a:gd fmla="*/ 1 h 3" name="T3"/>
                    <a:gd fmla="*/ 1 w 5" name="T4"/>
                    <a:gd fmla="*/ 0 h 3" name="T5"/>
                    <a:gd fmla="*/ 2 w 5" name="T6"/>
                    <a:gd fmla="*/ 2 h 3" name="T7"/>
                    <a:gd fmla="*/ 5 w 5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5">
                      <a:moveTo>
                        <a:pt x="5" y="3"/>
                      </a:moveTo>
                      <a:cubicBezTo>
                        <a:pt x="4" y="2"/>
                        <a:pt x="4" y="2"/>
                        <a:pt x="3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2" y="2"/>
                      </a:cubicBezTo>
                      <a:cubicBezTo>
                        <a:pt x="3" y="3"/>
                        <a:pt x="4" y="3"/>
                        <a:pt x="5" y="3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4" name="Freeform 1840"/>
                <p:cNvSpPr/>
                <p:nvPr/>
              </p:nvSpPr>
              <p:spPr bwMode="auto">
                <a:xfrm>
                  <a:off x="6787" y="3616"/>
                  <a:ext cx="10" cy="12"/>
                </a:xfrm>
                <a:custGeom>
                  <a:gdLst>
                    <a:gd fmla="*/ 4 w 4" name="T0"/>
                    <a:gd fmla="*/ 5 h 5" name="T1"/>
                    <a:gd fmla="*/ 2 w 4" name="T2"/>
                    <a:gd fmla="*/ 3 h 5" name="T3"/>
                    <a:gd fmla="*/ 1 w 4" name="T4"/>
                    <a:gd fmla="*/ 1 h 5" name="T5"/>
                    <a:gd fmla="*/ 1 w 4" name="T6"/>
                    <a:gd fmla="*/ 3 h 5" name="T7"/>
                    <a:gd fmla="*/ 4 w 4" name="T8"/>
                    <a:gd fmla="*/ 5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4">
                      <a:moveTo>
                        <a:pt x="4" y="5"/>
                      </a:move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1" y="1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1" y="3"/>
                      </a:cubicBezTo>
                      <a:cubicBezTo>
                        <a:pt x="1" y="4"/>
                        <a:pt x="2" y="4"/>
                        <a:pt x="4" y="5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5" name="Freeform 1841"/>
                <p:cNvSpPr/>
                <p:nvPr/>
              </p:nvSpPr>
              <p:spPr bwMode="auto">
                <a:xfrm>
                  <a:off x="6267" y="3587"/>
                  <a:ext cx="57" cy="60"/>
                </a:xfrm>
                <a:custGeom>
                  <a:gdLst>
                    <a:gd fmla="*/ 8 w 24" name="T0"/>
                    <a:gd fmla="*/ 3 h 25" name="T1"/>
                    <a:gd fmla="*/ 8 w 24" name="T2"/>
                    <a:gd fmla="*/ 1 h 25" name="T3"/>
                    <a:gd fmla="*/ 10 w 24" name="T4"/>
                    <a:gd fmla="*/ 1 h 25" name="T5"/>
                    <a:gd fmla="*/ 10 w 24" name="T6"/>
                    <a:gd fmla="*/ 0 h 25" name="T7"/>
                    <a:gd fmla="*/ 16 w 24" name="T8"/>
                    <a:gd fmla="*/ 1 h 25" name="T9"/>
                    <a:gd fmla="*/ 22 w 24" name="T10"/>
                    <a:gd fmla="*/ 2 h 25" name="T11"/>
                    <a:gd fmla="*/ 24 w 24" name="T12"/>
                    <a:gd fmla="*/ 9 h 25" name="T13"/>
                    <a:gd fmla="*/ 22 w 24" name="T14"/>
                    <a:gd fmla="*/ 7 h 25" name="T15"/>
                    <a:gd fmla="*/ 22 w 24" name="T16"/>
                    <a:gd fmla="*/ 17 h 25" name="T17"/>
                    <a:gd fmla="*/ 22 w 24" name="T18"/>
                    <a:gd fmla="*/ 16 h 25" name="T19"/>
                    <a:gd fmla="*/ 20 w 24" name="T20"/>
                    <a:gd fmla="*/ 21 h 25" name="T21"/>
                    <a:gd fmla="*/ 20 w 24" name="T22"/>
                    <a:gd fmla="*/ 20 h 25" name="T23"/>
                    <a:gd fmla="*/ 15 w 24" name="T24"/>
                    <a:gd fmla="*/ 25 h 25" name="T25"/>
                    <a:gd fmla="*/ 12 w 24" name="T26"/>
                    <a:gd fmla="*/ 23 h 25" name="T27"/>
                    <a:gd fmla="*/ 11 w 24" name="T28"/>
                    <a:gd fmla="*/ 24 h 25" name="T29"/>
                    <a:gd fmla="*/ 6 w 24" name="T30"/>
                    <a:gd fmla="*/ 17 h 25" name="T31"/>
                    <a:gd fmla="*/ 5 w 24" name="T32"/>
                    <a:gd fmla="*/ 20 h 25" name="T33"/>
                    <a:gd fmla="*/ 4 w 24" name="T34"/>
                    <a:gd fmla="*/ 14 h 25" name="T35"/>
                    <a:gd fmla="*/ 2 w 24" name="T36"/>
                    <a:gd fmla="*/ 16 h 25" name="T37"/>
                    <a:gd fmla="*/ 1 w 24" name="T38"/>
                    <a:gd fmla="*/ 11 h 25" name="T39"/>
                    <a:gd fmla="*/ 0 w 24" name="T40"/>
                    <a:gd fmla="*/ 13 h 25" name="T41"/>
                    <a:gd fmla="*/ 8 w 24" name="T42"/>
                    <a:gd fmla="*/ 3 h 25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25" w="24">
                      <a:moveTo>
                        <a:pt x="8" y="3"/>
                      </a:move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9" y="1"/>
                        <a:pt x="9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1" y="0"/>
                        <a:pt x="15" y="1"/>
                        <a:pt x="16" y="1"/>
                      </a:cubicBezTo>
                      <a:cubicBezTo>
                        <a:pt x="17" y="1"/>
                        <a:pt x="20" y="0"/>
                        <a:pt x="22" y="2"/>
                      </a:cubicBezTo>
                      <a:cubicBezTo>
                        <a:pt x="24" y="4"/>
                        <a:pt x="24" y="6"/>
                        <a:pt x="24" y="9"/>
                      </a:cubicBezTo>
                      <a:cubicBezTo>
                        <a:pt x="23" y="8"/>
                        <a:pt x="23" y="8"/>
                        <a:pt x="22" y="7"/>
                      </a:cubicBezTo>
                      <a:cubicBezTo>
                        <a:pt x="23" y="10"/>
                        <a:pt x="22" y="14"/>
                        <a:pt x="22" y="17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1" y="18"/>
                        <a:pt x="20" y="19"/>
                        <a:pt x="20" y="21"/>
                      </a:cubicBezTo>
                      <a:cubicBezTo>
                        <a:pt x="20" y="20"/>
                        <a:pt x="20" y="21"/>
                        <a:pt x="20" y="20"/>
                      </a:cubicBezTo>
                      <a:cubicBezTo>
                        <a:pt x="19" y="22"/>
                        <a:pt x="13" y="23"/>
                        <a:pt x="15" y="25"/>
                      </a:cubicBezTo>
                      <a:cubicBezTo>
                        <a:pt x="13" y="24"/>
                        <a:pt x="13" y="24"/>
                        <a:pt x="12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7" y="23"/>
                        <a:pt x="8" y="19"/>
                        <a:pt x="6" y="17"/>
                      </a:cubicBezTo>
                      <a:cubicBezTo>
                        <a:pt x="5" y="18"/>
                        <a:pt x="5" y="18"/>
                        <a:pt x="5" y="20"/>
                      </a:cubicBezTo>
                      <a:cubicBezTo>
                        <a:pt x="4" y="17"/>
                        <a:pt x="4" y="16"/>
                        <a:pt x="4" y="14"/>
                      </a:cubicBezTo>
                      <a:cubicBezTo>
                        <a:pt x="3" y="15"/>
                        <a:pt x="3" y="15"/>
                        <a:pt x="2" y="16"/>
                      </a:cubicBezTo>
                      <a:cubicBezTo>
                        <a:pt x="2" y="14"/>
                        <a:pt x="1" y="13"/>
                        <a:pt x="1" y="11"/>
                      </a:cubicBezTo>
                      <a:cubicBezTo>
                        <a:pt x="0" y="12"/>
                        <a:pt x="1" y="12"/>
                        <a:pt x="0" y="13"/>
                      </a:cubicBezTo>
                      <a:cubicBezTo>
                        <a:pt x="1" y="6"/>
                        <a:pt x="5" y="1"/>
                        <a:pt x="8" y="3"/>
                      </a:cubicBezTo>
                      <a:close/>
                    </a:path>
                  </a:pathLst>
                </a:custGeom>
                <a:solidFill>
                  <a:srgbClr val="485BA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6" name="Freeform 1842"/>
                <p:cNvSpPr>
                  <a:spLocks noEditPoints="1"/>
                </p:cNvSpPr>
                <p:nvPr/>
              </p:nvSpPr>
              <p:spPr bwMode="auto">
                <a:xfrm>
                  <a:off x="6267" y="3587"/>
                  <a:ext cx="57" cy="60"/>
                </a:xfrm>
                <a:custGeom>
                  <a:gdLst>
                    <a:gd fmla="*/ 13 w 24" name="T0"/>
                    <a:gd fmla="*/ 24 h 25" name="T1"/>
                    <a:gd fmla="*/ 11 w 24" name="T2"/>
                    <a:gd fmla="*/ 25 h 25" name="T3"/>
                    <a:gd fmla="*/ 6 w 24" name="T4"/>
                    <a:gd fmla="*/ 17 h 25" name="T5"/>
                    <a:gd fmla="*/ 5 w 24" name="T6"/>
                    <a:gd fmla="*/ 20 h 25" name="T7"/>
                    <a:gd fmla="*/ 5 w 24" name="T8"/>
                    <a:gd fmla="*/ 20 h 25" name="T9"/>
                    <a:gd fmla="*/ 4 w 24" name="T10"/>
                    <a:gd fmla="*/ 15 h 25" name="T11"/>
                    <a:gd fmla="*/ 2 w 24" name="T12"/>
                    <a:gd fmla="*/ 16 h 25" name="T13"/>
                    <a:gd fmla="*/ 2 w 24" name="T14"/>
                    <a:gd fmla="*/ 16 h 25" name="T15"/>
                    <a:gd fmla="*/ 1 w 24" name="T16"/>
                    <a:gd fmla="*/ 12 h 25" name="T17"/>
                    <a:gd fmla="*/ 0 w 24" name="T18"/>
                    <a:gd fmla="*/ 13 h 25" name="T19"/>
                    <a:gd fmla="*/ 0 w 24" name="T20"/>
                    <a:gd fmla="*/ 13 h 25" name="T21"/>
                    <a:gd fmla="*/ 8 w 24" name="T22"/>
                    <a:gd fmla="*/ 2 h 25" name="T23"/>
                    <a:gd fmla="*/ 7 w 24" name="T24"/>
                    <a:gd fmla="*/ 0 h 25" name="T25"/>
                    <a:gd fmla="*/ 9 w 24" name="T26"/>
                    <a:gd fmla="*/ 1 h 25" name="T27"/>
                    <a:gd fmla="*/ 10 w 24" name="T28"/>
                    <a:gd fmla="*/ 0 h 25" name="T29"/>
                    <a:gd fmla="*/ 10 w 24" name="T30"/>
                    <a:gd fmla="*/ 0 h 25" name="T31"/>
                    <a:gd fmla="*/ 16 w 24" name="T32"/>
                    <a:gd fmla="*/ 1 h 25" name="T33"/>
                    <a:gd fmla="*/ 23 w 24" name="T34"/>
                    <a:gd fmla="*/ 2 h 25" name="T35"/>
                    <a:gd fmla="*/ 24 w 24" name="T36"/>
                    <a:gd fmla="*/ 9 h 25" name="T37"/>
                    <a:gd fmla="*/ 24 w 24" name="T38"/>
                    <a:gd fmla="*/ 9 h 25" name="T39"/>
                    <a:gd fmla="*/ 23 w 24" name="T40"/>
                    <a:gd fmla="*/ 14 h 25" name="T41"/>
                    <a:gd fmla="*/ 23 w 24" name="T42"/>
                    <a:gd fmla="*/ 18 h 25" name="T43"/>
                    <a:gd fmla="*/ 22 w 24" name="T44"/>
                    <a:gd fmla="*/ 16 h 25" name="T45"/>
                    <a:gd fmla="*/ 21 w 24" name="T46"/>
                    <a:gd fmla="*/ 18 h 25" name="T47"/>
                    <a:gd fmla="*/ 20 w 24" name="T48"/>
                    <a:gd fmla="*/ 23 h 25" name="T49"/>
                    <a:gd fmla="*/ 20 w 24" name="T50"/>
                    <a:gd fmla="*/ 21 h 25" name="T51"/>
                    <a:gd fmla="*/ 17 w 24" name="T52"/>
                    <a:gd fmla="*/ 22 h 25" name="T53"/>
                    <a:gd fmla="*/ 15 w 24" name="T54"/>
                    <a:gd fmla="*/ 25 h 25" name="T55"/>
                    <a:gd fmla="*/ 11 w 24" name="T56"/>
                    <a:gd fmla="*/ 23 h 25" name="T57"/>
                    <a:gd fmla="*/ 15 w 24" name="T58"/>
                    <a:gd fmla="*/ 24 h 25" name="T59"/>
                    <a:gd fmla="*/ 17 w 24" name="T60"/>
                    <a:gd fmla="*/ 22 h 25" name="T61"/>
                    <a:gd fmla="*/ 20 w 24" name="T62"/>
                    <a:gd fmla="*/ 19 h 25" name="T63"/>
                    <a:gd fmla="*/ 20 w 24" name="T64"/>
                    <a:gd fmla="*/ 20 h 25" name="T65"/>
                    <a:gd fmla="*/ 22 w 24" name="T66"/>
                    <a:gd fmla="*/ 16 h 25" name="T67"/>
                    <a:gd fmla="*/ 22 w 24" name="T68"/>
                    <a:gd fmla="*/ 16 h 25" name="T69"/>
                    <a:gd fmla="*/ 22 w 24" name="T70"/>
                    <a:gd fmla="*/ 14 h 25" name="T71"/>
                    <a:gd fmla="*/ 22 w 24" name="T72"/>
                    <a:gd fmla="*/ 6 h 25" name="T73"/>
                    <a:gd fmla="*/ 23 w 24" name="T74"/>
                    <a:gd fmla="*/ 8 h 25" name="T75"/>
                    <a:gd fmla="*/ 24 w 24" name="T76"/>
                    <a:gd fmla="*/ 7 h 25" name="T77"/>
                    <a:gd fmla="*/ 17 w 24" name="T78"/>
                    <a:gd fmla="*/ 1 h 25" name="T79"/>
                    <a:gd fmla="*/ 13 w 24" name="T80"/>
                    <a:gd fmla="*/ 1 h 25" name="T81"/>
                    <a:gd fmla="*/ 10 w 24" name="T82"/>
                    <a:gd fmla="*/ 2 h 25" name="T83"/>
                    <a:gd fmla="*/ 8 w 24" name="T84"/>
                    <a:gd fmla="*/ 2 h 25" name="T85"/>
                    <a:gd fmla="*/ 8 w 24" name="T86"/>
                    <a:gd fmla="*/ 3 h 25" name="T87"/>
                    <a:gd fmla="*/ 0 w 24" name="T88"/>
                    <a:gd fmla="*/ 12 h 25" name="T89"/>
                    <a:gd fmla="*/ 1 w 24" name="T90"/>
                    <a:gd fmla="*/ 11 h 25" name="T91"/>
                    <a:gd fmla="*/ 2 w 24" name="T92"/>
                    <a:gd fmla="*/ 11 h 25" name="T93"/>
                    <a:gd fmla="*/ 2 w 24" name="T94"/>
                    <a:gd fmla="*/ 16 h 25" name="T95"/>
                    <a:gd fmla="*/ 3 w 24" name="T96"/>
                    <a:gd fmla="*/ 14 h 25" name="T97"/>
                    <a:gd fmla="*/ 4 w 24" name="T98"/>
                    <a:gd fmla="*/ 14 h 25" name="T99"/>
                    <a:gd fmla="*/ 5 w 24" name="T100"/>
                    <a:gd fmla="*/ 19 h 25" name="T101"/>
                    <a:gd fmla="*/ 5 w 24" name="T102"/>
                    <a:gd fmla="*/ 17 h 25" name="T103"/>
                    <a:gd fmla="*/ 11 w 24" name="T104"/>
                    <a:gd fmla="*/ 24 h 25" name="T10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b="b" l="0" r="r" t="0"/>
                  <a:pathLst>
                    <a:path h="25" w="24">
                      <a:moveTo>
                        <a:pt x="15" y="25"/>
                      </a:moveTo>
                      <a:cubicBezTo>
                        <a:pt x="14" y="25"/>
                        <a:pt x="14" y="25"/>
                        <a:pt x="13" y="24"/>
                      </a:cubicBezTo>
                      <a:cubicBezTo>
                        <a:pt x="13" y="24"/>
                        <a:pt x="12" y="24"/>
                        <a:pt x="11" y="23"/>
                      </a:cubicBezTo>
                      <a:cubicBezTo>
                        <a:pt x="11" y="24"/>
                        <a:pt x="11" y="24"/>
                        <a:pt x="11" y="25"/>
                      </a:cubicBezTo>
                      <a:cubicBezTo>
                        <a:pt x="9" y="24"/>
                        <a:pt x="8" y="22"/>
                        <a:pt x="7" y="21"/>
                      </a:cubicBezTo>
                      <a:cubicBezTo>
                        <a:pt x="7" y="20"/>
                        <a:pt x="7" y="18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19"/>
                        <a:pt x="4" y="18"/>
                        <a:pt x="4" y="18"/>
                      </a:cubicBezTo>
                      <a:cubicBezTo>
                        <a:pt x="4" y="17"/>
                        <a:pt x="4" y="16"/>
                        <a:pt x="4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6"/>
                        <a:pt x="3" y="16"/>
                        <a:pt x="2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2" y="15"/>
                        <a:pt x="1" y="14"/>
                      </a:cubicBezTo>
                      <a:cubicBezTo>
                        <a:pt x="1" y="13"/>
                        <a:pt x="1" y="13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6"/>
                        <a:pt x="5" y="1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2" y="0"/>
                        <a:pt x="14" y="1"/>
                      </a:cubicBezTo>
                      <a:cubicBezTo>
                        <a:pt x="14" y="1"/>
                        <a:pt x="15" y="1"/>
                        <a:pt x="16" y="1"/>
                      </a:cubicBezTo>
                      <a:cubicBezTo>
                        <a:pt x="16" y="1"/>
                        <a:pt x="17" y="1"/>
                        <a:pt x="17" y="1"/>
                      </a:cubicBezTo>
                      <a:cubicBezTo>
                        <a:pt x="19" y="0"/>
                        <a:pt x="21" y="0"/>
                        <a:pt x="23" y="2"/>
                      </a:cubicBezTo>
                      <a:cubicBezTo>
                        <a:pt x="24" y="3"/>
                        <a:pt x="24" y="5"/>
                        <a:pt x="24" y="7"/>
                      </a:cubicBezTo>
                      <a:cubicBezTo>
                        <a:pt x="24" y="8"/>
                        <a:pt x="24" y="8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9"/>
                        <a:pt x="23" y="9"/>
                        <a:pt x="23" y="8"/>
                      </a:cubicBezTo>
                      <a:cubicBezTo>
                        <a:pt x="23" y="10"/>
                        <a:pt x="23" y="12"/>
                        <a:pt x="23" y="14"/>
                      </a:cubicBezTo>
                      <a:cubicBezTo>
                        <a:pt x="23" y="15"/>
                        <a:pt x="23" y="16"/>
                        <a:pt x="23" y="1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7"/>
                        <a:pt x="21" y="17"/>
                        <a:pt x="21" y="18"/>
                      </a:cubicBezTo>
                      <a:cubicBezTo>
                        <a:pt x="21" y="19"/>
                        <a:pt x="20" y="20"/>
                        <a:pt x="20" y="21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19" y="21"/>
                        <a:pt x="18" y="22"/>
                        <a:pt x="17" y="22"/>
                      </a:cubicBezTo>
                      <a:cubicBezTo>
                        <a:pt x="16" y="23"/>
                        <a:pt x="15" y="24"/>
                        <a:pt x="15" y="24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lose/>
                      <a:moveTo>
                        <a:pt x="11" y="23"/>
                      </a:moveTo>
                      <a:cubicBezTo>
                        <a:pt x="12" y="24"/>
                        <a:pt x="13" y="24"/>
                        <a:pt x="13" y="24"/>
                      </a:cubicBezTo>
                      <a:cubicBezTo>
                        <a:pt x="14" y="24"/>
                        <a:pt x="14" y="24"/>
                        <a:pt x="15" y="24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3"/>
                        <a:pt x="16" y="23"/>
                        <a:pt x="17" y="22"/>
                      </a:cubicBezTo>
                      <a:cubicBezTo>
                        <a:pt x="18" y="21"/>
                        <a:pt x="19" y="21"/>
                        <a:pt x="19" y="20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9"/>
                        <a:pt x="20" y="18"/>
                        <a:pt x="21" y="18"/>
                      </a:cubicBezTo>
                      <a:cubicBezTo>
                        <a:pt x="21" y="17"/>
                        <a:pt x="21" y="16"/>
                        <a:pt x="22" y="16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5"/>
                        <a:pt x="22" y="15"/>
                        <a:pt x="22" y="14"/>
                      </a:cubicBezTo>
                      <a:cubicBezTo>
                        <a:pt x="22" y="12"/>
                        <a:pt x="23" y="9"/>
                        <a:pt x="22" y="7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4" y="8"/>
                      </a:cubicBezTo>
                      <a:cubicBezTo>
                        <a:pt x="24" y="8"/>
                        <a:pt x="24" y="8"/>
                        <a:pt x="24" y="7"/>
                      </a:cubicBezTo>
                      <a:cubicBezTo>
                        <a:pt x="24" y="5"/>
                        <a:pt x="24" y="4"/>
                        <a:pt x="22" y="2"/>
                      </a:cubicBezTo>
                      <a:cubicBezTo>
                        <a:pt x="21" y="1"/>
                        <a:pt x="19" y="1"/>
                        <a:pt x="17" y="1"/>
                      </a:cubicBezTo>
                      <a:cubicBezTo>
                        <a:pt x="17" y="1"/>
                        <a:pt x="16" y="2"/>
                        <a:pt x="16" y="2"/>
                      </a:cubicBezTo>
                      <a:cubicBezTo>
                        <a:pt x="15" y="2"/>
                        <a:pt x="15" y="1"/>
                        <a:pt x="13" y="1"/>
                      </a:cubicBezTo>
                      <a:cubicBezTo>
                        <a:pt x="12" y="1"/>
                        <a:pt x="11" y="0"/>
                        <a:pt x="10" y="0"/>
                      </a:cubicBezTo>
                      <a:cubicBezTo>
                        <a:pt x="11" y="1"/>
                        <a:pt x="10" y="1"/>
                        <a:pt x="10" y="2"/>
                      </a:cubicBezTo>
                      <a:cubicBezTo>
                        <a:pt x="9" y="2"/>
                        <a:pt x="9" y="2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2"/>
                        <a:pt x="2" y="6"/>
                        <a:pt x="0" y="12"/>
                      </a:cubicBezTo>
                      <a:cubicBezTo>
                        <a:pt x="0" y="12"/>
                        <a:pt x="0" y="12"/>
                        <a:pt x="1" y="12"/>
                      </a:cubicBezTo>
                      <a:cubicBezTo>
                        <a:pt x="1" y="12"/>
                        <a:pt x="1" y="12"/>
                        <a:pt x="1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3"/>
                        <a:pt x="2" y="14"/>
                      </a:cubicBezTo>
                      <a:cubicBezTo>
                        <a:pt x="2" y="14"/>
                        <a:pt x="2" y="15"/>
                        <a:pt x="2" y="16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5"/>
                        <a:pt x="4" y="16"/>
                        <a:pt x="5" y="18"/>
                      </a:cubicBezTo>
                      <a:cubicBezTo>
                        <a:pt x="5" y="18"/>
                        <a:pt x="5" y="18"/>
                        <a:pt x="5" y="19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7"/>
                      </a:cubicBezTo>
                      <a:cubicBezTo>
                        <a:pt x="7" y="18"/>
                        <a:pt x="8" y="19"/>
                        <a:pt x="8" y="21"/>
                      </a:cubicBezTo>
                      <a:cubicBezTo>
                        <a:pt x="8" y="22"/>
                        <a:pt x="9" y="23"/>
                        <a:pt x="11" y="24"/>
                      </a:cubicBezTo>
                      <a:cubicBezTo>
                        <a:pt x="11" y="24"/>
                        <a:pt x="11" y="23"/>
                        <a:pt x="11" y="2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7" name="Freeform 1843"/>
                <p:cNvSpPr/>
                <p:nvPr/>
              </p:nvSpPr>
              <p:spPr bwMode="auto">
                <a:xfrm>
                  <a:off x="6276" y="3599"/>
                  <a:ext cx="12" cy="21"/>
                </a:xfrm>
                <a:custGeom>
                  <a:gdLst>
                    <a:gd fmla="*/ 0 w 5" name="T0"/>
                    <a:gd fmla="*/ 9 h 9" name="T1"/>
                    <a:gd fmla="*/ 2 w 5" name="T2"/>
                    <a:gd fmla="*/ 4 h 9" name="T3"/>
                    <a:gd fmla="*/ 4 w 5" name="T4"/>
                    <a:gd fmla="*/ 0 h 9" name="T5"/>
                    <a:gd fmla="*/ 4 w 5" name="T6"/>
                    <a:gd fmla="*/ 4 h 9" name="T7"/>
                    <a:gd fmla="*/ 0 w 5" name="T8"/>
                    <a:gd fmla="*/ 9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5">
                      <a:moveTo>
                        <a:pt x="0" y="9"/>
                      </a:moveTo>
                      <a:cubicBezTo>
                        <a:pt x="1" y="6"/>
                        <a:pt x="2" y="6"/>
                        <a:pt x="2" y="4"/>
                      </a:cubicBezTo>
                      <a:cubicBezTo>
                        <a:pt x="3" y="2"/>
                        <a:pt x="3" y="0"/>
                        <a:pt x="4" y="0"/>
                      </a:cubicBezTo>
                      <a:cubicBezTo>
                        <a:pt x="5" y="1"/>
                        <a:pt x="5" y="2"/>
                        <a:pt x="4" y="4"/>
                      </a:cubicBezTo>
                      <a:cubicBezTo>
                        <a:pt x="3" y="6"/>
                        <a:pt x="2" y="7"/>
                        <a:pt x="0" y="9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8" name="Freeform 1844"/>
                <p:cNvSpPr/>
                <p:nvPr/>
              </p:nvSpPr>
              <p:spPr bwMode="auto">
                <a:xfrm>
                  <a:off x="6283" y="3613"/>
                  <a:ext cx="7" cy="19"/>
                </a:xfrm>
                <a:custGeom>
                  <a:gdLst>
                    <a:gd fmla="*/ 0 w 3" name="T0"/>
                    <a:gd fmla="*/ 8 h 8" name="T1"/>
                    <a:gd fmla="*/ 1 w 3" name="T2"/>
                    <a:gd fmla="*/ 4 h 8" name="T3"/>
                    <a:gd fmla="*/ 2 w 3" name="T4"/>
                    <a:gd fmla="*/ 0 h 8" name="T5"/>
                    <a:gd fmla="*/ 3 w 3" name="T6"/>
                    <a:gd fmla="*/ 3 h 8" name="T7"/>
                    <a:gd fmla="*/ 0 w 3" name="T8"/>
                    <a:gd fmla="*/ 8 h 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" w="3">
                      <a:moveTo>
                        <a:pt x="0" y="8"/>
                      </a:moveTo>
                      <a:cubicBezTo>
                        <a:pt x="1" y="6"/>
                        <a:pt x="1" y="5"/>
                        <a:pt x="1" y="4"/>
                      </a:cubicBezTo>
                      <a:cubicBezTo>
                        <a:pt x="2" y="2"/>
                        <a:pt x="2" y="0"/>
                        <a:pt x="2" y="0"/>
                      </a:cubicBezTo>
                      <a:cubicBezTo>
                        <a:pt x="3" y="0"/>
                        <a:pt x="3" y="1"/>
                        <a:pt x="3" y="3"/>
                      </a:cubicBezTo>
                      <a:cubicBezTo>
                        <a:pt x="2" y="6"/>
                        <a:pt x="2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09" name="Freeform 1845"/>
                <p:cNvSpPr/>
                <p:nvPr/>
              </p:nvSpPr>
              <p:spPr bwMode="auto">
                <a:xfrm>
                  <a:off x="6293" y="3623"/>
                  <a:ext cx="5" cy="19"/>
                </a:xfrm>
                <a:custGeom>
                  <a:gdLst>
                    <a:gd fmla="*/ 0 w 2" name="T0"/>
                    <a:gd fmla="*/ 8 h 8" name="T1"/>
                    <a:gd fmla="*/ 1 w 2" name="T2"/>
                    <a:gd fmla="*/ 4 h 8" name="T3"/>
                    <a:gd fmla="*/ 1 w 2" name="T4"/>
                    <a:gd fmla="*/ 0 h 8" name="T5"/>
                    <a:gd fmla="*/ 2 w 2" name="T6"/>
                    <a:gd fmla="*/ 3 h 8" name="T7"/>
                    <a:gd fmla="*/ 0 w 2" name="T8"/>
                    <a:gd fmla="*/ 8 h 8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" w="2">
                      <a:moveTo>
                        <a:pt x="0" y="8"/>
                      </a:moveTo>
                      <a:cubicBezTo>
                        <a:pt x="0" y="6"/>
                        <a:pt x="1" y="5"/>
                        <a:pt x="1" y="4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3"/>
                      </a:cubicBezTo>
                      <a:cubicBezTo>
                        <a:pt x="2" y="5"/>
                        <a:pt x="2" y="6"/>
                        <a:pt x="0" y="8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0" name="Freeform 1846"/>
                <p:cNvSpPr/>
                <p:nvPr/>
              </p:nvSpPr>
              <p:spPr bwMode="auto">
                <a:xfrm>
                  <a:off x="6295" y="3597"/>
                  <a:ext cx="19" cy="14"/>
                </a:xfrm>
                <a:custGeom>
                  <a:gdLst>
                    <a:gd fmla="*/ 8 w 8" name="T0"/>
                    <a:gd fmla="*/ 6 h 6" name="T1"/>
                    <a:gd fmla="*/ 4 w 8" name="T2"/>
                    <a:gd fmla="*/ 3 h 6" name="T3"/>
                    <a:gd fmla="*/ 1 w 8" name="T4"/>
                    <a:gd fmla="*/ 0 h 6" name="T5"/>
                    <a:gd fmla="*/ 2 w 8" name="T6"/>
                    <a:gd fmla="*/ 4 h 6" name="T7"/>
                    <a:gd fmla="*/ 8 w 8" name="T8"/>
                    <a:gd fmla="*/ 6 h 6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6" w="8">
                      <a:moveTo>
                        <a:pt x="8" y="6"/>
                      </a:moveTo>
                      <a:cubicBezTo>
                        <a:pt x="6" y="5"/>
                        <a:pt x="5" y="5"/>
                        <a:pt x="4" y="3"/>
                      </a:cubicBezTo>
                      <a:cubicBezTo>
                        <a:pt x="2" y="2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2" y="4"/>
                      </a:cubicBezTo>
                      <a:cubicBezTo>
                        <a:pt x="4" y="6"/>
                        <a:pt x="5" y="6"/>
                        <a:pt x="8" y="6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1" name="Freeform 1847"/>
                <p:cNvSpPr/>
                <p:nvPr/>
              </p:nvSpPr>
              <p:spPr bwMode="auto">
                <a:xfrm>
                  <a:off x="6298" y="3611"/>
                  <a:ext cx="14" cy="17"/>
                </a:xfrm>
                <a:custGeom>
                  <a:gdLst>
                    <a:gd fmla="*/ 6 w 6" name="T0"/>
                    <a:gd fmla="*/ 7 h 7" name="T1"/>
                    <a:gd fmla="*/ 3 w 6" name="T2"/>
                    <a:gd fmla="*/ 4 h 7" name="T3"/>
                    <a:gd fmla="*/ 1 w 6" name="T4"/>
                    <a:gd fmla="*/ 1 h 7" name="T5"/>
                    <a:gd fmla="*/ 2 w 6" name="T6"/>
                    <a:gd fmla="*/ 4 h 7" name="T7"/>
                    <a:gd fmla="*/ 6 w 6" name="T8"/>
                    <a:gd fmla="*/ 7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6">
                      <a:moveTo>
                        <a:pt x="6" y="7"/>
                      </a:moveTo>
                      <a:cubicBezTo>
                        <a:pt x="5" y="5"/>
                        <a:pt x="4" y="5"/>
                        <a:pt x="3" y="4"/>
                      </a:cubicBezTo>
                      <a:cubicBezTo>
                        <a:pt x="2" y="2"/>
                        <a:pt x="2" y="0"/>
                        <a:pt x="1" y="1"/>
                      </a:cubicBezTo>
                      <a:cubicBezTo>
                        <a:pt x="0" y="1"/>
                        <a:pt x="0" y="2"/>
                        <a:pt x="2" y="4"/>
                      </a:cubicBezTo>
                      <a:cubicBezTo>
                        <a:pt x="3" y="5"/>
                        <a:pt x="4" y="6"/>
                        <a:pt x="6" y="7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2" name="Freeform 1848"/>
                <p:cNvSpPr/>
                <p:nvPr/>
              </p:nvSpPr>
              <p:spPr bwMode="auto">
                <a:xfrm>
                  <a:off x="6373" y="3489"/>
                  <a:ext cx="329" cy="199"/>
                </a:xfrm>
                <a:custGeom>
                  <a:gdLst>
                    <a:gd fmla="*/ 139 w 139" name="T0"/>
                    <a:gd fmla="*/ 42 h 83" name="T1"/>
                    <a:gd fmla="*/ 70 w 139" name="T2"/>
                    <a:gd fmla="*/ 83 h 83" name="T3"/>
                    <a:gd fmla="*/ 0 w 139" name="T4"/>
                    <a:gd fmla="*/ 42 h 83" name="T5"/>
                    <a:gd fmla="*/ 70 w 139" name="T6"/>
                    <a:gd fmla="*/ 0 h 83" name="T7"/>
                    <a:gd fmla="*/ 139 w 139" name="T8"/>
                    <a:gd fmla="*/ 42 h 8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3" w="139">
                      <a:moveTo>
                        <a:pt x="139" y="42"/>
                      </a:moveTo>
                      <a:cubicBezTo>
                        <a:pt x="125" y="56"/>
                        <a:pt x="107" y="83"/>
                        <a:pt x="70" y="83"/>
                      </a:cubicBezTo>
                      <a:cubicBezTo>
                        <a:pt x="37" y="83"/>
                        <a:pt x="14" y="56"/>
                        <a:pt x="0" y="42"/>
                      </a:cubicBezTo>
                      <a:cubicBezTo>
                        <a:pt x="14" y="28"/>
                        <a:pt x="37" y="0"/>
                        <a:pt x="70" y="0"/>
                      </a:cubicBezTo>
                      <a:cubicBezTo>
                        <a:pt x="107" y="0"/>
                        <a:pt x="125" y="28"/>
                        <a:pt x="139" y="4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3" name="Freeform 1849"/>
                <p:cNvSpPr>
                  <a:spLocks noEditPoints="1"/>
                </p:cNvSpPr>
                <p:nvPr/>
              </p:nvSpPr>
              <p:spPr bwMode="auto">
                <a:xfrm>
                  <a:off x="6373" y="3489"/>
                  <a:ext cx="329" cy="201"/>
                </a:xfrm>
                <a:custGeom>
                  <a:gdLst>
                    <a:gd fmla="*/ 70 w 139" name="T0"/>
                    <a:gd fmla="*/ 84 h 84" name="T1"/>
                    <a:gd fmla="*/ 5 w 139" name="T2"/>
                    <a:gd fmla="*/ 47 h 84" name="T3"/>
                    <a:gd fmla="*/ 0 w 139" name="T4"/>
                    <a:gd fmla="*/ 42 h 84" name="T5"/>
                    <a:gd fmla="*/ 5 w 139" name="T6"/>
                    <a:gd fmla="*/ 37 h 84" name="T7"/>
                    <a:gd fmla="*/ 70 w 139" name="T8"/>
                    <a:gd fmla="*/ 0 h 84" name="T9"/>
                    <a:gd fmla="*/ 132 w 139" name="T10"/>
                    <a:gd fmla="*/ 34 h 84" name="T11"/>
                    <a:gd fmla="*/ 139 w 139" name="T12"/>
                    <a:gd fmla="*/ 42 h 84" name="T13"/>
                    <a:gd fmla="*/ 132 w 139" name="T14"/>
                    <a:gd fmla="*/ 49 h 84" name="T15"/>
                    <a:gd fmla="*/ 70 w 139" name="T16"/>
                    <a:gd fmla="*/ 84 h 84" name="T17"/>
                    <a:gd fmla="*/ 70 w 139" name="T18"/>
                    <a:gd fmla="*/ 0 h 84" name="T19"/>
                    <a:gd fmla="*/ 5 w 139" name="T20"/>
                    <a:gd fmla="*/ 37 h 84" name="T21"/>
                    <a:gd fmla="*/ 0 w 139" name="T22"/>
                    <a:gd fmla="*/ 42 h 84" name="T23"/>
                    <a:gd fmla="*/ 5 w 139" name="T24"/>
                    <a:gd fmla="*/ 46 h 84" name="T25"/>
                    <a:gd fmla="*/ 70 w 139" name="T26"/>
                    <a:gd fmla="*/ 83 h 84" name="T27"/>
                    <a:gd fmla="*/ 132 w 139" name="T28"/>
                    <a:gd fmla="*/ 49 h 84" name="T29"/>
                    <a:gd fmla="*/ 139 w 139" name="T30"/>
                    <a:gd fmla="*/ 42 h 84" name="T31"/>
                    <a:gd fmla="*/ 132 w 139" name="T32"/>
                    <a:gd fmla="*/ 35 h 84" name="T33"/>
                    <a:gd fmla="*/ 70 w 139" name="T34"/>
                    <a:gd fmla="*/ 0 h 84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84" w="139">
                      <a:moveTo>
                        <a:pt x="70" y="84"/>
                      </a:moveTo>
                      <a:cubicBezTo>
                        <a:pt x="40" y="84"/>
                        <a:pt x="19" y="61"/>
                        <a:pt x="5" y="47"/>
                      </a:cubicBezTo>
                      <a:cubicBezTo>
                        <a:pt x="3" y="45"/>
                        <a:pt x="2" y="43"/>
                        <a:pt x="0" y="42"/>
                      </a:cubicBezTo>
                      <a:cubicBezTo>
                        <a:pt x="1" y="40"/>
                        <a:pt x="3" y="39"/>
                        <a:pt x="5" y="37"/>
                      </a:cubicBezTo>
                      <a:cubicBezTo>
                        <a:pt x="19" y="22"/>
                        <a:pt x="40" y="0"/>
                        <a:pt x="70" y="0"/>
                      </a:cubicBezTo>
                      <a:cubicBezTo>
                        <a:pt x="101" y="0"/>
                        <a:pt x="119" y="20"/>
                        <a:pt x="132" y="34"/>
                      </a:cubicBezTo>
                      <a:cubicBezTo>
                        <a:pt x="135" y="37"/>
                        <a:pt x="137" y="39"/>
                        <a:pt x="139" y="42"/>
                      </a:cubicBezTo>
                      <a:cubicBezTo>
                        <a:pt x="137" y="44"/>
                        <a:pt x="135" y="47"/>
                        <a:pt x="132" y="49"/>
                      </a:cubicBezTo>
                      <a:cubicBezTo>
                        <a:pt x="119" y="64"/>
                        <a:pt x="101" y="84"/>
                        <a:pt x="70" y="84"/>
                      </a:cubicBezTo>
                      <a:close/>
                      <a:moveTo>
                        <a:pt x="70" y="0"/>
                      </a:moveTo>
                      <a:cubicBezTo>
                        <a:pt x="41" y="0"/>
                        <a:pt x="19" y="23"/>
                        <a:pt x="5" y="37"/>
                      </a:cubicBezTo>
                      <a:cubicBezTo>
                        <a:pt x="3" y="39"/>
                        <a:pt x="2" y="40"/>
                        <a:pt x="0" y="42"/>
                      </a:cubicBezTo>
                      <a:cubicBezTo>
                        <a:pt x="2" y="43"/>
                        <a:pt x="3" y="45"/>
                        <a:pt x="5" y="46"/>
                      </a:cubicBezTo>
                      <a:cubicBezTo>
                        <a:pt x="19" y="61"/>
                        <a:pt x="41" y="83"/>
                        <a:pt x="70" y="83"/>
                      </a:cubicBezTo>
                      <a:cubicBezTo>
                        <a:pt x="101" y="83"/>
                        <a:pt x="119" y="63"/>
                        <a:pt x="132" y="49"/>
                      </a:cubicBezTo>
                      <a:cubicBezTo>
                        <a:pt x="134" y="46"/>
                        <a:pt x="137" y="44"/>
                        <a:pt x="139" y="42"/>
                      </a:cubicBezTo>
                      <a:cubicBezTo>
                        <a:pt x="137" y="40"/>
                        <a:pt x="134" y="37"/>
                        <a:pt x="132" y="35"/>
                      </a:cubicBezTo>
                      <a:cubicBezTo>
                        <a:pt x="119" y="20"/>
                        <a:pt x="101" y="0"/>
                        <a:pt x="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4" name="Freeform 1850"/>
                <p:cNvSpPr/>
                <p:nvPr/>
              </p:nvSpPr>
              <p:spPr bwMode="auto">
                <a:xfrm>
                  <a:off x="6373" y="3489"/>
                  <a:ext cx="199" cy="199"/>
                </a:xfrm>
                <a:custGeom>
                  <a:gdLst>
                    <a:gd fmla="*/ 65 w 84" name="T0"/>
                    <a:gd fmla="*/ 15 h 83" name="T1"/>
                    <a:gd fmla="*/ 69 w 84" name="T2"/>
                    <a:gd fmla="*/ 21 h 83" name="T3"/>
                    <a:gd fmla="*/ 74 w 84" name="T4"/>
                    <a:gd fmla="*/ 25 h 83" name="T5"/>
                    <a:gd fmla="*/ 77 w 84" name="T6"/>
                    <a:gd fmla="*/ 38 h 83" name="T7"/>
                    <a:gd fmla="*/ 81 w 84" name="T8"/>
                    <a:gd fmla="*/ 42 h 83" name="T9"/>
                    <a:gd fmla="*/ 74 w 84" name="T10"/>
                    <a:gd fmla="*/ 51 h 83" name="T11"/>
                    <a:gd fmla="*/ 69 w 84" name="T12"/>
                    <a:gd fmla="*/ 59 h 83" name="T13"/>
                    <a:gd fmla="*/ 79 w 84" name="T14"/>
                    <a:gd fmla="*/ 66 h 83" name="T15"/>
                    <a:gd fmla="*/ 67 w 84" name="T16"/>
                    <a:gd fmla="*/ 70 h 83" name="T17"/>
                    <a:gd fmla="*/ 84 w 84" name="T18"/>
                    <a:gd fmla="*/ 82 h 83" name="T19"/>
                    <a:gd fmla="*/ 70 w 84" name="T20"/>
                    <a:gd fmla="*/ 83 h 83" name="T21"/>
                    <a:gd fmla="*/ 0 w 84" name="T22"/>
                    <a:gd fmla="*/ 42 h 83" name="T23"/>
                    <a:gd fmla="*/ 70 w 84" name="T24"/>
                    <a:gd fmla="*/ 0 h 83" name="T25"/>
                    <a:gd fmla="*/ 65 w 84" name="T26"/>
                    <a:gd fmla="*/ 15 h 83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83" w="84">
                      <a:moveTo>
                        <a:pt x="65" y="15"/>
                      </a:moveTo>
                      <a:cubicBezTo>
                        <a:pt x="68" y="19"/>
                        <a:pt x="65" y="20"/>
                        <a:pt x="69" y="21"/>
                      </a:cubicBezTo>
                      <a:cubicBezTo>
                        <a:pt x="73" y="21"/>
                        <a:pt x="71" y="25"/>
                        <a:pt x="74" y="25"/>
                      </a:cubicBezTo>
                      <a:cubicBezTo>
                        <a:pt x="77" y="25"/>
                        <a:pt x="74" y="35"/>
                        <a:pt x="77" y="38"/>
                      </a:cubicBezTo>
                      <a:cubicBezTo>
                        <a:pt x="79" y="42"/>
                        <a:pt x="81" y="39"/>
                        <a:pt x="81" y="42"/>
                      </a:cubicBezTo>
                      <a:cubicBezTo>
                        <a:pt x="81" y="44"/>
                        <a:pt x="74" y="44"/>
                        <a:pt x="74" y="51"/>
                      </a:cubicBezTo>
                      <a:cubicBezTo>
                        <a:pt x="74" y="56"/>
                        <a:pt x="69" y="56"/>
                        <a:pt x="69" y="59"/>
                      </a:cubicBezTo>
                      <a:cubicBezTo>
                        <a:pt x="68" y="62"/>
                        <a:pt x="79" y="63"/>
                        <a:pt x="79" y="66"/>
                      </a:cubicBezTo>
                      <a:cubicBezTo>
                        <a:pt x="79" y="68"/>
                        <a:pt x="67" y="68"/>
                        <a:pt x="67" y="70"/>
                      </a:cubicBezTo>
                      <a:cubicBezTo>
                        <a:pt x="67" y="73"/>
                        <a:pt x="83" y="75"/>
                        <a:pt x="84" y="82"/>
                      </a:cubicBezTo>
                      <a:cubicBezTo>
                        <a:pt x="81" y="83"/>
                        <a:pt x="75" y="83"/>
                        <a:pt x="70" y="83"/>
                      </a:cubicBezTo>
                      <a:cubicBezTo>
                        <a:pt x="37" y="83"/>
                        <a:pt x="14" y="56"/>
                        <a:pt x="0" y="42"/>
                      </a:cubicBezTo>
                      <a:cubicBezTo>
                        <a:pt x="14" y="28"/>
                        <a:pt x="37" y="0"/>
                        <a:pt x="70" y="0"/>
                      </a:cubicBezTo>
                      <a:cubicBezTo>
                        <a:pt x="70" y="0"/>
                        <a:pt x="60" y="9"/>
                        <a:pt x="65" y="1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5" name="Rectangle 1851"/>
                <p:cNvSpPr>
                  <a:spLocks noChangeArrowheads="1"/>
                </p:cNvSpPr>
                <p:nvPr/>
              </p:nvSpPr>
              <p:spPr bwMode="auto">
                <a:xfrm>
                  <a:off x="6435" y="3553"/>
                  <a:ext cx="7" cy="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6" name="Rectangle 1852"/>
                <p:cNvSpPr>
                  <a:spLocks noChangeArrowheads="1"/>
                </p:cNvSpPr>
                <p:nvPr/>
              </p:nvSpPr>
              <p:spPr bwMode="auto">
                <a:xfrm>
                  <a:off x="6435" y="3597"/>
                  <a:ext cx="7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7" name="Rectangle 1853"/>
                <p:cNvSpPr>
                  <a:spLocks noChangeArrowheads="1"/>
                </p:cNvSpPr>
                <p:nvPr/>
              </p:nvSpPr>
              <p:spPr bwMode="auto">
                <a:xfrm>
                  <a:off x="6451" y="3553"/>
                  <a:ext cx="7" cy="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8" name="Rectangle 1854"/>
                <p:cNvSpPr>
                  <a:spLocks noChangeArrowheads="1"/>
                </p:cNvSpPr>
                <p:nvPr/>
              </p:nvSpPr>
              <p:spPr bwMode="auto">
                <a:xfrm>
                  <a:off x="6451" y="3597"/>
                  <a:ext cx="7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19" name="Rectangle 1855"/>
                <p:cNvSpPr>
                  <a:spLocks noChangeArrowheads="1"/>
                </p:cNvSpPr>
                <p:nvPr/>
              </p:nvSpPr>
              <p:spPr bwMode="auto">
                <a:xfrm>
                  <a:off x="6468" y="3553"/>
                  <a:ext cx="7" cy="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0" name="Rectangle 1856"/>
                <p:cNvSpPr>
                  <a:spLocks noChangeArrowheads="1"/>
                </p:cNvSpPr>
                <p:nvPr/>
              </p:nvSpPr>
              <p:spPr bwMode="auto">
                <a:xfrm>
                  <a:off x="6468" y="3597"/>
                  <a:ext cx="7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1" name="Rectangle 1857"/>
                <p:cNvSpPr>
                  <a:spLocks noChangeArrowheads="1"/>
                </p:cNvSpPr>
                <p:nvPr/>
              </p:nvSpPr>
              <p:spPr bwMode="auto">
                <a:xfrm>
                  <a:off x="6482" y="3553"/>
                  <a:ext cx="9" cy="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2" name="Rectangle 1858"/>
                <p:cNvSpPr>
                  <a:spLocks noChangeArrowheads="1"/>
                </p:cNvSpPr>
                <p:nvPr/>
              </p:nvSpPr>
              <p:spPr bwMode="auto">
                <a:xfrm>
                  <a:off x="6482" y="3597"/>
                  <a:ext cx="9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3" name="Rectangle 1859"/>
                <p:cNvSpPr>
                  <a:spLocks noChangeArrowheads="1"/>
                </p:cNvSpPr>
                <p:nvPr/>
              </p:nvSpPr>
              <p:spPr bwMode="auto">
                <a:xfrm>
                  <a:off x="6499" y="3553"/>
                  <a:ext cx="7" cy="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4" name="Rectangle 1860"/>
                <p:cNvSpPr>
                  <a:spLocks noChangeArrowheads="1"/>
                </p:cNvSpPr>
                <p:nvPr/>
              </p:nvSpPr>
              <p:spPr bwMode="auto">
                <a:xfrm>
                  <a:off x="6499" y="3597"/>
                  <a:ext cx="7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5" name="Rectangle 1861"/>
                <p:cNvSpPr>
                  <a:spLocks noChangeArrowheads="1"/>
                </p:cNvSpPr>
                <p:nvPr/>
              </p:nvSpPr>
              <p:spPr bwMode="auto">
                <a:xfrm>
                  <a:off x="6515" y="3553"/>
                  <a:ext cx="7" cy="2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6" name="Rectangle 1862"/>
                <p:cNvSpPr>
                  <a:spLocks noChangeArrowheads="1"/>
                </p:cNvSpPr>
                <p:nvPr/>
              </p:nvSpPr>
              <p:spPr bwMode="auto">
                <a:xfrm>
                  <a:off x="6515" y="3597"/>
                  <a:ext cx="7" cy="2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7" name="Rectangle 1863"/>
                <p:cNvSpPr>
                  <a:spLocks noChangeArrowheads="1"/>
                </p:cNvSpPr>
                <p:nvPr/>
              </p:nvSpPr>
              <p:spPr bwMode="auto">
                <a:xfrm>
                  <a:off x="6555" y="3553"/>
                  <a:ext cx="7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8" name="Rectangle 1864"/>
                <p:cNvSpPr>
                  <a:spLocks noChangeArrowheads="1"/>
                </p:cNvSpPr>
                <p:nvPr/>
              </p:nvSpPr>
              <p:spPr bwMode="auto">
                <a:xfrm>
                  <a:off x="6555" y="3597"/>
                  <a:ext cx="7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29" name="Rectangle 1865"/>
                <p:cNvSpPr>
                  <a:spLocks noChangeArrowheads="1"/>
                </p:cNvSpPr>
                <p:nvPr/>
              </p:nvSpPr>
              <p:spPr bwMode="auto">
                <a:xfrm>
                  <a:off x="6572" y="3553"/>
                  <a:ext cx="7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0" name="Rectangle 1866"/>
                <p:cNvSpPr>
                  <a:spLocks noChangeArrowheads="1"/>
                </p:cNvSpPr>
                <p:nvPr/>
              </p:nvSpPr>
              <p:spPr bwMode="auto">
                <a:xfrm>
                  <a:off x="6572" y="3597"/>
                  <a:ext cx="7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1" name="Rectangle 1867"/>
                <p:cNvSpPr>
                  <a:spLocks noChangeArrowheads="1"/>
                </p:cNvSpPr>
                <p:nvPr/>
              </p:nvSpPr>
              <p:spPr bwMode="auto">
                <a:xfrm>
                  <a:off x="6586" y="3553"/>
                  <a:ext cx="10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2" name="Rectangle 1868"/>
                <p:cNvSpPr>
                  <a:spLocks noChangeArrowheads="1"/>
                </p:cNvSpPr>
                <p:nvPr/>
              </p:nvSpPr>
              <p:spPr bwMode="auto">
                <a:xfrm>
                  <a:off x="6586" y="3597"/>
                  <a:ext cx="10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3" name="Rectangle 1869"/>
                <p:cNvSpPr>
                  <a:spLocks noChangeArrowheads="1"/>
                </p:cNvSpPr>
                <p:nvPr/>
              </p:nvSpPr>
              <p:spPr bwMode="auto">
                <a:xfrm>
                  <a:off x="6603" y="3553"/>
                  <a:ext cx="7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4" name="Rectangle 1870"/>
                <p:cNvSpPr>
                  <a:spLocks noChangeArrowheads="1"/>
                </p:cNvSpPr>
                <p:nvPr/>
              </p:nvSpPr>
              <p:spPr bwMode="auto">
                <a:xfrm>
                  <a:off x="6603" y="3597"/>
                  <a:ext cx="7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5" name="Rectangle 1871"/>
                <p:cNvSpPr>
                  <a:spLocks noChangeArrowheads="1"/>
                </p:cNvSpPr>
                <p:nvPr/>
              </p:nvSpPr>
              <p:spPr bwMode="auto">
                <a:xfrm>
                  <a:off x="6619" y="3553"/>
                  <a:ext cx="7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6" name="Rectangle 1872"/>
                <p:cNvSpPr>
                  <a:spLocks noChangeArrowheads="1"/>
                </p:cNvSpPr>
                <p:nvPr/>
              </p:nvSpPr>
              <p:spPr bwMode="auto">
                <a:xfrm>
                  <a:off x="6619" y="3597"/>
                  <a:ext cx="7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7" name="Rectangle 1873"/>
                <p:cNvSpPr>
                  <a:spLocks noChangeArrowheads="1"/>
                </p:cNvSpPr>
                <p:nvPr/>
              </p:nvSpPr>
              <p:spPr bwMode="auto">
                <a:xfrm>
                  <a:off x="6636" y="3553"/>
                  <a:ext cx="7" cy="2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8" name="Rectangle 1874"/>
                <p:cNvSpPr>
                  <a:spLocks noChangeArrowheads="1"/>
                </p:cNvSpPr>
                <p:nvPr/>
              </p:nvSpPr>
              <p:spPr bwMode="auto">
                <a:xfrm>
                  <a:off x="6636" y="3597"/>
                  <a:ext cx="7" cy="28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39" name="Freeform 1875"/>
                <p:cNvSpPr/>
                <p:nvPr/>
              </p:nvSpPr>
              <p:spPr bwMode="auto">
                <a:xfrm>
                  <a:off x="6461" y="3503"/>
                  <a:ext cx="61" cy="70"/>
                </a:xfrm>
                <a:custGeom>
                  <a:gdLst>
                    <a:gd fmla="*/ 10 w 26" name="T0"/>
                    <a:gd fmla="*/ 2 h 29" name="T1"/>
                    <a:gd fmla="*/ 22 w 26" name="T2"/>
                    <a:gd fmla="*/ 7 h 29" name="T3"/>
                    <a:gd fmla="*/ 26 w 26" name="T4"/>
                    <a:gd fmla="*/ 14 h 29" name="T5"/>
                    <a:gd fmla="*/ 21 w 26" name="T6"/>
                    <a:gd fmla="*/ 12 h 29" name="T7"/>
                    <a:gd fmla="*/ 24 w 26" name="T8"/>
                    <a:gd fmla="*/ 20 h 29" name="T9"/>
                    <a:gd fmla="*/ 22 w 26" name="T10"/>
                    <a:gd fmla="*/ 18 h 29" name="T11"/>
                    <a:gd fmla="*/ 23 w 26" name="T12"/>
                    <a:gd fmla="*/ 23 h 29" name="T13"/>
                    <a:gd fmla="*/ 21 w 26" name="T14"/>
                    <a:gd fmla="*/ 21 h 29" name="T15"/>
                    <a:gd fmla="*/ 20 w 26" name="T16"/>
                    <a:gd fmla="*/ 29 h 29" name="T17"/>
                    <a:gd fmla="*/ 13 w 26" name="T18"/>
                    <a:gd fmla="*/ 24 h 29" name="T19"/>
                    <a:gd fmla="*/ 12 w 26" name="T20"/>
                    <a:gd fmla="*/ 26 h 29" name="T21"/>
                    <a:gd fmla="*/ 8 w 26" name="T22"/>
                    <a:gd fmla="*/ 21 h 29" name="T23"/>
                    <a:gd fmla="*/ 7 w 26" name="T24"/>
                    <a:gd fmla="*/ 24 h 29" name="T25"/>
                    <a:gd fmla="*/ 3 w 26" name="T26"/>
                    <a:gd fmla="*/ 18 h 29" name="T27"/>
                    <a:gd fmla="*/ 1 w 26" name="T28"/>
                    <a:gd fmla="*/ 20 h 29" name="T29"/>
                    <a:gd fmla="*/ 2 w 26" name="T30"/>
                    <a:gd fmla="*/ 14 h 29" name="T31"/>
                    <a:gd fmla="*/ 0 w 26" name="T32"/>
                    <a:gd fmla="*/ 15 h 29" name="T33"/>
                    <a:gd fmla="*/ 10 w 26" name="T34"/>
                    <a:gd fmla="*/ 2 h 29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8" w="26">
                      <a:moveTo>
                        <a:pt x="10" y="2"/>
                      </a:moveTo>
                      <a:cubicBezTo>
                        <a:pt x="8" y="5"/>
                        <a:pt x="13" y="0"/>
                        <a:pt x="22" y="7"/>
                      </a:cubicBezTo>
                      <a:cubicBezTo>
                        <a:pt x="23" y="8"/>
                        <a:pt x="26" y="12"/>
                        <a:pt x="26" y="14"/>
                      </a:cubicBezTo>
                      <a:cubicBezTo>
                        <a:pt x="24" y="14"/>
                        <a:pt x="21" y="12"/>
                        <a:pt x="21" y="12"/>
                      </a:cubicBezTo>
                      <a:cubicBezTo>
                        <a:pt x="21" y="12"/>
                        <a:pt x="24" y="16"/>
                        <a:pt x="24" y="20"/>
                      </a:cubicBezTo>
                      <a:cubicBezTo>
                        <a:pt x="23" y="19"/>
                        <a:pt x="22" y="19"/>
                        <a:pt x="22" y="18"/>
                      </a:cubicBezTo>
                      <a:cubicBezTo>
                        <a:pt x="22" y="20"/>
                        <a:pt x="23" y="21"/>
                        <a:pt x="23" y="23"/>
                      </a:cubicBezTo>
                      <a:cubicBezTo>
                        <a:pt x="22" y="22"/>
                        <a:pt x="21" y="22"/>
                        <a:pt x="21" y="21"/>
                      </a:cubicBezTo>
                      <a:cubicBezTo>
                        <a:pt x="22" y="23"/>
                        <a:pt x="18" y="27"/>
                        <a:pt x="20" y="29"/>
                      </a:cubicBezTo>
                      <a:cubicBezTo>
                        <a:pt x="17" y="28"/>
                        <a:pt x="14" y="26"/>
                        <a:pt x="13" y="24"/>
                      </a:cubicBezTo>
                      <a:cubicBezTo>
                        <a:pt x="12" y="25"/>
                        <a:pt x="12" y="25"/>
                        <a:pt x="12" y="26"/>
                      </a:cubicBezTo>
                      <a:cubicBezTo>
                        <a:pt x="12" y="26"/>
                        <a:pt x="7" y="23"/>
                        <a:pt x="8" y="21"/>
                      </a:cubicBezTo>
                      <a:cubicBezTo>
                        <a:pt x="7" y="22"/>
                        <a:pt x="7" y="23"/>
                        <a:pt x="7" y="24"/>
                      </a:cubicBezTo>
                      <a:cubicBezTo>
                        <a:pt x="5" y="22"/>
                        <a:pt x="4" y="20"/>
                        <a:pt x="3" y="18"/>
                      </a:cubicBezTo>
                      <a:cubicBezTo>
                        <a:pt x="2" y="19"/>
                        <a:pt x="2" y="19"/>
                        <a:pt x="1" y="20"/>
                      </a:cubicBezTo>
                      <a:cubicBezTo>
                        <a:pt x="1" y="17"/>
                        <a:pt x="1" y="17"/>
                        <a:pt x="2" y="14"/>
                      </a:cubicBezTo>
                      <a:cubicBezTo>
                        <a:pt x="1" y="14"/>
                        <a:pt x="1" y="15"/>
                        <a:pt x="0" y="15"/>
                      </a:cubicBezTo>
                      <a:cubicBezTo>
                        <a:pt x="1" y="10"/>
                        <a:pt x="4" y="4"/>
                        <a:pt x="10" y="2"/>
                      </a:cubicBezTo>
                      <a:close/>
                    </a:path>
                  </a:pathLst>
                </a:custGeom>
                <a:solidFill>
                  <a:srgbClr val="485BA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0" name="Freeform 1876"/>
                <p:cNvSpPr>
                  <a:spLocks noEditPoints="1"/>
                </p:cNvSpPr>
                <p:nvPr/>
              </p:nvSpPr>
              <p:spPr bwMode="auto">
                <a:xfrm>
                  <a:off x="6461" y="3505"/>
                  <a:ext cx="61" cy="68"/>
                </a:xfrm>
                <a:custGeom>
                  <a:gdLst>
                    <a:gd fmla="*/ 21 w 26" name="T0"/>
                    <a:gd fmla="*/ 28 h 28" name="T1"/>
                    <a:gd fmla="*/ 20 w 26" name="T2"/>
                    <a:gd fmla="*/ 28 h 28" name="T3"/>
                    <a:gd fmla="*/ 13 w 26" name="T4"/>
                    <a:gd fmla="*/ 23 h 28" name="T5"/>
                    <a:gd fmla="*/ 12 w 26" name="T6"/>
                    <a:gd fmla="*/ 25 h 28" name="T7"/>
                    <a:gd fmla="*/ 9 w 26" name="T8"/>
                    <a:gd fmla="*/ 23 h 28" name="T9"/>
                    <a:gd fmla="*/ 8 w 26" name="T10"/>
                    <a:gd fmla="*/ 20 h 28" name="T11"/>
                    <a:gd fmla="*/ 7 w 26" name="T12"/>
                    <a:gd fmla="*/ 23 h 28" name="T13"/>
                    <a:gd fmla="*/ 3 w 26" name="T14"/>
                    <a:gd fmla="*/ 17 h 28" name="T15"/>
                    <a:gd fmla="*/ 2 w 26" name="T16"/>
                    <a:gd fmla="*/ 18 h 28" name="T17"/>
                    <a:gd fmla="*/ 1 w 26" name="T18"/>
                    <a:gd fmla="*/ 19 h 28" name="T19"/>
                    <a:gd fmla="*/ 1 w 26" name="T20"/>
                    <a:gd fmla="*/ 19 h 28" name="T21"/>
                    <a:gd fmla="*/ 2 w 26" name="T22"/>
                    <a:gd fmla="*/ 13 h 28" name="T23"/>
                    <a:gd fmla="*/ 0 w 26" name="T24"/>
                    <a:gd fmla="*/ 15 h 28" name="T25"/>
                    <a:gd fmla="*/ 10 w 26" name="T26"/>
                    <a:gd fmla="*/ 0 h 28" name="T27"/>
                    <a:gd fmla="*/ 10 w 26" name="T28"/>
                    <a:gd fmla="*/ 2 h 28" name="T29"/>
                    <a:gd fmla="*/ 11 w 26" name="T30"/>
                    <a:gd fmla="*/ 2 h 28" name="T31"/>
                    <a:gd fmla="*/ 12 w 26" name="T32"/>
                    <a:gd fmla="*/ 2 h 28" name="T33"/>
                    <a:gd fmla="*/ 22 w 26" name="T34"/>
                    <a:gd fmla="*/ 5 h 28" name="T35"/>
                    <a:gd fmla="*/ 26 w 26" name="T36"/>
                    <a:gd fmla="*/ 13 h 28" name="T37"/>
                    <a:gd fmla="*/ 21 w 26" name="T38"/>
                    <a:gd fmla="*/ 12 h 28" name="T39"/>
                    <a:gd fmla="*/ 24 w 26" name="T40"/>
                    <a:gd fmla="*/ 19 h 28" name="T41"/>
                    <a:gd fmla="*/ 23 w 26" name="T42"/>
                    <a:gd fmla="*/ 19 h 28" name="T43"/>
                    <a:gd fmla="*/ 22 w 26" name="T44"/>
                    <a:gd fmla="*/ 18 h 28" name="T45"/>
                    <a:gd fmla="*/ 23 w 26" name="T46"/>
                    <a:gd fmla="*/ 19 h 28" name="T47"/>
                    <a:gd fmla="*/ 23 w 26" name="T48"/>
                    <a:gd fmla="*/ 22 h 28" name="T49"/>
                    <a:gd fmla="*/ 20 w 26" name="T50"/>
                    <a:gd fmla="*/ 20 h 28" name="T51"/>
                    <a:gd fmla="*/ 20 w 26" name="T52"/>
                    <a:gd fmla="*/ 24 h 28" name="T53"/>
                    <a:gd fmla="*/ 20 w 26" name="T54"/>
                    <a:gd fmla="*/ 28 h 28" name="T55"/>
                    <a:gd fmla="*/ 21 w 26" name="T56"/>
                    <a:gd fmla="*/ 28 h 28" name="T57"/>
                    <a:gd fmla="*/ 13 w 26" name="T58"/>
                    <a:gd fmla="*/ 23 h 28" name="T59"/>
                    <a:gd fmla="*/ 20 w 26" name="T60"/>
                    <a:gd fmla="*/ 27 h 28" name="T61"/>
                    <a:gd fmla="*/ 20 w 26" name="T62"/>
                    <a:gd fmla="*/ 24 h 28" name="T63"/>
                    <a:gd fmla="*/ 20 w 26" name="T64"/>
                    <a:gd fmla="*/ 20 h 28" name="T65"/>
                    <a:gd fmla="*/ 23 w 26" name="T66"/>
                    <a:gd fmla="*/ 22 h 28" name="T67"/>
                    <a:gd fmla="*/ 22 w 26" name="T68"/>
                    <a:gd fmla="*/ 19 h 28" name="T69"/>
                    <a:gd fmla="*/ 22 w 26" name="T70"/>
                    <a:gd fmla="*/ 17 h 28" name="T71"/>
                    <a:gd fmla="*/ 23 w 26" name="T72"/>
                    <a:gd fmla="*/ 18 h 28" name="T73"/>
                    <a:gd fmla="*/ 24 w 26" name="T74"/>
                    <a:gd fmla="*/ 19 h 28" name="T75"/>
                    <a:gd fmla="*/ 20 w 26" name="T76"/>
                    <a:gd fmla="*/ 11 h 28" name="T77"/>
                    <a:gd fmla="*/ 26 w 26" name="T78"/>
                    <a:gd fmla="*/ 13 h 28" name="T79"/>
                    <a:gd fmla="*/ 22 w 26" name="T80"/>
                    <a:gd fmla="*/ 6 h 28" name="T81"/>
                    <a:gd fmla="*/ 12 w 26" name="T82"/>
                    <a:gd fmla="*/ 2 h 28" name="T83"/>
                    <a:gd fmla="*/ 11 w 26" name="T84"/>
                    <a:gd fmla="*/ 2 h 28" name="T85"/>
                    <a:gd fmla="*/ 10 w 26" name="T86"/>
                    <a:gd fmla="*/ 2 h 28" name="T87"/>
                    <a:gd fmla="*/ 10 w 26" name="T88"/>
                    <a:gd fmla="*/ 0 h 28" name="T89"/>
                    <a:gd fmla="*/ 0 w 26" name="T90"/>
                    <a:gd fmla="*/ 14 h 28" name="T91"/>
                    <a:gd fmla="*/ 2 w 26" name="T92"/>
                    <a:gd fmla="*/ 13 h 28" name="T93"/>
                    <a:gd fmla="*/ 2 w 26" name="T94"/>
                    <a:gd fmla="*/ 12 h 28" name="T95"/>
                    <a:gd fmla="*/ 2 w 26" name="T96"/>
                    <a:gd fmla="*/ 13 h 28" name="T97"/>
                    <a:gd fmla="*/ 2 w 26" name="T98"/>
                    <a:gd fmla="*/ 19 h 28" name="T99"/>
                    <a:gd fmla="*/ 2 w 26" name="T100"/>
                    <a:gd fmla="*/ 18 h 28" name="T101"/>
                    <a:gd fmla="*/ 3 w 26" name="T102"/>
                    <a:gd fmla="*/ 17 h 28" name="T103"/>
                    <a:gd fmla="*/ 7 w 26" name="T104"/>
                    <a:gd fmla="*/ 22 h 28" name="T105"/>
                    <a:gd fmla="*/ 8 w 26" name="T106"/>
                    <a:gd fmla="*/ 20 h 28" name="T107"/>
                    <a:gd fmla="*/ 12 w 26" name="T108"/>
                    <a:gd fmla="*/ 25 h 28" name="T109"/>
                    <a:gd fmla="*/ 13 w 26" name="T110"/>
                    <a:gd fmla="*/ 23 h 28" name="T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b="b" l="0" r="r" t="0"/>
                  <a:pathLst>
                    <a:path h="28" w="26">
                      <a:moveTo>
                        <a:pt x="21" y="28"/>
                      </a:move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7" y="27"/>
                        <a:pt x="14" y="26"/>
                        <a:pt x="13" y="23"/>
                      </a:cubicBezTo>
                      <a:cubicBezTo>
                        <a:pt x="12" y="24"/>
                        <a:pt x="12" y="24"/>
                        <a:pt x="12" y="25"/>
                      </a:cubicBezTo>
                      <a:cubicBezTo>
                        <a:pt x="12" y="25"/>
                        <a:pt x="10" y="23"/>
                        <a:pt x="9" y="23"/>
                      </a:cubicBezTo>
                      <a:cubicBezTo>
                        <a:pt x="8" y="22"/>
                        <a:pt x="7" y="21"/>
                        <a:pt x="8" y="20"/>
                      </a:cubicBezTo>
                      <a:cubicBezTo>
                        <a:pt x="7" y="21"/>
                        <a:pt x="7" y="22"/>
                        <a:pt x="7" y="23"/>
                      </a:cubicBezTo>
                      <a:cubicBezTo>
                        <a:pt x="5" y="21"/>
                        <a:pt x="3" y="19"/>
                        <a:pt x="3" y="17"/>
                      </a:cubicBezTo>
                      <a:cubicBezTo>
                        <a:pt x="3" y="18"/>
                        <a:pt x="3" y="18"/>
                        <a:pt x="2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6"/>
                        <a:pt x="1" y="16"/>
                        <a:pt x="2" y="13"/>
                      </a:cubicBezTo>
                      <a:cubicBezTo>
                        <a:pt x="1" y="13"/>
                        <a:pt x="1" y="14"/>
                        <a:pt x="0" y="15"/>
                      </a:cubicBezTo>
                      <a:cubicBezTo>
                        <a:pt x="0" y="9"/>
                        <a:pt x="5" y="3"/>
                        <a:pt x="10" y="0"/>
                      </a:cubicBezTo>
                      <a:cubicBezTo>
                        <a:pt x="10" y="1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4" y="2"/>
                        <a:pt x="18" y="2"/>
                        <a:pt x="22" y="5"/>
                      </a:cubicBezTo>
                      <a:cubicBezTo>
                        <a:pt x="23" y="7"/>
                        <a:pt x="26" y="11"/>
                        <a:pt x="26" y="13"/>
                      </a:cubicBezTo>
                      <a:cubicBezTo>
                        <a:pt x="24" y="13"/>
                        <a:pt x="22" y="12"/>
                        <a:pt x="21" y="12"/>
                      </a:cubicBezTo>
                      <a:cubicBezTo>
                        <a:pt x="22" y="12"/>
                        <a:pt x="24" y="16"/>
                        <a:pt x="24" y="19"/>
                      </a:cubicBezTo>
                      <a:cubicBezTo>
                        <a:pt x="24" y="19"/>
                        <a:pt x="23" y="19"/>
                        <a:pt x="23" y="19"/>
                      </a:cubicBezTo>
                      <a:cubicBezTo>
                        <a:pt x="23" y="19"/>
                        <a:pt x="22" y="18"/>
                        <a:pt x="22" y="18"/>
                      </a:cubicBezTo>
                      <a:cubicBezTo>
                        <a:pt x="22" y="18"/>
                        <a:pt x="22" y="19"/>
                        <a:pt x="23" y="19"/>
                      </a:cubicBezTo>
                      <a:cubicBezTo>
                        <a:pt x="23" y="20"/>
                        <a:pt x="23" y="21"/>
                        <a:pt x="23" y="22"/>
                      </a:cubicBezTo>
                      <a:cubicBezTo>
                        <a:pt x="22" y="21"/>
                        <a:pt x="21" y="21"/>
                        <a:pt x="20" y="20"/>
                      </a:cubicBezTo>
                      <a:cubicBezTo>
                        <a:pt x="21" y="21"/>
                        <a:pt x="21" y="23"/>
                        <a:pt x="20" y="24"/>
                      </a:cubicBezTo>
                      <a:cubicBezTo>
                        <a:pt x="20" y="26"/>
                        <a:pt x="19" y="27"/>
                        <a:pt x="20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lose/>
                      <a:moveTo>
                        <a:pt x="13" y="23"/>
                      </a:moveTo>
                      <a:cubicBezTo>
                        <a:pt x="14" y="25"/>
                        <a:pt x="17" y="27"/>
                        <a:pt x="20" y="27"/>
                      </a:cubicBezTo>
                      <a:cubicBezTo>
                        <a:pt x="19" y="27"/>
                        <a:pt x="20" y="25"/>
                        <a:pt x="20" y="24"/>
                      </a:cubicBezTo>
                      <a:cubicBezTo>
                        <a:pt x="20" y="23"/>
                        <a:pt x="21" y="21"/>
                        <a:pt x="20" y="20"/>
                      </a:cubicBezTo>
                      <a:cubicBezTo>
                        <a:pt x="21" y="20"/>
                        <a:pt x="22" y="21"/>
                        <a:pt x="23" y="22"/>
                      </a:cubicBezTo>
                      <a:cubicBezTo>
                        <a:pt x="23" y="21"/>
                        <a:pt x="23" y="20"/>
                        <a:pt x="22" y="19"/>
                      </a:cubicBezTo>
                      <a:cubicBezTo>
                        <a:pt x="22" y="19"/>
                        <a:pt x="22" y="18"/>
                        <a:pt x="22" y="17"/>
                      </a:cubicBezTo>
                      <a:cubicBezTo>
                        <a:pt x="22" y="18"/>
                        <a:pt x="23" y="18"/>
                        <a:pt x="23" y="18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5"/>
                        <a:pt x="21" y="11"/>
                        <a:pt x="20" y="11"/>
                      </a:cubicBezTo>
                      <a:cubicBezTo>
                        <a:pt x="21" y="11"/>
                        <a:pt x="24" y="13"/>
                        <a:pt x="26" y="13"/>
                      </a:cubicBezTo>
                      <a:cubicBezTo>
                        <a:pt x="25" y="11"/>
                        <a:pt x="23" y="7"/>
                        <a:pt x="22" y="6"/>
                      </a:cubicBezTo>
                      <a:cubicBezTo>
                        <a:pt x="18" y="3"/>
                        <a:pt x="14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10" y="1"/>
                        <a:pt x="10" y="0"/>
                      </a:cubicBezTo>
                      <a:cubicBezTo>
                        <a:pt x="5" y="3"/>
                        <a:pt x="1" y="9"/>
                        <a:pt x="0" y="14"/>
                      </a:cubicBezTo>
                      <a:cubicBezTo>
                        <a:pt x="0" y="14"/>
                        <a:pt x="1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6"/>
                        <a:pt x="1" y="16"/>
                        <a:pt x="2" y="19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4" y="19"/>
                        <a:pt x="5" y="21"/>
                        <a:pt x="7" y="22"/>
                      </a:cubicBezTo>
                      <a:cubicBezTo>
                        <a:pt x="7" y="22"/>
                        <a:pt x="7" y="21"/>
                        <a:pt x="8" y="20"/>
                      </a:cubicBezTo>
                      <a:cubicBezTo>
                        <a:pt x="8" y="21"/>
                        <a:pt x="11" y="24"/>
                        <a:pt x="12" y="25"/>
                      </a:cubicBezTo>
                      <a:cubicBezTo>
                        <a:pt x="12" y="24"/>
                        <a:pt x="12" y="24"/>
                        <a:pt x="13" y="2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1" name="Freeform 1877"/>
                <p:cNvSpPr/>
                <p:nvPr/>
              </p:nvSpPr>
              <p:spPr bwMode="auto">
                <a:xfrm>
                  <a:off x="6473" y="3525"/>
                  <a:ext cx="9" cy="26"/>
                </a:xfrm>
                <a:custGeom>
                  <a:gdLst>
                    <a:gd fmla="*/ 0 w 4" name="T0"/>
                    <a:gd fmla="*/ 11 h 11" name="T1"/>
                    <a:gd fmla="*/ 2 w 4" name="T2"/>
                    <a:gd fmla="*/ 6 h 11" name="T3"/>
                    <a:gd fmla="*/ 3 w 4" name="T4"/>
                    <a:gd fmla="*/ 1 h 11" name="T5"/>
                    <a:gd fmla="*/ 3 w 4" name="T6"/>
                    <a:gd fmla="*/ 5 h 11" name="T7"/>
                    <a:gd fmla="*/ 0 w 4" name="T8"/>
                    <a:gd fmla="*/ 11 h 1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" w="4">
                      <a:moveTo>
                        <a:pt x="0" y="11"/>
                      </a:moveTo>
                      <a:cubicBezTo>
                        <a:pt x="1" y="8"/>
                        <a:pt x="1" y="7"/>
                        <a:pt x="2" y="6"/>
                      </a:cubicBezTo>
                      <a:cubicBezTo>
                        <a:pt x="2" y="3"/>
                        <a:pt x="1" y="0"/>
                        <a:pt x="3" y="1"/>
                      </a:cubicBezTo>
                      <a:cubicBezTo>
                        <a:pt x="4" y="1"/>
                        <a:pt x="4" y="2"/>
                        <a:pt x="3" y="5"/>
                      </a:cubicBezTo>
                      <a:cubicBezTo>
                        <a:pt x="3" y="7"/>
                        <a:pt x="2" y="8"/>
                        <a:pt x="0" y="11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2" name="Freeform 1878"/>
                <p:cNvSpPr/>
                <p:nvPr/>
              </p:nvSpPr>
              <p:spPr bwMode="auto">
                <a:xfrm>
                  <a:off x="6484" y="3539"/>
                  <a:ext cx="5" cy="22"/>
                </a:xfrm>
                <a:custGeom>
                  <a:gdLst>
                    <a:gd fmla="*/ 1 w 2" name="T0"/>
                    <a:gd fmla="*/ 9 h 9" name="T1"/>
                    <a:gd fmla="*/ 1 w 2" name="T2"/>
                    <a:gd fmla="*/ 5 h 9" name="T3"/>
                    <a:gd fmla="*/ 1 w 2" name="T4"/>
                    <a:gd fmla="*/ 1 h 9" name="T5"/>
                    <a:gd fmla="*/ 2 w 2" name="T6"/>
                    <a:gd fmla="*/ 4 h 9" name="T7"/>
                    <a:gd fmla="*/ 1 w 2" name="T8"/>
                    <a:gd fmla="*/ 9 h 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9" w="2">
                      <a:moveTo>
                        <a:pt x="1" y="9"/>
                      </a:moveTo>
                      <a:cubicBezTo>
                        <a:pt x="1" y="7"/>
                        <a:pt x="1" y="6"/>
                        <a:pt x="1" y="5"/>
                      </a:cubicBezTo>
                      <a:cubicBezTo>
                        <a:pt x="1" y="2"/>
                        <a:pt x="0" y="1"/>
                        <a:pt x="1" y="1"/>
                      </a:cubicBezTo>
                      <a:cubicBezTo>
                        <a:pt x="2" y="0"/>
                        <a:pt x="2" y="1"/>
                        <a:pt x="2" y="4"/>
                      </a:cubicBezTo>
                      <a:cubicBezTo>
                        <a:pt x="2" y="6"/>
                        <a:pt x="2" y="7"/>
                        <a:pt x="1" y="9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3" name="Freeform 1879"/>
                <p:cNvSpPr/>
                <p:nvPr/>
              </p:nvSpPr>
              <p:spPr bwMode="auto">
                <a:xfrm>
                  <a:off x="6494" y="3553"/>
                  <a:ext cx="12" cy="17"/>
                </a:xfrm>
                <a:custGeom>
                  <a:gdLst>
                    <a:gd fmla="*/ 5 w 5" name="T0"/>
                    <a:gd fmla="*/ 7 h 7" name="T1"/>
                    <a:gd fmla="*/ 3 w 5" name="T2"/>
                    <a:gd fmla="*/ 4 h 7" name="T3"/>
                    <a:gd fmla="*/ 1 w 5" name="T4"/>
                    <a:gd fmla="*/ 0 h 7" name="T5"/>
                    <a:gd fmla="*/ 1 w 5" name="T6"/>
                    <a:gd fmla="*/ 3 h 7" name="T7"/>
                    <a:gd fmla="*/ 5 w 5" name="T8"/>
                    <a:gd fmla="*/ 7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5">
                      <a:moveTo>
                        <a:pt x="5" y="7"/>
                      </a:moveTo>
                      <a:cubicBezTo>
                        <a:pt x="4" y="5"/>
                        <a:pt x="3" y="5"/>
                        <a:pt x="3" y="4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ubicBezTo>
                        <a:pt x="2" y="5"/>
                        <a:pt x="3" y="6"/>
                        <a:pt x="5" y="7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4" name="Freeform 1880"/>
                <p:cNvSpPr/>
                <p:nvPr/>
              </p:nvSpPr>
              <p:spPr bwMode="auto">
                <a:xfrm>
                  <a:off x="6489" y="3520"/>
                  <a:ext cx="24" cy="12"/>
                </a:xfrm>
                <a:custGeom>
                  <a:gdLst>
                    <a:gd fmla="*/ 10 w 10" name="T0"/>
                    <a:gd fmla="*/ 4 h 5" name="T1"/>
                    <a:gd fmla="*/ 5 w 10" name="T2"/>
                    <a:gd fmla="*/ 2 h 5" name="T3"/>
                    <a:gd fmla="*/ 0 w 10" name="T4"/>
                    <a:gd fmla="*/ 0 h 5" name="T5"/>
                    <a:gd fmla="*/ 3 w 10" name="T6"/>
                    <a:gd fmla="*/ 3 h 5" name="T7"/>
                    <a:gd fmla="*/ 10 w 10" name="T8"/>
                    <a:gd fmla="*/ 4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10">
                      <a:moveTo>
                        <a:pt x="10" y="4"/>
                      </a:moveTo>
                      <a:cubicBezTo>
                        <a:pt x="8" y="3"/>
                        <a:pt x="7" y="3"/>
                        <a:pt x="5" y="2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3" y="3"/>
                      </a:cubicBezTo>
                      <a:cubicBezTo>
                        <a:pt x="6" y="5"/>
                        <a:pt x="7" y="5"/>
                        <a:pt x="10" y="4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5" name="Freeform 1881"/>
                <p:cNvSpPr/>
                <p:nvPr/>
              </p:nvSpPr>
              <p:spPr bwMode="auto">
                <a:xfrm>
                  <a:off x="6496" y="3534"/>
                  <a:ext cx="19" cy="12"/>
                </a:xfrm>
                <a:custGeom>
                  <a:gdLst>
                    <a:gd fmla="*/ 8 w 8" name="T0"/>
                    <a:gd fmla="*/ 5 h 5" name="T1"/>
                    <a:gd fmla="*/ 4 w 8" name="T2"/>
                    <a:gd fmla="*/ 3 h 5" name="T3"/>
                    <a:gd fmla="*/ 1 w 8" name="T4"/>
                    <a:gd fmla="*/ 0 h 5" name="T5"/>
                    <a:gd fmla="*/ 2 w 8" name="T6"/>
                    <a:gd fmla="*/ 3 h 5" name="T7"/>
                    <a:gd fmla="*/ 8 w 8" name="T8"/>
                    <a:gd fmla="*/ 5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8">
                      <a:moveTo>
                        <a:pt x="8" y="5"/>
                      </a:moveTo>
                      <a:cubicBezTo>
                        <a:pt x="6" y="4"/>
                        <a:pt x="5" y="4"/>
                        <a:pt x="4" y="3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2" y="3"/>
                      </a:cubicBezTo>
                      <a:cubicBezTo>
                        <a:pt x="4" y="5"/>
                        <a:pt x="5" y="5"/>
                        <a:pt x="8" y="5"/>
                      </a:cubicBezTo>
                      <a:close/>
                    </a:path>
                  </a:pathLst>
                </a:custGeom>
                <a:solidFill>
                  <a:srgbClr val="98001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6" name="Rectangle 1882"/>
                <p:cNvSpPr>
                  <a:spLocks noChangeArrowheads="1"/>
                </p:cNvSpPr>
                <p:nvPr/>
              </p:nvSpPr>
              <p:spPr bwMode="auto">
                <a:xfrm>
                  <a:off x="7087" y="3357"/>
                  <a:ext cx="788" cy="465"/>
                </a:xfrm>
                <a:prstGeom prst="rect">
                  <a:avLst/>
                </a:prstGeom>
                <a:solidFill>
                  <a:srgbClr val="2D5A9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947" name="Rectangle 1883"/>
                <p:cNvSpPr>
                  <a:spLocks noChangeArrowheads="1"/>
                </p:cNvSpPr>
                <p:nvPr/>
              </p:nvSpPr>
              <p:spPr bwMode="auto">
                <a:xfrm>
                  <a:off x="7317" y="3357"/>
                  <a:ext cx="92" cy="465"/>
                </a:xfrm>
                <a:prstGeom prst="rect">
                  <a:avLst/>
                </a:prstGeom>
                <a:solidFill>
                  <a:srgbClr val="F3D02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1745" name="Rectangle 1885"/>
              <p:cNvSpPr>
                <a:spLocks noChangeArrowheads="1"/>
              </p:cNvSpPr>
              <p:nvPr/>
            </p:nvSpPr>
            <p:spPr bwMode="auto">
              <a:xfrm>
                <a:off x="7087" y="3541"/>
                <a:ext cx="788" cy="94"/>
              </a:xfrm>
              <a:prstGeom prst="rect">
                <a:avLst/>
              </a:pr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6" name="Rectangle 1886"/>
              <p:cNvSpPr>
                <a:spLocks noChangeArrowheads="1"/>
              </p:cNvSpPr>
              <p:nvPr/>
            </p:nvSpPr>
            <p:spPr bwMode="auto">
              <a:xfrm>
                <a:off x="8033" y="3357"/>
                <a:ext cx="785" cy="465"/>
              </a:xfrm>
              <a:prstGeom prst="rect">
                <a:avLst/>
              </a:prstGeom>
              <a:solidFill>
                <a:srgbClr val="C6001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47" name="Freeform 1887"/>
              <p:cNvSpPr/>
              <p:nvPr/>
            </p:nvSpPr>
            <p:spPr bwMode="auto">
              <a:xfrm>
                <a:off x="8282" y="3443"/>
                <a:ext cx="288" cy="290"/>
              </a:xfrm>
              <a:custGeom>
                <a:gdLst>
                  <a:gd fmla="*/ 0 w 288" name="T0"/>
                  <a:gd fmla="*/ 103 h 290" name="T1"/>
                  <a:gd fmla="*/ 101 w 288" name="T2"/>
                  <a:gd fmla="*/ 103 h 290" name="T3"/>
                  <a:gd fmla="*/ 101 w 288" name="T4"/>
                  <a:gd fmla="*/ 0 h 290" name="T5"/>
                  <a:gd fmla="*/ 186 w 288" name="T6"/>
                  <a:gd fmla="*/ 0 h 290" name="T7"/>
                  <a:gd fmla="*/ 186 w 288" name="T8"/>
                  <a:gd fmla="*/ 103 h 290" name="T9"/>
                  <a:gd fmla="*/ 288 w 288" name="T10"/>
                  <a:gd fmla="*/ 103 h 290" name="T11"/>
                  <a:gd fmla="*/ 288 w 288" name="T12"/>
                  <a:gd fmla="*/ 189 h 290" name="T13"/>
                  <a:gd fmla="*/ 186 w 288" name="T14"/>
                  <a:gd fmla="*/ 189 h 290" name="T15"/>
                  <a:gd fmla="*/ 186 w 288" name="T16"/>
                  <a:gd fmla="*/ 290 h 290" name="T17"/>
                  <a:gd fmla="*/ 101 w 288" name="T18"/>
                  <a:gd fmla="*/ 290 h 290" name="T19"/>
                  <a:gd fmla="*/ 101 w 288" name="T20"/>
                  <a:gd fmla="*/ 189 h 290" name="T21"/>
                  <a:gd fmla="*/ 0 w 288" name="T22"/>
                  <a:gd fmla="*/ 189 h 290" name="T23"/>
                  <a:gd fmla="*/ 0 w 288" name="T24"/>
                  <a:gd fmla="*/ 103 h 29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90" w="288">
                    <a:moveTo>
                      <a:pt x="0" y="103"/>
                    </a:moveTo>
                    <a:lnTo>
                      <a:pt x="101" y="103"/>
                    </a:lnTo>
                    <a:lnTo>
                      <a:pt x="101" y="0"/>
                    </a:lnTo>
                    <a:lnTo>
                      <a:pt x="186" y="0"/>
                    </a:lnTo>
                    <a:lnTo>
                      <a:pt x="186" y="103"/>
                    </a:lnTo>
                    <a:lnTo>
                      <a:pt x="288" y="103"/>
                    </a:lnTo>
                    <a:lnTo>
                      <a:pt x="288" y="189"/>
                    </a:lnTo>
                    <a:lnTo>
                      <a:pt x="186" y="189"/>
                    </a:lnTo>
                    <a:lnTo>
                      <a:pt x="186" y="290"/>
                    </a:lnTo>
                    <a:lnTo>
                      <a:pt x="101" y="290"/>
                    </a:lnTo>
                    <a:lnTo>
                      <a:pt x="101" y="189"/>
                    </a:lnTo>
                    <a:lnTo>
                      <a:pt x="0" y="189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348" name="Group 1890"/>
            <p:cNvGrpSpPr>
              <a:grpSpLocks noChangeAspect="1"/>
            </p:cNvGrpSpPr>
            <p:nvPr/>
          </p:nvGrpSpPr>
          <p:grpSpPr>
            <a:xfrm>
              <a:off x="2157416" y="6554485"/>
              <a:ext cx="11362905" cy="719404"/>
              <a:chOff x="1502" y="4122"/>
              <a:chExt cx="7392" cy="468"/>
            </a:xfrm>
          </p:grpSpPr>
          <p:sp>
            <p:nvSpPr>
              <p:cNvPr id="2349" name="AutoShape 1889"/>
              <p:cNvSpPr>
                <a:spLocks noChangeArrowheads="1" noChangeAspect="1" noTextEdit="1"/>
              </p:cNvSpPr>
              <p:nvPr/>
            </p:nvSpPr>
            <p:spPr bwMode="auto">
              <a:xfrm>
                <a:off x="1502" y="4122"/>
                <a:ext cx="739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2350" name="Group 2091"/>
              <p:cNvGrpSpPr/>
              <p:nvPr/>
            </p:nvGrpSpPr>
            <p:grpSpPr>
              <a:xfrm>
                <a:off x="1502" y="4122"/>
                <a:ext cx="787" cy="466"/>
                <a:chOff x="1502" y="4122"/>
                <a:chExt cx="787" cy="466"/>
              </a:xfrm>
            </p:grpSpPr>
            <p:sp>
              <p:nvSpPr>
                <p:cNvPr id="2670" name="Rectangle 1891"/>
                <p:cNvSpPr>
                  <a:spLocks noChangeArrowheads="1"/>
                </p:cNvSpPr>
                <p:nvPr/>
              </p:nvSpPr>
              <p:spPr bwMode="auto">
                <a:xfrm>
                  <a:off x="1502" y="4122"/>
                  <a:ext cx="787" cy="466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1" name="Rectangle 1892"/>
                <p:cNvSpPr>
                  <a:spLocks noChangeArrowheads="1"/>
                </p:cNvSpPr>
                <p:nvPr/>
              </p:nvSpPr>
              <p:spPr bwMode="auto">
                <a:xfrm>
                  <a:off x="1585" y="4122"/>
                  <a:ext cx="125" cy="466"/>
                </a:xfrm>
                <a:prstGeom prst="rect">
                  <a:avLst/>
                </a:prstGeom>
                <a:solidFill>
                  <a:srgbClr val="BF02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2" name="Freeform 1893"/>
                <p:cNvSpPr/>
                <p:nvPr/>
              </p:nvSpPr>
              <p:spPr bwMode="auto">
                <a:xfrm>
                  <a:off x="1585" y="4185"/>
                  <a:ext cx="21" cy="67"/>
                </a:xfrm>
                <a:custGeom>
                  <a:gdLst>
                    <a:gd fmla="*/ 0 w 21" name="T0"/>
                    <a:gd fmla="*/ 67 h 67" name="T1"/>
                    <a:gd fmla="*/ 0 w 21" name="T2"/>
                    <a:gd fmla="*/ 64 h 67" name="T3"/>
                    <a:gd fmla="*/ 7 w 21" name="T4"/>
                    <a:gd fmla="*/ 55 h 67" name="T5"/>
                    <a:gd fmla="*/ 5 w 21" name="T6"/>
                    <a:gd fmla="*/ 52 h 67" name="T7"/>
                    <a:gd fmla="*/ 7 w 21" name="T8"/>
                    <a:gd fmla="*/ 48 h 67" name="T9"/>
                    <a:gd fmla="*/ 7 w 21" name="T10"/>
                    <a:gd fmla="*/ 48 h 67" name="T11"/>
                    <a:gd fmla="*/ 5 w 21" name="T12"/>
                    <a:gd fmla="*/ 50 h 67" name="T13"/>
                    <a:gd fmla="*/ 5 w 21" name="T14"/>
                    <a:gd fmla="*/ 48 h 67" name="T15"/>
                    <a:gd fmla="*/ 12 w 21" name="T16"/>
                    <a:gd fmla="*/ 36 h 67" name="T17"/>
                    <a:gd fmla="*/ 12 w 21" name="T18"/>
                    <a:gd fmla="*/ 38 h 67" name="T19"/>
                    <a:gd fmla="*/ 12 w 21" name="T20"/>
                    <a:gd fmla="*/ 40 h 67" name="T21"/>
                    <a:gd fmla="*/ 14 w 21" name="T22"/>
                    <a:gd fmla="*/ 43 h 67" name="T23"/>
                    <a:gd fmla="*/ 19 w 21" name="T24"/>
                    <a:gd fmla="*/ 33 h 67" name="T25"/>
                    <a:gd fmla="*/ 14 w 21" name="T26"/>
                    <a:gd fmla="*/ 26 h 67" name="T27"/>
                    <a:gd fmla="*/ 12 w 21" name="T28"/>
                    <a:gd fmla="*/ 28 h 67" name="T29"/>
                    <a:gd fmla="*/ 12 w 21" name="T30"/>
                    <a:gd fmla="*/ 31 h 67" name="T31"/>
                    <a:gd fmla="*/ 12 w 21" name="T32"/>
                    <a:gd fmla="*/ 33 h 67" name="T33"/>
                    <a:gd fmla="*/ 5 w 21" name="T34"/>
                    <a:gd fmla="*/ 19 h 67" name="T35"/>
                    <a:gd fmla="*/ 5 w 21" name="T36"/>
                    <a:gd fmla="*/ 19 h 67" name="T37"/>
                    <a:gd fmla="*/ 7 w 21" name="T38"/>
                    <a:gd fmla="*/ 21 h 67" name="T39"/>
                    <a:gd fmla="*/ 7 w 21" name="T40"/>
                    <a:gd fmla="*/ 19 h 67" name="T41"/>
                    <a:gd fmla="*/ 5 w 21" name="T42"/>
                    <a:gd fmla="*/ 14 h 67" name="T43"/>
                    <a:gd fmla="*/ 7 w 21" name="T44"/>
                    <a:gd fmla="*/ 14 h 67" name="T45"/>
                    <a:gd fmla="*/ 0 w 21" name="T46"/>
                    <a:gd fmla="*/ 4 h 67" name="T47"/>
                    <a:gd fmla="*/ 0 w 21" name="T48"/>
                    <a:gd fmla="*/ 0 h 67" name="T49"/>
                    <a:gd fmla="*/ 7 w 21" name="T50"/>
                    <a:gd fmla="*/ 14 h 67" name="T51"/>
                    <a:gd fmla="*/ 7 w 21" name="T52"/>
                    <a:gd fmla="*/ 14 h 67" name="T53"/>
                    <a:gd fmla="*/ 9 w 21" name="T54"/>
                    <a:gd fmla="*/ 19 h 67" name="T55"/>
                    <a:gd fmla="*/ 7 w 21" name="T56"/>
                    <a:gd fmla="*/ 24 h 67" name="T57"/>
                    <a:gd fmla="*/ 9 w 21" name="T58"/>
                    <a:gd fmla="*/ 26 h 67" name="T59"/>
                    <a:gd fmla="*/ 14 w 21" name="T60"/>
                    <a:gd fmla="*/ 21 h 67" name="T61"/>
                    <a:gd fmla="*/ 21 w 21" name="T62"/>
                    <a:gd fmla="*/ 33 h 67" name="T63"/>
                    <a:gd fmla="*/ 14 w 21" name="T64"/>
                    <a:gd fmla="*/ 48 h 67" name="T65"/>
                    <a:gd fmla="*/ 9 w 21" name="T66"/>
                    <a:gd fmla="*/ 40 h 67" name="T67"/>
                    <a:gd fmla="*/ 7 w 21" name="T68"/>
                    <a:gd fmla="*/ 45 h 67" name="T69"/>
                    <a:gd fmla="*/ 9 w 21" name="T70"/>
                    <a:gd fmla="*/ 48 h 67" name="T71"/>
                    <a:gd fmla="*/ 7 w 21" name="T72"/>
                    <a:gd fmla="*/ 52 h 67" name="T73"/>
                    <a:gd fmla="*/ 7 w 21" name="T74"/>
                    <a:gd fmla="*/ 55 h 67" name="T75"/>
                    <a:gd fmla="*/ 0 w 21" name="T76"/>
                    <a:gd fmla="*/ 67 h 67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7" w="21">
                      <a:moveTo>
                        <a:pt x="0" y="67"/>
                      </a:moveTo>
                      <a:lnTo>
                        <a:pt x="0" y="64"/>
                      </a:lnTo>
                      <a:lnTo>
                        <a:pt x="7" y="55"/>
                      </a:lnTo>
                      <a:lnTo>
                        <a:pt x="5" y="52"/>
                      </a:lnTo>
                      <a:lnTo>
                        <a:pt x="7" y="48"/>
                      </a:lnTo>
                      <a:lnTo>
                        <a:pt x="7" y="48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40"/>
                      </a:lnTo>
                      <a:lnTo>
                        <a:pt x="14" y="43"/>
                      </a:lnTo>
                      <a:lnTo>
                        <a:pt x="19" y="33"/>
                      </a:lnTo>
                      <a:lnTo>
                        <a:pt x="14" y="26"/>
                      </a:lnTo>
                      <a:lnTo>
                        <a:pt x="12" y="28"/>
                      </a:lnTo>
                      <a:lnTo>
                        <a:pt x="12" y="31"/>
                      </a:lnTo>
                      <a:lnTo>
                        <a:pt x="12" y="33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9"/>
                      </a:lnTo>
                      <a:lnTo>
                        <a:pt x="7" y="24"/>
                      </a:lnTo>
                      <a:lnTo>
                        <a:pt x="9" y="26"/>
                      </a:lnTo>
                      <a:lnTo>
                        <a:pt x="14" y="21"/>
                      </a:lnTo>
                      <a:lnTo>
                        <a:pt x="21" y="33"/>
                      </a:lnTo>
                      <a:lnTo>
                        <a:pt x="14" y="48"/>
                      </a:lnTo>
                      <a:lnTo>
                        <a:pt x="9" y="40"/>
                      </a:lnTo>
                      <a:lnTo>
                        <a:pt x="7" y="45"/>
                      </a:lnTo>
                      <a:lnTo>
                        <a:pt x="9" y="48"/>
                      </a:lnTo>
                      <a:lnTo>
                        <a:pt x="7" y="52"/>
                      </a:lnTo>
                      <a:lnTo>
                        <a:pt x="7" y="55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3" name="Freeform 1894"/>
                <p:cNvSpPr/>
                <p:nvPr/>
              </p:nvSpPr>
              <p:spPr bwMode="auto">
                <a:xfrm>
                  <a:off x="1585" y="4209"/>
                  <a:ext cx="7" cy="21"/>
                </a:xfrm>
                <a:custGeom>
                  <a:gdLst>
                    <a:gd fmla="*/ 0 w 7" name="T0"/>
                    <a:gd fmla="*/ 0 h 21" name="T1"/>
                    <a:gd fmla="*/ 2 w 7" name="T2"/>
                    <a:gd fmla="*/ 2 h 21" name="T3"/>
                    <a:gd fmla="*/ 2 w 7" name="T4"/>
                    <a:gd fmla="*/ 9 h 21" name="T5"/>
                    <a:gd fmla="*/ 5 w 7" name="T6"/>
                    <a:gd fmla="*/ 9 h 21" name="T7"/>
                    <a:gd fmla="*/ 7 w 7" name="T8"/>
                    <a:gd fmla="*/ 9 h 21" name="T9"/>
                    <a:gd fmla="*/ 5 w 7" name="T10"/>
                    <a:gd fmla="*/ 12 h 21" name="T11"/>
                    <a:gd fmla="*/ 2 w 7" name="T12"/>
                    <a:gd fmla="*/ 12 h 21" name="T13"/>
                    <a:gd fmla="*/ 2 w 7" name="T14"/>
                    <a:gd fmla="*/ 16 h 21" name="T15"/>
                    <a:gd fmla="*/ 0 w 7" name="T16"/>
                    <a:gd fmla="*/ 21 h 21" name="T17"/>
                    <a:gd fmla="*/ 0 w 7" name="T18"/>
                    <a:gd fmla="*/ 0 h 2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1" w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9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5" y="12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4" name="Freeform 1895"/>
                <p:cNvSpPr/>
                <p:nvPr/>
              </p:nvSpPr>
              <p:spPr bwMode="auto">
                <a:xfrm>
                  <a:off x="1585" y="4271"/>
                  <a:ext cx="21" cy="67"/>
                </a:xfrm>
                <a:custGeom>
                  <a:gdLst>
                    <a:gd fmla="*/ 0 w 21" name="T0"/>
                    <a:gd fmla="*/ 67 h 67" name="T1"/>
                    <a:gd fmla="*/ 0 w 21" name="T2"/>
                    <a:gd fmla="*/ 65 h 67" name="T3"/>
                    <a:gd fmla="*/ 7 w 21" name="T4"/>
                    <a:gd fmla="*/ 55 h 67" name="T5"/>
                    <a:gd fmla="*/ 5 w 21" name="T6"/>
                    <a:gd fmla="*/ 53 h 67" name="T7"/>
                    <a:gd fmla="*/ 7 w 21" name="T8"/>
                    <a:gd fmla="*/ 48 h 67" name="T9"/>
                    <a:gd fmla="*/ 7 w 21" name="T10"/>
                    <a:gd fmla="*/ 45 h 67" name="T11"/>
                    <a:gd fmla="*/ 5 w 21" name="T12"/>
                    <a:gd fmla="*/ 50 h 67" name="T13"/>
                    <a:gd fmla="*/ 5 w 21" name="T14"/>
                    <a:gd fmla="*/ 48 h 67" name="T15"/>
                    <a:gd fmla="*/ 12 w 21" name="T16"/>
                    <a:gd fmla="*/ 36 h 67" name="T17"/>
                    <a:gd fmla="*/ 12 w 21" name="T18"/>
                    <a:gd fmla="*/ 36 h 67" name="T19"/>
                    <a:gd fmla="*/ 12 w 21" name="T20"/>
                    <a:gd fmla="*/ 38 h 67" name="T21"/>
                    <a:gd fmla="*/ 14 w 21" name="T22"/>
                    <a:gd fmla="*/ 43 h 67" name="T23"/>
                    <a:gd fmla="*/ 19 w 21" name="T24"/>
                    <a:gd fmla="*/ 33 h 67" name="T25"/>
                    <a:gd fmla="*/ 14 w 21" name="T26"/>
                    <a:gd fmla="*/ 24 h 67" name="T27"/>
                    <a:gd fmla="*/ 12 w 21" name="T28"/>
                    <a:gd fmla="*/ 29 h 67" name="T29"/>
                    <a:gd fmla="*/ 12 w 21" name="T30"/>
                    <a:gd fmla="*/ 29 h 67" name="T31"/>
                    <a:gd fmla="*/ 12 w 21" name="T32"/>
                    <a:gd fmla="*/ 31 h 67" name="T33"/>
                    <a:gd fmla="*/ 5 w 21" name="T34"/>
                    <a:gd fmla="*/ 19 h 67" name="T35"/>
                    <a:gd fmla="*/ 5 w 21" name="T36"/>
                    <a:gd fmla="*/ 17 h 67" name="T37"/>
                    <a:gd fmla="*/ 7 w 21" name="T38"/>
                    <a:gd fmla="*/ 21 h 67" name="T39"/>
                    <a:gd fmla="*/ 7 w 21" name="T40"/>
                    <a:gd fmla="*/ 19 h 67" name="T41"/>
                    <a:gd fmla="*/ 5 w 21" name="T42"/>
                    <a:gd fmla="*/ 14 h 67" name="T43"/>
                    <a:gd fmla="*/ 7 w 21" name="T44"/>
                    <a:gd fmla="*/ 12 h 67" name="T45"/>
                    <a:gd fmla="*/ 0 w 21" name="T46"/>
                    <a:gd fmla="*/ 2 h 67" name="T47"/>
                    <a:gd fmla="*/ 0 w 21" name="T48"/>
                    <a:gd fmla="*/ 0 h 67" name="T49"/>
                    <a:gd fmla="*/ 7 w 21" name="T50"/>
                    <a:gd fmla="*/ 12 h 67" name="T51"/>
                    <a:gd fmla="*/ 7 w 21" name="T52"/>
                    <a:gd fmla="*/ 14 h 67" name="T53"/>
                    <a:gd fmla="*/ 9 w 21" name="T54"/>
                    <a:gd fmla="*/ 19 h 67" name="T55"/>
                    <a:gd fmla="*/ 7 w 21" name="T56"/>
                    <a:gd fmla="*/ 21 h 67" name="T57"/>
                    <a:gd fmla="*/ 9 w 21" name="T58"/>
                    <a:gd fmla="*/ 26 h 67" name="T59"/>
                    <a:gd fmla="*/ 14 w 21" name="T60"/>
                    <a:gd fmla="*/ 21 h 67" name="T61"/>
                    <a:gd fmla="*/ 21 w 21" name="T62"/>
                    <a:gd fmla="*/ 33 h 67" name="T63"/>
                    <a:gd fmla="*/ 14 w 21" name="T64"/>
                    <a:gd fmla="*/ 45 h 67" name="T65"/>
                    <a:gd fmla="*/ 9 w 21" name="T66"/>
                    <a:gd fmla="*/ 41 h 67" name="T67"/>
                    <a:gd fmla="*/ 7 w 21" name="T68"/>
                    <a:gd fmla="*/ 43 h 67" name="T69"/>
                    <a:gd fmla="*/ 9 w 21" name="T70"/>
                    <a:gd fmla="*/ 48 h 67" name="T71"/>
                    <a:gd fmla="*/ 7 w 21" name="T72"/>
                    <a:gd fmla="*/ 53 h 67" name="T73"/>
                    <a:gd fmla="*/ 7 w 21" name="T74"/>
                    <a:gd fmla="*/ 55 h 67" name="T75"/>
                    <a:gd fmla="*/ 0 w 21" name="T76"/>
                    <a:gd fmla="*/ 67 h 67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7" w="21">
                      <a:moveTo>
                        <a:pt x="0" y="67"/>
                      </a:moveTo>
                      <a:lnTo>
                        <a:pt x="0" y="65"/>
                      </a:lnTo>
                      <a:lnTo>
                        <a:pt x="7" y="55"/>
                      </a:lnTo>
                      <a:lnTo>
                        <a:pt x="5" y="53"/>
                      </a:lnTo>
                      <a:lnTo>
                        <a:pt x="7" y="48"/>
                      </a:lnTo>
                      <a:lnTo>
                        <a:pt x="7" y="45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4" y="43"/>
                      </a:lnTo>
                      <a:lnTo>
                        <a:pt x="19" y="33"/>
                      </a:lnTo>
                      <a:lnTo>
                        <a:pt x="14" y="2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5" y="19"/>
                      </a:lnTo>
                      <a:lnTo>
                        <a:pt x="5" y="17"/>
                      </a:lnTo>
                      <a:lnTo>
                        <a:pt x="7" y="21"/>
                      </a:lnTo>
                      <a:lnTo>
                        <a:pt x="7" y="19"/>
                      </a:lnTo>
                      <a:lnTo>
                        <a:pt x="5" y="14"/>
                      </a:lnTo>
                      <a:lnTo>
                        <a:pt x="7" y="1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7" y="12"/>
                      </a:lnTo>
                      <a:lnTo>
                        <a:pt x="7" y="14"/>
                      </a:lnTo>
                      <a:lnTo>
                        <a:pt x="9" y="19"/>
                      </a:lnTo>
                      <a:lnTo>
                        <a:pt x="7" y="21"/>
                      </a:lnTo>
                      <a:lnTo>
                        <a:pt x="9" y="26"/>
                      </a:lnTo>
                      <a:lnTo>
                        <a:pt x="14" y="21"/>
                      </a:lnTo>
                      <a:lnTo>
                        <a:pt x="21" y="33"/>
                      </a:lnTo>
                      <a:lnTo>
                        <a:pt x="14" y="45"/>
                      </a:lnTo>
                      <a:lnTo>
                        <a:pt x="9" y="41"/>
                      </a:lnTo>
                      <a:lnTo>
                        <a:pt x="7" y="43"/>
                      </a:lnTo>
                      <a:lnTo>
                        <a:pt x="9" y="48"/>
                      </a:lnTo>
                      <a:lnTo>
                        <a:pt x="7" y="53"/>
                      </a:lnTo>
                      <a:lnTo>
                        <a:pt x="7" y="55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5" name="Freeform 1896"/>
                <p:cNvSpPr/>
                <p:nvPr/>
              </p:nvSpPr>
              <p:spPr bwMode="auto">
                <a:xfrm>
                  <a:off x="1585" y="4292"/>
                  <a:ext cx="7" cy="22"/>
                </a:xfrm>
                <a:custGeom>
                  <a:gdLst>
                    <a:gd fmla="*/ 0 w 7" name="T0"/>
                    <a:gd fmla="*/ 0 h 22" name="T1"/>
                    <a:gd fmla="*/ 2 w 7" name="T2"/>
                    <a:gd fmla="*/ 5 h 22" name="T3"/>
                    <a:gd fmla="*/ 2 w 7" name="T4"/>
                    <a:gd fmla="*/ 10 h 22" name="T5"/>
                    <a:gd fmla="*/ 5 w 7" name="T6"/>
                    <a:gd fmla="*/ 10 h 22" name="T7"/>
                    <a:gd fmla="*/ 7 w 7" name="T8"/>
                    <a:gd fmla="*/ 12 h 22" name="T9"/>
                    <a:gd fmla="*/ 5 w 7" name="T10"/>
                    <a:gd fmla="*/ 15 h 22" name="T11"/>
                    <a:gd fmla="*/ 2 w 7" name="T12"/>
                    <a:gd fmla="*/ 15 h 22" name="T13"/>
                    <a:gd fmla="*/ 2 w 7" name="T14"/>
                    <a:gd fmla="*/ 20 h 22" name="T15"/>
                    <a:gd fmla="*/ 0 w 7" name="T16"/>
                    <a:gd fmla="*/ 22 h 22" name="T17"/>
                    <a:gd fmla="*/ 0 w 7" name="T18"/>
                    <a:gd fmla="*/ 0 h 2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2" w="7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2" y="10"/>
                      </a:lnTo>
                      <a:lnTo>
                        <a:pt x="5" y="10"/>
                      </a:lnTo>
                      <a:lnTo>
                        <a:pt x="7" y="12"/>
                      </a:lnTo>
                      <a:lnTo>
                        <a:pt x="5" y="15"/>
                      </a:lnTo>
                      <a:lnTo>
                        <a:pt x="2" y="15"/>
                      </a:lnTo>
                      <a:lnTo>
                        <a:pt x="2" y="20"/>
                      </a:ln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6" name="Freeform 1897"/>
                <p:cNvSpPr/>
                <p:nvPr/>
              </p:nvSpPr>
              <p:spPr bwMode="auto">
                <a:xfrm>
                  <a:off x="1585" y="4355"/>
                  <a:ext cx="21" cy="69"/>
                </a:xfrm>
                <a:custGeom>
                  <a:gdLst>
                    <a:gd fmla="*/ 0 w 21" name="T0"/>
                    <a:gd fmla="*/ 69 h 69" name="T1"/>
                    <a:gd fmla="*/ 0 w 21" name="T2"/>
                    <a:gd fmla="*/ 65 h 69" name="T3"/>
                    <a:gd fmla="*/ 7 w 21" name="T4"/>
                    <a:gd fmla="*/ 55 h 69" name="T5"/>
                    <a:gd fmla="*/ 5 w 21" name="T6"/>
                    <a:gd fmla="*/ 55 h 69" name="T7"/>
                    <a:gd fmla="*/ 7 w 21" name="T8"/>
                    <a:gd fmla="*/ 48 h 69" name="T9"/>
                    <a:gd fmla="*/ 7 w 21" name="T10"/>
                    <a:gd fmla="*/ 48 h 69" name="T11"/>
                    <a:gd fmla="*/ 5 w 21" name="T12"/>
                    <a:gd fmla="*/ 50 h 69" name="T13"/>
                    <a:gd fmla="*/ 5 w 21" name="T14"/>
                    <a:gd fmla="*/ 48 h 69" name="T15"/>
                    <a:gd fmla="*/ 12 w 21" name="T16"/>
                    <a:gd fmla="*/ 36 h 69" name="T17"/>
                    <a:gd fmla="*/ 12 w 21" name="T18"/>
                    <a:gd fmla="*/ 38 h 69" name="T19"/>
                    <a:gd fmla="*/ 12 w 21" name="T20"/>
                    <a:gd fmla="*/ 41 h 69" name="T21"/>
                    <a:gd fmla="*/ 14 w 21" name="T22"/>
                    <a:gd fmla="*/ 43 h 69" name="T23"/>
                    <a:gd fmla="*/ 19 w 21" name="T24"/>
                    <a:gd fmla="*/ 36 h 69" name="T25"/>
                    <a:gd fmla="*/ 14 w 21" name="T26"/>
                    <a:gd fmla="*/ 26 h 69" name="T27"/>
                    <a:gd fmla="*/ 12 w 21" name="T28"/>
                    <a:gd fmla="*/ 29 h 69" name="T29"/>
                    <a:gd fmla="*/ 12 w 21" name="T30"/>
                    <a:gd fmla="*/ 31 h 69" name="T31"/>
                    <a:gd fmla="*/ 12 w 21" name="T32"/>
                    <a:gd fmla="*/ 33 h 69" name="T33"/>
                    <a:gd fmla="*/ 5 w 21" name="T34"/>
                    <a:gd fmla="*/ 21 h 69" name="T35"/>
                    <a:gd fmla="*/ 5 w 21" name="T36"/>
                    <a:gd fmla="*/ 19 h 69" name="T37"/>
                    <a:gd fmla="*/ 7 w 21" name="T38"/>
                    <a:gd fmla="*/ 21 h 69" name="T39"/>
                    <a:gd fmla="*/ 7 w 21" name="T40"/>
                    <a:gd fmla="*/ 21 h 69" name="T41"/>
                    <a:gd fmla="*/ 5 w 21" name="T42"/>
                    <a:gd fmla="*/ 14 h 69" name="T43"/>
                    <a:gd fmla="*/ 7 w 21" name="T44"/>
                    <a:gd fmla="*/ 14 h 69" name="T45"/>
                    <a:gd fmla="*/ 0 w 21" name="T46"/>
                    <a:gd fmla="*/ 5 h 69" name="T47"/>
                    <a:gd fmla="*/ 0 w 21" name="T48"/>
                    <a:gd fmla="*/ 0 h 69" name="T49"/>
                    <a:gd fmla="*/ 7 w 21" name="T50"/>
                    <a:gd fmla="*/ 14 h 69" name="T51"/>
                    <a:gd fmla="*/ 7 w 21" name="T52"/>
                    <a:gd fmla="*/ 14 h 69" name="T53"/>
                    <a:gd fmla="*/ 9 w 21" name="T54"/>
                    <a:gd fmla="*/ 21 h 69" name="T55"/>
                    <a:gd fmla="*/ 7 w 21" name="T56"/>
                    <a:gd fmla="*/ 24 h 69" name="T57"/>
                    <a:gd fmla="*/ 9 w 21" name="T58"/>
                    <a:gd fmla="*/ 29 h 69" name="T59"/>
                    <a:gd fmla="*/ 14 w 21" name="T60"/>
                    <a:gd fmla="*/ 21 h 69" name="T61"/>
                    <a:gd fmla="*/ 21 w 21" name="T62"/>
                    <a:gd fmla="*/ 36 h 69" name="T63"/>
                    <a:gd fmla="*/ 14 w 21" name="T64"/>
                    <a:gd fmla="*/ 48 h 69" name="T65"/>
                    <a:gd fmla="*/ 9 w 21" name="T66"/>
                    <a:gd fmla="*/ 41 h 69" name="T67"/>
                    <a:gd fmla="*/ 7 w 21" name="T68"/>
                    <a:gd fmla="*/ 45 h 69" name="T69"/>
                    <a:gd fmla="*/ 9 w 21" name="T70"/>
                    <a:gd fmla="*/ 48 h 69" name="T71"/>
                    <a:gd fmla="*/ 7 w 21" name="T72"/>
                    <a:gd fmla="*/ 55 h 69" name="T73"/>
                    <a:gd fmla="*/ 7 w 21" name="T74"/>
                    <a:gd fmla="*/ 55 h 69" name="T75"/>
                    <a:gd fmla="*/ 0 w 21" name="T76"/>
                    <a:gd fmla="*/ 69 h 69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9" w="21">
                      <a:moveTo>
                        <a:pt x="0" y="69"/>
                      </a:moveTo>
                      <a:lnTo>
                        <a:pt x="0" y="65"/>
                      </a:lnTo>
                      <a:lnTo>
                        <a:pt x="7" y="55"/>
                      </a:lnTo>
                      <a:lnTo>
                        <a:pt x="5" y="55"/>
                      </a:lnTo>
                      <a:lnTo>
                        <a:pt x="7" y="48"/>
                      </a:lnTo>
                      <a:lnTo>
                        <a:pt x="7" y="48"/>
                      </a:lnTo>
                      <a:lnTo>
                        <a:pt x="5" y="50"/>
                      </a:lnTo>
                      <a:lnTo>
                        <a:pt x="5" y="48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41"/>
                      </a:lnTo>
                      <a:lnTo>
                        <a:pt x="14" y="43"/>
                      </a:lnTo>
                      <a:lnTo>
                        <a:pt x="19" y="36"/>
                      </a:lnTo>
                      <a:lnTo>
                        <a:pt x="14" y="26"/>
                      </a:lnTo>
                      <a:lnTo>
                        <a:pt x="12" y="29"/>
                      </a:lnTo>
                      <a:lnTo>
                        <a:pt x="12" y="31"/>
                      </a:lnTo>
                      <a:lnTo>
                        <a:pt x="12" y="33"/>
                      </a:lnTo>
                      <a:lnTo>
                        <a:pt x="5" y="21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21"/>
                      </a:lnTo>
                      <a:lnTo>
                        <a:pt x="7" y="24"/>
                      </a:lnTo>
                      <a:lnTo>
                        <a:pt x="9" y="29"/>
                      </a:lnTo>
                      <a:lnTo>
                        <a:pt x="14" y="21"/>
                      </a:lnTo>
                      <a:lnTo>
                        <a:pt x="21" y="36"/>
                      </a:lnTo>
                      <a:lnTo>
                        <a:pt x="14" y="48"/>
                      </a:lnTo>
                      <a:lnTo>
                        <a:pt x="9" y="41"/>
                      </a:lnTo>
                      <a:lnTo>
                        <a:pt x="7" y="45"/>
                      </a:lnTo>
                      <a:lnTo>
                        <a:pt x="9" y="48"/>
                      </a:lnTo>
                      <a:lnTo>
                        <a:pt x="7" y="55"/>
                      </a:lnTo>
                      <a:lnTo>
                        <a:pt x="7" y="55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7" name="Freeform 1898"/>
                <p:cNvSpPr/>
                <p:nvPr/>
              </p:nvSpPr>
              <p:spPr bwMode="auto">
                <a:xfrm>
                  <a:off x="1585" y="4379"/>
                  <a:ext cx="7" cy="21"/>
                </a:xfrm>
                <a:custGeom>
                  <a:gdLst>
                    <a:gd fmla="*/ 0 w 7" name="T0"/>
                    <a:gd fmla="*/ 0 h 21" name="T1"/>
                    <a:gd fmla="*/ 2 w 7" name="T2"/>
                    <a:gd fmla="*/ 5 h 21" name="T3"/>
                    <a:gd fmla="*/ 2 w 7" name="T4"/>
                    <a:gd fmla="*/ 9 h 21" name="T5"/>
                    <a:gd fmla="*/ 5 w 7" name="T6"/>
                    <a:gd fmla="*/ 9 h 21" name="T7"/>
                    <a:gd fmla="*/ 7 w 7" name="T8"/>
                    <a:gd fmla="*/ 12 h 21" name="T9"/>
                    <a:gd fmla="*/ 5 w 7" name="T10"/>
                    <a:gd fmla="*/ 12 h 21" name="T11"/>
                    <a:gd fmla="*/ 2 w 7" name="T12"/>
                    <a:gd fmla="*/ 12 h 21" name="T13"/>
                    <a:gd fmla="*/ 2 w 7" name="T14"/>
                    <a:gd fmla="*/ 17 h 21" name="T15"/>
                    <a:gd fmla="*/ 0 w 7" name="T16"/>
                    <a:gd fmla="*/ 21 h 21" name="T17"/>
                    <a:gd fmla="*/ 0 w 7" name="T18"/>
                    <a:gd fmla="*/ 0 h 2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1" w="7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2" y="9"/>
                      </a:lnTo>
                      <a:lnTo>
                        <a:pt x="5" y="9"/>
                      </a:lnTo>
                      <a:lnTo>
                        <a:pt x="7" y="12"/>
                      </a:lnTo>
                      <a:lnTo>
                        <a:pt x="5" y="12"/>
                      </a:lnTo>
                      <a:lnTo>
                        <a:pt x="2" y="12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8" name="Freeform 1899"/>
                <p:cNvSpPr/>
                <p:nvPr/>
              </p:nvSpPr>
              <p:spPr bwMode="auto">
                <a:xfrm>
                  <a:off x="1585" y="4436"/>
                  <a:ext cx="21" cy="68"/>
                </a:xfrm>
                <a:custGeom>
                  <a:gdLst>
                    <a:gd fmla="*/ 0 w 21" name="T0"/>
                    <a:gd fmla="*/ 68 h 68" name="T1"/>
                    <a:gd fmla="*/ 0 w 21" name="T2"/>
                    <a:gd fmla="*/ 65 h 68" name="T3"/>
                    <a:gd fmla="*/ 7 w 21" name="T4"/>
                    <a:gd fmla="*/ 56 h 68" name="T5"/>
                    <a:gd fmla="*/ 5 w 21" name="T6"/>
                    <a:gd fmla="*/ 53 h 68" name="T7"/>
                    <a:gd fmla="*/ 7 w 21" name="T8"/>
                    <a:gd fmla="*/ 48 h 68" name="T9"/>
                    <a:gd fmla="*/ 7 w 21" name="T10"/>
                    <a:gd fmla="*/ 46 h 68" name="T11"/>
                    <a:gd fmla="*/ 5 w 21" name="T12"/>
                    <a:gd fmla="*/ 51 h 68" name="T13"/>
                    <a:gd fmla="*/ 5 w 21" name="T14"/>
                    <a:gd fmla="*/ 48 h 68" name="T15"/>
                    <a:gd fmla="*/ 12 w 21" name="T16"/>
                    <a:gd fmla="*/ 36 h 68" name="T17"/>
                    <a:gd fmla="*/ 12 w 21" name="T18"/>
                    <a:gd fmla="*/ 36 h 68" name="T19"/>
                    <a:gd fmla="*/ 12 w 21" name="T20"/>
                    <a:gd fmla="*/ 39 h 68" name="T21"/>
                    <a:gd fmla="*/ 14 w 21" name="T22"/>
                    <a:gd fmla="*/ 44 h 68" name="T23"/>
                    <a:gd fmla="*/ 19 w 21" name="T24"/>
                    <a:gd fmla="*/ 34 h 68" name="T25"/>
                    <a:gd fmla="*/ 14 w 21" name="T26"/>
                    <a:gd fmla="*/ 24 h 68" name="T27"/>
                    <a:gd fmla="*/ 12 w 21" name="T28"/>
                    <a:gd fmla="*/ 29 h 68" name="T29"/>
                    <a:gd fmla="*/ 12 w 21" name="T30"/>
                    <a:gd fmla="*/ 29 h 68" name="T31"/>
                    <a:gd fmla="*/ 12 w 21" name="T32"/>
                    <a:gd fmla="*/ 32 h 68" name="T33"/>
                    <a:gd fmla="*/ 5 w 21" name="T34"/>
                    <a:gd fmla="*/ 20 h 68" name="T35"/>
                    <a:gd fmla="*/ 5 w 21" name="T36"/>
                    <a:gd fmla="*/ 17 h 68" name="T37"/>
                    <a:gd fmla="*/ 7 w 21" name="T38"/>
                    <a:gd fmla="*/ 22 h 68" name="T39"/>
                    <a:gd fmla="*/ 7 w 21" name="T40"/>
                    <a:gd fmla="*/ 20 h 68" name="T41"/>
                    <a:gd fmla="*/ 5 w 21" name="T42"/>
                    <a:gd fmla="*/ 15 h 68" name="T43"/>
                    <a:gd fmla="*/ 7 w 21" name="T44"/>
                    <a:gd fmla="*/ 12 h 68" name="T45"/>
                    <a:gd fmla="*/ 0 w 21" name="T46"/>
                    <a:gd fmla="*/ 3 h 68" name="T47"/>
                    <a:gd fmla="*/ 0 w 21" name="T48"/>
                    <a:gd fmla="*/ 0 h 68" name="T49"/>
                    <a:gd fmla="*/ 7 w 21" name="T50"/>
                    <a:gd fmla="*/ 12 h 68" name="T51"/>
                    <a:gd fmla="*/ 7 w 21" name="T52"/>
                    <a:gd fmla="*/ 15 h 68" name="T53"/>
                    <a:gd fmla="*/ 9 w 21" name="T54"/>
                    <a:gd fmla="*/ 20 h 68" name="T55"/>
                    <a:gd fmla="*/ 7 w 21" name="T56"/>
                    <a:gd fmla="*/ 22 h 68" name="T57"/>
                    <a:gd fmla="*/ 9 w 21" name="T58"/>
                    <a:gd fmla="*/ 27 h 68" name="T59"/>
                    <a:gd fmla="*/ 14 w 21" name="T60"/>
                    <a:gd fmla="*/ 22 h 68" name="T61"/>
                    <a:gd fmla="*/ 21 w 21" name="T62"/>
                    <a:gd fmla="*/ 34 h 68" name="T63"/>
                    <a:gd fmla="*/ 14 w 21" name="T64"/>
                    <a:gd fmla="*/ 46 h 68" name="T65"/>
                    <a:gd fmla="*/ 9 w 21" name="T66"/>
                    <a:gd fmla="*/ 41 h 68" name="T67"/>
                    <a:gd fmla="*/ 7 w 21" name="T68"/>
                    <a:gd fmla="*/ 44 h 68" name="T69"/>
                    <a:gd fmla="*/ 9 w 21" name="T70"/>
                    <a:gd fmla="*/ 48 h 68" name="T71"/>
                    <a:gd fmla="*/ 7 w 21" name="T72"/>
                    <a:gd fmla="*/ 53 h 68" name="T73"/>
                    <a:gd fmla="*/ 7 w 21" name="T74"/>
                    <a:gd fmla="*/ 56 h 68" name="T75"/>
                    <a:gd fmla="*/ 0 w 21" name="T76"/>
                    <a:gd fmla="*/ 68 h 68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8" w="21">
                      <a:moveTo>
                        <a:pt x="0" y="68"/>
                      </a:moveTo>
                      <a:lnTo>
                        <a:pt x="0" y="65"/>
                      </a:lnTo>
                      <a:lnTo>
                        <a:pt x="7" y="56"/>
                      </a:lnTo>
                      <a:lnTo>
                        <a:pt x="5" y="53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5" y="51"/>
                      </a:lnTo>
                      <a:lnTo>
                        <a:pt x="5" y="4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9"/>
                      </a:lnTo>
                      <a:lnTo>
                        <a:pt x="14" y="44"/>
                      </a:lnTo>
                      <a:lnTo>
                        <a:pt x="19" y="34"/>
                      </a:lnTo>
                      <a:lnTo>
                        <a:pt x="14" y="24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32"/>
                      </a:lnTo>
                      <a:lnTo>
                        <a:pt x="5" y="20"/>
                      </a:lnTo>
                      <a:lnTo>
                        <a:pt x="5" y="17"/>
                      </a:lnTo>
                      <a:lnTo>
                        <a:pt x="7" y="22"/>
                      </a:lnTo>
                      <a:lnTo>
                        <a:pt x="7" y="20"/>
                      </a:lnTo>
                      <a:lnTo>
                        <a:pt x="5" y="15"/>
                      </a:lnTo>
                      <a:lnTo>
                        <a:pt x="7" y="12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7" y="12"/>
                      </a:lnTo>
                      <a:lnTo>
                        <a:pt x="7" y="15"/>
                      </a:lnTo>
                      <a:lnTo>
                        <a:pt x="9" y="20"/>
                      </a:lnTo>
                      <a:lnTo>
                        <a:pt x="7" y="22"/>
                      </a:lnTo>
                      <a:lnTo>
                        <a:pt x="9" y="27"/>
                      </a:lnTo>
                      <a:lnTo>
                        <a:pt x="14" y="22"/>
                      </a:lnTo>
                      <a:lnTo>
                        <a:pt x="21" y="34"/>
                      </a:lnTo>
                      <a:lnTo>
                        <a:pt x="14" y="46"/>
                      </a:lnTo>
                      <a:lnTo>
                        <a:pt x="9" y="41"/>
                      </a:lnTo>
                      <a:lnTo>
                        <a:pt x="7" y="44"/>
                      </a:lnTo>
                      <a:lnTo>
                        <a:pt x="9" y="48"/>
                      </a:lnTo>
                      <a:lnTo>
                        <a:pt x="7" y="53"/>
                      </a:lnTo>
                      <a:lnTo>
                        <a:pt x="7" y="56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9" name="Freeform 1900"/>
                <p:cNvSpPr/>
                <p:nvPr/>
              </p:nvSpPr>
              <p:spPr bwMode="auto">
                <a:xfrm>
                  <a:off x="1585" y="4458"/>
                  <a:ext cx="7" cy="22"/>
                </a:xfrm>
                <a:custGeom>
                  <a:gdLst>
                    <a:gd fmla="*/ 0 w 7" name="T0"/>
                    <a:gd fmla="*/ 0 h 22" name="T1"/>
                    <a:gd fmla="*/ 2 w 7" name="T2"/>
                    <a:gd fmla="*/ 5 h 22" name="T3"/>
                    <a:gd fmla="*/ 2 w 7" name="T4"/>
                    <a:gd fmla="*/ 10 h 22" name="T5"/>
                    <a:gd fmla="*/ 5 w 7" name="T6"/>
                    <a:gd fmla="*/ 10 h 22" name="T7"/>
                    <a:gd fmla="*/ 7 w 7" name="T8"/>
                    <a:gd fmla="*/ 12 h 22" name="T9"/>
                    <a:gd fmla="*/ 5 w 7" name="T10"/>
                    <a:gd fmla="*/ 14 h 22" name="T11"/>
                    <a:gd fmla="*/ 2 w 7" name="T12"/>
                    <a:gd fmla="*/ 14 h 22" name="T13"/>
                    <a:gd fmla="*/ 2 w 7" name="T14"/>
                    <a:gd fmla="*/ 19 h 22" name="T15"/>
                    <a:gd fmla="*/ 0 w 7" name="T16"/>
                    <a:gd fmla="*/ 22 h 22" name="T17"/>
                    <a:gd fmla="*/ 0 w 7" name="T18"/>
                    <a:gd fmla="*/ 0 h 2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2" w="7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2" y="10"/>
                      </a:lnTo>
                      <a:lnTo>
                        <a:pt x="5" y="10"/>
                      </a:lnTo>
                      <a:lnTo>
                        <a:pt x="7" y="12"/>
                      </a:lnTo>
                      <a:lnTo>
                        <a:pt x="5" y="14"/>
                      </a:lnTo>
                      <a:lnTo>
                        <a:pt x="2" y="14"/>
                      </a:lnTo>
                      <a:lnTo>
                        <a:pt x="2" y="19"/>
                      </a:lnTo>
                      <a:lnTo>
                        <a:pt x="0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0" name="Freeform 1901"/>
                <p:cNvSpPr/>
                <p:nvPr/>
              </p:nvSpPr>
              <p:spPr bwMode="auto">
                <a:xfrm>
                  <a:off x="1689" y="4185"/>
                  <a:ext cx="21" cy="67"/>
                </a:xfrm>
                <a:custGeom>
                  <a:gdLst>
                    <a:gd fmla="*/ 21 w 21" name="T0"/>
                    <a:gd fmla="*/ 67 h 67" name="T1"/>
                    <a:gd fmla="*/ 21 w 21" name="T2"/>
                    <a:gd fmla="*/ 64 h 67" name="T3"/>
                    <a:gd fmla="*/ 14 w 21" name="T4"/>
                    <a:gd fmla="*/ 55 h 67" name="T5"/>
                    <a:gd fmla="*/ 16 w 21" name="T6"/>
                    <a:gd fmla="*/ 52 h 67" name="T7"/>
                    <a:gd fmla="*/ 14 w 21" name="T8"/>
                    <a:gd fmla="*/ 48 h 67" name="T9"/>
                    <a:gd fmla="*/ 14 w 21" name="T10"/>
                    <a:gd fmla="*/ 48 h 67" name="T11"/>
                    <a:gd fmla="*/ 16 w 21" name="T12"/>
                    <a:gd fmla="*/ 50 h 67" name="T13"/>
                    <a:gd fmla="*/ 16 w 21" name="T14"/>
                    <a:gd fmla="*/ 48 h 67" name="T15"/>
                    <a:gd fmla="*/ 9 w 21" name="T16"/>
                    <a:gd fmla="*/ 36 h 67" name="T17"/>
                    <a:gd fmla="*/ 9 w 21" name="T18"/>
                    <a:gd fmla="*/ 38 h 67" name="T19"/>
                    <a:gd fmla="*/ 9 w 21" name="T20"/>
                    <a:gd fmla="*/ 40 h 67" name="T21"/>
                    <a:gd fmla="*/ 7 w 21" name="T22"/>
                    <a:gd fmla="*/ 43 h 67" name="T23"/>
                    <a:gd fmla="*/ 2 w 21" name="T24"/>
                    <a:gd fmla="*/ 33 h 67" name="T25"/>
                    <a:gd fmla="*/ 7 w 21" name="T26"/>
                    <a:gd fmla="*/ 26 h 67" name="T27"/>
                    <a:gd fmla="*/ 9 w 21" name="T28"/>
                    <a:gd fmla="*/ 28 h 67" name="T29"/>
                    <a:gd fmla="*/ 9 w 21" name="T30"/>
                    <a:gd fmla="*/ 31 h 67" name="T31"/>
                    <a:gd fmla="*/ 9 w 21" name="T32"/>
                    <a:gd fmla="*/ 33 h 67" name="T33"/>
                    <a:gd fmla="*/ 16 w 21" name="T34"/>
                    <a:gd fmla="*/ 19 h 67" name="T35"/>
                    <a:gd fmla="*/ 16 w 21" name="T36"/>
                    <a:gd fmla="*/ 19 h 67" name="T37"/>
                    <a:gd fmla="*/ 14 w 21" name="T38"/>
                    <a:gd fmla="*/ 21 h 67" name="T39"/>
                    <a:gd fmla="*/ 14 w 21" name="T40"/>
                    <a:gd fmla="*/ 19 h 67" name="T41"/>
                    <a:gd fmla="*/ 16 w 21" name="T42"/>
                    <a:gd fmla="*/ 14 h 67" name="T43"/>
                    <a:gd fmla="*/ 14 w 21" name="T44"/>
                    <a:gd fmla="*/ 14 h 67" name="T45"/>
                    <a:gd fmla="*/ 21 w 21" name="T46"/>
                    <a:gd fmla="*/ 4 h 67" name="T47"/>
                    <a:gd fmla="*/ 21 w 21" name="T48"/>
                    <a:gd fmla="*/ 0 h 67" name="T49"/>
                    <a:gd fmla="*/ 14 w 21" name="T50"/>
                    <a:gd fmla="*/ 14 h 67" name="T51"/>
                    <a:gd fmla="*/ 14 w 21" name="T52"/>
                    <a:gd fmla="*/ 14 h 67" name="T53"/>
                    <a:gd fmla="*/ 12 w 21" name="T54"/>
                    <a:gd fmla="*/ 19 h 67" name="T55"/>
                    <a:gd fmla="*/ 14 w 21" name="T56"/>
                    <a:gd fmla="*/ 24 h 67" name="T57"/>
                    <a:gd fmla="*/ 12 w 21" name="T58"/>
                    <a:gd fmla="*/ 26 h 67" name="T59"/>
                    <a:gd fmla="*/ 7 w 21" name="T60"/>
                    <a:gd fmla="*/ 21 h 67" name="T61"/>
                    <a:gd fmla="*/ 0 w 21" name="T62"/>
                    <a:gd fmla="*/ 33 h 67" name="T63"/>
                    <a:gd fmla="*/ 7 w 21" name="T64"/>
                    <a:gd fmla="*/ 48 h 67" name="T65"/>
                    <a:gd fmla="*/ 12 w 21" name="T66"/>
                    <a:gd fmla="*/ 40 h 67" name="T67"/>
                    <a:gd fmla="*/ 14 w 21" name="T68"/>
                    <a:gd fmla="*/ 45 h 67" name="T69"/>
                    <a:gd fmla="*/ 12 w 21" name="T70"/>
                    <a:gd fmla="*/ 48 h 67" name="T71"/>
                    <a:gd fmla="*/ 14 w 21" name="T72"/>
                    <a:gd fmla="*/ 52 h 67" name="T73"/>
                    <a:gd fmla="*/ 14 w 21" name="T74"/>
                    <a:gd fmla="*/ 55 h 67" name="T75"/>
                    <a:gd fmla="*/ 21 w 21" name="T76"/>
                    <a:gd fmla="*/ 67 h 67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7" w="21">
                      <a:moveTo>
                        <a:pt x="21" y="67"/>
                      </a:moveTo>
                      <a:lnTo>
                        <a:pt x="21" y="64"/>
                      </a:lnTo>
                      <a:lnTo>
                        <a:pt x="14" y="55"/>
                      </a:lnTo>
                      <a:lnTo>
                        <a:pt x="16" y="52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6" y="50"/>
                      </a:lnTo>
                      <a:lnTo>
                        <a:pt x="16" y="48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40"/>
                      </a:lnTo>
                      <a:lnTo>
                        <a:pt x="7" y="43"/>
                      </a:lnTo>
                      <a:lnTo>
                        <a:pt x="2" y="33"/>
                      </a:lnTo>
                      <a:lnTo>
                        <a:pt x="7" y="26"/>
                      </a:lnTo>
                      <a:lnTo>
                        <a:pt x="9" y="28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21" y="4"/>
                      </a:lnTo>
                      <a:lnTo>
                        <a:pt x="21" y="0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2" y="19"/>
                      </a:lnTo>
                      <a:lnTo>
                        <a:pt x="14" y="24"/>
                      </a:lnTo>
                      <a:lnTo>
                        <a:pt x="12" y="26"/>
                      </a:lnTo>
                      <a:lnTo>
                        <a:pt x="7" y="21"/>
                      </a:lnTo>
                      <a:lnTo>
                        <a:pt x="0" y="33"/>
                      </a:lnTo>
                      <a:lnTo>
                        <a:pt x="7" y="48"/>
                      </a:lnTo>
                      <a:lnTo>
                        <a:pt x="12" y="40"/>
                      </a:lnTo>
                      <a:lnTo>
                        <a:pt x="14" y="45"/>
                      </a:lnTo>
                      <a:lnTo>
                        <a:pt x="12" y="48"/>
                      </a:lnTo>
                      <a:lnTo>
                        <a:pt x="14" y="52"/>
                      </a:lnTo>
                      <a:lnTo>
                        <a:pt x="14" y="55"/>
                      </a:lnTo>
                      <a:lnTo>
                        <a:pt x="21" y="67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1" name="Freeform 1902"/>
                <p:cNvSpPr/>
                <p:nvPr/>
              </p:nvSpPr>
              <p:spPr bwMode="auto">
                <a:xfrm>
                  <a:off x="1703" y="4209"/>
                  <a:ext cx="7" cy="21"/>
                </a:xfrm>
                <a:custGeom>
                  <a:gdLst>
                    <a:gd fmla="*/ 7 w 7" name="T0"/>
                    <a:gd fmla="*/ 0 h 21" name="T1"/>
                    <a:gd fmla="*/ 5 w 7" name="T2"/>
                    <a:gd fmla="*/ 2 h 21" name="T3"/>
                    <a:gd fmla="*/ 5 w 7" name="T4"/>
                    <a:gd fmla="*/ 9 h 21" name="T5"/>
                    <a:gd fmla="*/ 2 w 7" name="T6"/>
                    <a:gd fmla="*/ 9 h 21" name="T7"/>
                    <a:gd fmla="*/ 0 w 7" name="T8"/>
                    <a:gd fmla="*/ 9 h 21" name="T9"/>
                    <a:gd fmla="*/ 2 w 7" name="T10"/>
                    <a:gd fmla="*/ 12 h 21" name="T11"/>
                    <a:gd fmla="*/ 5 w 7" name="T12"/>
                    <a:gd fmla="*/ 12 h 21" name="T13"/>
                    <a:gd fmla="*/ 5 w 7" name="T14"/>
                    <a:gd fmla="*/ 16 h 21" name="T15"/>
                    <a:gd fmla="*/ 7 w 7" name="T16"/>
                    <a:gd fmla="*/ 21 h 21" name="T17"/>
                    <a:gd fmla="*/ 7 w 7" name="T18"/>
                    <a:gd fmla="*/ 0 h 2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1" w="7">
                      <a:moveTo>
                        <a:pt x="7" y="0"/>
                      </a:moveTo>
                      <a:lnTo>
                        <a:pt x="5" y="2"/>
                      </a:lnTo>
                      <a:lnTo>
                        <a:pt x="5" y="9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5" y="16"/>
                      </a:lnTo>
                      <a:lnTo>
                        <a:pt x="7" y="2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2" name="Freeform 1903"/>
                <p:cNvSpPr/>
                <p:nvPr/>
              </p:nvSpPr>
              <p:spPr bwMode="auto">
                <a:xfrm>
                  <a:off x="1689" y="4271"/>
                  <a:ext cx="21" cy="67"/>
                </a:xfrm>
                <a:custGeom>
                  <a:gdLst>
                    <a:gd fmla="*/ 21 w 21" name="T0"/>
                    <a:gd fmla="*/ 67 h 67" name="T1"/>
                    <a:gd fmla="*/ 21 w 21" name="T2"/>
                    <a:gd fmla="*/ 65 h 67" name="T3"/>
                    <a:gd fmla="*/ 14 w 21" name="T4"/>
                    <a:gd fmla="*/ 55 h 67" name="T5"/>
                    <a:gd fmla="*/ 16 w 21" name="T6"/>
                    <a:gd fmla="*/ 53 h 67" name="T7"/>
                    <a:gd fmla="*/ 14 w 21" name="T8"/>
                    <a:gd fmla="*/ 48 h 67" name="T9"/>
                    <a:gd fmla="*/ 14 w 21" name="T10"/>
                    <a:gd fmla="*/ 45 h 67" name="T11"/>
                    <a:gd fmla="*/ 16 w 21" name="T12"/>
                    <a:gd fmla="*/ 50 h 67" name="T13"/>
                    <a:gd fmla="*/ 16 w 21" name="T14"/>
                    <a:gd fmla="*/ 48 h 67" name="T15"/>
                    <a:gd fmla="*/ 9 w 21" name="T16"/>
                    <a:gd fmla="*/ 36 h 67" name="T17"/>
                    <a:gd fmla="*/ 9 w 21" name="T18"/>
                    <a:gd fmla="*/ 36 h 67" name="T19"/>
                    <a:gd fmla="*/ 9 w 21" name="T20"/>
                    <a:gd fmla="*/ 38 h 67" name="T21"/>
                    <a:gd fmla="*/ 7 w 21" name="T22"/>
                    <a:gd fmla="*/ 43 h 67" name="T23"/>
                    <a:gd fmla="*/ 2 w 21" name="T24"/>
                    <a:gd fmla="*/ 33 h 67" name="T25"/>
                    <a:gd fmla="*/ 7 w 21" name="T26"/>
                    <a:gd fmla="*/ 24 h 67" name="T27"/>
                    <a:gd fmla="*/ 9 w 21" name="T28"/>
                    <a:gd fmla="*/ 29 h 67" name="T29"/>
                    <a:gd fmla="*/ 9 w 21" name="T30"/>
                    <a:gd fmla="*/ 29 h 67" name="T31"/>
                    <a:gd fmla="*/ 9 w 21" name="T32"/>
                    <a:gd fmla="*/ 31 h 67" name="T33"/>
                    <a:gd fmla="*/ 16 w 21" name="T34"/>
                    <a:gd fmla="*/ 19 h 67" name="T35"/>
                    <a:gd fmla="*/ 16 w 21" name="T36"/>
                    <a:gd fmla="*/ 17 h 67" name="T37"/>
                    <a:gd fmla="*/ 14 w 21" name="T38"/>
                    <a:gd fmla="*/ 21 h 67" name="T39"/>
                    <a:gd fmla="*/ 14 w 21" name="T40"/>
                    <a:gd fmla="*/ 19 h 67" name="T41"/>
                    <a:gd fmla="*/ 16 w 21" name="T42"/>
                    <a:gd fmla="*/ 14 h 67" name="T43"/>
                    <a:gd fmla="*/ 14 w 21" name="T44"/>
                    <a:gd fmla="*/ 12 h 67" name="T45"/>
                    <a:gd fmla="*/ 21 w 21" name="T46"/>
                    <a:gd fmla="*/ 2 h 67" name="T47"/>
                    <a:gd fmla="*/ 21 w 21" name="T48"/>
                    <a:gd fmla="*/ 0 h 67" name="T49"/>
                    <a:gd fmla="*/ 14 w 21" name="T50"/>
                    <a:gd fmla="*/ 12 h 67" name="T51"/>
                    <a:gd fmla="*/ 14 w 21" name="T52"/>
                    <a:gd fmla="*/ 14 h 67" name="T53"/>
                    <a:gd fmla="*/ 12 w 21" name="T54"/>
                    <a:gd fmla="*/ 19 h 67" name="T55"/>
                    <a:gd fmla="*/ 14 w 21" name="T56"/>
                    <a:gd fmla="*/ 21 h 67" name="T57"/>
                    <a:gd fmla="*/ 12 w 21" name="T58"/>
                    <a:gd fmla="*/ 26 h 67" name="T59"/>
                    <a:gd fmla="*/ 7 w 21" name="T60"/>
                    <a:gd fmla="*/ 21 h 67" name="T61"/>
                    <a:gd fmla="*/ 0 w 21" name="T62"/>
                    <a:gd fmla="*/ 33 h 67" name="T63"/>
                    <a:gd fmla="*/ 7 w 21" name="T64"/>
                    <a:gd fmla="*/ 45 h 67" name="T65"/>
                    <a:gd fmla="*/ 12 w 21" name="T66"/>
                    <a:gd fmla="*/ 41 h 67" name="T67"/>
                    <a:gd fmla="*/ 14 w 21" name="T68"/>
                    <a:gd fmla="*/ 43 h 67" name="T69"/>
                    <a:gd fmla="*/ 12 w 21" name="T70"/>
                    <a:gd fmla="*/ 48 h 67" name="T71"/>
                    <a:gd fmla="*/ 14 w 21" name="T72"/>
                    <a:gd fmla="*/ 53 h 67" name="T73"/>
                    <a:gd fmla="*/ 14 w 21" name="T74"/>
                    <a:gd fmla="*/ 55 h 67" name="T75"/>
                    <a:gd fmla="*/ 21 w 21" name="T76"/>
                    <a:gd fmla="*/ 67 h 67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7" w="21">
                      <a:moveTo>
                        <a:pt x="21" y="67"/>
                      </a:moveTo>
                      <a:lnTo>
                        <a:pt x="21" y="65"/>
                      </a:lnTo>
                      <a:lnTo>
                        <a:pt x="14" y="55"/>
                      </a:lnTo>
                      <a:lnTo>
                        <a:pt x="16" y="53"/>
                      </a:lnTo>
                      <a:lnTo>
                        <a:pt x="14" y="48"/>
                      </a:lnTo>
                      <a:lnTo>
                        <a:pt x="14" y="45"/>
                      </a:lnTo>
                      <a:lnTo>
                        <a:pt x="16" y="50"/>
                      </a:lnTo>
                      <a:lnTo>
                        <a:pt x="16" y="48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7" y="43"/>
                      </a:lnTo>
                      <a:lnTo>
                        <a:pt x="2" y="33"/>
                      </a:lnTo>
                      <a:lnTo>
                        <a:pt x="7" y="24"/>
                      </a:lnTo>
                      <a:lnTo>
                        <a:pt x="9" y="29"/>
                      </a:lnTo>
                      <a:lnTo>
                        <a:pt x="9" y="29"/>
                      </a:lnTo>
                      <a:lnTo>
                        <a:pt x="9" y="31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4" y="21"/>
                      </a:lnTo>
                      <a:lnTo>
                        <a:pt x="14" y="19"/>
                      </a:lnTo>
                      <a:lnTo>
                        <a:pt x="16" y="14"/>
                      </a:lnTo>
                      <a:lnTo>
                        <a:pt x="14" y="1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14" y="12"/>
                      </a:lnTo>
                      <a:lnTo>
                        <a:pt x="14" y="14"/>
                      </a:lnTo>
                      <a:lnTo>
                        <a:pt x="12" y="19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7" y="21"/>
                      </a:lnTo>
                      <a:lnTo>
                        <a:pt x="0" y="33"/>
                      </a:lnTo>
                      <a:lnTo>
                        <a:pt x="7" y="45"/>
                      </a:lnTo>
                      <a:lnTo>
                        <a:pt x="12" y="41"/>
                      </a:lnTo>
                      <a:lnTo>
                        <a:pt x="14" y="43"/>
                      </a:lnTo>
                      <a:lnTo>
                        <a:pt x="12" y="48"/>
                      </a:lnTo>
                      <a:lnTo>
                        <a:pt x="14" y="53"/>
                      </a:lnTo>
                      <a:lnTo>
                        <a:pt x="14" y="55"/>
                      </a:lnTo>
                      <a:lnTo>
                        <a:pt x="21" y="67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3" name="Freeform 1904"/>
                <p:cNvSpPr/>
                <p:nvPr/>
              </p:nvSpPr>
              <p:spPr bwMode="auto">
                <a:xfrm>
                  <a:off x="1703" y="4292"/>
                  <a:ext cx="7" cy="22"/>
                </a:xfrm>
                <a:custGeom>
                  <a:gdLst>
                    <a:gd fmla="*/ 7 w 7" name="T0"/>
                    <a:gd fmla="*/ 0 h 22" name="T1"/>
                    <a:gd fmla="*/ 5 w 7" name="T2"/>
                    <a:gd fmla="*/ 5 h 22" name="T3"/>
                    <a:gd fmla="*/ 5 w 7" name="T4"/>
                    <a:gd fmla="*/ 10 h 22" name="T5"/>
                    <a:gd fmla="*/ 2 w 7" name="T6"/>
                    <a:gd fmla="*/ 10 h 22" name="T7"/>
                    <a:gd fmla="*/ 0 w 7" name="T8"/>
                    <a:gd fmla="*/ 12 h 22" name="T9"/>
                    <a:gd fmla="*/ 2 w 7" name="T10"/>
                    <a:gd fmla="*/ 15 h 22" name="T11"/>
                    <a:gd fmla="*/ 5 w 7" name="T12"/>
                    <a:gd fmla="*/ 15 h 22" name="T13"/>
                    <a:gd fmla="*/ 5 w 7" name="T14"/>
                    <a:gd fmla="*/ 20 h 22" name="T15"/>
                    <a:gd fmla="*/ 7 w 7" name="T16"/>
                    <a:gd fmla="*/ 22 h 22" name="T17"/>
                    <a:gd fmla="*/ 7 w 7" name="T18"/>
                    <a:gd fmla="*/ 0 h 2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2" w="7">
                      <a:moveTo>
                        <a:pt x="7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5" y="15"/>
                      </a:lnTo>
                      <a:lnTo>
                        <a:pt x="5" y="20"/>
                      </a:lnTo>
                      <a:lnTo>
                        <a:pt x="7" y="2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4" name="Freeform 1905"/>
                <p:cNvSpPr/>
                <p:nvPr/>
              </p:nvSpPr>
              <p:spPr bwMode="auto">
                <a:xfrm>
                  <a:off x="1689" y="4355"/>
                  <a:ext cx="21" cy="69"/>
                </a:xfrm>
                <a:custGeom>
                  <a:gdLst>
                    <a:gd fmla="*/ 21 w 21" name="T0"/>
                    <a:gd fmla="*/ 69 h 69" name="T1"/>
                    <a:gd fmla="*/ 21 w 21" name="T2"/>
                    <a:gd fmla="*/ 65 h 69" name="T3"/>
                    <a:gd fmla="*/ 14 w 21" name="T4"/>
                    <a:gd fmla="*/ 55 h 69" name="T5"/>
                    <a:gd fmla="*/ 16 w 21" name="T6"/>
                    <a:gd fmla="*/ 55 h 69" name="T7"/>
                    <a:gd fmla="*/ 14 w 21" name="T8"/>
                    <a:gd fmla="*/ 48 h 69" name="T9"/>
                    <a:gd fmla="*/ 14 w 21" name="T10"/>
                    <a:gd fmla="*/ 48 h 69" name="T11"/>
                    <a:gd fmla="*/ 16 w 21" name="T12"/>
                    <a:gd fmla="*/ 50 h 69" name="T13"/>
                    <a:gd fmla="*/ 16 w 21" name="T14"/>
                    <a:gd fmla="*/ 48 h 69" name="T15"/>
                    <a:gd fmla="*/ 9 w 21" name="T16"/>
                    <a:gd fmla="*/ 36 h 69" name="T17"/>
                    <a:gd fmla="*/ 9 w 21" name="T18"/>
                    <a:gd fmla="*/ 38 h 69" name="T19"/>
                    <a:gd fmla="*/ 9 w 21" name="T20"/>
                    <a:gd fmla="*/ 41 h 69" name="T21"/>
                    <a:gd fmla="*/ 7 w 21" name="T22"/>
                    <a:gd fmla="*/ 43 h 69" name="T23"/>
                    <a:gd fmla="*/ 2 w 21" name="T24"/>
                    <a:gd fmla="*/ 36 h 69" name="T25"/>
                    <a:gd fmla="*/ 7 w 21" name="T26"/>
                    <a:gd fmla="*/ 26 h 69" name="T27"/>
                    <a:gd fmla="*/ 9 w 21" name="T28"/>
                    <a:gd fmla="*/ 29 h 69" name="T29"/>
                    <a:gd fmla="*/ 9 w 21" name="T30"/>
                    <a:gd fmla="*/ 31 h 69" name="T31"/>
                    <a:gd fmla="*/ 9 w 21" name="T32"/>
                    <a:gd fmla="*/ 33 h 69" name="T33"/>
                    <a:gd fmla="*/ 16 w 21" name="T34"/>
                    <a:gd fmla="*/ 21 h 69" name="T35"/>
                    <a:gd fmla="*/ 16 w 21" name="T36"/>
                    <a:gd fmla="*/ 19 h 69" name="T37"/>
                    <a:gd fmla="*/ 14 w 21" name="T38"/>
                    <a:gd fmla="*/ 21 h 69" name="T39"/>
                    <a:gd fmla="*/ 14 w 21" name="T40"/>
                    <a:gd fmla="*/ 21 h 69" name="T41"/>
                    <a:gd fmla="*/ 16 w 21" name="T42"/>
                    <a:gd fmla="*/ 14 h 69" name="T43"/>
                    <a:gd fmla="*/ 14 w 21" name="T44"/>
                    <a:gd fmla="*/ 14 h 69" name="T45"/>
                    <a:gd fmla="*/ 21 w 21" name="T46"/>
                    <a:gd fmla="*/ 5 h 69" name="T47"/>
                    <a:gd fmla="*/ 21 w 21" name="T48"/>
                    <a:gd fmla="*/ 0 h 69" name="T49"/>
                    <a:gd fmla="*/ 14 w 21" name="T50"/>
                    <a:gd fmla="*/ 14 h 69" name="T51"/>
                    <a:gd fmla="*/ 14 w 21" name="T52"/>
                    <a:gd fmla="*/ 14 h 69" name="T53"/>
                    <a:gd fmla="*/ 12 w 21" name="T54"/>
                    <a:gd fmla="*/ 21 h 69" name="T55"/>
                    <a:gd fmla="*/ 14 w 21" name="T56"/>
                    <a:gd fmla="*/ 24 h 69" name="T57"/>
                    <a:gd fmla="*/ 12 w 21" name="T58"/>
                    <a:gd fmla="*/ 29 h 69" name="T59"/>
                    <a:gd fmla="*/ 7 w 21" name="T60"/>
                    <a:gd fmla="*/ 21 h 69" name="T61"/>
                    <a:gd fmla="*/ 0 w 21" name="T62"/>
                    <a:gd fmla="*/ 36 h 69" name="T63"/>
                    <a:gd fmla="*/ 7 w 21" name="T64"/>
                    <a:gd fmla="*/ 48 h 69" name="T65"/>
                    <a:gd fmla="*/ 12 w 21" name="T66"/>
                    <a:gd fmla="*/ 41 h 69" name="T67"/>
                    <a:gd fmla="*/ 14 w 21" name="T68"/>
                    <a:gd fmla="*/ 45 h 69" name="T69"/>
                    <a:gd fmla="*/ 12 w 21" name="T70"/>
                    <a:gd fmla="*/ 48 h 69" name="T71"/>
                    <a:gd fmla="*/ 14 w 21" name="T72"/>
                    <a:gd fmla="*/ 55 h 69" name="T73"/>
                    <a:gd fmla="*/ 14 w 21" name="T74"/>
                    <a:gd fmla="*/ 55 h 69" name="T75"/>
                    <a:gd fmla="*/ 21 w 21" name="T76"/>
                    <a:gd fmla="*/ 69 h 69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9" w="21">
                      <a:moveTo>
                        <a:pt x="21" y="69"/>
                      </a:moveTo>
                      <a:lnTo>
                        <a:pt x="21" y="65"/>
                      </a:lnTo>
                      <a:lnTo>
                        <a:pt x="14" y="55"/>
                      </a:lnTo>
                      <a:lnTo>
                        <a:pt x="16" y="55"/>
                      </a:lnTo>
                      <a:lnTo>
                        <a:pt x="14" y="48"/>
                      </a:lnTo>
                      <a:lnTo>
                        <a:pt x="14" y="48"/>
                      </a:lnTo>
                      <a:lnTo>
                        <a:pt x="16" y="50"/>
                      </a:lnTo>
                      <a:lnTo>
                        <a:pt x="16" y="48"/>
                      </a:lnTo>
                      <a:lnTo>
                        <a:pt x="9" y="36"/>
                      </a:lnTo>
                      <a:lnTo>
                        <a:pt x="9" y="38"/>
                      </a:lnTo>
                      <a:lnTo>
                        <a:pt x="9" y="41"/>
                      </a:lnTo>
                      <a:lnTo>
                        <a:pt x="7" y="43"/>
                      </a:lnTo>
                      <a:lnTo>
                        <a:pt x="2" y="36"/>
                      </a:lnTo>
                      <a:lnTo>
                        <a:pt x="7" y="26"/>
                      </a:lnTo>
                      <a:lnTo>
                        <a:pt x="9" y="29"/>
                      </a:lnTo>
                      <a:lnTo>
                        <a:pt x="9" y="31"/>
                      </a:lnTo>
                      <a:lnTo>
                        <a:pt x="9" y="33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4" y="21"/>
                      </a:lnTo>
                      <a:lnTo>
                        <a:pt x="14" y="21"/>
                      </a:lnTo>
                      <a:lnTo>
                        <a:pt x="16" y="14"/>
                      </a:lnTo>
                      <a:lnTo>
                        <a:pt x="14" y="14"/>
                      </a:lnTo>
                      <a:lnTo>
                        <a:pt x="21" y="5"/>
                      </a:lnTo>
                      <a:lnTo>
                        <a:pt x="21" y="0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2" y="21"/>
                      </a:lnTo>
                      <a:lnTo>
                        <a:pt x="14" y="24"/>
                      </a:lnTo>
                      <a:lnTo>
                        <a:pt x="12" y="29"/>
                      </a:lnTo>
                      <a:lnTo>
                        <a:pt x="7" y="21"/>
                      </a:lnTo>
                      <a:lnTo>
                        <a:pt x="0" y="36"/>
                      </a:lnTo>
                      <a:lnTo>
                        <a:pt x="7" y="48"/>
                      </a:lnTo>
                      <a:lnTo>
                        <a:pt x="12" y="41"/>
                      </a:lnTo>
                      <a:lnTo>
                        <a:pt x="14" y="45"/>
                      </a:lnTo>
                      <a:lnTo>
                        <a:pt x="12" y="48"/>
                      </a:lnTo>
                      <a:lnTo>
                        <a:pt x="14" y="55"/>
                      </a:lnTo>
                      <a:lnTo>
                        <a:pt x="14" y="55"/>
                      </a:lnTo>
                      <a:lnTo>
                        <a:pt x="21" y="69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5" name="Freeform 1906"/>
                <p:cNvSpPr/>
                <p:nvPr/>
              </p:nvSpPr>
              <p:spPr bwMode="auto">
                <a:xfrm>
                  <a:off x="1703" y="4379"/>
                  <a:ext cx="7" cy="21"/>
                </a:xfrm>
                <a:custGeom>
                  <a:gdLst>
                    <a:gd fmla="*/ 7 w 7" name="T0"/>
                    <a:gd fmla="*/ 0 h 21" name="T1"/>
                    <a:gd fmla="*/ 5 w 7" name="T2"/>
                    <a:gd fmla="*/ 5 h 21" name="T3"/>
                    <a:gd fmla="*/ 5 w 7" name="T4"/>
                    <a:gd fmla="*/ 9 h 21" name="T5"/>
                    <a:gd fmla="*/ 2 w 7" name="T6"/>
                    <a:gd fmla="*/ 9 h 21" name="T7"/>
                    <a:gd fmla="*/ 0 w 7" name="T8"/>
                    <a:gd fmla="*/ 12 h 21" name="T9"/>
                    <a:gd fmla="*/ 2 w 7" name="T10"/>
                    <a:gd fmla="*/ 12 h 21" name="T11"/>
                    <a:gd fmla="*/ 5 w 7" name="T12"/>
                    <a:gd fmla="*/ 12 h 21" name="T13"/>
                    <a:gd fmla="*/ 5 w 7" name="T14"/>
                    <a:gd fmla="*/ 17 h 21" name="T15"/>
                    <a:gd fmla="*/ 7 w 7" name="T16"/>
                    <a:gd fmla="*/ 21 h 21" name="T17"/>
                    <a:gd fmla="*/ 7 w 7" name="T18"/>
                    <a:gd fmla="*/ 0 h 2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1" w="7">
                      <a:moveTo>
                        <a:pt x="7" y="0"/>
                      </a:move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2" y="9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7" y="21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6" name="Freeform 1907"/>
                <p:cNvSpPr/>
                <p:nvPr/>
              </p:nvSpPr>
              <p:spPr bwMode="auto">
                <a:xfrm>
                  <a:off x="1689" y="4436"/>
                  <a:ext cx="21" cy="68"/>
                </a:xfrm>
                <a:custGeom>
                  <a:gdLst>
                    <a:gd fmla="*/ 21 w 21" name="T0"/>
                    <a:gd fmla="*/ 68 h 68" name="T1"/>
                    <a:gd fmla="*/ 21 w 21" name="T2"/>
                    <a:gd fmla="*/ 65 h 68" name="T3"/>
                    <a:gd fmla="*/ 14 w 21" name="T4"/>
                    <a:gd fmla="*/ 56 h 68" name="T5"/>
                    <a:gd fmla="*/ 16 w 21" name="T6"/>
                    <a:gd fmla="*/ 53 h 68" name="T7"/>
                    <a:gd fmla="*/ 14 w 21" name="T8"/>
                    <a:gd fmla="*/ 48 h 68" name="T9"/>
                    <a:gd fmla="*/ 14 w 21" name="T10"/>
                    <a:gd fmla="*/ 46 h 68" name="T11"/>
                    <a:gd fmla="*/ 16 w 21" name="T12"/>
                    <a:gd fmla="*/ 51 h 68" name="T13"/>
                    <a:gd fmla="*/ 16 w 21" name="T14"/>
                    <a:gd fmla="*/ 48 h 68" name="T15"/>
                    <a:gd fmla="*/ 9 w 21" name="T16"/>
                    <a:gd fmla="*/ 36 h 68" name="T17"/>
                    <a:gd fmla="*/ 9 w 21" name="T18"/>
                    <a:gd fmla="*/ 36 h 68" name="T19"/>
                    <a:gd fmla="*/ 9 w 21" name="T20"/>
                    <a:gd fmla="*/ 39 h 68" name="T21"/>
                    <a:gd fmla="*/ 7 w 21" name="T22"/>
                    <a:gd fmla="*/ 44 h 68" name="T23"/>
                    <a:gd fmla="*/ 2 w 21" name="T24"/>
                    <a:gd fmla="*/ 34 h 68" name="T25"/>
                    <a:gd fmla="*/ 7 w 21" name="T26"/>
                    <a:gd fmla="*/ 24 h 68" name="T27"/>
                    <a:gd fmla="*/ 9 w 21" name="T28"/>
                    <a:gd fmla="*/ 29 h 68" name="T29"/>
                    <a:gd fmla="*/ 9 w 21" name="T30"/>
                    <a:gd fmla="*/ 29 h 68" name="T31"/>
                    <a:gd fmla="*/ 9 w 21" name="T32"/>
                    <a:gd fmla="*/ 32 h 68" name="T33"/>
                    <a:gd fmla="*/ 16 w 21" name="T34"/>
                    <a:gd fmla="*/ 20 h 68" name="T35"/>
                    <a:gd fmla="*/ 16 w 21" name="T36"/>
                    <a:gd fmla="*/ 17 h 68" name="T37"/>
                    <a:gd fmla="*/ 14 w 21" name="T38"/>
                    <a:gd fmla="*/ 22 h 68" name="T39"/>
                    <a:gd fmla="*/ 14 w 21" name="T40"/>
                    <a:gd fmla="*/ 20 h 68" name="T41"/>
                    <a:gd fmla="*/ 16 w 21" name="T42"/>
                    <a:gd fmla="*/ 15 h 68" name="T43"/>
                    <a:gd fmla="*/ 14 w 21" name="T44"/>
                    <a:gd fmla="*/ 12 h 68" name="T45"/>
                    <a:gd fmla="*/ 21 w 21" name="T46"/>
                    <a:gd fmla="*/ 3 h 68" name="T47"/>
                    <a:gd fmla="*/ 21 w 21" name="T48"/>
                    <a:gd fmla="*/ 0 h 68" name="T49"/>
                    <a:gd fmla="*/ 14 w 21" name="T50"/>
                    <a:gd fmla="*/ 12 h 68" name="T51"/>
                    <a:gd fmla="*/ 14 w 21" name="T52"/>
                    <a:gd fmla="*/ 15 h 68" name="T53"/>
                    <a:gd fmla="*/ 12 w 21" name="T54"/>
                    <a:gd fmla="*/ 20 h 68" name="T55"/>
                    <a:gd fmla="*/ 14 w 21" name="T56"/>
                    <a:gd fmla="*/ 22 h 68" name="T57"/>
                    <a:gd fmla="*/ 12 w 21" name="T58"/>
                    <a:gd fmla="*/ 27 h 68" name="T59"/>
                    <a:gd fmla="*/ 7 w 21" name="T60"/>
                    <a:gd fmla="*/ 22 h 68" name="T61"/>
                    <a:gd fmla="*/ 0 w 21" name="T62"/>
                    <a:gd fmla="*/ 34 h 68" name="T63"/>
                    <a:gd fmla="*/ 7 w 21" name="T64"/>
                    <a:gd fmla="*/ 46 h 68" name="T65"/>
                    <a:gd fmla="*/ 12 w 21" name="T66"/>
                    <a:gd fmla="*/ 41 h 68" name="T67"/>
                    <a:gd fmla="*/ 14 w 21" name="T68"/>
                    <a:gd fmla="*/ 44 h 68" name="T69"/>
                    <a:gd fmla="*/ 12 w 21" name="T70"/>
                    <a:gd fmla="*/ 48 h 68" name="T71"/>
                    <a:gd fmla="*/ 14 w 21" name="T72"/>
                    <a:gd fmla="*/ 53 h 68" name="T73"/>
                    <a:gd fmla="*/ 14 w 21" name="T74"/>
                    <a:gd fmla="*/ 56 h 68" name="T75"/>
                    <a:gd fmla="*/ 21 w 21" name="T76"/>
                    <a:gd fmla="*/ 68 h 68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68" w="21">
                      <a:moveTo>
                        <a:pt x="21" y="68"/>
                      </a:moveTo>
                      <a:lnTo>
                        <a:pt x="21" y="65"/>
                      </a:lnTo>
                      <a:lnTo>
                        <a:pt x="14" y="56"/>
                      </a:lnTo>
                      <a:lnTo>
                        <a:pt x="16" y="53"/>
                      </a:lnTo>
                      <a:lnTo>
                        <a:pt x="14" y="48"/>
                      </a:lnTo>
                      <a:lnTo>
                        <a:pt x="14" y="46"/>
                      </a:lnTo>
                      <a:lnTo>
                        <a:pt x="16" y="51"/>
                      </a:lnTo>
                      <a:lnTo>
                        <a:pt x="16" y="48"/>
                      </a:lnTo>
                      <a:lnTo>
                        <a:pt x="9" y="36"/>
                      </a:lnTo>
                      <a:lnTo>
                        <a:pt x="9" y="36"/>
                      </a:lnTo>
                      <a:lnTo>
                        <a:pt x="9" y="39"/>
                      </a:lnTo>
                      <a:lnTo>
                        <a:pt x="7" y="44"/>
                      </a:lnTo>
                      <a:lnTo>
                        <a:pt x="2" y="34"/>
                      </a:lnTo>
                      <a:lnTo>
                        <a:pt x="7" y="24"/>
                      </a:lnTo>
                      <a:lnTo>
                        <a:pt x="9" y="29"/>
                      </a:lnTo>
                      <a:lnTo>
                        <a:pt x="9" y="29"/>
                      </a:lnTo>
                      <a:lnTo>
                        <a:pt x="9" y="32"/>
                      </a:lnTo>
                      <a:lnTo>
                        <a:pt x="16" y="20"/>
                      </a:lnTo>
                      <a:lnTo>
                        <a:pt x="16" y="17"/>
                      </a:lnTo>
                      <a:lnTo>
                        <a:pt x="14" y="22"/>
                      </a:lnTo>
                      <a:lnTo>
                        <a:pt x="14" y="20"/>
                      </a:lnTo>
                      <a:lnTo>
                        <a:pt x="16" y="15"/>
                      </a:lnTo>
                      <a:lnTo>
                        <a:pt x="14" y="12"/>
                      </a:lnTo>
                      <a:lnTo>
                        <a:pt x="21" y="3"/>
                      </a:lnTo>
                      <a:lnTo>
                        <a:pt x="21" y="0"/>
                      </a:lnTo>
                      <a:lnTo>
                        <a:pt x="14" y="12"/>
                      </a:lnTo>
                      <a:lnTo>
                        <a:pt x="14" y="15"/>
                      </a:lnTo>
                      <a:lnTo>
                        <a:pt x="12" y="20"/>
                      </a:lnTo>
                      <a:lnTo>
                        <a:pt x="14" y="22"/>
                      </a:lnTo>
                      <a:lnTo>
                        <a:pt x="12" y="27"/>
                      </a:lnTo>
                      <a:lnTo>
                        <a:pt x="7" y="22"/>
                      </a:lnTo>
                      <a:lnTo>
                        <a:pt x="0" y="34"/>
                      </a:lnTo>
                      <a:lnTo>
                        <a:pt x="7" y="46"/>
                      </a:lnTo>
                      <a:lnTo>
                        <a:pt x="12" y="41"/>
                      </a:lnTo>
                      <a:lnTo>
                        <a:pt x="14" y="44"/>
                      </a:lnTo>
                      <a:lnTo>
                        <a:pt x="12" y="48"/>
                      </a:lnTo>
                      <a:lnTo>
                        <a:pt x="14" y="53"/>
                      </a:lnTo>
                      <a:lnTo>
                        <a:pt x="14" y="56"/>
                      </a:lnTo>
                      <a:lnTo>
                        <a:pt x="21" y="68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7" name="Freeform 1908"/>
                <p:cNvSpPr/>
                <p:nvPr/>
              </p:nvSpPr>
              <p:spPr bwMode="auto">
                <a:xfrm>
                  <a:off x="1703" y="4458"/>
                  <a:ext cx="7" cy="22"/>
                </a:xfrm>
                <a:custGeom>
                  <a:gdLst>
                    <a:gd fmla="*/ 7 w 7" name="T0"/>
                    <a:gd fmla="*/ 0 h 22" name="T1"/>
                    <a:gd fmla="*/ 5 w 7" name="T2"/>
                    <a:gd fmla="*/ 5 h 22" name="T3"/>
                    <a:gd fmla="*/ 5 w 7" name="T4"/>
                    <a:gd fmla="*/ 10 h 22" name="T5"/>
                    <a:gd fmla="*/ 2 w 7" name="T6"/>
                    <a:gd fmla="*/ 10 h 22" name="T7"/>
                    <a:gd fmla="*/ 0 w 7" name="T8"/>
                    <a:gd fmla="*/ 12 h 22" name="T9"/>
                    <a:gd fmla="*/ 2 w 7" name="T10"/>
                    <a:gd fmla="*/ 14 h 22" name="T11"/>
                    <a:gd fmla="*/ 5 w 7" name="T12"/>
                    <a:gd fmla="*/ 14 h 22" name="T13"/>
                    <a:gd fmla="*/ 5 w 7" name="T14"/>
                    <a:gd fmla="*/ 19 h 22" name="T15"/>
                    <a:gd fmla="*/ 7 w 7" name="T16"/>
                    <a:gd fmla="*/ 22 h 22" name="T17"/>
                    <a:gd fmla="*/ 7 w 7" name="T18"/>
                    <a:gd fmla="*/ 0 h 2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22" w="7">
                      <a:moveTo>
                        <a:pt x="7" y="0"/>
                      </a:moveTo>
                      <a:lnTo>
                        <a:pt x="5" y="5"/>
                      </a:lnTo>
                      <a:lnTo>
                        <a:pt x="5" y="10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7" y="2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8" name="Freeform 1909"/>
                <p:cNvSpPr/>
                <p:nvPr/>
              </p:nvSpPr>
              <p:spPr bwMode="auto">
                <a:xfrm>
                  <a:off x="1585" y="4122"/>
                  <a:ext cx="21" cy="34"/>
                </a:xfrm>
                <a:custGeom>
                  <a:gdLst>
                    <a:gd fmla="*/ 0 w 21" name="T0"/>
                    <a:gd fmla="*/ 34 h 34" name="T1"/>
                    <a:gd fmla="*/ 0 w 21" name="T2"/>
                    <a:gd fmla="*/ 31 h 34" name="T3"/>
                    <a:gd fmla="*/ 7 w 21" name="T4"/>
                    <a:gd fmla="*/ 22 h 34" name="T5"/>
                    <a:gd fmla="*/ 5 w 21" name="T6"/>
                    <a:gd fmla="*/ 19 h 34" name="T7"/>
                    <a:gd fmla="*/ 7 w 21" name="T8"/>
                    <a:gd fmla="*/ 15 h 34" name="T9"/>
                    <a:gd fmla="*/ 7 w 21" name="T10"/>
                    <a:gd fmla="*/ 12 h 34" name="T11"/>
                    <a:gd fmla="*/ 5 w 21" name="T12"/>
                    <a:gd fmla="*/ 17 h 34" name="T13"/>
                    <a:gd fmla="*/ 5 w 21" name="T14"/>
                    <a:gd fmla="*/ 15 h 34" name="T15"/>
                    <a:gd fmla="*/ 12 w 21" name="T16"/>
                    <a:gd fmla="*/ 3 h 34" name="T17"/>
                    <a:gd fmla="*/ 12 w 21" name="T18"/>
                    <a:gd fmla="*/ 5 h 34" name="T19"/>
                    <a:gd fmla="*/ 12 w 21" name="T20"/>
                    <a:gd fmla="*/ 5 h 34" name="T21"/>
                    <a:gd fmla="*/ 14 w 21" name="T22"/>
                    <a:gd fmla="*/ 10 h 34" name="T23"/>
                    <a:gd fmla="*/ 19 w 21" name="T24"/>
                    <a:gd fmla="*/ 0 h 34" name="T25"/>
                    <a:gd fmla="*/ 21 w 21" name="T26"/>
                    <a:gd fmla="*/ 0 h 34" name="T27"/>
                    <a:gd fmla="*/ 14 w 21" name="T28"/>
                    <a:gd fmla="*/ 12 h 34" name="T29"/>
                    <a:gd fmla="*/ 9 w 21" name="T30"/>
                    <a:gd fmla="*/ 7 h 34" name="T31"/>
                    <a:gd fmla="*/ 7 w 21" name="T32"/>
                    <a:gd fmla="*/ 12 h 34" name="T33"/>
                    <a:gd fmla="*/ 9 w 21" name="T34"/>
                    <a:gd fmla="*/ 15 h 34" name="T35"/>
                    <a:gd fmla="*/ 7 w 21" name="T36"/>
                    <a:gd fmla="*/ 19 h 34" name="T37"/>
                    <a:gd fmla="*/ 7 w 21" name="T38"/>
                    <a:gd fmla="*/ 22 h 34" name="T39"/>
                    <a:gd fmla="*/ 0 w 21" name="T40"/>
                    <a:gd fmla="*/ 34 h 3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4" w="21">
                      <a:moveTo>
                        <a:pt x="0" y="34"/>
                      </a:moveTo>
                      <a:lnTo>
                        <a:pt x="0" y="31"/>
                      </a:lnTo>
                      <a:lnTo>
                        <a:pt x="7" y="22"/>
                      </a:lnTo>
                      <a:lnTo>
                        <a:pt x="5" y="19"/>
                      </a:lnTo>
                      <a:lnTo>
                        <a:pt x="7" y="15"/>
                      </a:lnTo>
                      <a:lnTo>
                        <a:pt x="7" y="12"/>
                      </a:lnTo>
                      <a:lnTo>
                        <a:pt x="5" y="17"/>
                      </a:lnTo>
                      <a:lnTo>
                        <a:pt x="5" y="15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4" y="1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14" y="12"/>
                      </a:lnTo>
                      <a:lnTo>
                        <a:pt x="9" y="7"/>
                      </a:lnTo>
                      <a:lnTo>
                        <a:pt x="7" y="12"/>
                      </a:lnTo>
                      <a:lnTo>
                        <a:pt x="9" y="15"/>
                      </a:lnTo>
                      <a:lnTo>
                        <a:pt x="7" y="19"/>
                      </a:lnTo>
                      <a:lnTo>
                        <a:pt x="7" y="22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9" name="Freeform 1910"/>
                <p:cNvSpPr/>
                <p:nvPr/>
              </p:nvSpPr>
              <p:spPr bwMode="auto">
                <a:xfrm>
                  <a:off x="1585" y="4122"/>
                  <a:ext cx="7" cy="12"/>
                </a:xfrm>
                <a:custGeom>
                  <a:gdLst>
                    <a:gd fmla="*/ 0 w 7" name="T0"/>
                    <a:gd fmla="*/ 0 h 12" name="T1"/>
                    <a:gd fmla="*/ 7 w 7" name="T2"/>
                    <a:gd fmla="*/ 0 h 12" name="T3"/>
                    <a:gd fmla="*/ 5 w 7" name="T4"/>
                    <a:gd fmla="*/ 3 h 12" name="T5"/>
                    <a:gd fmla="*/ 2 w 7" name="T6"/>
                    <a:gd fmla="*/ 3 h 12" name="T7"/>
                    <a:gd fmla="*/ 2 w 7" name="T8"/>
                    <a:gd fmla="*/ 7 h 12" name="T9"/>
                    <a:gd fmla="*/ 0 w 7" name="T10"/>
                    <a:gd fmla="*/ 12 h 12" name="T11"/>
                    <a:gd fmla="*/ 0 w 7" name="T12"/>
                    <a:gd fmla="*/ 0 h 1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2" w="7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2" y="7"/>
                      </a:lnTo>
                      <a:lnTo>
                        <a:pt x="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0" name="Freeform 1911"/>
                <p:cNvSpPr/>
                <p:nvPr/>
              </p:nvSpPr>
              <p:spPr bwMode="auto">
                <a:xfrm>
                  <a:off x="1689" y="4122"/>
                  <a:ext cx="21" cy="34"/>
                </a:xfrm>
                <a:custGeom>
                  <a:gdLst>
                    <a:gd fmla="*/ 21 w 21" name="T0"/>
                    <a:gd fmla="*/ 34 h 34" name="T1"/>
                    <a:gd fmla="*/ 21 w 21" name="T2"/>
                    <a:gd fmla="*/ 31 h 34" name="T3"/>
                    <a:gd fmla="*/ 14 w 21" name="T4"/>
                    <a:gd fmla="*/ 22 h 34" name="T5"/>
                    <a:gd fmla="*/ 16 w 21" name="T6"/>
                    <a:gd fmla="*/ 19 h 34" name="T7"/>
                    <a:gd fmla="*/ 14 w 21" name="T8"/>
                    <a:gd fmla="*/ 15 h 34" name="T9"/>
                    <a:gd fmla="*/ 14 w 21" name="T10"/>
                    <a:gd fmla="*/ 12 h 34" name="T11"/>
                    <a:gd fmla="*/ 16 w 21" name="T12"/>
                    <a:gd fmla="*/ 17 h 34" name="T13"/>
                    <a:gd fmla="*/ 16 w 21" name="T14"/>
                    <a:gd fmla="*/ 15 h 34" name="T15"/>
                    <a:gd fmla="*/ 9 w 21" name="T16"/>
                    <a:gd fmla="*/ 3 h 34" name="T17"/>
                    <a:gd fmla="*/ 9 w 21" name="T18"/>
                    <a:gd fmla="*/ 5 h 34" name="T19"/>
                    <a:gd fmla="*/ 9 w 21" name="T20"/>
                    <a:gd fmla="*/ 5 h 34" name="T21"/>
                    <a:gd fmla="*/ 7 w 21" name="T22"/>
                    <a:gd fmla="*/ 10 h 34" name="T23"/>
                    <a:gd fmla="*/ 2 w 21" name="T24"/>
                    <a:gd fmla="*/ 0 h 34" name="T25"/>
                    <a:gd fmla="*/ 0 w 21" name="T26"/>
                    <a:gd fmla="*/ 0 h 34" name="T27"/>
                    <a:gd fmla="*/ 7 w 21" name="T28"/>
                    <a:gd fmla="*/ 12 h 34" name="T29"/>
                    <a:gd fmla="*/ 12 w 21" name="T30"/>
                    <a:gd fmla="*/ 7 h 34" name="T31"/>
                    <a:gd fmla="*/ 14 w 21" name="T32"/>
                    <a:gd fmla="*/ 12 h 34" name="T33"/>
                    <a:gd fmla="*/ 12 w 21" name="T34"/>
                    <a:gd fmla="*/ 15 h 34" name="T35"/>
                    <a:gd fmla="*/ 14 w 21" name="T36"/>
                    <a:gd fmla="*/ 19 h 34" name="T37"/>
                    <a:gd fmla="*/ 14 w 21" name="T38"/>
                    <a:gd fmla="*/ 22 h 34" name="T39"/>
                    <a:gd fmla="*/ 21 w 21" name="T40"/>
                    <a:gd fmla="*/ 34 h 34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4" w="21">
                      <a:moveTo>
                        <a:pt x="21" y="34"/>
                      </a:moveTo>
                      <a:lnTo>
                        <a:pt x="21" y="31"/>
                      </a:lnTo>
                      <a:lnTo>
                        <a:pt x="14" y="22"/>
                      </a:lnTo>
                      <a:lnTo>
                        <a:pt x="16" y="19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6" y="17"/>
                      </a:lnTo>
                      <a:lnTo>
                        <a:pt x="16" y="15"/>
                      </a:lnTo>
                      <a:lnTo>
                        <a:pt x="9" y="3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7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7" y="12"/>
                      </a:lnTo>
                      <a:lnTo>
                        <a:pt x="12" y="7"/>
                      </a:lnTo>
                      <a:lnTo>
                        <a:pt x="14" y="12"/>
                      </a:lnTo>
                      <a:lnTo>
                        <a:pt x="12" y="15"/>
                      </a:lnTo>
                      <a:lnTo>
                        <a:pt x="14" y="19"/>
                      </a:lnTo>
                      <a:lnTo>
                        <a:pt x="14" y="22"/>
                      </a:lnTo>
                      <a:lnTo>
                        <a:pt x="21" y="34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1" name="Freeform 1912"/>
                <p:cNvSpPr/>
                <p:nvPr/>
              </p:nvSpPr>
              <p:spPr bwMode="auto">
                <a:xfrm>
                  <a:off x="1703" y="4122"/>
                  <a:ext cx="7" cy="12"/>
                </a:xfrm>
                <a:custGeom>
                  <a:gdLst>
                    <a:gd fmla="*/ 7 w 7" name="T0"/>
                    <a:gd fmla="*/ 0 h 12" name="T1"/>
                    <a:gd fmla="*/ 0 w 7" name="T2"/>
                    <a:gd fmla="*/ 0 h 12" name="T3"/>
                    <a:gd fmla="*/ 2 w 7" name="T4"/>
                    <a:gd fmla="*/ 3 h 12" name="T5"/>
                    <a:gd fmla="*/ 5 w 7" name="T6"/>
                    <a:gd fmla="*/ 3 h 12" name="T7"/>
                    <a:gd fmla="*/ 5 w 7" name="T8"/>
                    <a:gd fmla="*/ 7 h 12" name="T9"/>
                    <a:gd fmla="*/ 7 w 7" name="T10"/>
                    <a:gd fmla="*/ 12 h 12" name="T11"/>
                    <a:gd fmla="*/ 7 w 7" name="T12"/>
                    <a:gd fmla="*/ 0 h 1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2" w="7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5" y="7"/>
                      </a:lnTo>
                      <a:lnTo>
                        <a:pt x="7" y="12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2" name="Freeform 1913"/>
                <p:cNvSpPr/>
                <p:nvPr/>
              </p:nvSpPr>
              <p:spPr bwMode="auto">
                <a:xfrm>
                  <a:off x="1637" y="4573"/>
                  <a:ext cx="52" cy="12"/>
                </a:xfrm>
                <a:custGeom>
                  <a:gdLst>
                    <a:gd fmla="*/ 0 w 22" name="T0"/>
                    <a:gd fmla="*/ 5 h 5" name="T1"/>
                    <a:gd fmla="*/ 7 w 22" name="T2"/>
                    <a:gd fmla="*/ 1 h 5" name="T3"/>
                    <a:gd fmla="*/ 15 w 22" name="T4"/>
                    <a:gd fmla="*/ 3 h 5" name="T5"/>
                    <a:gd fmla="*/ 22 w 22" name="T6"/>
                    <a:gd fmla="*/ 1 h 5" name="T7"/>
                    <a:gd fmla="*/ 14 w 22" name="T8"/>
                    <a:gd fmla="*/ 4 h 5" name="T9"/>
                    <a:gd fmla="*/ 7 w 22" name="T10"/>
                    <a:gd fmla="*/ 3 h 5" name="T11"/>
                    <a:gd fmla="*/ 0 w 22" name="T12"/>
                    <a:gd fmla="*/ 5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22">
                      <a:moveTo>
                        <a:pt x="0" y="5"/>
                      </a:moveTo>
                      <a:cubicBezTo>
                        <a:pt x="0" y="5"/>
                        <a:pt x="2" y="2"/>
                        <a:pt x="7" y="1"/>
                      </a:cubicBezTo>
                      <a:cubicBezTo>
                        <a:pt x="12" y="0"/>
                        <a:pt x="12" y="3"/>
                        <a:pt x="15" y="3"/>
                      </a:cubicBezTo>
                      <a:cubicBezTo>
                        <a:pt x="18" y="3"/>
                        <a:pt x="22" y="1"/>
                        <a:pt x="22" y="1"/>
                      </a:cubicBezTo>
                      <a:cubicBezTo>
                        <a:pt x="22" y="1"/>
                        <a:pt x="18" y="5"/>
                        <a:pt x="14" y="4"/>
                      </a:cubicBezTo>
                      <a:cubicBezTo>
                        <a:pt x="11" y="4"/>
                        <a:pt x="10" y="3"/>
                        <a:pt x="7" y="3"/>
                      </a:cubicBezTo>
                      <a:cubicBezTo>
                        <a:pt x="3" y="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3" name="Freeform 1914"/>
                <p:cNvSpPr/>
                <p:nvPr/>
              </p:nvSpPr>
              <p:spPr bwMode="auto">
                <a:xfrm>
                  <a:off x="1606" y="4573"/>
                  <a:ext cx="52" cy="12"/>
                </a:xfrm>
                <a:custGeom>
                  <a:gdLst>
                    <a:gd fmla="*/ 22 w 22" name="T0"/>
                    <a:gd fmla="*/ 5 h 5" name="T1"/>
                    <a:gd fmla="*/ 16 w 22" name="T2"/>
                    <a:gd fmla="*/ 1 h 5" name="T3"/>
                    <a:gd fmla="*/ 7 w 22" name="T4"/>
                    <a:gd fmla="*/ 3 h 5" name="T5"/>
                    <a:gd fmla="*/ 0 w 22" name="T6"/>
                    <a:gd fmla="*/ 1 h 5" name="T7"/>
                    <a:gd fmla="*/ 8 w 22" name="T8"/>
                    <a:gd fmla="*/ 4 h 5" name="T9"/>
                    <a:gd fmla="*/ 16 w 22" name="T10"/>
                    <a:gd fmla="*/ 3 h 5" name="T11"/>
                    <a:gd fmla="*/ 22 w 22" name="T12"/>
                    <a:gd fmla="*/ 5 h 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5" w="22">
                      <a:moveTo>
                        <a:pt x="22" y="5"/>
                      </a:moveTo>
                      <a:cubicBezTo>
                        <a:pt x="22" y="5"/>
                        <a:pt x="20" y="2"/>
                        <a:pt x="16" y="1"/>
                      </a:cubicBezTo>
                      <a:cubicBezTo>
                        <a:pt x="11" y="0"/>
                        <a:pt x="10" y="3"/>
                        <a:pt x="7" y="3"/>
                      </a:cubicBezTo>
                      <a:cubicBezTo>
                        <a:pt x="5" y="3"/>
                        <a:pt x="0" y="1"/>
                        <a:pt x="0" y="1"/>
                      </a:cubicBezTo>
                      <a:cubicBezTo>
                        <a:pt x="0" y="1"/>
                        <a:pt x="5" y="5"/>
                        <a:pt x="8" y="4"/>
                      </a:cubicBezTo>
                      <a:cubicBezTo>
                        <a:pt x="11" y="4"/>
                        <a:pt x="12" y="3"/>
                        <a:pt x="16" y="3"/>
                      </a:cubicBezTo>
                      <a:cubicBezTo>
                        <a:pt x="19" y="3"/>
                        <a:pt x="22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4" name="Freeform 1915"/>
                <p:cNvSpPr/>
                <p:nvPr/>
              </p:nvSpPr>
              <p:spPr bwMode="auto">
                <a:xfrm>
                  <a:off x="1611" y="4561"/>
                  <a:ext cx="16" cy="17"/>
                </a:xfrm>
                <a:custGeom>
                  <a:gdLst>
                    <a:gd fmla="*/ 5 w 7" name="T0"/>
                    <a:gd fmla="*/ 5 h 7" name="T1"/>
                    <a:gd fmla="*/ 4 w 7" name="T2"/>
                    <a:gd fmla="*/ 0 h 7" name="T3"/>
                    <a:gd fmla="*/ 7 w 7" name="T4"/>
                    <a:gd fmla="*/ 7 h 7" name="T5"/>
                    <a:gd fmla="*/ 0 w 7" name="T6"/>
                    <a:gd fmla="*/ 5 h 7" name="T7"/>
                    <a:gd fmla="*/ 5 w 7" name="T8"/>
                    <a:gd fmla="*/ 5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5" y="5"/>
                      </a:moveTo>
                      <a:cubicBezTo>
                        <a:pt x="4" y="4"/>
                        <a:pt x="3" y="1"/>
                        <a:pt x="4" y="0"/>
                      </a:cubicBezTo>
                      <a:cubicBezTo>
                        <a:pt x="5" y="0"/>
                        <a:pt x="7" y="4"/>
                        <a:pt x="7" y="7"/>
                      </a:cubicBezTo>
                      <a:cubicBezTo>
                        <a:pt x="5" y="7"/>
                        <a:pt x="0" y="6"/>
                        <a:pt x="0" y="5"/>
                      </a:cubicBezTo>
                      <a:cubicBezTo>
                        <a:pt x="1" y="4"/>
                        <a:pt x="4" y="5"/>
                        <a:pt x="5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5" name="Freeform 1916"/>
                <p:cNvSpPr/>
                <p:nvPr/>
              </p:nvSpPr>
              <p:spPr bwMode="auto">
                <a:xfrm>
                  <a:off x="1604" y="4554"/>
                  <a:ext cx="16" cy="17"/>
                </a:xfrm>
                <a:custGeom>
                  <a:gdLst>
                    <a:gd fmla="*/ 5 w 7" name="T0"/>
                    <a:gd fmla="*/ 5 h 7" name="T1"/>
                    <a:gd fmla="*/ 5 w 7" name="T2"/>
                    <a:gd fmla="*/ 0 h 7" name="T3"/>
                    <a:gd fmla="*/ 6 w 7" name="T4"/>
                    <a:gd fmla="*/ 7 h 7" name="T5"/>
                    <a:gd fmla="*/ 1 w 7" name="T6"/>
                    <a:gd fmla="*/ 4 h 7" name="T7"/>
                    <a:gd fmla="*/ 5 w 7" name="T8"/>
                    <a:gd fmla="*/ 5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5" y="5"/>
                      </a:moveTo>
                      <a:cubicBezTo>
                        <a:pt x="4" y="4"/>
                        <a:pt x="4" y="1"/>
                        <a:pt x="5" y="0"/>
                      </a:cubicBezTo>
                      <a:cubicBezTo>
                        <a:pt x="6" y="0"/>
                        <a:pt x="7" y="4"/>
                        <a:pt x="6" y="7"/>
                      </a:cubicBezTo>
                      <a:cubicBezTo>
                        <a:pt x="5" y="7"/>
                        <a:pt x="0" y="5"/>
                        <a:pt x="1" y="4"/>
                      </a:cubicBezTo>
                      <a:cubicBezTo>
                        <a:pt x="1" y="3"/>
                        <a:pt x="4" y="4"/>
                        <a:pt x="5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6" name="Freeform 1917"/>
                <p:cNvSpPr/>
                <p:nvPr/>
              </p:nvSpPr>
              <p:spPr bwMode="auto">
                <a:xfrm>
                  <a:off x="1599" y="4547"/>
                  <a:ext cx="17" cy="17"/>
                </a:xfrm>
                <a:custGeom>
                  <a:gdLst>
                    <a:gd fmla="*/ 4 w 7" name="T0"/>
                    <a:gd fmla="*/ 5 h 7" name="T1"/>
                    <a:gd fmla="*/ 5 w 7" name="T2"/>
                    <a:gd fmla="*/ 0 h 7" name="T3"/>
                    <a:gd fmla="*/ 6 w 7" name="T4"/>
                    <a:gd fmla="*/ 7 h 7" name="T5"/>
                    <a:gd fmla="*/ 0 w 7" name="T6"/>
                    <a:gd fmla="*/ 4 h 7" name="T7"/>
                    <a:gd fmla="*/ 4 w 7" name="T8"/>
                    <a:gd fmla="*/ 5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4" y="5"/>
                      </a:moveTo>
                      <a:cubicBezTo>
                        <a:pt x="4" y="4"/>
                        <a:pt x="4" y="0"/>
                        <a:pt x="5" y="0"/>
                      </a:cubicBezTo>
                      <a:cubicBezTo>
                        <a:pt x="6" y="0"/>
                        <a:pt x="7" y="4"/>
                        <a:pt x="6" y="7"/>
                      </a:cubicBezTo>
                      <a:cubicBezTo>
                        <a:pt x="4" y="7"/>
                        <a:pt x="0" y="4"/>
                        <a:pt x="0" y="4"/>
                      </a:cubicBezTo>
                      <a:cubicBezTo>
                        <a:pt x="1" y="2"/>
                        <a:pt x="3" y="4"/>
                        <a:pt x="4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7" name="Freeform 1918"/>
                <p:cNvSpPr/>
                <p:nvPr/>
              </p:nvSpPr>
              <p:spPr bwMode="auto">
                <a:xfrm>
                  <a:off x="1594" y="4540"/>
                  <a:ext cx="17" cy="16"/>
                </a:xfrm>
                <a:custGeom>
                  <a:gdLst>
                    <a:gd fmla="*/ 5 w 7" name="T0"/>
                    <a:gd fmla="*/ 4 h 7" name="T1"/>
                    <a:gd fmla="*/ 5 w 7" name="T2"/>
                    <a:gd fmla="*/ 0 h 7" name="T3"/>
                    <a:gd fmla="*/ 5 w 7" name="T4"/>
                    <a:gd fmla="*/ 7 h 7" name="T5"/>
                    <a:gd fmla="*/ 0 w 7" name="T6"/>
                    <a:gd fmla="*/ 2 h 7" name="T7"/>
                    <a:gd fmla="*/ 5 w 7" name="T8"/>
                    <a:gd fmla="*/ 4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5" y="4"/>
                      </a:moveTo>
                      <a:cubicBezTo>
                        <a:pt x="4" y="3"/>
                        <a:pt x="5" y="0"/>
                        <a:pt x="5" y="0"/>
                      </a:cubicBezTo>
                      <a:cubicBezTo>
                        <a:pt x="6" y="0"/>
                        <a:pt x="7" y="4"/>
                        <a:pt x="5" y="7"/>
                      </a:cubicBezTo>
                      <a:cubicBezTo>
                        <a:pt x="4" y="7"/>
                        <a:pt x="0" y="3"/>
                        <a:pt x="0" y="2"/>
                      </a:cubicBezTo>
                      <a:cubicBezTo>
                        <a:pt x="1" y="2"/>
                        <a:pt x="4" y="3"/>
                        <a:pt x="5" y="4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8" name="Freeform 1919"/>
                <p:cNvSpPr/>
                <p:nvPr/>
              </p:nvSpPr>
              <p:spPr bwMode="auto">
                <a:xfrm>
                  <a:off x="1592" y="4530"/>
                  <a:ext cx="16" cy="17"/>
                </a:xfrm>
                <a:custGeom>
                  <a:gdLst>
                    <a:gd fmla="*/ 4 w 7" name="T0"/>
                    <a:gd fmla="*/ 5 h 7" name="T1"/>
                    <a:gd fmla="*/ 6 w 7" name="T2"/>
                    <a:gd fmla="*/ 0 h 7" name="T3"/>
                    <a:gd fmla="*/ 5 w 7" name="T4"/>
                    <a:gd fmla="*/ 7 h 7" name="T5"/>
                    <a:gd fmla="*/ 0 w 7" name="T6"/>
                    <a:gd fmla="*/ 2 h 7" name="T7"/>
                    <a:gd fmla="*/ 4 w 7" name="T8"/>
                    <a:gd fmla="*/ 5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4" y="5"/>
                      </a:moveTo>
                      <a:cubicBezTo>
                        <a:pt x="4" y="4"/>
                        <a:pt x="5" y="0"/>
                        <a:pt x="6" y="0"/>
                      </a:cubicBezTo>
                      <a:cubicBezTo>
                        <a:pt x="6" y="1"/>
                        <a:pt x="7" y="5"/>
                        <a:pt x="5" y="7"/>
                      </a:cubicBezTo>
                      <a:cubicBezTo>
                        <a:pt x="3" y="7"/>
                        <a:pt x="0" y="3"/>
                        <a:pt x="0" y="2"/>
                      </a:cubicBezTo>
                      <a:cubicBezTo>
                        <a:pt x="1" y="1"/>
                        <a:pt x="3" y="4"/>
                        <a:pt x="4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99" name="Freeform 1920"/>
                <p:cNvSpPr/>
                <p:nvPr/>
              </p:nvSpPr>
              <p:spPr bwMode="auto">
                <a:xfrm>
                  <a:off x="1597" y="4520"/>
                  <a:ext cx="7" cy="20"/>
                </a:xfrm>
                <a:custGeom>
                  <a:gdLst>
                    <a:gd fmla="*/ 3 w 3" name="T0"/>
                    <a:gd fmla="*/ 5 h 8" name="T1"/>
                    <a:gd fmla="*/ 0 w 3" name="T2"/>
                    <a:gd fmla="*/ 6 h 8" name="T3"/>
                    <a:gd fmla="*/ 0 w 3" name="T4"/>
                    <a:gd fmla="*/ 0 h 8" name="T5"/>
                    <a:gd fmla="*/ 3 w 3" name="T6"/>
                    <a:gd fmla="*/ 5 h 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" w="3">
                      <a:moveTo>
                        <a:pt x="3" y="5"/>
                      </a:moveTo>
                      <a:cubicBezTo>
                        <a:pt x="2" y="8"/>
                        <a:pt x="2" y="8"/>
                        <a:pt x="0" y="6"/>
                      </a:cubicBezTo>
                      <a:cubicBezTo>
                        <a:pt x="0" y="5"/>
                        <a:pt x="0" y="0"/>
                        <a:pt x="0" y="0"/>
                      </a:cubicBezTo>
                      <a:cubicBezTo>
                        <a:pt x="1" y="0"/>
                        <a:pt x="3" y="3"/>
                        <a:pt x="3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0" name="Freeform 1921"/>
                <p:cNvSpPr/>
                <p:nvPr/>
              </p:nvSpPr>
              <p:spPr bwMode="auto">
                <a:xfrm>
                  <a:off x="1668" y="4564"/>
                  <a:ext cx="16" cy="16"/>
                </a:xfrm>
                <a:custGeom>
                  <a:gdLst>
                    <a:gd fmla="*/ 2 w 7" name="T0"/>
                    <a:gd fmla="*/ 4 h 7" name="T1"/>
                    <a:gd fmla="*/ 3 w 7" name="T2"/>
                    <a:gd fmla="*/ 0 h 7" name="T3"/>
                    <a:gd fmla="*/ 0 w 7" name="T4"/>
                    <a:gd fmla="*/ 6 h 7" name="T5"/>
                    <a:gd fmla="*/ 7 w 7" name="T6"/>
                    <a:gd fmla="*/ 5 h 7" name="T7"/>
                    <a:gd fmla="*/ 2 w 7" name="T8"/>
                    <a:gd fmla="*/ 4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2" y="4"/>
                      </a:moveTo>
                      <a:cubicBezTo>
                        <a:pt x="3" y="4"/>
                        <a:pt x="4" y="0"/>
                        <a:pt x="3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2" y="7"/>
                        <a:pt x="7" y="6"/>
                        <a:pt x="7" y="5"/>
                      </a:cubicBezTo>
                      <a:cubicBezTo>
                        <a:pt x="6" y="4"/>
                        <a:pt x="4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1" name="Freeform 1922"/>
                <p:cNvSpPr/>
                <p:nvPr/>
              </p:nvSpPr>
              <p:spPr bwMode="auto">
                <a:xfrm>
                  <a:off x="1675" y="4556"/>
                  <a:ext cx="16" cy="17"/>
                </a:xfrm>
                <a:custGeom>
                  <a:gdLst>
                    <a:gd fmla="*/ 2 w 7" name="T0"/>
                    <a:gd fmla="*/ 4 h 7" name="T1"/>
                    <a:gd fmla="*/ 2 w 7" name="T2"/>
                    <a:gd fmla="*/ 0 h 7" name="T3"/>
                    <a:gd fmla="*/ 1 w 7" name="T4"/>
                    <a:gd fmla="*/ 7 h 7" name="T5"/>
                    <a:gd fmla="*/ 7 w 7" name="T6"/>
                    <a:gd fmla="*/ 4 h 7" name="T7"/>
                    <a:gd fmla="*/ 2 w 7" name="T8"/>
                    <a:gd fmla="*/ 4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2" y="4"/>
                      </a:moveTo>
                      <a:cubicBezTo>
                        <a:pt x="3" y="4"/>
                        <a:pt x="3" y="0"/>
                        <a:pt x="2" y="0"/>
                      </a:cubicBezTo>
                      <a:cubicBezTo>
                        <a:pt x="2" y="0"/>
                        <a:pt x="0" y="4"/>
                        <a:pt x="1" y="7"/>
                      </a:cubicBezTo>
                      <a:cubicBezTo>
                        <a:pt x="2" y="7"/>
                        <a:pt x="7" y="5"/>
                        <a:pt x="7" y="4"/>
                      </a:cubicBezTo>
                      <a:cubicBezTo>
                        <a:pt x="6" y="3"/>
                        <a:pt x="4" y="4"/>
                        <a:pt x="2" y="4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2" name="Freeform 1923"/>
                <p:cNvSpPr/>
                <p:nvPr/>
              </p:nvSpPr>
              <p:spPr bwMode="auto">
                <a:xfrm>
                  <a:off x="1679" y="4549"/>
                  <a:ext cx="17" cy="17"/>
                </a:xfrm>
                <a:custGeom>
                  <a:gdLst>
                    <a:gd fmla="*/ 3 w 7" name="T0"/>
                    <a:gd fmla="*/ 4 h 7" name="T1"/>
                    <a:gd fmla="*/ 2 w 7" name="T2"/>
                    <a:gd fmla="*/ 0 h 7" name="T3"/>
                    <a:gd fmla="*/ 1 w 7" name="T4"/>
                    <a:gd fmla="*/ 6 h 7" name="T5"/>
                    <a:gd fmla="*/ 7 w 7" name="T6"/>
                    <a:gd fmla="*/ 3 h 7" name="T7"/>
                    <a:gd fmla="*/ 3 w 7" name="T8"/>
                    <a:gd fmla="*/ 4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3" y="4"/>
                      </a:moveTo>
                      <a:cubicBezTo>
                        <a:pt x="3" y="3"/>
                        <a:pt x="3" y="0"/>
                        <a:pt x="2" y="0"/>
                      </a:cubicBezTo>
                      <a:cubicBezTo>
                        <a:pt x="2" y="0"/>
                        <a:pt x="0" y="4"/>
                        <a:pt x="1" y="6"/>
                      </a:cubicBezTo>
                      <a:cubicBezTo>
                        <a:pt x="3" y="7"/>
                        <a:pt x="7" y="4"/>
                        <a:pt x="7" y="3"/>
                      </a:cubicBezTo>
                      <a:cubicBezTo>
                        <a:pt x="6" y="2"/>
                        <a:pt x="4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3" name="Freeform 1924"/>
                <p:cNvSpPr/>
                <p:nvPr/>
              </p:nvSpPr>
              <p:spPr bwMode="auto">
                <a:xfrm>
                  <a:off x="1684" y="4540"/>
                  <a:ext cx="17" cy="16"/>
                </a:xfrm>
                <a:custGeom>
                  <a:gdLst>
                    <a:gd fmla="*/ 3 w 7" name="T0"/>
                    <a:gd fmla="*/ 5 h 7" name="T1"/>
                    <a:gd fmla="*/ 2 w 7" name="T2"/>
                    <a:gd fmla="*/ 0 h 7" name="T3"/>
                    <a:gd fmla="*/ 2 w 7" name="T4"/>
                    <a:gd fmla="*/ 7 h 7" name="T5"/>
                    <a:gd fmla="*/ 7 w 7" name="T6"/>
                    <a:gd fmla="*/ 3 h 7" name="T7"/>
                    <a:gd fmla="*/ 3 w 7" name="T8"/>
                    <a:gd fmla="*/ 5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3" y="5"/>
                      </a:moveTo>
                      <a:cubicBezTo>
                        <a:pt x="3" y="4"/>
                        <a:pt x="2" y="0"/>
                        <a:pt x="2" y="0"/>
                      </a:cubicBezTo>
                      <a:cubicBezTo>
                        <a:pt x="1" y="0"/>
                        <a:pt x="0" y="5"/>
                        <a:pt x="2" y="7"/>
                      </a:cubicBezTo>
                      <a:cubicBezTo>
                        <a:pt x="3" y="7"/>
                        <a:pt x="7" y="4"/>
                        <a:pt x="7" y="3"/>
                      </a:cubicBezTo>
                      <a:cubicBezTo>
                        <a:pt x="6" y="2"/>
                        <a:pt x="4" y="4"/>
                        <a:pt x="3" y="5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4" name="Freeform 1925"/>
                <p:cNvSpPr/>
                <p:nvPr/>
              </p:nvSpPr>
              <p:spPr bwMode="auto">
                <a:xfrm>
                  <a:off x="1686" y="4532"/>
                  <a:ext cx="17" cy="17"/>
                </a:xfrm>
                <a:custGeom>
                  <a:gdLst>
                    <a:gd fmla="*/ 3 w 7" name="T0"/>
                    <a:gd fmla="*/ 4 h 7" name="T1"/>
                    <a:gd fmla="*/ 1 w 7" name="T2"/>
                    <a:gd fmla="*/ 0 h 7" name="T3"/>
                    <a:gd fmla="*/ 2 w 7" name="T4"/>
                    <a:gd fmla="*/ 7 h 7" name="T5"/>
                    <a:gd fmla="*/ 7 w 7" name="T6"/>
                    <a:gd fmla="*/ 2 h 7" name="T7"/>
                    <a:gd fmla="*/ 3 w 7" name="T8"/>
                    <a:gd fmla="*/ 4 h 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7" w="7">
                      <a:moveTo>
                        <a:pt x="3" y="4"/>
                      </a:moveTo>
                      <a:cubicBezTo>
                        <a:pt x="3" y="3"/>
                        <a:pt x="2" y="0"/>
                        <a:pt x="1" y="0"/>
                      </a:cubicBezTo>
                      <a:cubicBezTo>
                        <a:pt x="1" y="0"/>
                        <a:pt x="0" y="4"/>
                        <a:pt x="2" y="7"/>
                      </a:cubicBezTo>
                      <a:cubicBezTo>
                        <a:pt x="4" y="6"/>
                        <a:pt x="7" y="2"/>
                        <a:pt x="7" y="2"/>
                      </a:cubicBezTo>
                      <a:cubicBezTo>
                        <a:pt x="6" y="1"/>
                        <a:pt x="4" y="3"/>
                        <a:pt x="3" y="4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5" name="Freeform 1926"/>
                <p:cNvSpPr/>
                <p:nvPr/>
              </p:nvSpPr>
              <p:spPr bwMode="auto">
                <a:xfrm>
                  <a:off x="1694" y="4523"/>
                  <a:ext cx="7" cy="19"/>
                </a:xfrm>
                <a:custGeom>
                  <a:gdLst>
                    <a:gd fmla="*/ 0 w 3" name="T0"/>
                    <a:gd fmla="*/ 4 h 8" name="T1"/>
                    <a:gd fmla="*/ 2 w 3" name="T2"/>
                    <a:gd fmla="*/ 5 h 8" name="T3"/>
                    <a:gd fmla="*/ 2 w 3" name="T4"/>
                    <a:gd fmla="*/ 0 h 8" name="T5"/>
                    <a:gd fmla="*/ 0 w 3" name="T6"/>
                    <a:gd fmla="*/ 4 h 8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8" w="3">
                      <a:moveTo>
                        <a:pt x="0" y="4"/>
                      </a:moveTo>
                      <a:cubicBezTo>
                        <a:pt x="0" y="8"/>
                        <a:pt x="0" y="8"/>
                        <a:pt x="2" y="5"/>
                      </a:cubicBezTo>
                      <a:cubicBezTo>
                        <a:pt x="3" y="4"/>
                        <a:pt x="3" y="0"/>
                        <a:pt x="2" y="0"/>
                      </a:cubicBezTo>
                      <a:cubicBezTo>
                        <a:pt x="1" y="0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6" name="Freeform 1927"/>
                <p:cNvSpPr/>
                <p:nvPr/>
              </p:nvSpPr>
              <p:spPr bwMode="auto">
                <a:xfrm>
                  <a:off x="1606" y="4396"/>
                  <a:ext cx="85" cy="69"/>
                </a:xfrm>
                <a:custGeom>
                  <a:gdLst>
                    <a:gd fmla="*/ 85 w 85" name="T0"/>
                    <a:gd fmla="*/ 48 h 69" name="T1"/>
                    <a:gd fmla="*/ 78 w 85" name="T2"/>
                    <a:gd fmla="*/ 48 h 69" name="T3"/>
                    <a:gd fmla="*/ 78 w 85" name="T4"/>
                    <a:gd fmla="*/ 52 h 69" name="T5"/>
                    <a:gd fmla="*/ 73 w 85" name="T6"/>
                    <a:gd fmla="*/ 52 h 69" name="T7"/>
                    <a:gd fmla="*/ 73 w 85" name="T8"/>
                    <a:gd fmla="*/ 57 h 69" name="T9"/>
                    <a:gd fmla="*/ 47 w 85" name="T10"/>
                    <a:gd fmla="*/ 57 h 69" name="T11"/>
                    <a:gd fmla="*/ 45 w 85" name="T12"/>
                    <a:gd fmla="*/ 62 h 69" name="T13"/>
                    <a:gd fmla="*/ 47 w 85" name="T14"/>
                    <a:gd fmla="*/ 67 h 69" name="T15"/>
                    <a:gd fmla="*/ 57 w 85" name="T16"/>
                    <a:gd fmla="*/ 67 h 69" name="T17"/>
                    <a:gd fmla="*/ 59 w 85" name="T18"/>
                    <a:gd fmla="*/ 62 h 69" name="T19"/>
                    <a:gd fmla="*/ 47 w 85" name="T20"/>
                    <a:gd fmla="*/ 62 h 69" name="T21"/>
                    <a:gd fmla="*/ 50 w 85" name="T22"/>
                    <a:gd fmla="*/ 60 h 69" name="T23"/>
                    <a:gd fmla="*/ 64 w 85" name="T24"/>
                    <a:gd fmla="*/ 60 h 69" name="T25"/>
                    <a:gd fmla="*/ 59 w 85" name="T26"/>
                    <a:gd fmla="*/ 69 h 69" name="T27"/>
                    <a:gd fmla="*/ 45 w 85" name="T28"/>
                    <a:gd fmla="*/ 69 h 69" name="T29"/>
                    <a:gd fmla="*/ 40 w 85" name="T30"/>
                    <a:gd fmla="*/ 67 h 69" name="T31"/>
                    <a:gd fmla="*/ 36 w 85" name="T32"/>
                    <a:gd fmla="*/ 69 h 69" name="T33"/>
                    <a:gd fmla="*/ 21 w 85" name="T34"/>
                    <a:gd fmla="*/ 69 h 69" name="T35"/>
                    <a:gd fmla="*/ 17 w 85" name="T36"/>
                    <a:gd fmla="*/ 60 h 69" name="T37"/>
                    <a:gd fmla="*/ 31 w 85" name="T38"/>
                    <a:gd fmla="*/ 60 h 69" name="T39"/>
                    <a:gd fmla="*/ 33 w 85" name="T40"/>
                    <a:gd fmla="*/ 62 h 69" name="T41"/>
                    <a:gd fmla="*/ 21 w 85" name="T42"/>
                    <a:gd fmla="*/ 62 h 69" name="T43"/>
                    <a:gd fmla="*/ 24 w 85" name="T44"/>
                    <a:gd fmla="*/ 67 h 69" name="T45"/>
                    <a:gd fmla="*/ 36 w 85" name="T46"/>
                    <a:gd fmla="*/ 67 h 69" name="T47"/>
                    <a:gd fmla="*/ 36 w 85" name="T48"/>
                    <a:gd fmla="*/ 62 h 69" name="T49"/>
                    <a:gd fmla="*/ 33 w 85" name="T50"/>
                    <a:gd fmla="*/ 57 h 69" name="T51"/>
                    <a:gd fmla="*/ 10 w 85" name="T52"/>
                    <a:gd fmla="*/ 57 h 69" name="T53"/>
                    <a:gd fmla="*/ 10 w 85" name="T54"/>
                    <a:gd fmla="*/ 52 h 69" name="T55"/>
                    <a:gd fmla="*/ 5 w 85" name="T56"/>
                    <a:gd fmla="*/ 52 h 69" name="T57"/>
                    <a:gd fmla="*/ 5 w 85" name="T58"/>
                    <a:gd fmla="*/ 48 h 69" name="T59"/>
                    <a:gd fmla="*/ 0 w 85" name="T60"/>
                    <a:gd fmla="*/ 48 h 69" name="T61"/>
                    <a:gd fmla="*/ 0 w 85" name="T62"/>
                    <a:gd fmla="*/ 21 h 69" name="T63"/>
                    <a:gd fmla="*/ 5 w 85" name="T64"/>
                    <a:gd fmla="*/ 21 h 69" name="T65"/>
                    <a:gd fmla="*/ 5 w 85" name="T66"/>
                    <a:gd fmla="*/ 16 h 69" name="T67"/>
                    <a:gd fmla="*/ 10 w 85" name="T68"/>
                    <a:gd fmla="*/ 16 h 69" name="T69"/>
                    <a:gd fmla="*/ 10 w 85" name="T70"/>
                    <a:gd fmla="*/ 12 h 69" name="T71"/>
                    <a:gd fmla="*/ 33 w 85" name="T72"/>
                    <a:gd fmla="*/ 12 h 69" name="T73"/>
                    <a:gd fmla="*/ 36 w 85" name="T74"/>
                    <a:gd fmla="*/ 7 h 69" name="T75"/>
                    <a:gd fmla="*/ 36 w 85" name="T76"/>
                    <a:gd fmla="*/ 4 h 69" name="T77"/>
                    <a:gd fmla="*/ 24 w 85" name="T78"/>
                    <a:gd fmla="*/ 4 h 69" name="T79"/>
                    <a:gd fmla="*/ 21 w 85" name="T80"/>
                    <a:gd fmla="*/ 7 h 69" name="T81"/>
                    <a:gd fmla="*/ 33 w 85" name="T82"/>
                    <a:gd fmla="*/ 7 h 69" name="T83"/>
                    <a:gd fmla="*/ 31 w 85" name="T84"/>
                    <a:gd fmla="*/ 9 h 69" name="T85"/>
                    <a:gd fmla="*/ 17 w 85" name="T86"/>
                    <a:gd fmla="*/ 9 h 69" name="T87"/>
                    <a:gd fmla="*/ 21 w 85" name="T88"/>
                    <a:gd fmla="*/ 0 h 69" name="T89"/>
                    <a:gd fmla="*/ 36 w 85" name="T90"/>
                    <a:gd fmla="*/ 0 h 69" name="T91"/>
                    <a:gd fmla="*/ 40 w 85" name="T92"/>
                    <a:gd fmla="*/ 4 h 69" name="T93"/>
                    <a:gd fmla="*/ 45 w 85" name="T94"/>
                    <a:gd fmla="*/ 0 h 69" name="T95"/>
                    <a:gd fmla="*/ 59 w 85" name="T96"/>
                    <a:gd fmla="*/ 0 h 69" name="T97"/>
                    <a:gd fmla="*/ 64 w 85" name="T98"/>
                    <a:gd fmla="*/ 9 h 69" name="T99"/>
                    <a:gd fmla="*/ 50 w 85" name="T100"/>
                    <a:gd fmla="*/ 9 h 69" name="T101"/>
                    <a:gd fmla="*/ 47 w 85" name="T102"/>
                    <a:gd fmla="*/ 7 h 69" name="T103"/>
                    <a:gd fmla="*/ 59 w 85" name="T104"/>
                    <a:gd fmla="*/ 7 h 69" name="T105"/>
                    <a:gd fmla="*/ 57 w 85" name="T106"/>
                    <a:gd fmla="*/ 4 h 69" name="T107"/>
                    <a:gd fmla="*/ 47 w 85" name="T108"/>
                    <a:gd fmla="*/ 4 h 69" name="T109"/>
                    <a:gd fmla="*/ 45 w 85" name="T110"/>
                    <a:gd fmla="*/ 7 h 69" name="T111"/>
                    <a:gd fmla="*/ 47 w 85" name="T112"/>
                    <a:gd fmla="*/ 12 h 69" name="T113"/>
                    <a:gd fmla="*/ 73 w 85" name="T114"/>
                    <a:gd fmla="*/ 12 h 69" name="T115"/>
                    <a:gd fmla="*/ 73 w 85" name="T116"/>
                    <a:gd fmla="*/ 16 h 69" name="T117"/>
                    <a:gd fmla="*/ 78 w 85" name="T118"/>
                    <a:gd fmla="*/ 16 h 69" name="T119"/>
                    <a:gd fmla="*/ 78 w 85" name="T120"/>
                    <a:gd fmla="*/ 21 h 69" name="T121"/>
                    <a:gd fmla="*/ 85 w 85" name="T122"/>
                    <a:gd fmla="*/ 21 h 69" name="T123"/>
                    <a:gd fmla="*/ 85 w 85" name="T124"/>
                    <a:gd fmla="*/ 48 h 69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69" w="85">
                      <a:moveTo>
                        <a:pt x="85" y="48"/>
                      </a:moveTo>
                      <a:lnTo>
                        <a:pt x="78" y="48"/>
                      </a:lnTo>
                      <a:lnTo>
                        <a:pt x="78" y="52"/>
                      </a:lnTo>
                      <a:lnTo>
                        <a:pt x="73" y="52"/>
                      </a:lnTo>
                      <a:lnTo>
                        <a:pt x="73" y="57"/>
                      </a:lnTo>
                      <a:lnTo>
                        <a:pt x="47" y="57"/>
                      </a:lnTo>
                      <a:lnTo>
                        <a:pt x="45" y="62"/>
                      </a:lnTo>
                      <a:lnTo>
                        <a:pt x="47" y="67"/>
                      </a:lnTo>
                      <a:lnTo>
                        <a:pt x="57" y="67"/>
                      </a:lnTo>
                      <a:lnTo>
                        <a:pt x="59" y="62"/>
                      </a:lnTo>
                      <a:lnTo>
                        <a:pt x="47" y="62"/>
                      </a:lnTo>
                      <a:lnTo>
                        <a:pt x="50" y="60"/>
                      </a:lnTo>
                      <a:lnTo>
                        <a:pt x="64" y="60"/>
                      </a:lnTo>
                      <a:lnTo>
                        <a:pt x="59" y="69"/>
                      </a:lnTo>
                      <a:lnTo>
                        <a:pt x="45" y="69"/>
                      </a:lnTo>
                      <a:lnTo>
                        <a:pt x="40" y="67"/>
                      </a:lnTo>
                      <a:lnTo>
                        <a:pt x="36" y="69"/>
                      </a:lnTo>
                      <a:lnTo>
                        <a:pt x="21" y="69"/>
                      </a:lnTo>
                      <a:lnTo>
                        <a:pt x="17" y="60"/>
                      </a:lnTo>
                      <a:lnTo>
                        <a:pt x="31" y="60"/>
                      </a:lnTo>
                      <a:lnTo>
                        <a:pt x="33" y="62"/>
                      </a:lnTo>
                      <a:lnTo>
                        <a:pt x="21" y="62"/>
                      </a:lnTo>
                      <a:lnTo>
                        <a:pt x="24" y="67"/>
                      </a:lnTo>
                      <a:lnTo>
                        <a:pt x="36" y="67"/>
                      </a:lnTo>
                      <a:lnTo>
                        <a:pt x="36" y="62"/>
                      </a:lnTo>
                      <a:lnTo>
                        <a:pt x="33" y="57"/>
                      </a:lnTo>
                      <a:lnTo>
                        <a:pt x="10" y="57"/>
                      </a:lnTo>
                      <a:lnTo>
                        <a:pt x="10" y="52"/>
                      </a:lnTo>
                      <a:lnTo>
                        <a:pt x="5" y="52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2"/>
                      </a:lnTo>
                      <a:lnTo>
                        <a:pt x="33" y="12"/>
                      </a:lnTo>
                      <a:lnTo>
                        <a:pt x="36" y="7"/>
                      </a:lnTo>
                      <a:lnTo>
                        <a:pt x="36" y="4"/>
                      </a:lnTo>
                      <a:lnTo>
                        <a:pt x="24" y="4"/>
                      </a:lnTo>
                      <a:lnTo>
                        <a:pt x="21" y="7"/>
                      </a:lnTo>
                      <a:lnTo>
                        <a:pt x="33" y="7"/>
                      </a:lnTo>
                      <a:lnTo>
                        <a:pt x="31" y="9"/>
                      </a:lnTo>
                      <a:lnTo>
                        <a:pt x="17" y="9"/>
                      </a:lnTo>
                      <a:lnTo>
                        <a:pt x="21" y="0"/>
                      </a:lnTo>
                      <a:lnTo>
                        <a:pt x="36" y="0"/>
                      </a:lnTo>
                      <a:lnTo>
                        <a:pt x="40" y="4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64" y="9"/>
                      </a:lnTo>
                      <a:lnTo>
                        <a:pt x="50" y="9"/>
                      </a:lnTo>
                      <a:lnTo>
                        <a:pt x="47" y="7"/>
                      </a:lnTo>
                      <a:lnTo>
                        <a:pt x="59" y="7"/>
                      </a:lnTo>
                      <a:lnTo>
                        <a:pt x="57" y="4"/>
                      </a:lnTo>
                      <a:lnTo>
                        <a:pt x="47" y="4"/>
                      </a:lnTo>
                      <a:lnTo>
                        <a:pt x="45" y="7"/>
                      </a:lnTo>
                      <a:lnTo>
                        <a:pt x="47" y="12"/>
                      </a:lnTo>
                      <a:lnTo>
                        <a:pt x="73" y="12"/>
                      </a:lnTo>
                      <a:lnTo>
                        <a:pt x="73" y="16"/>
                      </a:lnTo>
                      <a:lnTo>
                        <a:pt x="78" y="16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85" y="48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7" name="Freeform 1928"/>
                <p:cNvSpPr/>
                <p:nvPr/>
              </p:nvSpPr>
              <p:spPr bwMode="auto">
                <a:xfrm>
                  <a:off x="1606" y="4396"/>
                  <a:ext cx="85" cy="69"/>
                </a:xfrm>
                <a:custGeom>
                  <a:gdLst>
                    <a:gd fmla="*/ 85 w 85" name="T0"/>
                    <a:gd fmla="*/ 48 h 69" name="T1"/>
                    <a:gd fmla="*/ 78 w 85" name="T2"/>
                    <a:gd fmla="*/ 48 h 69" name="T3"/>
                    <a:gd fmla="*/ 78 w 85" name="T4"/>
                    <a:gd fmla="*/ 52 h 69" name="T5"/>
                    <a:gd fmla="*/ 73 w 85" name="T6"/>
                    <a:gd fmla="*/ 52 h 69" name="T7"/>
                    <a:gd fmla="*/ 73 w 85" name="T8"/>
                    <a:gd fmla="*/ 57 h 69" name="T9"/>
                    <a:gd fmla="*/ 47 w 85" name="T10"/>
                    <a:gd fmla="*/ 57 h 69" name="T11"/>
                    <a:gd fmla="*/ 45 w 85" name="T12"/>
                    <a:gd fmla="*/ 62 h 69" name="T13"/>
                    <a:gd fmla="*/ 47 w 85" name="T14"/>
                    <a:gd fmla="*/ 67 h 69" name="T15"/>
                    <a:gd fmla="*/ 57 w 85" name="T16"/>
                    <a:gd fmla="*/ 67 h 69" name="T17"/>
                    <a:gd fmla="*/ 59 w 85" name="T18"/>
                    <a:gd fmla="*/ 62 h 69" name="T19"/>
                    <a:gd fmla="*/ 47 w 85" name="T20"/>
                    <a:gd fmla="*/ 62 h 69" name="T21"/>
                    <a:gd fmla="*/ 50 w 85" name="T22"/>
                    <a:gd fmla="*/ 60 h 69" name="T23"/>
                    <a:gd fmla="*/ 64 w 85" name="T24"/>
                    <a:gd fmla="*/ 60 h 69" name="T25"/>
                    <a:gd fmla="*/ 59 w 85" name="T26"/>
                    <a:gd fmla="*/ 69 h 69" name="T27"/>
                    <a:gd fmla="*/ 45 w 85" name="T28"/>
                    <a:gd fmla="*/ 69 h 69" name="T29"/>
                    <a:gd fmla="*/ 40 w 85" name="T30"/>
                    <a:gd fmla="*/ 67 h 69" name="T31"/>
                    <a:gd fmla="*/ 36 w 85" name="T32"/>
                    <a:gd fmla="*/ 69 h 69" name="T33"/>
                    <a:gd fmla="*/ 21 w 85" name="T34"/>
                    <a:gd fmla="*/ 69 h 69" name="T35"/>
                    <a:gd fmla="*/ 17 w 85" name="T36"/>
                    <a:gd fmla="*/ 60 h 69" name="T37"/>
                    <a:gd fmla="*/ 31 w 85" name="T38"/>
                    <a:gd fmla="*/ 60 h 69" name="T39"/>
                    <a:gd fmla="*/ 33 w 85" name="T40"/>
                    <a:gd fmla="*/ 62 h 69" name="T41"/>
                    <a:gd fmla="*/ 21 w 85" name="T42"/>
                    <a:gd fmla="*/ 62 h 69" name="T43"/>
                    <a:gd fmla="*/ 24 w 85" name="T44"/>
                    <a:gd fmla="*/ 67 h 69" name="T45"/>
                    <a:gd fmla="*/ 36 w 85" name="T46"/>
                    <a:gd fmla="*/ 67 h 69" name="T47"/>
                    <a:gd fmla="*/ 36 w 85" name="T48"/>
                    <a:gd fmla="*/ 62 h 69" name="T49"/>
                    <a:gd fmla="*/ 33 w 85" name="T50"/>
                    <a:gd fmla="*/ 57 h 69" name="T51"/>
                    <a:gd fmla="*/ 10 w 85" name="T52"/>
                    <a:gd fmla="*/ 57 h 69" name="T53"/>
                    <a:gd fmla="*/ 10 w 85" name="T54"/>
                    <a:gd fmla="*/ 52 h 69" name="T55"/>
                    <a:gd fmla="*/ 5 w 85" name="T56"/>
                    <a:gd fmla="*/ 52 h 69" name="T57"/>
                    <a:gd fmla="*/ 5 w 85" name="T58"/>
                    <a:gd fmla="*/ 48 h 69" name="T59"/>
                    <a:gd fmla="*/ 0 w 85" name="T60"/>
                    <a:gd fmla="*/ 48 h 69" name="T61"/>
                    <a:gd fmla="*/ 0 w 85" name="T62"/>
                    <a:gd fmla="*/ 21 h 69" name="T63"/>
                    <a:gd fmla="*/ 5 w 85" name="T64"/>
                    <a:gd fmla="*/ 21 h 69" name="T65"/>
                    <a:gd fmla="*/ 5 w 85" name="T66"/>
                    <a:gd fmla="*/ 16 h 69" name="T67"/>
                    <a:gd fmla="*/ 10 w 85" name="T68"/>
                    <a:gd fmla="*/ 16 h 69" name="T69"/>
                    <a:gd fmla="*/ 10 w 85" name="T70"/>
                    <a:gd fmla="*/ 12 h 69" name="T71"/>
                    <a:gd fmla="*/ 33 w 85" name="T72"/>
                    <a:gd fmla="*/ 12 h 69" name="T73"/>
                    <a:gd fmla="*/ 36 w 85" name="T74"/>
                    <a:gd fmla="*/ 7 h 69" name="T75"/>
                    <a:gd fmla="*/ 36 w 85" name="T76"/>
                    <a:gd fmla="*/ 4 h 69" name="T77"/>
                    <a:gd fmla="*/ 24 w 85" name="T78"/>
                    <a:gd fmla="*/ 4 h 69" name="T79"/>
                    <a:gd fmla="*/ 21 w 85" name="T80"/>
                    <a:gd fmla="*/ 7 h 69" name="T81"/>
                    <a:gd fmla="*/ 33 w 85" name="T82"/>
                    <a:gd fmla="*/ 7 h 69" name="T83"/>
                    <a:gd fmla="*/ 31 w 85" name="T84"/>
                    <a:gd fmla="*/ 9 h 69" name="T85"/>
                    <a:gd fmla="*/ 17 w 85" name="T86"/>
                    <a:gd fmla="*/ 9 h 69" name="T87"/>
                    <a:gd fmla="*/ 21 w 85" name="T88"/>
                    <a:gd fmla="*/ 0 h 69" name="T89"/>
                    <a:gd fmla="*/ 36 w 85" name="T90"/>
                    <a:gd fmla="*/ 0 h 69" name="T91"/>
                    <a:gd fmla="*/ 40 w 85" name="T92"/>
                    <a:gd fmla="*/ 4 h 69" name="T93"/>
                    <a:gd fmla="*/ 45 w 85" name="T94"/>
                    <a:gd fmla="*/ 0 h 69" name="T95"/>
                    <a:gd fmla="*/ 59 w 85" name="T96"/>
                    <a:gd fmla="*/ 0 h 69" name="T97"/>
                    <a:gd fmla="*/ 64 w 85" name="T98"/>
                    <a:gd fmla="*/ 9 h 69" name="T99"/>
                    <a:gd fmla="*/ 50 w 85" name="T100"/>
                    <a:gd fmla="*/ 9 h 69" name="T101"/>
                    <a:gd fmla="*/ 47 w 85" name="T102"/>
                    <a:gd fmla="*/ 7 h 69" name="T103"/>
                    <a:gd fmla="*/ 59 w 85" name="T104"/>
                    <a:gd fmla="*/ 7 h 69" name="T105"/>
                    <a:gd fmla="*/ 57 w 85" name="T106"/>
                    <a:gd fmla="*/ 4 h 69" name="T107"/>
                    <a:gd fmla="*/ 47 w 85" name="T108"/>
                    <a:gd fmla="*/ 4 h 69" name="T109"/>
                    <a:gd fmla="*/ 45 w 85" name="T110"/>
                    <a:gd fmla="*/ 7 h 69" name="T111"/>
                    <a:gd fmla="*/ 47 w 85" name="T112"/>
                    <a:gd fmla="*/ 12 h 69" name="T113"/>
                    <a:gd fmla="*/ 73 w 85" name="T114"/>
                    <a:gd fmla="*/ 12 h 69" name="T115"/>
                    <a:gd fmla="*/ 73 w 85" name="T116"/>
                    <a:gd fmla="*/ 16 h 69" name="T117"/>
                    <a:gd fmla="*/ 78 w 85" name="T118"/>
                    <a:gd fmla="*/ 16 h 69" name="T119"/>
                    <a:gd fmla="*/ 78 w 85" name="T120"/>
                    <a:gd fmla="*/ 21 h 69" name="T121"/>
                    <a:gd fmla="*/ 85 w 85" name="T122"/>
                    <a:gd fmla="*/ 21 h 69" name="T123"/>
                    <a:gd fmla="*/ 85 w 85" name="T124"/>
                    <a:gd fmla="*/ 48 h 69" name="T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b="b" l="0" r="r" t="0"/>
                  <a:pathLst>
                    <a:path h="69" w="85">
                      <a:moveTo>
                        <a:pt x="85" y="48"/>
                      </a:moveTo>
                      <a:lnTo>
                        <a:pt x="78" y="48"/>
                      </a:lnTo>
                      <a:lnTo>
                        <a:pt x="78" y="52"/>
                      </a:lnTo>
                      <a:lnTo>
                        <a:pt x="73" y="52"/>
                      </a:lnTo>
                      <a:lnTo>
                        <a:pt x="73" y="57"/>
                      </a:lnTo>
                      <a:lnTo>
                        <a:pt x="47" y="57"/>
                      </a:lnTo>
                      <a:lnTo>
                        <a:pt x="45" y="62"/>
                      </a:lnTo>
                      <a:lnTo>
                        <a:pt x="47" y="67"/>
                      </a:lnTo>
                      <a:lnTo>
                        <a:pt x="57" y="67"/>
                      </a:lnTo>
                      <a:lnTo>
                        <a:pt x="59" y="62"/>
                      </a:lnTo>
                      <a:lnTo>
                        <a:pt x="47" y="62"/>
                      </a:lnTo>
                      <a:lnTo>
                        <a:pt x="50" y="60"/>
                      </a:lnTo>
                      <a:lnTo>
                        <a:pt x="64" y="60"/>
                      </a:lnTo>
                      <a:lnTo>
                        <a:pt x="59" y="69"/>
                      </a:lnTo>
                      <a:lnTo>
                        <a:pt x="45" y="69"/>
                      </a:lnTo>
                      <a:lnTo>
                        <a:pt x="40" y="67"/>
                      </a:lnTo>
                      <a:lnTo>
                        <a:pt x="36" y="69"/>
                      </a:lnTo>
                      <a:lnTo>
                        <a:pt x="21" y="69"/>
                      </a:lnTo>
                      <a:lnTo>
                        <a:pt x="17" y="60"/>
                      </a:lnTo>
                      <a:lnTo>
                        <a:pt x="31" y="60"/>
                      </a:lnTo>
                      <a:lnTo>
                        <a:pt x="33" y="62"/>
                      </a:lnTo>
                      <a:lnTo>
                        <a:pt x="21" y="62"/>
                      </a:lnTo>
                      <a:lnTo>
                        <a:pt x="24" y="67"/>
                      </a:lnTo>
                      <a:lnTo>
                        <a:pt x="36" y="67"/>
                      </a:lnTo>
                      <a:lnTo>
                        <a:pt x="36" y="62"/>
                      </a:lnTo>
                      <a:lnTo>
                        <a:pt x="33" y="57"/>
                      </a:lnTo>
                      <a:lnTo>
                        <a:pt x="10" y="57"/>
                      </a:lnTo>
                      <a:lnTo>
                        <a:pt x="10" y="52"/>
                      </a:lnTo>
                      <a:lnTo>
                        <a:pt x="5" y="52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0" y="21"/>
                      </a:lnTo>
                      <a:lnTo>
                        <a:pt x="5" y="21"/>
                      </a:lnTo>
                      <a:lnTo>
                        <a:pt x="5" y="16"/>
                      </a:lnTo>
                      <a:lnTo>
                        <a:pt x="10" y="16"/>
                      </a:lnTo>
                      <a:lnTo>
                        <a:pt x="10" y="12"/>
                      </a:lnTo>
                      <a:lnTo>
                        <a:pt x="33" y="12"/>
                      </a:lnTo>
                      <a:lnTo>
                        <a:pt x="36" y="7"/>
                      </a:lnTo>
                      <a:lnTo>
                        <a:pt x="36" y="4"/>
                      </a:lnTo>
                      <a:lnTo>
                        <a:pt x="24" y="4"/>
                      </a:lnTo>
                      <a:lnTo>
                        <a:pt x="21" y="7"/>
                      </a:lnTo>
                      <a:lnTo>
                        <a:pt x="33" y="7"/>
                      </a:lnTo>
                      <a:lnTo>
                        <a:pt x="31" y="9"/>
                      </a:lnTo>
                      <a:lnTo>
                        <a:pt x="17" y="9"/>
                      </a:lnTo>
                      <a:lnTo>
                        <a:pt x="21" y="0"/>
                      </a:lnTo>
                      <a:lnTo>
                        <a:pt x="36" y="0"/>
                      </a:lnTo>
                      <a:lnTo>
                        <a:pt x="40" y="4"/>
                      </a:lnTo>
                      <a:lnTo>
                        <a:pt x="45" y="0"/>
                      </a:lnTo>
                      <a:lnTo>
                        <a:pt x="59" y="0"/>
                      </a:lnTo>
                      <a:lnTo>
                        <a:pt x="64" y="9"/>
                      </a:lnTo>
                      <a:lnTo>
                        <a:pt x="50" y="9"/>
                      </a:lnTo>
                      <a:lnTo>
                        <a:pt x="47" y="7"/>
                      </a:lnTo>
                      <a:lnTo>
                        <a:pt x="59" y="7"/>
                      </a:lnTo>
                      <a:lnTo>
                        <a:pt x="57" y="4"/>
                      </a:lnTo>
                      <a:lnTo>
                        <a:pt x="47" y="4"/>
                      </a:lnTo>
                      <a:lnTo>
                        <a:pt x="45" y="7"/>
                      </a:lnTo>
                      <a:lnTo>
                        <a:pt x="47" y="12"/>
                      </a:lnTo>
                      <a:lnTo>
                        <a:pt x="73" y="12"/>
                      </a:lnTo>
                      <a:lnTo>
                        <a:pt x="73" y="16"/>
                      </a:lnTo>
                      <a:lnTo>
                        <a:pt x="78" y="16"/>
                      </a:lnTo>
                      <a:lnTo>
                        <a:pt x="78" y="21"/>
                      </a:lnTo>
                      <a:lnTo>
                        <a:pt x="85" y="21"/>
                      </a:lnTo>
                      <a:lnTo>
                        <a:pt x="85" y="48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8" name="Freeform 1929"/>
                <p:cNvSpPr/>
                <p:nvPr/>
              </p:nvSpPr>
              <p:spPr bwMode="auto">
                <a:xfrm>
                  <a:off x="1606" y="4403"/>
                  <a:ext cx="83" cy="55"/>
                </a:xfrm>
                <a:custGeom>
                  <a:gdLst>
                    <a:gd fmla="*/ 0 w 83" name="T0"/>
                    <a:gd fmla="*/ 19 h 55" name="T1"/>
                    <a:gd fmla="*/ 0 w 83" name="T2"/>
                    <a:gd fmla="*/ 38 h 55" name="T3"/>
                    <a:gd fmla="*/ 7 w 83" name="T4"/>
                    <a:gd fmla="*/ 38 h 55" name="T5"/>
                    <a:gd fmla="*/ 7 w 83" name="T6"/>
                    <a:gd fmla="*/ 43 h 55" name="T7"/>
                    <a:gd fmla="*/ 12 w 83" name="T8"/>
                    <a:gd fmla="*/ 43 h 55" name="T9"/>
                    <a:gd fmla="*/ 12 w 83" name="T10"/>
                    <a:gd fmla="*/ 48 h 55" name="T11"/>
                    <a:gd fmla="*/ 33 w 83" name="T12"/>
                    <a:gd fmla="*/ 48 h 55" name="T13"/>
                    <a:gd fmla="*/ 40 w 83" name="T14"/>
                    <a:gd fmla="*/ 55 h 55" name="T15"/>
                    <a:gd fmla="*/ 47 w 83" name="T16"/>
                    <a:gd fmla="*/ 48 h 55" name="T17"/>
                    <a:gd fmla="*/ 71 w 83" name="T18"/>
                    <a:gd fmla="*/ 48 h 55" name="T19"/>
                    <a:gd fmla="*/ 71 w 83" name="T20"/>
                    <a:gd fmla="*/ 43 h 55" name="T21"/>
                    <a:gd fmla="*/ 76 w 83" name="T22"/>
                    <a:gd fmla="*/ 43 h 55" name="T23"/>
                    <a:gd fmla="*/ 76 w 83" name="T24"/>
                    <a:gd fmla="*/ 38 h 55" name="T25"/>
                    <a:gd fmla="*/ 83 w 83" name="T26"/>
                    <a:gd fmla="*/ 38 h 55" name="T27"/>
                    <a:gd fmla="*/ 83 w 83" name="T28"/>
                    <a:gd fmla="*/ 19 h 55" name="T29"/>
                    <a:gd fmla="*/ 76 w 83" name="T30"/>
                    <a:gd fmla="*/ 19 h 55" name="T31"/>
                    <a:gd fmla="*/ 76 w 83" name="T32"/>
                    <a:gd fmla="*/ 12 h 55" name="T33"/>
                    <a:gd fmla="*/ 71 w 83" name="T34"/>
                    <a:gd fmla="*/ 12 h 55" name="T35"/>
                    <a:gd fmla="*/ 71 w 83" name="T36"/>
                    <a:gd fmla="*/ 7 h 55" name="T37"/>
                    <a:gd fmla="*/ 47 w 83" name="T38"/>
                    <a:gd fmla="*/ 7 h 55" name="T39"/>
                    <a:gd fmla="*/ 40 w 83" name="T40"/>
                    <a:gd fmla="*/ 0 h 55" name="T41"/>
                    <a:gd fmla="*/ 33 w 83" name="T42"/>
                    <a:gd fmla="*/ 7 h 55" name="T43"/>
                    <a:gd fmla="*/ 12 w 83" name="T44"/>
                    <a:gd fmla="*/ 7 h 55" name="T45"/>
                    <a:gd fmla="*/ 12 w 83" name="T46"/>
                    <a:gd fmla="*/ 12 h 55" name="T47"/>
                    <a:gd fmla="*/ 7 w 83" name="T48"/>
                    <a:gd fmla="*/ 12 h 55" name="T49"/>
                    <a:gd fmla="*/ 7 w 83" name="T50"/>
                    <a:gd fmla="*/ 19 h 55" name="T51"/>
                    <a:gd fmla="*/ 0 w 83" name="T52"/>
                    <a:gd fmla="*/ 19 h 55" name="T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b="b" l="0" r="r" t="0"/>
                  <a:pathLst>
                    <a:path h="55" w="83">
                      <a:moveTo>
                        <a:pt x="0" y="19"/>
                      </a:moveTo>
                      <a:lnTo>
                        <a:pt x="0" y="38"/>
                      </a:lnTo>
                      <a:lnTo>
                        <a:pt x="7" y="38"/>
                      </a:lnTo>
                      <a:lnTo>
                        <a:pt x="7" y="43"/>
                      </a:lnTo>
                      <a:lnTo>
                        <a:pt x="12" y="43"/>
                      </a:lnTo>
                      <a:lnTo>
                        <a:pt x="12" y="48"/>
                      </a:lnTo>
                      <a:lnTo>
                        <a:pt x="33" y="48"/>
                      </a:lnTo>
                      <a:lnTo>
                        <a:pt x="40" y="55"/>
                      </a:lnTo>
                      <a:lnTo>
                        <a:pt x="47" y="48"/>
                      </a:lnTo>
                      <a:lnTo>
                        <a:pt x="71" y="48"/>
                      </a:lnTo>
                      <a:lnTo>
                        <a:pt x="71" y="43"/>
                      </a:lnTo>
                      <a:lnTo>
                        <a:pt x="76" y="43"/>
                      </a:lnTo>
                      <a:lnTo>
                        <a:pt x="76" y="38"/>
                      </a:lnTo>
                      <a:lnTo>
                        <a:pt x="83" y="38"/>
                      </a:lnTo>
                      <a:lnTo>
                        <a:pt x="83" y="19"/>
                      </a:lnTo>
                      <a:lnTo>
                        <a:pt x="76" y="19"/>
                      </a:lnTo>
                      <a:lnTo>
                        <a:pt x="76" y="12"/>
                      </a:lnTo>
                      <a:lnTo>
                        <a:pt x="71" y="12"/>
                      </a:lnTo>
                      <a:lnTo>
                        <a:pt x="71" y="7"/>
                      </a:lnTo>
                      <a:lnTo>
                        <a:pt x="47" y="7"/>
                      </a:lnTo>
                      <a:lnTo>
                        <a:pt x="40" y="0"/>
                      </a:lnTo>
                      <a:lnTo>
                        <a:pt x="33" y="7"/>
                      </a:lnTo>
                      <a:lnTo>
                        <a:pt x="12" y="7"/>
                      </a:lnTo>
                      <a:lnTo>
                        <a:pt x="12" y="12"/>
                      </a:lnTo>
                      <a:lnTo>
                        <a:pt x="7" y="12"/>
                      </a:lnTo>
                      <a:lnTo>
                        <a:pt x="7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09" name="Freeform 1930"/>
                <p:cNvSpPr>
                  <a:spLocks noEditPoints="1"/>
                </p:cNvSpPr>
                <p:nvPr/>
              </p:nvSpPr>
              <p:spPr bwMode="auto">
                <a:xfrm>
                  <a:off x="1606" y="4400"/>
                  <a:ext cx="83" cy="60"/>
                </a:xfrm>
                <a:custGeom>
                  <a:gdLst>
                    <a:gd fmla="*/ 2 w 83" name="T0"/>
                    <a:gd fmla="*/ 41 h 60" name="T1"/>
                    <a:gd fmla="*/ 0 w 83" name="T2"/>
                    <a:gd fmla="*/ 41 h 60" name="T3"/>
                    <a:gd fmla="*/ 0 w 83" name="T4"/>
                    <a:gd fmla="*/ 39 h 60" name="T5"/>
                    <a:gd fmla="*/ 7 w 83" name="T6"/>
                    <a:gd fmla="*/ 39 h 60" name="T7"/>
                    <a:gd fmla="*/ 7 w 83" name="T8"/>
                    <a:gd fmla="*/ 46 h 60" name="T9"/>
                    <a:gd fmla="*/ 7 w 83" name="T10"/>
                    <a:gd fmla="*/ 46 h 60" name="T11"/>
                    <a:gd fmla="*/ 7 w 83" name="T12"/>
                    <a:gd fmla="*/ 44 h 60" name="T13"/>
                    <a:gd fmla="*/ 12 w 83" name="T14"/>
                    <a:gd fmla="*/ 44 h 60" name="T15"/>
                    <a:gd fmla="*/ 14 w 83" name="T16"/>
                    <a:gd fmla="*/ 51 h 60" name="T17"/>
                    <a:gd fmla="*/ 12 w 83" name="T18"/>
                    <a:gd fmla="*/ 53 h 60" name="T19"/>
                    <a:gd fmla="*/ 12 w 83" name="T20"/>
                    <a:gd fmla="*/ 51 h 60" name="T21"/>
                    <a:gd fmla="*/ 33 w 83" name="T22"/>
                    <a:gd fmla="*/ 51 h 60" name="T23"/>
                    <a:gd fmla="*/ 33 w 83" name="T24"/>
                    <a:gd fmla="*/ 51 h 60" name="T25"/>
                    <a:gd fmla="*/ 40 w 83" name="T26"/>
                    <a:gd fmla="*/ 60 h 60" name="T27"/>
                    <a:gd fmla="*/ 40 w 83" name="T28"/>
                    <a:gd fmla="*/ 58 h 60" name="T29"/>
                    <a:gd fmla="*/ 47 w 83" name="T30"/>
                    <a:gd fmla="*/ 51 h 60" name="T31"/>
                    <a:gd fmla="*/ 47 w 83" name="T32"/>
                    <a:gd fmla="*/ 51 h 60" name="T33"/>
                    <a:gd fmla="*/ 71 w 83" name="T34"/>
                    <a:gd fmla="*/ 53 h 60" name="T35"/>
                    <a:gd fmla="*/ 69 w 83" name="T36"/>
                    <a:gd fmla="*/ 46 h 60" name="T37"/>
                    <a:gd fmla="*/ 69 w 83" name="T38"/>
                    <a:gd fmla="*/ 44 h 60" name="T39"/>
                    <a:gd fmla="*/ 71 w 83" name="T40"/>
                    <a:gd fmla="*/ 44 h 60" name="T41"/>
                    <a:gd fmla="*/ 78 w 83" name="T42"/>
                    <a:gd fmla="*/ 46 h 60" name="T43"/>
                    <a:gd fmla="*/ 76 w 83" name="T44"/>
                    <a:gd fmla="*/ 41 h 60" name="T45"/>
                    <a:gd fmla="*/ 76 w 83" name="T46"/>
                    <a:gd fmla="*/ 39 h 60" name="T47"/>
                    <a:gd fmla="*/ 76 w 83" name="T48"/>
                    <a:gd fmla="*/ 39 h 60" name="T49"/>
                    <a:gd fmla="*/ 83 w 83" name="T50"/>
                    <a:gd fmla="*/ 41 h 60" name="T51"/>
                    <a:gd fmla="*/ 80 w 83" name="T52"/>
                    <a:gd fmla="*/ 22 h 60" name="T53"/>
                    <a:gd fmla="*/ 83 w 83" name="T54"/>
                    <a:gd fmla="*/ 20 h 60" name="T55"/>
                    <a:gd fmla="*/ 83 w 83" name="T56"/>
                    <a:gd fmla="*/ 22 h 60" name="T57"/>
                    <a:gd fmla="*/ 76 w 83" name="T58"/>
                    <a:gd fmla="*/ 22 h 60" name="T59"/>
                    <a:gd fmla="*/ 76 w 83" name="T60"/>
                    <a:gd fmla="*/ 15 h 60" name="T61"/>
                    <a:gd fmla="*/ 76 w 83" name="T62"/>
                    <a:gd fmla="*/ 15 h 60" name="T63"/>
                    <a:gd fmla="*/ 76 w 83" name="T64"/>
                    <a:gd fmla="*/ 17 h 60" name="T65"/>
                    <a:gd fmla="*/ 71 w 83" name="T66"/>
                    <a:gd fmla="*/ 17 h 60" name="T67"/>
                    <a:gd fmla="*/ 69 w 83" name="T68"/>
                    <a:gd fmla="*/ 10 h 60" name="T69"/>
                    <a:gd fmla="*/ 71 w 83" name="T70"/>
                    <a:gd fmla="*/ 8 h 60" name="T71"/>
                    <a:gd fmla="*/ 71 w 83" name="T72"/>
                    <a:gd fmla="*/ 12 h 60" name="T73"/>
                    <a:gd fmla="*/ 47 w 83" name="T74"/>
                    <a:gd fmla="*/ 12 h 60" name="T75"/>
                    <a:gd fmla="*/ 47 w 83" name="T76"/>
                    <a:gd fmla="*/ 12 h 60" name="T77"/>
                    <a:gd fmla="*/ 40 w 83" name="T78"/>
                    <a:gd fmla="*/ 0 h 60" name="T79"/>
                    <a:gd fmla="*/ 40 w 83" name="T80"/>
                    <a:gd fmla="*/ 3 h 60" name="T81"/>
                    <a:gd fmla="*/ 33 w 83" name="T82"/>
                    <a:gd fmla="*/ 12 h 60" name="T83"/>
                    <a:gd fmla="*/ 33 w 83" name="T84"/>
                    <a:gd fmla="*/ 12 h 60" name="T85"/>
                    <a:gd fmla="*/ 12 w 83" name="T86"/>
                    <a:gd fmla="*/ 8 h 60" name="T87"/>
                    <a:gd fmla="*/ 14 w 83" name="T88"/>
                    <a:gd fmla="*/ 15 h 60" name="T89"/>
                    <a:gd fmla="*/ 14 w 83" name="T90"/>
                    <a:gd fmla="*/ 17 h 60" name="T91"/>
                    <a:gd fmla="*/ 12 w 83" name="T92"/>
                    <a:gd fmla="*/ 17 h 60" name="T93"/>
                    <a:gd fmla="*/ 5 w 83" name="T94"/>
                    <a:gd fmla="*/ 15 h 60" name="T95"/>
                    <a:gd fmla="*/ 7 w 83" name="T96"/>
                    <a:gd fmla="*/ 22 h 60" name="T97"/>
                    <a:gd fmla="*/ 7 w 83" name="T98"/>
                    <a:gd fmla="*/ 22 h 60" name="T99"/>
                    <a:gd fmla="*/ 7 w 83" name="T100"/>
                    <a:gd fmla="*/ 22 h 60" name="T101"/>
                    <a:gd fmla="*/ 0 w 83" name="T102"/>
                    <a:gd fmla="*/ 20 h 60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60" w="83">
                      <a:moveTo>
                        <a:pt x="2" y="41"/>
                      </a:moveTo>
                      <a:lnTo>
                        <a:pt x="0" y="41"/>
                      </a:lnTo>
                      <a:lnTo>
                        <a:pt x="0" y="22"/>
                      </a:lnTo>
                      <a:lnTo>
                        <a:pt x="2" y="22"/>
                      </a:lnTo>
                      <a:lnTo>
                        <a:pt x="2" y="41"/>
                      </a:lnTo>
                      <a:close/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close/>
                      <a:moveTo>
                        <a:pt x="0" y="39"/>
                      </a:moveTo>
                      <a:lnTo>
                        <a:pt x="7" y="39"/>
                      </a:lnTo>
                      <a:lnTo>
                        <a:pt x="7" y="41"/>
                      </a:lnTo>
                      <a:lnTo>
                        <a:pt x="0" y="41"/>
                      </a:lnTo>
                      <a:lnTo>
                        <a:pt x="0" y="39"/>
                      </a:lnTo>
                      <a:close/>
                      <a:moveTo>
                        <a:pt x="7" y="39"/>
                      </a:moveTo>
                      <a:lnTo>
                        <a:pt x="7" y="39"/>
                      </a:lnTo>
                      <a:lnTo>
                        <a:pt x="7" y="41"/>
                      </a:lnTo>
                      <a:lnTo>
                        <a:pt x="7" y="41"/>
                      </a:lnTo>
                      <a:lnTo>
                        <a:pt x="7" y="39"/>
                      </a:lnTo>
                      <a:close/>
                      <a:moveTo>
                        <a:pt x="7" y="46"/>
                      </a:moveTo>
                      <a:lnTo>
                        <a:pt x="5" y="46"/>
                      </a:lnTo>
                      <a:lnTo>
                        <a:pt x="5" y="41"/>
                      </a:lnTo>
                      <a:lnTo>
                        <a:pt x="7" y="41"/>
                      </a:lnTo>
                      <a:lnTo>
                        <a:pt x="7" y="46"/>
                      </a:lnTo>
                      <a:close/>
                      <a:moveTo>
                        <a:pt x="7" y="46"/>
                      </a:moveTo>
                      <a:lnTo>
                        <a:pt x="5" y="46"/>
                      </a:lnTo>
                      <a:lnTo>
                        <a:pt x="5" y="46"/>
                      </a:lnTo>
                      <a:lnTo>
                        <a:pt x="7" y="46"/>
                      </a:lnTo>
                      <a:lnTo>
                        <a:pt x="7" y="46"/>
                      </a:lnTo>
                      <a:close/>
                      <a:moveTo>
                        <a:pt x="7" y="44"/>
                      </a:moveTo>
                      <a:lnTo>
                        <a:pt x="12" y="44"/>
                      </a:lnTo>
                      <a:lnTo>
                        <a:pt x="12" y="46"/>
                      </a:lnTo>
                      <a:lnTo>
                        <a:pt x="7" y="46"/>
                      </a:lnTo>
                      <a:lnTo>
                        <a:pt x="7" y="44"/>
                      </a:lnTo>
                      <a:close/>
                      <a:moveTo>
                        <a:pt x="12" y="44"/>
                      </a:moveTo>
                      <a:lnTo>
                        <a:pt x="14" y="44"/>
                      </a:lnTo>
                      <a:lnTo>
                        <a:pt x="14" y="46"/>
                      </a:lnTo>
                      <a:lnTo>
                        <a:pt x="12" y="46"/>
                      </a:lnTo>
                      <a:lnTo>
                        <a:pt x="12" y="44"/>
                      </a:lnTo>
                      <a:close/>
                      <a:moveTo>
                        <a:pt x="14" y="51"/>
                      </a:moveTo>
                      <a:lnTo>
                        <a:pt x="12" y="51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51"/>
                      </a:lnTo>
                      <a:close/>
                      <a:moveTo>
                        <a:pt x="12" y="53"/>
                      </a:moveTo>
                      <a:lnTo>
                        <a:pt x="12" y="53"/>
                      </a:lnTo>
                      <a:lnTo>
                        <a:pt x="12" y="51"/>
                      </a:lnTo>
                      <a:lnTo>
                        <a:pt x="12" y="51"/>
                      </a:lnTo>
                      <a:lnTo>
                        <a:pt x="12" y="53"/>
                      </a:lnTo>
                      <a:close/>
                      <a:moveTo>
                        <a:pt x="12" y="51"/>
                      </a:moveTo>
                      <a:lnTo>
                        <a:pt x="33" y="51"/>
                      </a:lnTo>
                      <a:lnTo>
                        <a:pt x="33" y="53"/>
                      </a:lnTo>
                      <a:lnTo>
                        <a:pt x="12" y="53"/>
                      </a:lnTo>
                      <a:lnTo>
                        <a:pt x="12" y="51"/>
                      </a:lnTo>
                      <a:close/>
                      <a:moveTo>
                        <a:pt x="33" y="51"/>
                      </a:move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lnTo>
                        <a:pt x="33" y="51"/>
                      </a:lnTo>
                      <a:close/>
                      <a:moveTo>
                        <a:pt x="33" y="51"/>
                      </a:moveTo>
                      <a:lnTo>
                        <a:pt x="40" y="58"/>
                      </a:lnTo>
                      <a:lnTo>
                        <a:pt x="40" y="60"/>
                      </a:lnTo>
                      <a:lnTo>
                        <a:pt x="31" y="51"/>
                      </a:lnTo>
                      <a:lnTo>
                        <a:pt x="33" y="51"/>
                      </a:lnTo>
                      <a:close/>
                      <a:moveTo>
                        <a:pt x="40" y="60"/>
                      </a:moveTo>
                      <a:lnTo>
                        <a:pt x="40" y="60"/>
                      </a:lnTo>
                      <a:lnTo>
                        <a:pt x="40" y="60"/>
                      </a:lnTo>
                      <a:lnTo>
                        <a:pt x="40" y="58"/>
                      </a:lnTo>
                      <a:lnTo>
                        <a:pt x="40" y="60"/>
                      </a:lnTo>
                      <a:close/>
                      <a:moveTo>
                        <a:pt x="40" y="58"/>
                      </a:moveTo>
                      <a:lnTo>
                        <a:pt x="47" y="51"/>
                      </a:lnTo>
                      <a:lnTo>
                        <a:pt x="50" y="51"/>
                      </a:lnTo>
                      <a:lnTo>
                        <a:pt x="40" y="60"/>
                      </a:lnTo>
                      <a:lnTo>
                        <a:pt x="40" y="58"/>
                      </a:lnTo>
                      <a:close/>
                      <a:moveTo>
                        <a:pt x="47" y="51"/>
                      </a:moveTo>
                      <a:lnTo>
                        <a:pt x="47" y="51"/>
                      </a:lnTo>
                      <a:lnTo>
                        <a:pt x="47" y="51"/>
                      </a:lnTo>
                      <a:lnTo>
                        <a:pt x="47" y="51"/>
                      </a:lnTo>
                      <a:lnTo>
                        <a:pt x="47" y="51"/>
                      </a:lnTo>
                      <a:close/>
                      <a:moveTo>
                        <a:pt x="47" y="51"/>
                      </a:moveTo>
                      <a:lnTo>
                        <a:pt x="71" y="51"/>
                      </a:lnTo>
                      <a:lnTo>
                        <a:pt x="71" y="53"/>
                      </a:lnTo>
                      <a:lnTo>
                        <a:pt x="47" y="53"/>
                      </a:lnTo>
                      <a:lnTo>
                        <a:pt x="47" y="51"/>
                      </a:lnTo>
                      <a:close/>
                      <a:moveTo>
                        <a:pt x="71" y="53"/>
                      </a:moveTo>
                      <a:lnTo>
                        <a:pt x="71" y="53"/>
                      </a:lnTo>
                      <a:lnTo>
                        <a:pt x="71" y="51"/>
                      </a:lnTo>
                      <a:lnTo>
                        <a:pt x="71" y="51"/>
                      </a:lnTo>
                      <a:lnTo>
                        <a:pt x="71" y="53"/>
                      </a:lnTo>
                      <a:close/>
                      <a:moveTo>
                        <a:pt x="69" y="46"/>
                      </a:moveTo>
                      <a:lnTo>
                        <a:pt x="71" y="46"/>
                      </a:lnTo>
                      <a:lnTo>
                        <a:pt x="71" y="51"/>
                      </a:lnTo>
                      <a:lnTo>
                        <a:pt x="69" y="51"/>
                      </a:lnTo>
                      <a:lnTo>
                        <a:pt x="69" y="46"/>
                      </a:lnTo>
                      <a:close/>
                      <a:moveTo>
                        <a:pt x="69" y="44"/>
                      </a:moveTo>
                      <a:lnTo>
                        <a:pt x="71" y="44"/>
                      </a:lnTo>
                      <a:lnTo>
                        <a:pt x="71" y="46"/>
                      </a:lnTo>
                      <a:lnTo>
                        <a:pt x="69" y="46"/>
                      </a:lnTo>
                      <a:lnTo>
                        <a:pt x="69" y="44"/>
                      </a:lnTo>
                      <a:close/>
                      <a:moveTo>
                        <a:pt x="71" y="44"/>
                      </a:moveTo>
                      <a:lnTo>
                        <a:pt x="76" y="44"/>
                      </a:lnTo>
                      <a:lnTo>
                        <a:pt x="76" y="46"/>
                      </a:lnTo>
                      <a:lnTo>
                        <a:pt x="71" y="46"/>
                      </a:lnTo>
                      <a:lnTo>
                        <a:pt x="71" y="44"/>
                      </a:lnTo>
                      <a:close/>
                      <a:moveTo>
                        <a:pt x="78" y="46"/>
                      </a:moveTo>
                      <a:lnTo>
                        <a:pt x="76" y="46"/>
                      </a:lnTo>
                      <a:lnTo>
                        <a:pt x="76" y="46"/>
                      </a:lnTo>
                      <a:lnTo>
                        <a:pt x="78" y="46"/>
                      </a:lnTo>
                      <a:lnTo>
                        <a:pt x="78" y="46"/>
                      </a:lnTo>
                      <a:close/>
                      <a:moveTo>
                        <a:pt x="76" y="41"/>
                      </a:moveTo>
                      <a:lnTo>
                        <a:pt x="78" y="41"/>
                      </a:lnTo>
                      <a:lnTo>
                        <a:pt x="78" y="46"/>
                      </a:lnTo>
                      <a:lnTo>
                        <a:pt x="76" y="46"/>
                      </a:lnTo>
                      <a:lnTo>
                        <a:pt x="76" y="41"/>
                      </a:lnTo>
                      <a:close/>
                      <a:moveTo>
                        <a:pt x="76" y="39"/>
                      </a:moveTo>
                      <a:lnTo>
                        <a:pt x="76" y="39"/>
                      </a:lnTo>
                      <a:lnTo>
                        <a:pt x="76" y="41"/>
                      </a:lnTo>
                      <a:lnTo>
                        <a:pt x="76" y="41"/>
                      </a:lnTo>
                      <a:lnTo>
                        <a:pt x="76" y="39"/>
                      </a:lnTo>
                      <a:close/>
                      <a:moveTo>
                        <a:pt x="76" y="39"/>
                      </a:moveTo>
                      <a:lnTo>
                        <a:pt x="83" y="39"/>
                      </a:lnTo>
                      <a:lnTo>
                        <a:pt x="83" y="41"/>
                      </a:lnTo>
                      <a:lnTo>
                        <a:pt x="76" y="41"/>
                      </a:lnTo>
                      <a:lnTo>
                        <a:pt x="76" y="39"/>
                      </a:lnTo>
                      <a:close/>
                      <a:moveTo>
                        <a:pt x="83" y="41"/>
                      </a:moveTo>
                      <a:lnTo>
                        <a:pt x="83" y="41"/>
                      </a:lnTo>
                      <a:lnTo>
                        <a:pt x="83" y="41"/>
                      </a:lnTo>
                      <a:lnTo>
                        <a:pt x="83" y="41"/>
                      </a:lnTo>
                      <a:lnTo>
                        <a:pt x="83" y="41"/>
                      </a:lnTo>
                      <a:close/>
                      <a:moveTo>
                        <a:pt x="80" y="22"/>
                      </a:moveTo>
                      <a:lnTo>
                        <a:pt x="83" y="22"/>
                      </a:lnTo>
                      <a:lnTo>
                        <a:pt x="83" y="41"/>
                      </a:lnTo>
                      <a:lnTo>
                        <a:pt x="80" y="41"/>
                      </a:lnTo>
                      <a:lnTo>
                        <a:pt x="80" y="22"/>
                      </a:lnTo>
                      <a:close/>
                      <a:moveTo>
                        <a:pt x="83" y="20"/>
                      </a:moveTo>
                      <a:lnTo>
                        <a:pt x="83" y="20"/>
                      </a:lnTo>
                      <a:lnTo>
                        <a:pt x="83" y="22"/>
                      </a:lnTo>
                      <a:lnTo>
                        <a:pt x="83" y="22"/>
                      </a:lnTo>
                      <a:lnTo>
                        <a:pt x="83" y="20"/>
                      </a:lnTo>
                      <a:close/>
                      <a:moveTo>
                        <a:pt x="83" y="22"/>
                      </a:moveTo>
                      <a:lnTo>
                        <a:pt x="76" y="22"/>
                      </a:lnTo>
                      <a:lnTo>
                        <a:pt x="76" y="20"/>
                      </a:lnTo>
                      <a:lnTo>
                        <a:pt x="83" y="20"/>
                      </a:lnTo>
                      <a:lnTo>
                        <a:pt x="83" y="22"/>
                      </a:lnTo>
                      <a:close/>
                      <a:moveTo>
                        <a:pt x="76" y="22"/>
                      </a:moveTo>
                      <a:lnTo>
                        <a:pt x="76" y="22"/>
                      </a:lnTo>
                      <a:lnTo>
                        <a:pt x="76" y="22"/>
                      </a:lnTo>
                      <a:lnTo>
                        <a:pt x="76" y="22"/>
                      </a:lnTo>
                      <a:lnTo>
                        <a:pt x="76" y="22"/>
                      </a:lnTo>
                      <a:close/>
                      <a:moveTo>
                        <a:pt x="76" y="15"/>
                      </a:moveTo>
                      <a:lnTo>
                        <a:pt x="78" y="15"/>
                      </a:lnTo>
                      <a:lnTo>
                        <a:pt x="78" y="22"/>
                      </a:lnTo>
                      <a:lnTo>
                        <a:pt x="76" y="22"/>
                      </a:lnTo>
                      <a:lnTo>
                        <a:pt x="76" y="15"/>
                      </a:lnTo>
                      <a:close/>
                      <a:moveTo>
                        <a:pt x="76" y="15"/>
                      </a:moveTo>
                      <a:lnTo>
                        <a:pt x="78" y="15"/>
                      </a:lnTo>
                      <a:lnTo>
                        <a:pt x="78" y="15"/>
                      </a:lnTo>
                      <a:lnTo>
                        <a:pt x="76" y="15"/>
                      </a:lnTo>
                      <a:lnTo>
                        <a:pt x="76" y="15"/>
                      </a:lnTo>
                      <a:close/>
                      <a:moveTo>
                        <a:pt x="76" y="17"/>
                      </a:moveTo>
                      <a:lnTo>
                        <a:pt x="71" y="17"/>
                      </a:lnTo>
                      <a:lnTo>
                        <a:pt x="71" y="15"/>
                      </a:lnTo>
                      <a:lnTo>
                        <a:pt x="76" y="15"/>
                      </a:lnTo>
                      <a:lnTo>
                        <a:pt x="76" y="17"/>
                      </a:lnTo>
                      <a:close/>
                      <a:moveTo>
                        <a:pt x="71" y="17"/>
                      </a:moveTo>
                      <a:lnTo>
                        <a:pt x="69" y="17"/>
                      </a:lnTo>
                      <a:lnTo>
                        <a:pt x="69" y="15"/>
                      </a:lnTo>
                      <a:lnTo>
                        <a:pt x="71" y="15"/>
                      </a:lnTo>
                      <a:lnTo>
                        <a:pt x="71" y="17"/>
                      </a:lnTo>
                      <a:close/>
                      <a:moveTo>
                        <a:pt x="69" y="10"/>
                      </a:moveTo>
                      <a:lnTo>
                        <a:pt x="71" y="10"/>
                      </a:lnTo>
                      <a:lnTo>
                        <a:pt x="71" y="15"/>
                      </a:lnTo>
                      <a:lnTo>
                        <a:pt x="69" y="15"/>
                      </a:lnTo>
                      <a:lnTo>
                        <a:pt x="69" y="10"/>
                      </a:lnTo>
                      <a:close/>
                      <a:moveTo>
                        <a:pt x="71" y="8"/>
                      </a:moveTo>
                      <a:lnTo>
                        <a:pt x="71" y="8"/>
                      </a:lnTo>
                      <a:lnTo>
                        <a:pt x="71" y="10"/>
                      </a:lnTo>
                      <a:lnTo>
                        <a:pt x="71" y="10"/>
                      </a:lnTo>
                      <a:lnTo>
                        <a:pt x="71" y="8"/>
                      </a:lnTo>
                      <a:close/>
                      <a:moveTo>
                        <a:pt x="71" y="12"/>
                      </a:moveTo>
                      <a:lnTo>
                        <a:pt x="47" y="12"/>
                      </a:lnTo>
                      <a:lnTo>
                        <a:pt x="47" y="8"/>
                      </a:lnTo>
                      <a:lnTo>
                        <a:pt x="71" y="8"/>
                      </a:lnTo>
                      <a:lnTo>
                        <a:pt x="71" y="12"/>
                      </a:lnTo>
                      <a:close/>
                      <a:moveTo>
                        <a:pt x="47" y="12"/>
                      </a:moveTo>
                      <a:lnTo>
                        <a:pt x="47" y="12"/>
                      </a:lnTo>
                      <a:lnTo>
                        <a:pt x="47" y="12"/>
                      </a:lnTo>
                      <a:lnTo>
                        <a:pt x="47" y="10"/>
                      </a:lnTo>
                      <a:lnTo>
                        <a:pt x="47" y="12"/>
                      </a:lnTo>
                      <a:close/>
                      <a:moveTo>
                        <a:pt x="47" y="12"/>
                      </a:moveTo>
                      <a:lnTo>
                        <a:pt x="40" y="3"/>
                      </a:lnTo>
                      <a:lnTo>
                        <a:pt x="40" y="0"/>
                      </a:lnTo>
                      <a:lnTo>
                        <a:pt x="50" y="10"/>
                      </a:lnTo>
                      <a:lnTo>
                        <a:pt x="47" y="12"/>
                      </a:lnTo>
                      <a:close/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0" y="3"/>
                      </a:lnTo>
                      <a:lnTo>
                        <a:pt x="40" y="0"/>
                      </a:lnTo>
                      <a:close/>
                      <a:moveTo>
                        <a:pt x="40" y="3"/>
                      </a:moveTo>
                      <a:lnTo>
                        <a:pt x="33" y="12"/>
                      </a:lnTo>
                      <a:lnTo>
                        <a:pt x="31" y="10"/>
                      </a:lnTo>
                      <a:lnTo>
                        <a:pt x="40" y="0"/>
                      </a:lnTo>
                      <a:lnTo>
                        <a:pt x="40" y="3"/>
                      </a:lnTo>
                      <a:close/>
                      <a:moveTo>
                        <a:pt x="33" y="12"/>
                      </a:moveTo>
                      <a:lnTo>
                        <a:pt x="33" y="12"/>
                      </a:lnTo>
                      <a:lnTo>
                        <a:pt x="33" y="12"/>
                      </a:lnTo>
                      <a:lnTo>
                        <a:pt x="33" y="10"/>
                      </a:lnTo>
                      <a:lnTo>
                        <a:pt x="33" y="12"/>
                      </a:lnTo>
                      <a:close/>
                      <a:moveTo>
                        <a:pt x="33" y="12"/>
                      </a:moveTo>
                      <a:lnTo>
                        <a:pt x="12" y="12"/>
                      </a:lnTo>
                      <a:lnTo>
                        <a:pt x="12" y="8"/>
                      </a:lnTo>
                      <a:lnTo>
                        <a:pt x="33" y="8"/>
                      </a:lnTo>
                      <a:lnTo>
                        <a:pt x="33" y="12"/>
                      </a:lnTo>
                      <a:close/>
                      <a:moveTo>
                        <a:pt x="12" y="8"/>
                      </a:move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close/>
                      <a:moveTo>
                        <a:pt x="14" y="15"/>
                      </a:moveTo>
                      <a:lnTo>
                        <a:pt x="12" y="15"/>
                      </a:lnTo>
                      <a:lnTo>
                        <a:pt x="12" y="10"/>
                      </a:lnTo>
                      <a:lnTo>
                        <a:pt x="14" y="10"/>
                      </a:lnTo>
                      <a:lnTo>
                        <a:pt x="14" y="15"/>
                      </a:lnTo>
                      <a:close/>
                      <a:moveTo>
                        <a:pt x="14" y="17"/>
                      </a:moveTo>
                      <a:lnTo>
                        <a:pt x="12" y="17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4" y="17"/>
                      </a:lnTo>
                      <a:close/>
                      <a:moveTo>
                        <a:pt x="12" y="17"/>
                      </a:move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12" y="15"/>
                      </a:lnTo>
                      <a:lnTo>
                        <a:pt x="12" y="17"/>
                      </a:lnTo>
                      <a:close/>
                      <a:moveTo>
                        <a:pt x="5" y="15"/>
                      </a:move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5" y="15"/>
                      </a:lnTo>
                      <a:lnTo>
                        <a:pt x="5" y="15"/>
                      </a:lnTo>
                      <a:close/>
                      <a:moveTo>
                        <a:pt x="7" y="22"/>
                      </a:moveTo>
                      <a:lnTo>
                        <a:pt x="5" y="22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22"/>
                      </a:lnTo>
                      <a:close/>
                      <a:moveTo>
                        <a:pt x="7" y="22"/>
                      </a:move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7" y="22"/>
                      </a:lnTo>
                      <a:lnTo>
                        <a:pt x="7" y="22"/>
                      </a:lnTo>
                      <a:close/>
                      <a:moveTo>
                        <a:pt x="7" y="22"/>
                      </a:move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7" y="20"/>
                      </a:lnTo>
                      <a:lnTo>
                        <a:pt x="7" y="22"/>
                      </a:lnTo>
                      <a:close/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0" name="Freeform 1931"/>
                <p:cNvSpPr/>
                <p:nvPr/>
              </p:nvSpPr>
              <p:spPr bwMode="auto">
                <a:xfrm>
                  <a:off x="1623" y="4412"/>
                  <a:ext cx="11" cy="15"/>
                </a:xfrm>
                <a:custGeom>
                  <a:gdLst>
                    <a:gd fmla="*/ 11 w 11" name="T0"/>
                    <a:gd fmla="*/ 0 h 15" name="T1"/>
                    <a:gd fmla="*/ 0 w 11" name="T2"/>
                    <a:gd fmla="*/ 15 h 15" name="T3"/>
                    <a:gd fmla="*/ 0 w 11" name="T4"/>
                    <a:gd fmla="*/ 0 h 15" name="T5"/>
                    <a:gd fmla="*/ 11 w 11" name="T6"/>
                    <a:gd fmla="*/ 0 h 1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5" w="11">
                      <a:moveTo>
                        <a:pt x="11" y="0"/>
                      </a:moveTo>
                      <a:lnTo>
                        <a:pt x="0" y="15"/>
                      </a:lnTo>
                      <a:lnTo>
                        <a:pt x="0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1" name="Freeform 1932"/>
                <p:cNvSpPr/>
                <p:nvPr/>
              </p:nvSpPr>
              <p:spPr bwMode="auto">
                <a:xfrm>
                  <a:off x="1658" y="4412"/>
                  <a:ext cx="12" cy="15"/>
                </a:xfrm>
                <a:custGeom>
                  <a:gdLst>
                    <a:gd fmla="*/ 0 w 12" name="T0"/>
                    <a:gd fmla="*/ 0 h 15" name="T1"/>
                    <a:gd fmla="*/ 12 w 12" name="T2"/>
                    <a:gd fmla="*/ 15 h 15" name="T3"/>
                    <a:gd fmla="*/ 12 w 12" name="T4"/>
                    <a:gd fmla="*/ 0 h 15" name="T5"/>
                    <a:gd fmla="*/ 0 w 12" name="T6"/>
                    <a:gd fmla="*/ 0 h 1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5" w="12">
                      <a:moveTo>
                        <a:pt x="0" y="0"/>
                      </a:moveTo>
                      <a:lnTo>
                        <a:pt x="12" y="15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2" name="Freeform 1933"/>
                <p:cNvSpPr/>
                <p:nvPr/>
              </p:nvSpPr>
              <p:spPr bwMode="auto">
                <a:xfrm>
                  <a:off x="1623" y="4434"/>
                  <a:ext cx="11" cy="14"/>
                </a:xfrm>
                <a:custGeom>
                  <a:gdLst>
                    <a:gd fmla="*/ 11 w 11" name="T0"/>
                    <a:gd fmla="*/ 14 h 14" name="T1"/>
                    <a:gd fmla="*/ 0 w 11" name="T2"/>
                    <a:gd fmla="*/ 0 h 14" name="T3"/>
                    <a:gd fmla="*/ 0 w 11" name="T4"/>
                    <a:gd fmla="*/ 14 h 14" name="T5"/>
                    <a:gd fmla="*/ 11 w 11" name="T6"/>
                    <a:gd fmla="*/ 14 h 1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4" w="11">
                      <a:moveTo>
                        <a:pt x="11" y="14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1" y="1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3" name="Freeform 1934"/>
                <p:cNvSpPr/>
                <p:nvPr/>
              </p:nvSpPr>
              <p:spPr bwMode="auto">
                <a:xfrm>
                  <a:off x="1658" y="4434"/>
                  <a:ext cx="12" cy="14"/>
                </a:xfrm>
                <a:custGeom>
                  <a:gdLst>
                    <a:gd fmla="*/ 0 w 12" name="T0"/>
                    <a:gd fmla="*/ 14 h 14" name="T1"/>
                    <a:gd fmla="*/ 12 w 12" name="T2"/>
                    <a:gd fmla="*/ 0 h 14" name="T3"/>
                    <a:gd fmla="*/ 12 w 12" name="T4"/>
                    <a:gd fmla="*/ 14 h 14" name="T5"/>
                    <a:gd fmla="*/ 0 w 12" name="T6"/>
                    <a:gd fmla="*/ 14 h 1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4" w="12">
                      <a:moveTo>
                        <a:pt x="0" y="14"/>
                      </a:moveTo>
                      <a:lnTo>
                        <a:pt x="12" y="0"/>
                      </a:lnTo>
                      <a:lnTo>
                        <a:pt x="12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4" name="Freeform 1935"/>
                <p:cNvSpPr/>
                <p:nvPr/>
              </p:nvSpPr>
              <p:spPr bwMode="auto">
                <a:xfrm>
                  <a:off x="1658" y="4422"/>
                  <a:ext cx="7" cy="5"/>
                </a:xfrm>
                <a:custGeom>
                  <a:gdLst>
                    <a:gd fmla="*/ 5 w 7" name="T0"/>
                    <a:gd fmla="*/ 0 h 5" name="T1"/>
                    <a:gd fmla="*/ 0 w 7" name="T2"/>
                    <a:gd fmla="*/ 5 h 5" name="T3"/>
                    <a:gd fmla="*/ 7 w 7" name="T4"/>
                    <a:gd fmla="*/ 5 h 5" name="T5"/>
                    <a:gd fmla="*/ 5 w 7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7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5" name="Freeform 1936"/>
                <p:cNvSpPr/>
                <p:nvPr/>
              </p:nvSpPr>
              <p:spPr bwMode="auto">
                <a:xfrm>
                  <a:off x="1627" y="4422"/>
                  <a:ext cx="7" cy="5"/>
                </a:xfrm>
                <a:custGeom>
                  <a:gdLst>
                    <a:gd fmla="*/ 3 w 7" name="T0"/>
                    <a:gd fmla="*/ 0 h 5" name="T1"/>
                    <a:gd fmla="*/ 0 w 7" name="T2"/>
                    <a:gd fmla="*/ 5 h 5" name="T3"/>
                    <a:gd fmla="*/ 7 w 7" name="T4"/>
                    <a:gd fmla="*/ 5 h 5" name="T5"/>
                    <a:gd fmla="*/ 3 w 7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7">
                      <a:moveTo>
                        <a:pt x="3" y="0"/>
                      </a:moveTo>
                      <a:lnTo>
                        <a:pt x="0" y="5"/>
                      </a:lnTo>
                      <a:lnTo>
                        <a:pt x="7" y="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6" name="Freeform 1937"/>
                <p:cNvSpPr/>
                <p:nvPr/>
              </p:nvSpPr>
              <p:spPr bwMode="auto">
                <a:xfrm>
                  <a:off x="1627" y="4434"/>
                  <a:ext cx="7" cy="7"/>
                </a:xfrm>
                <a:custGeom>
                  <a:gdLst>
                    <a:gd fmla="*/ 3 w 7" name="T0"/>
                    <a:gd fmla="*/ 7 h 7" name="T1"/>
                    <a:gd fmla="*/ 0 w 7" name="T2"/>
                    <a:gd fmla="*/ 0 h 7" name="T3"/>
                    <a:gd fmla="*/ 7 w 7" name="T4"/>
                    <a:gd fmla="*/ 0 h 7" name="T5"/>
                    <a:gd fmla="*/ 3 w 7" name="T6"/>
                    <a:gd fmla="*/ 7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7">
                      <a:moveTo>
                        <a:pt x="3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3" y="7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7" name="Freeform 1938"/>
                <p:cNvSpPr/>
                <p:nvPr/>
              </p:nvSpPr>
              <p:spPr bwMode="auto">
                <a:xfrm>
                  <a:off x="1658" y="4434"/>
                  <a:ext cx="7" cy="7"/>
                </a:xfrm>
                <a:custGeom>
                  <a:gdLst>
                    <a:gd fmla="*/ 5 w 7" name="T0"/>
                    <a:gd fmla="*/ 7 h 7" name="T1"/>
                    <a:gd fmla="*/ 0 w 7" name="T2"/>
                    <a:gd fmla="*/ 0 h 7" name="T3"/>
                    <a:gd fmla="*/ 7 w 7" name="T4"/>
                    <a:gd fmla="*/ 0 h 7" name="T5"/>
                    <a:gd fmla="*/ 5 w 7" name="T6"/>
                    <a:gd fmla="*/ 7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7">
                      <a:moveTo>
                        <a:pt x="5" y="7"/>
                      </a:move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5" y="7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8" name="Freeform 1939"/>
                <p:cNvSpPr/>
                <p:nvPr/>
              </p:nvSpPr>
              <p:spPr bwMode="auto">
                <a:xfrm>
                  <a:off x="1642" y="4448"/>
                  <a:ext cx="9" cy="5"/>
                </a:xfrm>
                <a:custGeom>
                  <a:gdLst>
                    <a:gd fmla="*/ 4 w 9" name="T0"/>
                    <a:gd fmla="*/ 5 h 5" name="T1"/>
                    <a:gd fmla="*/ 0 w 9" name="T2"/>
                    <a:gd fmla="*/ 0 h 5" name="T3"/>
                    <a:gd fmla="*/ 9 w 9" name="T4"/>
                    <a:gd fmla="*/ 0 h 5" name="T5"/>
                    <a:gd fmla="*/ 4 w 9" name="T6"/>
                    <a:gd fmla="*/ 5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9">
                      <a:moveTo>
                        <a:pt x="4" y="5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19" name="Freeform 1940"/>
                <p:cNvSpPr/>
                <p:nvPr/>
              </p:nvSpPr>
              <p:spPr bwMode="auto">
                <a:xfrm>
                  <a:off x="1642" y="4422"/>
                  <a:ext cx="9" cy="5"/>
                </a:xfrm>
                <a:custGeom>
                  <a:gdLst>
                    <a:gd fmla="*/ 4 w 9" name="T0"/>
                    <a:gd fmla="*/ 5 h 5" name="T1"/>
                    <a:gd fmla="*/ 0 w 9" name="T2"/>
                    <a:gd fmla="*/ 0 h 5" name="T3"/>
                    <a:gd fmla="*/ 9 w 9" name="T4"/>
                    <a:gd fmla="*/ 0 h 5" name="T5"/>
                    <a:gd fmla="*/ 4 w 9" name="T6"/>
                    <a:gd fmla="*/ 5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9">
                      <a:moveTo>
                        <a:pt x="4" y="5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0" name="Freeform 1941"/>
                <p:cNvSpPr/>
                <p:nvPr/>
              </p:nvSpPr>
              <p:spPr bwMode="auto">
                <a:xfrm>
                  <a:off x="1642" y="4408"/>
                  <a:ext cx="9" cy="4"/>
                </a:xfrm>
                <a:custGeom>
                  <a:gdLst>
                    <a:gd fmla="*/ 4 w 9" name="T0"/>
                    <a:gd fmla="*/ 0 h 4" name="T1"/>
                    <a:gd fmla="*/ 0 w 9" name="T2"/>
                    <a:gd fmla="*/ 4 h 4" name="T3"/>
                    <a:gd fmla="*/ 9 w 9" name="T4"/>
                    <a:gd fmla="*/ 4 h 4" name="T5"/>
                    <a:gd fmla="*/ 4 w 9" name="T6"/>
                    <a:gd fmla="*/ 0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9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9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1" name="Freeform 1942"/>
                <p:cNvSpPr/>
                <p:nvPr/>
              </p:nvSpPr>
              <p:spPr bwMode="auto">
                <a:xfrm>
                  <a:off x="1642" y="4434"/>
                  <a:ext cx="9" cy="7"/>
                </a:xfrm>
                <a:custGeom>
                  <a:gdLst>
                    <a:gd fmla="*/ 4 w 9" name="T0"/>
                    <a:gd fmla="*/ 0 h 7" name="T1"/>
                    <a:gd fmla="*/ 0 w 9" name="T2"/>
                    <a:gd fmla="*/ 7 h 7" name="T3"/>
                    <a:gd fmla="*/ 9 w 9" name="T4"/>
                    <a:gd fmla="*/ 7 h 7" name="T5"/>
                    <a:gd fmla="*/ 4 w 9" name="T6"/>
                    <a:gd fmla="*/ 0 h 7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7" w="9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9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2" name="Rectangle 1943"/>
                <p:cNvSpPr>
                  <a:spLocks noChangeArrowheads="1"/>
                </p:cNvSpPr>
                <p:nvPr/>
              </p:nvSpPr>
              <p:spPr bwMode="auto">
                <a:xfrm>
                  <a:off x="1658" y="4427"/>
                  <a:ext cx="7" cy="2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3" name="Rectangle 1944"/>
                <p:cNvSpPr>
                  <a:spLocks noChangeArrowheads="1"/>
                </p:cNvSpPr>
                <p:nvPr/>
              </p:nvSpPr>
              <p:spPr bwMode="auto">
                <a:xfrm>
                  <a:off x="1658" y="4427"/>
                  <a:ext cx="7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4" name="Rectangle 1945"/>
                <p:cNvSpPr>
                  <a:spLocks noChangeArrowheads="1"/>
                </p:cNvSpPr>
                <p:nvPr/>
              </p:nvSpPr>
              <p:spPr bwMode="auto">
                <a:xfrm>
                  <a:off x="1627" y="4429"/>
                  <a:ext cx="5" cy="3"/>
                </a:xfrm>
                <a:prstGeom prst="rect">
                  <a:avLst/>
                </a:prstGeom>
                <a:solidFill>
                  <a:srgbClr val="CF3B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5" name="Rectangle 1946"/>
                <p:cNvSpPr>
                  <a:spLocks noChangeArrowheads="1"/>
                </p:cNvSpPr>
                <p:nvPr/>
              </p:nvSpPr>
              <p:spPr bwMode="auto">
                <a:xfrm>
                  <a:off x="1627" y="4429"/>
                  <a:ext cx="5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6" name="Rectangle 1947"/>
                <p:cNvSpPr>
                  <a:spLocks noChangeArrowheads="1"/>
                </p:cNvSpPr>
                <p:nvPr/>
              </p:nvSpPr>
              <p:spPr bwMode="auto">
                <a:xfrm>
                  <a:off x="1660" y="4429"/>
                  <a:ext cx="5" cy="3"/>
                </a:xfrm>
                <a:prstGeom prst="rect">
                  <a:avLst/>
                </a:prstGeom>
                <a:solidFill>
                  <a:srgbClr val="CF3B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7" name="Rectangle 1948"/>
                <p:cNvSpPr>
                  <a:spLocks noChangeArrowheads="1"/>
                </p:cNvSpPr>
                <p:nvPr/>
              </p:nvSpPr>
              <p:spPr bwMode="auto">
                <a:xfrm>
                  <a:off x="1660" y="4429"/>
                  <a:ext cx="5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8" name="Rectangle 1949"/>
                <p:cNvSpPr>
                  <a:spLocks noChangeArrowheads="1"/>
                </p:cNvSpPr>
                <p:nvPr/>
              </p:nvSpPr>
              <p:spPr bwMode="auto">
                <a:xfrm>
                  <a:off x="1642" y="4412"/>
                  <a:ext cx="9" cy="3"/>
                </a:xfrm>
                <a:prstGeom prst="rect">
                  <a:avLst/>
                </a:prstGeom>
                <a:solidFill>
                  <a:srgbClr val="AD3B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29" name="Rectangle 1950"/>
                <p:cNvSpPr>
                  <a:spLocks noChangeArrowheads="1"/>
                </p:cNvSpPr>
                <p:nvPr/>
              </p:nvSpPr>
              <p:spPr bwMode="auto">
                <a:xfrm>
                  <a:off x="1642" y="4412"/>
                  <a:ext cx="9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0" name="Rectangle 1951"/>
                <p:cNvSpPr>
                  <a:spLocks noChangeArrowheads="1"/>
                </p:cNvSpPr>
                <p:nvPr/>
              </p:nvSpPr>
              <p:spPr bwMode="auto">
                <a:xfrm>
                  <a:off x="1642" y="4417"/>
                  <a:ext cx="9" cy="5"/>
                </a:xfrm>
                <a:prstGeom prst="rect">
                  <a:avLst/>
                </a:prstGeom>
                <a:solidFill>
                  <a:srgbClr val="AD3B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1" name="Rectangle 1952"/>
                <p:cNvSpPr>
                  <a:spLocks noChangeArrowheads="1"/>
                </p:cNvSpPr>
                <p:nvPr/>
              </p:nvSpPr>
              <p:spPr bwMode="auto">
                <a:xfrm>
                  <a:off x="1642" y="4417"/>
                  <a:ext cx="9" cy="5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2" name="Rectangle 1953"/>
                <p:cNvSpPr>
                  <a:spLocks noChangeArrowheads="1"/>
                </p:cNvSpPr>
                <p:nvPr/>
              </p:nvSpPr>
              <p:spPr bwMode="auto">
                <a:xfrm>
                  <a:off x="1642" y="4415"/>
                  <a:ext cx="11" cy="2"/>
                </a:xfrm>
                <a:prstGeom prst="rect">
                  <a:avLst/>
                </a:prstGeom>
                <a:solidFill>
                  <a:srgbClr val="AD3B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3" name="Rectangle 1954"/>
                <p:cNvSpPr>
                  <a:spLocks noChangeArrowheads="1"/>
                </p:cNvSpPr>
                <p:nvPr/>
              </p:nvSpPr>
              <p:spPr bwMode="auto">
                <a:xfrm>
                  <a:off x="1642" y="4415"/>
                  <a:ext cx="11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4" name="Rectangle 1955"/>
                <p:cNvSpPr>
                  <a:spLocks noChangeArrowheads="1"/>
                </p:cNvSpPr>
                <p:nvPr/>
              </p:nvSpPr>
              <p:spPr bwMode="auto">
                <a:xfrm>
                  <a:off x="1642" y="4441"/>
                  <a:ext cx="9" cy="3"/>
                </a:xfrm>
                <a:prstGeom prst="rect">
                  <a:avLst/>
                </a:prstGeom>
                <a:solidFill>
                  <a:srgbClr val="AD3B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5" name="Rectangle 1956"/>
                <p:cNvSpPr>
                  <a:spLocks noChangeArrowheads="1"/>
                </p:cNvSpPr>
                <p:nvPr/>
              </p:nvSpPr>
              <p:spPr bwMode="auto">
                <a:xfrm>
                  <a:off x="1642" y="4441"/>
                  <a:ext cx="9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6" name="Rectangle 1957"/>
                <p:cNvSpPr>
                  <a:spLocks noChangeArrowheads="1"/>
                </p:cNvSpPr>
                <p:nvPr/>
              </p:nvSpPr>
              <p:spPr bwMode="auto">
                <a:xfrm>
                  <a:off x="1642" y="4446"/>
                  <a:ext cx="9" cy="2"/>
                </a:xfrm>
                <a:prstGeom prst="rect">
                  <a:avLst/>
                </a:prstGeom>
                <a:solidFill>
                  <a:srgbClr val="AD3B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7" name="Rectangle 1958"/>
                <p:cNvSpPr>
                  <a:spLocks noChangeArrowheads="1"/>
                </p:cNvSpPr>
                <p:nvPr/>
              </p:nvSpPr>
              <p:spPr bwMode="auto">
                <a:xfrm>
                  <a:off x="1642" y="4446"/>
                  <a:ext cx="9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8" name="Rectangle 1959"/>
                <p:cNvSpPr>
                  <a:spLocks noChangeArrowheads="1"/>
                </p:cNvSpPr>
                <p:nvPr/>
              </p:nvSpPr>
              <p:spPr bwMode="auto">
                <a:xfrm>
                  <a:off x="1642" y="4444"/>
                  <a:ext cx="11" cy="2"/>
                </a:xfrm>
                <a:prstGeom prst="rect">
                  <a:avLst/>
                </a:prstGeom>
                <a:solidFill>
                  <a:srgbClr val="AD3B2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39" name="Rectangle 1960"/>
                <p:cNvSpPr>
                  <a:spLocks noChangeArrowheads="1"/>
                </p:cNvSpPr>
                <p:nvPr/>
              </p:nvSpPr>
              <p:spPr bwMode="auto">
                <a:xfrm>
                  <a:off x="1642" y="4444"/>
                  <a:ext cx="11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0" name="Rectangle 1961"/>
                <p:cNvSpPr>
                  <a:spLocks noChangeArrowheads="1"/>
                </p:cNvSpPr>
                <p:nvPr/>
              </p:nvSpPr>
              <p:spPr bwMode="auto">
                <a:xfrm>
                  <a:off x="1658" y="4432"/>
                  <a:ext cx="7" cy="2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1" name="Rectangle 1962"/>
                <p:cNvSpPr>
                  <a:spLocks noChangeArrowheads="1"/>
                </p:cNvSpPr>
                <p:nvPr/>
              </p:nvSpPr>
              <p:spPr bwMode="auto">
                <a:xfrm>
                  <a:off x="1658" y="4432"/>
                  <a:ext cx="7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2" name="Rectangle 1963"/>
                <p:cNvSpPr>
                  <a:spLocks noChangeArrowheads="1"/>
                </p:cNvSpPr>
                <p:nvPr/>
              </p:nvSpPr>
              <p:spPr bwMode="auto">
                <a:xfrm>
                  <a:off x="1627" y="4427"/>
                  <a:ext cx="7" cy="2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3" name="Rectangle 1964"/>
                <p:cNvSpPr>
                  <a:spLocks noChangeArrowheads="1"/>
                </p:cNvSpPr>
                <p:nvPr/>
              </p:nvSpPr>
              <p:spPr bwMode="auto">
                <a:xfrm>
                  <a:off x="1627" y="4427"/>
                  <a:ext cx="7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4" name="Rectangle 1965"/>
                <p:cNvSpPr>
                  <a:spLocks noChangeArrowheads="1"/>
                </p:cNvSpPr>
                <p:nvPr/>
              </p:nvSpPr>
              <p:spPr bwMode="auto">
                <a:xfrm>
                  <a:off x="1627" y="4432"/>
                  <a:ext cx="7" cy="2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5" name="Rectangle 1966"/>
                <p:cNvSpPr>
                  <a:spLocks noChangeArrowheads="1"/>
                </p:cNvSpPr>
                <p:nvPr/>
              </p:nvSpPr>
              <p:spPr bwMode="auto">
                <a:xfrm>
                  <a:off x="1627" y="4432"/>
                  <a:ext cx="7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6" name="Rectangle 1967"/>
                <p:cNvSpPr>
                  <a:spLocks noChangeArrowheads="1"/>
                </p:cNvSpPr>
                <p:nvPr/>
              </p:nvSpPr>
              <p:spPr bwMode="auto">
                <a:xfrm>
                  <a:off x="1625" y="4429"/>
                  <a:ext cx="2" cy="3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7" name="Rectangle 1968"/>
                <p:cNvSpPr>
                  <a:spLocks noChangeArrowheads="1"/>
                </p:cNvSpPr>
                <p:nvPr/>
              </p:nvSpPr>
              <p:spPr bwMode="auto">
                <a:xfrm>
                  <a:off x="1625" y="4429"/>
                  <a:ext cx="2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8" name="Rectangle 1969"/>
                <p:cNvSpPr>
                  <a:spLocks noChangeArrowheads="1"/>
                </p:cNvSpPr>
                <p:nvPr/>
              </p:nvSpPr>
              <p:spPr bwMode="auto">
                <a:xfrm>
                  <a:off x="1632" y="4429"/>
                  <a:ext cx="5" cy="3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49" name="Rectangle 1970"/>
                <p:cNvSpPr>
                  <a:spLocks noChangeArrowheads="1"/>
                </p:cNvSpPr>
                <p:nvPr/>
              </p:nvSpPr>
              <p:spPr bwMode="auto">
                <a:xfrm>
                  <a:off x="1632" y="4429"/>
                  <a:ext cx="5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0" name="Rectangle 1971"/>
                <p:cNvSpPr>
                  <a:spLocks noChangeArrowheads="1"/>
                </p:cNvSpPr>
                <p:nvPr/>
              </p:nvSpPr>
              <p:spPr bwMode="auto">
                <a:xfrm>
                  <a:off x="1656" y="4429"/>
                  <a:ext cx="4" cy="3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1" name="Rectangle 1972"/>
                <p:cNvSpPr>
                  <a:spLocks noChangeArrowheads="1"/>
                </p:cNvSpPr>
                <p:nvPr/>
              </p:nvSpPr>
              <p:spPr bwMode="auto">
                <a:xfrm>
                  <a:off x="1656" y="4429"/>
                  <a:ext cx="4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2" name="Rectangle 1973"/>
                <p:cNvSpPr>
                  <a:spLocks noChangeArrowheads="1"/>
                </p:cNvSpPr>
                <p:nvPr/>
              </p:nvSpPr>
              <p:spPr bwMode="auto">
                <a:xfrm>
                  <a:off x="1665" y="4429"/>
                  <a:ext cx="3" cy="3"/>
                </a:xfrm>
                <a:prstGeom prst="rect">
                  <a:avLst/>
                </a:pr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3" name="Rectangle 1974"/>
                <p:cNvSpPr>
                  <a:spLocks noChangeArrowheads="1"/>
                </p:cNvSpPr>
                <p:nvPr/>
              </p:nvSpPr>
              <p:spPr bwMode="auto">
                <a:xfrm>
                  <a:off x="1665" y="4429"/>
                  <a:ext cx="3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4" name="Oval 1975"/>
                <p:cNvSpPr>
                  <a:spLocks noChangeArrowheads="1"/>
                </p:cNvSpPr>
                <p:nvPr/>
              </p:nvSpPr>
              <p:spPr bwMode="auto">
                <a:xfrm>
                  <a:off x="1642" y="4444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5" name="Oval 1976"/>
                <p:cNvSpPr>
                  <a:spLocks noChangeArrowheads="1"/>
                </p:cNvSpPr>
                <p:nvPr/>
              </p:nvSpPr>
              <p:spPr bwMode="auto">
                <a:xfrm>
                  <a:off x="1646" y="4444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6" name="Freeform 1977"/>
                <p:cNvSpPr/>
                <p:nvPr/>
              </p:nvSpPr>
              <p:spPr bwMode="auto">
                <a:xfrm flipH="1">
                  <a:off x="1651" y="4444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7" name="Oval 1978"/>
                <p:cNvSpPr>
                  <a:spLocks noChangeArrowheads="1"/>
                </p:cNvSpPr>
                <p:nvPr/>
              </p:nvSpPr>
              <p:spPr bwMode="auto">
                <a:xfrm>
                  <a:off x="1644" y="4441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8" name="Oval 1979"/>
                <p:cNvSpPr>
                  <a:spLocks noChangeArrowheads="1"/>
                </p:cNvSpPr>
                <p:nvPr/>
              </p:nvSpPr>
              <p:spPr bwMode="auto">
                <a:xfrm>
                  <a:off x="1649" y="4441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9" name="Freeform 1980"/>
                <p:cNvSpPr/>
                <p:nvPr/>
              </p:nvSpPr>
              <p:spPr bwMode="auto">
                <a:xfrm flipH="1">
                  <a:off x="1644" y="4446"/>
                  <a:ext cx="0" cy="2"/>
                </a:xfrm>
                <a:custGeom>
                  <a:gdLst>
                    <a:gd fmla="*/ 0 h 1" name="T0"/>
                    <a:gd fmla="*/ 1 h 1" name="T1"/>
                    <a:gd fmla="*/ 0 h 1" name="T2"/>
                    <a:gd fmla="*/ 0 h 1" name="T3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b="b" l="0" r="r" t="0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0" name="Oval 1981"/>
                <p:cNvSpPr>
                  <a:spLocks noChangeArrowheads="1"/>
                </p:cNvSpPr>
                <p:nvPr/>
              </p:nvSpPr>
              <p:spPr bwMode="auto">
                <a:xfrm>
                  <a:off x="1649" y="4446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1" name="Oval 1982"/>
                <p:cNvSpPr>
                  <a:spLocks noChangeArrowheads="1"/>
                </p:cNvSpPr>
                <p:nvPr/>
              </p:nvSpPr>
              <p:spPr bwMode="auto">
                <a:xfrm>
                  <a:off x="1656" y="4429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2" name="Oval 1983"/>
                <p:cNvSpPr>
                  <a:spLocks noChangeArrowheads="1"/>
                </p:cNvSpPr>
                <p:nvPr/>
              </p:nvSpPr>
              <p:spPr bwMode="auto">
                <a:xfrm>
                  <a:off x="1663" y="4429"/>
                  <a:ext cx="1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3" name="Oval 1984"/>
                <p:cNvSpPr>
                  <a:spLocks noChangeArrowheads="1"/>
                </p:cNvSpPr>
                <p:nvPr/>
              </p:nvSpPr>
              <p:spPr bwMode="auto">
                <a:xfrm>
                  <a:off x="1668" y="4429"/>
                  <a:ext cx="1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4" name="Oval 1985"/>
                <p:cNvSpPr>
                  <a:spLocks noChangeArrowheads="1"/>
                </p:cNvSpPr>
                <p:nvPr/>
              </p:nvSpPr>
              <p:spPr bwMode="auto">
                <a:xfrm>
                  <a:off x="1658" y="4427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5" name="Oval 1986"/>
                <p:cNvSpPr>
                  <a:spLocks noChangeArrowheads="1"/>
                </p:cNvSpPr>
                <p:nvPr/>
              </p:nvSpPr>
              <p:spPr bwMode="auto">
                <a:xfrm>
                  <a:off x="1665" y="4427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6" name="Oval 1987"/>
                <p:cNvSpPr>
                  <a:spLocks noChangeArrowheads="1"/>
                </p:cNvSpPr>
                <p:nvPr/>
              </p:nvSpPr>
              <p:spPr bwMode="auto">
                <a:xfrm>
                  <a:off x="1658" y="4432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7" name="Freeform 1988"/>
                <p:cNvSpPr/>
                <p:nvPr/>
              </p:nvSpPr>
              <p:spPr bwMode="auto">
                <a:xfrm flipH="1">
                  <a:off x="1665" y="4432"/>
                  <a:ext cx="0" cy="2"/>
                </a:xfrm>
                <a:custGeom>
                  <a:gdLst>
                    <a:gd fmla="*/ 1 h 1" name="T0"/>
                    <a:gd fmla="*/ 1 h 1" name="T1"/>
                    <a:gd fmla="*/ 1 h 1" name="T2"/>
                    <a:gd fmla="*/ 0 h 1" name="T3"/>
                    <a:gd fmla="*/ 1 h 1" name="T4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b="b" l="0" r="r" t="0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8" name="Oval 1989"/>
                <p:cNvSpPr>
                  <a:spLocks noChangeArrowheads="1"/>
                </p:cNvSpPr>
                <p:nvPr/>
              </p:nvSpPr>
              <p:spPr bwMode="auto">
                <a:xfrm>
                  <a:off x="1642" y="4417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9" name="Oval 1990"/>
                <p:cNvSpPr>
                  <a:spLocks noChangeArrowheads="1"/>
                </p:cNvSpPr>
                <p:nvPr/>
              </p:nvSpPr>
              <p:spPr bwMode="auto">
                <a:xfrm>
                  <a:off x="1646" y="4417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0" name="Oval 1991"/>
                <p:cNvSpPr>
                  <a:spLocks noChangeArrowheads="1"/>
                </p:cNvSpPr>
                <p:nvPr/>
              </p:nvSpPr>
              <p:spPr bwMode="auto">
                <a:xfrm>
                  <a:off x="1651" y="4417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1" name="Freeform 1992"/>
                <p:cNvSpPr/>
                <p:nvPr/>
              </p:nvSpPr>
              <p:spPr bwMode="auto">
                <a:xfrm flipH="1">
                  <a:off x="1644" y="4415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b="b" l="0" r="r" t="0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2" name="Oval 1993"/>
                <p:cNvSpPr>
                  <a:spLocks noChangeArrowheads="1"/>
                </p:cNvSpPr>
                <p:nvPr/>
              </p:nvSpPr>
              <p:spPr bwMode="auto">
                <a:xfrm>
                  <a:off x="1649" y="4415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3" name="Oval 1994"/>
                <p:cNvSpPr>
                  <a:spLocks noChangeArrowheads="1"/>
                </p:cNvSpPr>
                <p:nvPr/>
              </p:nvSpPr>
              <p:spPr bwMode="auto">
                <a:xfrm>
                  <a:off x="1642" y="4420"/>
                  <a:ext cx="2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4" name="Oval 1995"/>
                <p:cNvSpPr>
                  <a:spLocks noChangeArrowheads="1"/>
                </p:cNvSpPr>
                <p:nvPr/>
              </p:nvSpPr>
              <p:spPr bwMode="auto">
                <a:xfrm>
                  <a:off x="1649" y="4420"/>
                  <a:ext cx="1" cy="1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5" name="Oval 1996"/>
                <p:cNvSpPr>
                  <a:spLocks noChangeArrowheads="1"/>
                </p:cNvSpPr>
                <p:nvPr/>
              </p:nvSpPr>
              <p:spPr bwMode="auto">
                <a:xfrm>
                  <a:off x="1625" y="4429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6" name="Oval 1997"/>
                <p:cNvSpPr>
                  <a:spLocks noChangeArrowheads="1"/>
                </p:cNvSpPr>
                <p:nvPr/>
              </p:nvSpPr>
              <p:spPr bwMode="auto">
                <a:xfrm>
                  <a:off x="1630" y="4429"/>
                  <a:ext cx="2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7" name="Freeform 1998"/>
                <p:cNvSpPr/>
                <p:nvPr/>
              </p:nvSpPr>
              <p:spPr bwMode="auto">
                <a:xfrm>
                  <a:off x="1634" y="4429"/>
                  <a:ext cx="3" cy="3"/>
                </a:xfrm>
                <a:custGeom>
                  <a:gdLst>
                    <a:gd fmla="*/ 1 w 1" name="T0"/>
                    <a:gd fmla="*/ 1 h 1" name="T1"/>
                    <a:gd fmla="*/ 0 w 1" name="T2"/>
                    <a:gd fmla="*/ 1 h 1" name="T3"/>
                    <a:gd fmla="*/ 0 w 1" name="T4"/>
                    <a:gd fmla="*/ 1 h 1" name="T5"/>
                    <a:gd fmla="*/ 0 w 1" name="T6"/>
                    <a:gd fmla="*/ 0 h 1" name="T7"/>
                    <a:gd fmla="*/ 1 w 1" name="T8"/>
                    <a:gd fmla="*/ 1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8" name="Oval 1999"/>
                <p:cNvSpPr>
                  <a:spLocks noChangeArrowheads="1"/>
                </p:cNvSpPr>
                <p:nvPr/>
              </p:nvSpPr>
              <p:spPr bwMode="auto">
                <a:xfrm>
                  <a:off x="1627" y="4427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9" name="Freeform 2000"/>
                <p:cNvSpPr/>
                <p:nvPr/>
              </p:nvSpPr>
              <p:spPr bwMode="auto">
                <a:xfrm>
                  <a:off x="1632" y="4427"/>
                  <a:ext cx="2" cy="2"/>
                </a:xfrm>
                <a:custGeom>
                  <a:gdLst>
                    <a:gd fmla="*/ 1 w 1" name="T0"/>
                    <a:gd fmla="*/ 1 h 1" name="T1"/>
                    <a:gd fmla="*/ 1 w 1" name="T2"/>
                    <a:gd fmla="*/ 1 h 1" name="T3"/>
                    <a:gd fmla="*/ 0 w 1" name="T4"/>
                    <a:gd fmla="*/ 1 h 1" name="T5"/>
                    <a:gd fmla="*/ 1 w 1" name="T6"/>
                    <a:gd fmla="*/ 0 h 1" name="T7"/>
                    <a:gd fmla="*/ 1 w 1" name="T8"/>
                    <a:gd fmla="*/ 1 h 1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" w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0" name="Oval 2001"/>
                <p:cNvSpPr>
                  <a:spLocks noChangeArrowheads="1"/>
                </p:cNvSpPr>
                <p:nvPr/>
              </p:nvSpPr>
              <p:spPr bwMode="auto">
                <a:xfrm>
                  <a:off x="1627" y="4432"/>
                  <a:ext cx="1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1" name="Oval 2002"/>
                <p:cNvSpPr>
                  <a:spLocks noChangeArrowheads="1"/>
                </p:cNvSpPr>
                <p:nvPr/>
              </p:nvSpPr>
              <p:spPr bwMode="auto">
                <a:xfrm>
                  <a:off x="1632" y="4432"/>
                  <a:ext cx="2" cy="2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2" name="Freeform 2003"/>
                <p:cNvSpPr/>
                <p:nvPr/>
              </p:nvSpPr>
              <p:spPr bwMode="auto">
                <a:xfrm>
                  <a:off x="1653" y="4369"/>
                  <a:ext cx="7" cy="3"/>
                </a:xfrm>
                <a:custGeom>
                  <a:gdLst>
                    <a:gd fmla="*/ 0 w 7" name="T0"/>
                    <a:gd fmla="*/ 3 h 3" name="T1"/>
                    <a:gd fmla="*/ 5 w 7" name="T2"/>
                    <a:gd fmla="*/ 0 h 3" name="T3"/>
                    <a:gd fmla="*/ 7 w 7" name="T4"/>
                    <a:gd fmla="*/ 3 h 3" name="T5"/>
                    <a:gd fmla="*/ 0 w 7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7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3" name="Freeform 2004"/>
                <p:cNvSpPr/>
                <p:nvPr/>
              </p:nvSpPr>
              <p:spPr bwMode="auto">
                <a:xfrm>
                  <a:off x="1644" y="4369"/>
                  <a:ext cx="7" cy="3"/>
                </a:xfrm>
                <a:custGeom>
                  <a:gdLst>
                    <a:gd fmla="*/ 0 w 7" name="T0"/>
                    <a:gd fmla="*/ 3 h 3" name="T1"/>
                    <a:gd fmla="*/ 5 w 7" name="T2"/>
                    <a:gd fmla="*/ 0 h 3" name="T3"/>
                    <a:gd fmla="*/ 7 w 7" name="T4"/>
                    <a:gd fmla="*/ 3 h 3" name="T5"/>
                    <a:gd fmla="*/ 0 w 7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7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4" name="Freeform 2005"/>
                <p:cNvSpPr/>
                <p:nvPr/>
              </p:nvSpPr>
              <p:spPr bwMode="auto">
                <a:xfrm>
                  <a:off x="1634" y="4369"/>
                  <a:ext cx="8" cy="3"/>
                </a:xfrm>
                <a:custGeom>
                  <a:gdLst>
                    <a:gd fmla="*/ 0 w 8" name="T0"/>
                    <a:gd fmla="*/ 3 h 3" name="T1"/>
                    <a:gd fmla="*/ 3 w 8" name="T2"/>
                    <a:gd fmla="*/ 0 h 3" name="T3"/>
                    <a:gd fmla="*/ 8 w 8" name="T4"/>
                    <a:gd fmla="*/ 3 h 3" name="T5"/>
                    <a:gd fmla="*/ 0 w 8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8">
                      <a:moveTo>
                        <a:pt x="0" y="3"/>
                      </a:moveTo>
                      <a:lnTo>
                        <a:pt x="3" y="0"/>
                      </a:lnTo>
                      <a:lnTo>
                        <a:pt x="8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5" name="Freeform 2006"/>
                <p:cNvSpPr/>
                <p:nvPr/>
              </p:nvSpPr>
              <p:spPr bwMode="auto">
                <a:xfrm>
                  <a:off x="1653" y="4324"/>
                  <a:ext cx="7" cy="2"/>
                </a:xfrm>
                <a:custGeom>
                  <a:gdLst>
                    <a:gd fmla="*/ 0 w 7" name="T0"/>
                    <a:gd fmla="*/ 0 h 2" name="T1"/>
                    <a:gd fmla="*/ 5 w 7" name="T2"/>
                    <a:gd fmla="*/ 2 h 2" name="T3"/>
                    <a:gd fmla="*/ 7 w 7" name="T4"/>
                    <a:gd fmla="*/ 0 h 2" name="T5"/>
                    <a:gd fmla="*/ 0 w 7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6" name="Freeform 2007"/>
                <p:cNvSpPr/>
                <p:nvPr/>
              </p:nvSpPr>
              <p:spPr bwMode="auto">
                <a:xfrm>
                  <a:off x="1644" y="4324"/>
                  <a:ext cx="7" cy="2"/>
                </a:xfrm>
                <a:custGeom>
                  <a:gdLst>
                    <a:gd fmla="*/ 0 w 7" name="T0"/>
                    <a:gd fmla="*/ 0 h 2" name="T1"/>
                    <a:gd fmla="*/ 5 w 7" name="T2"/>
                    <a:gd fmla="*/ 2 h 2" name="T3"/>
                    <a:gd fmla="*/ 7 w 7" name="T4"/>
                    <a:gd fmla="*/ 0 h 2" name="T5"/>
                    <a:gd fmla="*/ 0 w 7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7" name="Freeform 2008"/>
                <p:cNvSpPr/>
                <p:nvPr/>
              </p:nvSpPr>
              <p:spPr bwMode="auto">
                <a:xfrm>
                  <a:off x="1634" y="4324"/>
                  <a:ext cx="8" cy="2"/>
                </a:xfrm>
                <a:custGeom>
                  <a:gdLst>
                    <a:gd fmla="*/ 0 w 8" name="T0"/>
                    <a:gd fmla="*/ 0 h 2" name="T1"/>
                    <a:gd fmla="*/ 3 w 8" name="T2"/>
                    <a:gd fmla="*/ 2 h 2" name="T3"/>
                    <a:gd fmla="*/ 8 w 8" name="T4"/>
                    <a:gd fmla="*/ 0 h 2" name="T5"/>
                    <a:gd fmla="*/ 0 w 8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8">
                      <a:moveTo>
                        <a:pt x="0" y="0"/>
                      </a:moveTo>
                      <a:lnTo>
                        <a:pt x="3" y="2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8" name="Freeform 2009"/>
                <p:cNvSpPr/>
                <p:nvPr/>
              </p:nvSpPr>
              <p:spPr bwMode="auto">
                <a:xfrm>
                  <a:off x="1634" y="4372"/>
                  <a:ext cx="24" cy="4"/>
                </a:xfrm>
                <a:custGeom>
                  <a:gdLst>
                    <a:gd fmla="*/ 17 w 24" name="T0"/>
                    <a:gd fmla="*/ 0 h 4" name="T1"/>
                    <a:gd fmla="*/ 15 w 24" name="T2"/>
                    <a:gd fmla="*/ 2 h 4" name="T3"/>
                    <a:gd fmla="*/ 10 w 24" name="T4"/>
                    <a:gd fmla="*/ 0 h 4" name="T5"/>
                    <a:gd fmla="*/ 5 w 24" name="T6"/>
                    <a:gd fmla="*/ 2 h 4" name="T7"/>
                    <a:gd fmla="*/ 0 w 24" name="T8"/>
                    <a:gd fmla="*/ 0 h 4" name="T9"/>
                    <a:gd fmla="*/ 0 w 24" name="T10"/>
                    <a:gd fmla="*/ 0 h 4" name="T11"/>
                    <a:gd fmla="*/ 5 w 24" name="T12"/>
                    <a:gd fmla="*/ 2 h 4" name="T13"/>
                    <a:gd fmla="*/ 3 w 24" name="T14"/>
                    <a:gd fmla="*/ 4 h 4" name="T15"/>
                    <a:gd fmla="*/ 3 w 24" name="T16"/>
                    <a:gd fmla="*/ 4 h 4" name="T17"/>
                    <a:gd fmla="*/ 5 w 24" name="T18"/>
                    <a:gd fmla="*/ 4 h 4" name="T19"/>
                    <a:gd fmla="*/ 5 w 24" name="T20"/>
                    <a:gd fmla="*/ 4 h 4" name="T21"/>
                    <a:gd fmla="*/ 8 w 24" name="T22"/>
                    <a:gd fmla="*/ 4 h 4" name="T23"/>
                    <a:gd fmla="*/ 8 w 24" name="T24"/>
                    <a:gd fmla="*/ 4 h 4" name="T25"/>
                    <a:gd fmla="*/ 8 w 24" name="T26"/>
                    <a:gd fmla="*/ 4 h 4" name="T27"/>
                    <a:gd fmla="*/ 8 w 24" name="T28"/>
                    <a:gd fmla="*/ 2 h 4" name="T29"/>
                    <a:gd fmla="*/ 10 w 24" name="T30"/>
                    <a:gd fmla="*/ 0 h 4" name="T31"/>
                    <a:gd fmla="*/ 12 w 24" name="T32"/>
                    <a:gd fmla="*/ 2 h 4" name="T33"/>
                    <a:gd fmla="*/ 10 w 24" name="T34"/>
                    <a:gd fmla="*/ 4 h 4" name="T35"/>
                    <a:gd fmla="*/ 10 w 24" name="T36"/>
                    <a:gd fmla="*/ 4 h 4" name="T37"/>
                    <a:gd fmla="*/ 12 w 24" name="T38"/>
                    <a:gd fmla="*/ 4 h 4" name="T39"/>
                    <a:gd fmla="*/ 15 w 24" name="T40"/>
                    <a:gd fmla="*/ 4 h 4" name="T41"/>
                    <a:gd fmla="*/ 15 w 24" name="T42"/>
                    <a:gd fmla="*/ 4 h 4" name="T43"/>
                    <a:gd fmla="*/ 17 w 24" name="T44"/>
                    <a:gd fmla="*/ 4 h 4" name="T45"/>
                    <a:gd fmla="*/ 17 w 24" name="T46"/>
                    <a:gd fmla="*/ 4 h 4" name="T47"/>
                    <a:gd fmla="*/ 15 w 24" name="T48"/>
                    <a:gd fmla="*/ 2 h 4" name="T49"/>
                    <a:gd fmla="*/ 17 w 24" name="T50"/>
                    <a:gd fmla="*/ 0 h 4" name="T51"/>
                    <a:gd fmla="*/ 19 w 24" name="T52"/>
                    <a:gd fmla="*/ 2 h 4" name="T53"/>
                    <a:gd fmla="*/ 19 w 24" name="T54"/>
                    <a:gd fmla="*/ 4 h 4" name="T55"/>
                    <a:gd fmla="*/ 19 w 24" name="T56"/>
                    <a:gd fmla="*/ 4 h 4" name="T57"/>
                    <a:gd fmla="*/ 19 w 24" name="T58"/>
                    <a:gd fmla="*/ 4 h 4" name="T59"/>
                    <a:gd fmla="*/ 22 w 24" name="T60"/>
                    <a:gd fmla="*/ 4 h 4" name="T61"/>
                    <a:gd fmla="*/ 22 w 24" name="T62"/>
                    <a:gd fmla="*/ 4 h 4" name="T63"/>
                    <a:gd fmla="*/ 24 w 24" name="T64"/>
                    <a:gd fmla="*/ 4 h 4" name="T65"/>
                    <a:gd fmla="*/ 24 w 24" name="T66"/>
                    <a:gd fmla="*/ 4 h 4" name="T67"/>
                    <a:gd fmla="*/ 22 w 24" name="T68"/>
                    <a:gd fmla="*/ 2 h 4" name="T69"/>
                    <a:gd fmla="*/ 24 w 24" name="T70"/>
                    <a:gd fmla="*/ 0 h 4" name="T71"/>
                    <a:gd fmla="*/ 24 w 24" name="T72"/>
                    <a:gd fmla="*/ 0 h 4" name="T73"/>
                    <a:gd fmla="*/ 22 w 24" name="T74"/>
                    <a:gd fmla="*/ 2 h 4" name="T75"/>
                    <a:gd fmla="*/ 17 w 24" name="T76"/>
                    <a:gd fmla="*/ 0 h 4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4" w="24">
                      <a:moveTo>
                        <a:pt x="17" y="0"/>
                      </a:move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10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2" y="2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9" name="Freeform 2010"/>
                <p:cNvSpPr/>
                <p:nvPr/>
              </p:nvSpPr>
              <p:spPr bwMode="auto">
                <a:xfrm>
                  <a:off x="1634" y="4316"/>
                  <a:ext cx="24" cy="8"/>
                </a:xfrm>
                <a:custGeom>
                  <a:gdLst>
                    <a:gd fmla="*/ 17 w 24" name="T0"/>
                    <a:gd fmla="*/ 8 h 8" name="T1"/>
                    <a:gd fmla="*/ 15 w 24" name="T2"/>
                    <a:gd fmla="*/ 5 h 8" name="T3"/>
                    <a:gd fmla="*/ 10 w 24" name="T4"/>
                    <a:gd fmla="*/ 8 h 8" name="T5"/>
                    <a:gd fmla="*/ 5 w 24" name="T6"/>
                    <a:gd fmla="*/ 5 h 8" name="T7"/>
                    <a:gd fmla="*/ 0 w 24" name="T8"/>
                    <a:gd fmla="*/ 8 h 8" name="T9"/>
                    <a:gd fmla="*/ 0 w 24" name="T10"/>
                    <a:gd fmla="*/ 5 h 8" name="T11"/>
                    <a:gd fmla="*/ 5 w 24" name="T12"/>
                    <a:gd fmla="*/ 5 h 8" name="T13"/>
                    <a:gd fmla="*/ 3 w 24" name="T14"/>
                    <a:gd fmla="*/ 3 h 8" name="T15"/>
                    <a:gd fmla="*/ 3 w 24" name="T16"/>
                    <a:gd fmla="*/ 0 h 8" name="T17"/>
                    <a:gd fmla="*/ 5 w 24" name="T18"/>
                    <a:gd fmla="*/ 0 h 8" name="T19"/>
                    <a:gd fmla="*/ 5 w 24" name="T20"/>
                    <a:gd fmla="*/ 3 h 8" name="T21"/>
                    <a:gd fmla="*/ 8 w 24" name="T22"/>
                    <a:gd fmla="*/ 0 h 8" name="T23"/>
                    <a:gd fmla="*/ 8 w 24" name="T24"/>
                    <a:gd fmla="*/ 0 h 8" name="T25"/>
                    <a:gd fmla="*/ 8 w 24" name="T26"/>
                    <a:gd fmla="*/ 3 h 8" name="T27"/>
                    <a:gd fmla="*/ 8 w 24" name="T28"/>
                    <a:gd fmla="*/ 5 h 8" name="T29"/>
                    <a:gd fmla="*/ 10 w 24" name="T30"/>
                    <a:gd fmla="*/ 5 h 8" name="T31"/>
                    <a:gd fmla="*/ 12 w 24" name="T32"/>
                    <a:gd fmla="*/ 5 h 8" name="T33"/>
                    <a:gd fmla="*/ 10 w 24" name="T34"/>
                    <a:gd fmla="*/ 3 h 8" name="T35"/>
                    <a:gd fmla="*/ 10 w 24" name="T36"/>
                    <a:gd fmla="*/ 0 h 8" name="T37"/>
                    <a:gd fmla="*/ 12 w 24" name="T38"/>
                    <a:gd fmla="*/ 0 h 8" name="T39"/>
                    <a:gd fmla="*/ 15 w 24" name="T40"/>
                    <a:gd fmla="*/ 3 h 8" name="T41"/>
                    <a:gd fmla="*/ 15 w 24" name="T42"/>
                    <a:gd fmla="*/ 0 h 8" name="T43"/>
                    <a:gd fmla="*/ 17 w 24" name="T44"/>
                    <a:gd fmla="*/ 0 h 8" name="T45"/>
                    <a:gd fmla="*/ 17 w 24" name="T46"/>
                    <a:gd fmla="*/ 3 h 8" name="T47"/>
                    <a:gd fmla="*/ 15 w 24" name="T48"/>
                    <a:gd fmla="*/ 5 h 8" name="T49"/>
                    <a:gd fmla="*/ 17 w 24" name="T50"/>
                    <a:gd fmla="*/ 5 h 8" name="T51"/>
                    <a:gd fmla="*/ 19 w 24" name="T52"/>
                    <a:gd fmla="*/ 5 h 8" name="T53"/>
                    <a:gd fmla="*/ 19 w 24" name="T54"/>
                    <a:gd fmla="*/ 3 h 8" name="T55"/>
                    <a:gd fmla="*/ 19 w 24" name="T56"/>
                    <a:gd fmla="*/ 0 h 8" name="T57"/>
                    <a:gd fmla="*/ 19 w 24" name="T58"/>
                    <a:gd fmla="*/ 0 h 8" name="T59"/>
                    <a:gd fmla="*/ 22 w 24" name="T60"/>
                    <a:gd fmla="*/ 3 h 8" name="T61"/>
                    <a:gd fmla="*/ 22 w 24" name="T62"/>
                    <a:gd fmla="*/ 0 h 8" name="T63"/>
                    <a:gd fmla="*/ 24 w 24" name="T64"/>
                    <a:gd fmla="*/ 0 h 8" name="T65"/>
                    <a:gd fmla="*/ 24 w 24" name="T66"/>
                    <a:gd fmla="*/ 3 h 8" name="T67"/>
                    <a:gd fmla="*/ 22 w 24" name="T68"/>
                    <a:gd fmla="*/ 5 h 8" name="T69"/>
                    <a:gd fmla="*/ 24 w 24" name="T70"/>
                    <a:gd fmla="*/ 5 h 8" name="T71"/>
                    <a:gd fmla="*/ 24 w 24" name="T72"/>
                    <a:gd fmla="*/ 8 h 8" name="T73"/>
                    <a:gd fmla="*/ 22 w 24" name="T74"/>
                    <a:gd fmla="*/ 5 h 8" name="T75"/>
                    <a:gd fmla="*/ 17 w 24" name="T76"/>
                    <a:gd fmla="*/ 8 h 8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8" w="24">
                      <a:moveTo>
                        <a:pt x="17" y="8"/>
                      </a:moveTo>
                      <a:lnTo>
                        <a:pt x="15" y="5"/>
                      </a:lnTo>
                      <a:lnTo>
                        <a:pt x="10" y="8"/>
                      </a:lnTo>
                      <a:lnTo>
                        <a:pt x="5" y="5"/>
                      </a:lnTo>
                      <a:lnTo>
                        <a:pt x="0" y="8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3"/>
                      </a:lnTo>
                      <a:lnTo>
                        <a:pt x="15" y="5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4" y="3"/>
                      </a:lnTo>
                      <a:lnTo>
                        <a:pt x="22" y="5"/>
                      </a:lnTo>
                      <a:lnTo>
                        <a:pt x="24" y="5"/>
                      </a:lnTo>
                      <a:lnTo>
                        <a:pt x="24" y="8"/>
                      </a:lnTo>
                      <a:lnTo>
                        <a:pt x="22" y="5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0" name="Freeform 2011"/>
                <p:cNvSpPr/>
                <p:nvPr/>
              </p:nvSpPr>
              <p:spPr bwMode="auto">
                <a:xfrm>
                  <a:off x="1682" y="4336"/>
                  <a:ext cx="9" cy="21"/>
                </a:xfrm>
                <a:custGeom>
                  <a:gdLst>
                    <a:gd fmla="*/ 0 w 9" name="T0"/>
                    <a:gd fmla="*/ 14 h 21" name="T1"/>
                    <a:gd fmla="*/ 4 w 9" name="T2"/>
                    <a:gd fmla="*/ 12 h 21" name="T3"/>
                    <a:gd fmla="*/ 0 w 9" name="T4"/>
                    <a:gd fmla="*/ 7 h 21" name="T5"/>
                    <a:gd fmla="*/ 4 w 9" name="T6"/>
                    <a:gd fmla="*/ 4 h 21" name="T7"/>
                    <a:gd fmla="*/ 0 w 9" name="T8"/>
                    <a:gd fmla="*/ 0 h 21" name="T9"/>
                    <a:gd fmla="*/ 2 w 9" name="T10"/>
                    <a:gd fmla="*/ 0 h 21" name="T11"/>
                    <a:gd fmla="*/ 4 w 9" name="T12"/>
                    <a:gd fmla="*/ 2 h 21" name="T13"/>
                    <a:gd fmla="*/ 7 w 9" name="T14"/>
                    <a:gd fmla="*/ 2 h 21" name="T15"/>
                    <a:gd fmla="*/ 9 w 9" name="T16"/>
                    <a:gd fmla="*/ 2 h 21" name="T17"/>
                    <a:gd fmla="*/ 9 w 9" name="T18"/>
                    <a:gd fmla="*/ 2 h 21" name="T19"/>
                    <a:gd fmla="*/ 7 w 9" name="T20"/>
                    <a:gd fmla="*/ 4 h 21" name="T21"/>
                    <a:gd fmla="*/ 9 w 9" name="T22"/>
                    <a:gd fmla="*/ 4 h 21" name="T23"/>
                    <a:gd fmla="*/ 9 w 9" name="T24"/>
                    <a:gd fmla="*/ 7 h 21" name="T25"/>
                    <a:gd fmla="*/ 7 w 9" name="T26"/>
                    <a:gd fmla="*/ 7 h 21" name="T27"/>
                    <a:gd fmla="*/ 4 w 9" name="T28"/>
                    <a:gd fmla="*/ 4 h 21" name="T29"/>
                    <a:gd fmla="*/ 2 w 9" name="T30"/>
                    <a:gd fmla="*/ 7 h 21" name="T31"/>
                    <a:gd fmla="*/ 4 w 9" name="T32"/>
                    <a:gd fmla="*/ 9 h 21" name="T33"/>
                    <a:gd fmla="*/ 7 w 9" name="T34"/>
                    <a:gd fmla="*/ 9 h 21" name="T35"/>
                    <a:gd fmla="*/ 9 w 9" name="T36"/>
                    <a:gd fmla="*/ 9 h 21" name="T37"/>
                    <a:gd fmla="*/ 9 w 9" name="T38"/>
                    <a:gd fmla="*/ 9 h 21" name="T39"/>
                    <a:gd fmla="*/ 7 w 9" name="T40"/>
                    <a:gd fmla="*/ 12 h 21" name="T41"/>
                    <a:gd fmla="*/ 9 w 9" name="T42"/>
                    <a:gd fmla="*/ 12 h 21" name="T43"/>
                    <a:gd fmla="*/ 9 w 9" name="T44"/>
                    <a:gd fmla="*/ 14 h 21" name="T45"/>
                    <a:gd fmla="*/ 7 w 9" name="T46"/>
                    <a:gd fmla="*/ 14 h 21" name="T47"/>
                    <a:gd fmla="*/ 4 w 9" name="T48"/>
                    <a:gd fmla="*/ 12 h 21" name="T49"/>
                    <a:gd fmla="*/ 2 w 9" name="T50"/>
                    <a:gd fmla="*/ 14 h 21" name="T51"/>
                    <a:gd fmla="*/ 4 w 9" name="T52"/>
                    <a:gd fmla="*/ 16 h 21" name="T53"/>
                    <a:gd fmla="*/ 7 w 9" name="T54"/>
                    <a:gd fmla="*/ 16 h 21" name="T55"/>
                    <a:gd fmla="*/ 9 w 9" name="T56"/>
                    <a:gd fmla="*/ 16 h 21" name="T57"/>
                    <a:gd fmla="*/ 9 w 9" name="T58"/>
                    <a:gd fmla="*/ 16 h 21" name="T59"/>
                    <a:gd fmla="*/ 7 w 9" name="T60"/>
                    <a:gd fmla="*/ 19 h 21" name="T61"/>
                    <a:gd fmla="*/ 9 w 9" name="T62"/>
                    <a:gd fmla="*/ 19 h 21" name="T63"/>
                    <a:gd fmla="*/ 9 w 9" name="T64"/>
                    <a:gd fmla="*/ 21 h 21" name="T65"/>
                    <a:gd fmla="*/ 7 w 9" name="T66"/>
                    <a:gd fmla="*/ 21 h 21" name="T67"/>
                    <a:gd fmla="*/ 4 w 9" name="T68"/>
                    <a:gd fmla="*/ 19 h 21" name="T69"/>
                    <a:gd fmla="*/ 2 w 9" name="T70"/>
                    <a:gd fmla="*/ 21 h 21" name="T71"/>
                    <a:gd fmla="*/ 0 w 9" name="T72"/>
                    <a:gd fmla="*/ 21 h 21" name="T73"/>
                    <a:gd fmla="*/ 4 w 9" name="T74"/>
                    <a:gd fmla="*/ 19 h 21" name="T75"/>
                    <a:gd fmla="*/ 0 w 9" name="T76"/>
                    <a:gd fmla="*/ 14 h 21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21" w="9">
                      <a:moveTo>
                        <a:pt x="0" y="14"/>
                      </a:moveTo>
                      <a:lnTo>
                        <a:pt x="4" y="12"/>
                      </a:lnTo>
                      <a:lnTo>
                        <a:pt x="0" y="7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9" y="4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4" y="16"/>
                      </a:lnTo>
                      <a:lnTo>
                        <a:pt x="7" y="16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9" y="21"/>
                      </a:lnTo>
                      <a:lnTo>
                        <a:pt x="7" y="21"/>
                      </a:lnTo>
                      <a:lnTo>
                        <a:pt x="4" y="19"/>
                      </a:lnTo>
                      <a:lnTo>
                        <a:pt x="2" y="21"/>
                      </a:lnTo>
                      <a:lnTo>
                        <a:pt x="0" y="21"/>
                      </a:lnTo>
                      <a:lnTo>
                        <a:pt x="4" y="1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1" name="Freeform 2012"/>
                <p:cNvSpPr/>
                <p:nvPr/>
              </p:nvSpPr>
              <p:spPr bwMode="auto">
                <a:xfrm>
                  <a:off x="1606" y="4336"/>
                  <a:ext cx="7" cy="21"/>
                </a:xfrm>
                <a:custGeom>
                  <a:gdLst>
                    <a:gd fmla="*/ 7 w 7" name="T0"/>
                    <a:gd fmla="*/ 14 h 21" name="T1"/>
                    <a:gd fmla="*/ 2 w 7" name="T2"/>
                    <a:gd fmla="*/ 12 h 21" name="T3"/>
                    <a:gd fmla="*/ 7 w 7" name="T4"/>
                    <a:gd fmla="*/ 7 h 21" name="T5"/>
                    <a:gd fmla="*/ 2 w 7" name="T6"/>
                    <a:gd fmla="*/ 4 h 21" name="T7"/>
                    <a:gd fmla="*/ 7 w 7" name="T8"/>
                    <a:gd fmla="*/ 0 h 21" name="T9"/>
                    <a:gd fmla="*/ 5 w 7" name="T10"/>
                    <a:gd fmla="*/ 0 h 21" name="T11"/>
                    <a:gd fmla="*/ 2 w 7" name="T12"/>
                    <a:gd fmla="*/ 2 h 21" name="T13"/>
                    <a:gd fmla="*/ 0 w 7" name="T14"/>
                    <a:gd fmla="*/ 2 h 21" name="T15"/>
                    <a:gd fmla="*/ 0 w 7" name="T16"/>
                    <a:gd fmla="*/ 2 h 21" name="T17"/>
                    <a:gd fmla="*/ 0 w 7" name="T18"/>
                    <a:gd fmla="*/ 2 h 21" name="T19"/>
                    <a:gd fmla="*/ 0 w 7" name="T20"/>
                    <a:gd fmla="*/ 4 h 21" name="T21"/>
                    <a:gd fmla="*/ 0 w 7" name="T22"/>
                    <a:gd fmla="*/ 4 h 21" name="T23"/>
                    <a:gd fmla="*/ 0 w 7" name="T24"/>
                    <a:gd fmla="*/ 7 h 21" name="T25"/>
                    <a:gd fmla="*/ 0 w 7" name="T26"/>
                    <a:gd fmla="*/ 7 h 21" name="T27"/>
                    <a:gd fmla="*/ 2 w 7" name="T28"/>
                    <a:gd fmla="*/ 4 h 21" name="T29"/>
                    <a:gd fmla="*/ 5 w 7" name="T30"/>
                    <a:gd fmla="*/ 7 h 21" name="T31"/>
                    <a:gd fmla="*/ 2 w 7" name="T32"/>
                    <a:gd fmla="*/ 9 h 21" name="T33"/>
                    <a:gd fmla="*/ 0 w 7" name="T34"/>
                    <a:gd fmla="*/ 9 h 21" name="T35"/>
                    <a:gd fmla="*/ 0 w 7" name="T36"/>
                    <a:gd fmla="*/ 9 h 21" name="T37"/>
                    <a:gd fmla="*/ 0 w 7" name="T38"/>
                    <a:gd fmla="*/ 9 h 21" name="T39"/>
                    <a:gd fmla="*/ 0 w 7" name="T40"/>
                    <a:gd fmla="*/ 12 h 21" name="T41"/>
                    <a:gd fmla="*/ 0 w 7" name="T42"/>
                    <a:gd fmla="*/ 12 h 21" name="T43"/>
                    <a:gd fmla="*/ 0 w 7" name="T44"/>
                    <a:gd fmla="*/ 14 h 21" name="T45"/>
                    <a:gd fmla="*/ 0 w 7" name="T46"/>
                    <a:gd fmla="*/ 14 h 21" name="T47"/>
                    <a:gd fmla="*/ 2 w 7" name="T48"/>
                    <a:gd fmla="*/ 12 h 21" name="T49"/>
                    <a:gd fmla="*/ 5 w 7" name="T50"/>
                    <a:gd fmla="*/ 14 h 21" name="T51"/>
                    <a:gd fmla="*/ 2 w 7" name="T52"/>
                    <a:gd fmla="*/ 16 h 21" name="T53"/>
                    <a:gd fmla="*/ 0 w 7" name="T54"/>
                    <a:gd fmla="*/ 16 h 21" name="T55"/>
                    <a:gd fmla="*/ 0 w 7" name="T56"/>
                    <a:gd fmla="*/ 16 h 21" name="T57"/>
                    <a:gd fmla="*/ 0 w 7" name="T58"/>
                    <a:gd fmla="*/ 16 h 21" name="T59"/>
                    <a:gd fmla="*/ 0 w 7" name="T60"/>
                    <a:gd fmla="*/ 19 h 21" name="T61"/>
                    <a:gd fmla="*/ 0 w 7" name="T62"/>
                    <a:gd fmla="*/ 19 h 21" name="T63"/>
                    <a:gd fmla="*/ 0 w 7" name="T64"/>
                    <a:gd fmla="*/ 21 h 21" name="T65"/>
                    <a:gd fmla="*/ 0 w 7" name="T66"/>
                    <a:gd fmla="*/ 21 h 21" name="T67"/>
                    <a:gd fmla="*/ 2 w 7" name="T68"/>
                    <a:gd fmla="*/ 19 h 21" name="T69"/>
                    <a:gd fmla="*/ 5 w 7" name="T70"/>
                    <a:gd fmla="*/ 21 h 21" name="T71"/>
                    <a:gd fmla="*/ 7 w 7" name="T72"/>
                    <a:gd fmla="*/ 21 h 21" name="T73"/>
                    <a:gd fmla="*/ 2 w 7" name="T74"/>
                    <a:gd fmla="*/ 19 h 21" name="T75"/>
                    <a:gd fmla="*/ 7 w 7" name="T76"/>
                    <a:gd fmla="*/ 14 h 21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21" w="7">
                      <a:moveTo>
                        <a:pt x="7" y="14"/>
                      </a:moveTo>
                      <a:lnTo>
                        <a:pt x="2" y="12"/>
                      </a:lnTo>
                      <a:lnTo>
                        <a:pt x="7" y="7"/>
                      </a:lnTo>
                      <a:lnTo>
                        <a:pt x="2" y="4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12"/>
                      </a:lnTo>
                      <a:lnTo>
                        <a:pt x="5" y="14"/>
                      </a:lnTo>
                      <a:lnTo>
                        <a:pt x="2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2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2" y="1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2" name="Rectangle 2013"/>
                <p:cNvSpPr>
                  <a:spLocks noChangeArrowheads="1"/>
                </p:cNvSpPr>
                <p:nvPr/>
              </p:nvSpPr>
              <p:spPr bwMode="auto">
                <a:xfrm>
                  <a:off x="1684" y="4362"/>
                  <a:ext cx="1" cy="2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3" name="Rectangle 2014"/>
                <p:cNvSpPr>
                  <a:spLocks noChangeArrowheads="1"/>
                </p:cNvSpPr>
                <p:nvPr/>
              </p:nvSpPr>
              <p:spPr bwMode="auto">
                <a:xfrm>
                  <a:off x="1684" y="4362"/>
                  <a:ext cx="1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4" name="Rectangle 2015"/>
                <p:cNvSpPr>
                  <a:spLocks noChangeArrowheads="1"/>
                </p:cNvSpPr>
                <p:nvPr/>
              </p:nvSpPr>
              <p:spPr bwMode="auto">
                <a:xfrm>
                  <a:off x="1682" y="4364"/>
                  <a:ext cx="2" cy="3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5" name="Rectangle 2016"/>
                <p:cNvSpPr>
                  <a:spLocks noChangeArrowheads="1"/>
                </p:cNvSpPr>
                <p:nvPr/>
              </p:nvSpPr>
              <p:spPr bwMode="auto">
                <a:xfrm>
                  <a:off x="1682" y="4364"/>
                  <a:ext cx="2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6" name="Rectangle 2017"/>
                <p:cNvSpPr>
                  <a:spLocks noChangeArrowheads="1"/>
                </p:cNvSpPr>
                <p:nvPr/>
              </p:nvSpPr>
              <p:spPr bwMode="auto">
                <a:xfrm>
                  <a:off x="1672" y="4372"/>
                  <a:ext cx="3" cy="2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7" name="Rectangle 2018"/>
                <p:cNvSpPr>
                  <a:spLocks noChangeArrowheads="1"/>
                </p:cNvSpPr>
                <p:nvPr/>
              </p:nvSpPr>
              <p:spPr bwMode="auto">
                <a:xfrm>
                  <a:off x="1672" y="4372"/>
                  <a:ext cx="3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8" name="Rectangle 2019"/>
                <p:cNvSpPr>
                  <a:spLocks noChangeArrowheads="1"/>
                </p:cNvSpPr>
                <p:nvPr/>
              </p:nvSpPr>
              <p:spPr bwMode="auto">
                <a:xfrm>
                  <a:off x="1675" y="4372"/>
                  <a:ext cx="2" cy="1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9" name="Rectangle 2020"/>
                <p:cNvSpPr>
                  <a:spLocks noChangeArrowheads="1"/>
                </p:cNvSpPr>
                <p:nvPr/>
              </p:nvSpPr>
              <p:spPr bwMode="auto">
                <a:xfrm>
                  <a:off x="1675" y="4372"/>
                  <a:ext cx="2" cy="1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0" name="Rectangle 2021"/>
                <p:cNvSpPr>
                  <a:spLocks noChangeArrowheads="1"/>
                </p:cNvSpPr>
                <p:nvPr/>
              </p:nvSpPr>
              <p:spPr bwMode="auto">
                <a:xfrm>
                  <a:off x="1618" y="4372"/>
                  <a:ext cx="2" cy="1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1" name="Rectangle 2022"/>
                <p:cNvSpPr>
                  <a:spLocks noChangeArrowheads="1"/>
                </p:cNvSpPr>
                <p:nvPr/>
              </p:nvSpPr>
              <p:spPr bwMode="auto">
                <a:xfrm>
                  <a:off x="1618" y="4372"/>
                  <a:ext cx="2" cy="1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2" name="Rectangle 2023"/>
                <p:cNvSpPr>
                  <a:spLocks noChangeArrowheads="1"/>
                </p:cNvSpPr>
                <p:nvPr/>
              </p:nvSpPr>
              <p:spPr bwMode="auto">
                <a:xfrm>
                  <a:off x="1611" y="4362"/>
                  <a:ext cx="1" cy="2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3" name="Rectangle 2024"/>
                <p:cNvSpPr>
                  <a:spLocks noChangeArrowheads="1"/>
                </p:cNvSpPr>
                <p:nvPr/>
              </p:nvSpPr>
              <p:spPr bwMode="auto">
                <a:xfrm>
                  <a:off x="1611" y="4362"/>
                  <a:ext cx="1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4" name="Rectangle 2025"/>
                <p:cNvSpPr>
                  <a:spLocks noChangeArrowheads="1"/>
                </p:cNvSpPr>
                <p:nvPr/>
              </p:nvSpPr>
              <p:spPr bwMode="auto">
                <a:xfrm>
                  <a:off x="1611" y="4364"/>
                  <a:ext cx="2" cy="3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5" name="Rectangle 2026"/>
                <p:cNvSpPr>
                  <a:spLocks noChangeArrowheads="1"/>
                </p:cNvSpPr>
                <p:nvPr/>
              </p:nvSpPr>
              <p:spPr bwMode="auto">
                <a:xfrm>
                  <a:off x="1611" y="4364"/>
                  <a:ext cx="2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6" name="Rectangle 2027"/>
                <p:cNvSpPr>
                  <a:spLocks noChangeArrowheads="1"/>
                </p:cNvSpPr>
                <p:nvPr/>
              </p:nvSpPr>
              <p:spPr bwMode="auto">
                <a:xfrm>
                  <a:off x="1611" y="4328"/>
                  <a:ext cx="2" cy="3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7" name="Rectangle 2028"/>
                <p:cNvSpPr>
                  <a:spLocks noChangeArrowheads="1"/>
                </p:cNvSpPr>
                <p:nvPr/>
              </p:nvSpPr>
              <p:spPr bwMode="auto">
                <a:xfrm>
                  <a:off x="1611" y="4328"/>
                  <a:ext cx="2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8" name="Rectangle 2029"/>
                <p:cNvSpPr>
                  <a:spLocks noChangeArrowheads="1"/>
                </p:cNvSpPr>
                <p:nvPr/>
              </p:nvSpPr>
              <p:spPr bwMode="auto">
                <a:xfrm>
                  <a:off x="1611" y="4331"/>
                  <a:ext cx="1" cy="1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9" name="Rectangle 2030"/>
                <p:cNvSpPr>
                  <a:spLocks noChangeArrowheads="1"/>
                </p:cNvSpPr>
                <p:nvPr/>
              </p:nvSpPr>
              <p:spPr bwMode="auto">
                <a:xfrm>
                  <a:off x="1611" y="4331"/>
                  <a:ext cx="1" cy="1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0" name="Rectangle 2031"/>
                <p:cNvSpPr>
                  <a:spLocks noChangeArrowheads="1"/>
                </p:cNvSpPr>
                <p:nvPr/>
              </p:nvSpPr>
              <p:spPr bwMode="auto">
                <a:xfrm>
                  <a:off x="1620" y="4321"/>
                  <a:ext cx="3" cy="1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1" name="Rectangle 2032"/>
                <p:cNvSpPr>
                  <a:spLocks noChangeArrowheads="1"/>
                </p:cNvSpPr>
                <p:nvPr/>
              </p:nvSpPr>
              <p:spPr bwMode="auto">
                <a:xfrm>
                  <a:off x="1620" y="4321"/>
                  <a:ext cx="3" cy="1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2" name="Rectangle 2033"/>
                <p:cNvSpPr>
                  <a:spLocks noChangeArrowheads="1"/>
                </p:cNvSpPr>
                <p:nvPr/>
              </p:nvSpPr>
              <p:spPr bwMode="auto">
                <a:xfrm>
                  <a:off x="1618" y="4321"/>
                  <a:ext cx="2" cy="3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3" name="Rectangle 2034"/>
                <p:cNvSpPr>
                  <a:spLocks noChangeArrowheads="1"/>
                </p:cNvSpPr>
                <p:nvPr/>
              </p:nvSpPr>
              <p:spPr bwMode="auto">
                <a:xfrm>
                  <a:off x="1618" y="4321"/>
                  <a:ext cx="2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4" name="Rectangle 2035"/>
                <p:cNvSpPr>
                  <a:spLocks noChangeArrowheads="1"/>
                </p:cNvSpPr>
                <p:nvPr/>
              </p:nvSpPr>
              <p:spPr bwMode="auto">
                <a:xfrm>
                  <a:off x="1672" y="4321"/>
                  <a:ext cx="3" cy="1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5" name="Rectangle 2036"/>
                <p:cNvSpPr>
                  <a:spLocks noChangeArrowheads="1"/>
                </p:cNvSpPr>
                <p:nvPr/>
              </p:nvSpPr>
              <p:spPr bwMode="auto">
                <a:xfrm>
                  <a:off x="1672" y="4321"/>
                  <a:ext cx="3" cy="1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6" name="Rectangle 2037"/>
                <p:cNvSpPr>
                  <a:spLocks noChangeArrowheads="1"/>
                </p:cNvSpPr>
                <p:nvPr/>
              </p:nvSpPr>
              <p:spPr bwMode="auto">
                <a:xfrm>
                  <a:off x="1675" y="4321"/>
                  <a:ext cx="2" cy="3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7" name="Rectangle 2038"/>
                <p:cNvSpPr>
                  <a:spLocks noChangeArrowheads="1"/>
                </p:cNvSpPr>
                <p:nvPr/>
              </p:nvSpPr>
              <p:spPr bwMode="auto">
                <a:xfrm>
                  <a:off x="1675" y="4321"/>
                  <a:ext cx="2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8" name="Rectangle 2039"/>
                <p:cNvSpPr>
                  <a:spLocks noChangeArrowheads="1"/>
                </p:cNvSpPr>
                <p:nvPr/>
              </p:nvSpPr>
              <p:spPr bwMode="auto">
                <a:xfrm>
                  <a:off x="1682" y="4328"/>
                  <a:ext cx="2" cy="3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9" name="Rectangle 2040"/>
                <p:cNvSpPr>
                  <a:spLocks noChangeArrowheads="1"/>
                </p:cNvSpPr>
                <p:nvPr/>
              </p:nvSpPr>
              <p:spPr bwMode="auto">
                <a:xfrm>
                  <a:off x="1682" y="4328"/>
                  <a:ext cx="2" cy="3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0" name="Rectangle 2041"/>
                <p:cNvSpPr>
                  <a:spLocks noChangeArrowheads="1"/>
                </p:cNvSpPr>
                <p:nvPr/>
              </p:nvSpPr>
              <p:spPr bwMode="auto">
                <a:xfrm>
                  <a:off x="1684" y="4331"/>
                  <a:ext cx="1" cy="1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1" name="Rectangle 2042"/>
                <p:cNvSpPr>
                  <a:spLocks noChangeArrowheads="1"/>
                </p:cNvSpPr>
                <p:nvPr/>
              </p:nvSpPr>
              <p:spPr bwMode="auto">
                <a:xfrm>
                  <a:off x="1684" y="4331"/>
                  <a:ext cx="1" cy="1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2" name="Rectangle 2043"/>
                <p:cNvSpPr>
                  <a:spLocks noChangeArrowheads="1"/>
                </p:cNvSpPr>
                <p:nvPr/>
              </p:nvSpPr>
              <p:spPr bwMode="auto">
                <a:xfrm>
                  <a:off x="1620" y="4372"/>
                  <a:ext cx="3" cy="2"/>
                </a:xfrm>
                <a:prstGeom prst="rect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3" name="Rectangle 2044"/>
                <p:cNvSpPr>
                  <a:spLocks noChangeArrowheads="1"/>
                </p:cNvSpPr>
                <p:nvPr/>
              </p:nvSpPr>
              <p:spPr bwMode="auto">
                <a:xfrm>
                  <a:off x="1620" y="4372"/>
                  <a:ext cx="3" cy="2"/>
                </a:xfrm>
                <a:prstGeom prst="rect">
                  <a:avLst/>
                </a:pr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4" name="Freeform 2045"/>
                <p:cNvSpPr/>
                <p:nvPr/>
              </p:nvSpPr>
              <p:spPr bwMode="auto">
                <a:xfrm>
                  <a:off x="1637" y="4338"/>
                  <a:ext cx="9" cy="10"/>
                </a:xfrm>
                <a:custGeom>
                  <a:gdLst>
                    <a:gd fmla="*/ 2 w 4" name="T0"/>
                    <a:gd fmla="*/ 4 h 4" name="T1"/>
                    <a:gd fmla="*/ 0 w 4" name="T2"/>
                    <a:gd fmla="*/ 4 h 4" name="T3"/>
                    <a:gd fmla="*/ 0 w 4" name="T4"/>
                    <a:gd fmla="*/ 2 h 4" name="T5"/>
                    <a:gd fmla="*/ 2 w 4" name="T6"/>
                    <a:gd fmla="*/ 2 h 4" name="T7"/>
                    <a:gd fmla="*/ 2 w 4" name="T8"/>
                    <a:gd fmla="*/ 1 h 4" name="T9"/>
                    <a:gd fmla="*/ 3 w 4" name="T10"/>
                    <a:gd fmla="*/ 1 h 4" name="T11"/>
                    <a:gd fmla="*/ 3 w 4" name="T12"/>
                    <a:gd fmla="*/ 0 h 4" name="T13"/>
                    <a:gd fmla="*/ 4 w 4" name="T14"/>
                    <a:gd fmla="*/ 0 h 4" name="T15"/>
                    <a:gd fmla="*/ 4 w 4" name="T16"/>
                    <a:gd fmla="*/ 2 h 4" name="T17"/>
                    <a:gd fmla="*/ 2 w 4" name="T18"/>
                    <a:gd fmla="*/ 4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4">
                      <a:moveTo>
                        <a:pt x="2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2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5" name="Freeform 2046"/>
                <p:cNvSpPr/>
                <p:nvPr/>
              </p:nvSpPr>
              <p:spPr bwMode="auto">
                <a:xfrm>
                  <a:off x="1646" y="4338"/>
                  <a:ext cx="12" cy="10"/>
                </a:xfrm>
                <a:custGeom>
                  <a:gdLst>
                    <a:gd fmla="*/ 2 w 5" name="T0"/>
                    <a:gd fmla="*/ 4 h 4" name="T1"/>
                    <a:gd fmla="*/ 5 w 5" name="T2"/>
                    <a:gd fmla="*/ 4 h 4" name="T3"/>
                    <a:gd fmla="*/ 5 w 5" name="T4"/>
                    <a:gd fmla="*/ 2 h 4" name="T5"/>
                    <a:gd fmla="*/ 3 w 5" name="T6"/>
                    <a:gd fmla="*/ 2 h 4" name="T7"/>
                    <a:gd fmla="*/ 3 w 5" name="T8"/>
                    <a:gd fmla="*/ 1 h 4" name="T9"/>
                    <a:gd fmla="*/ 2 w 5" name="T10"/>
                    <a:gd fmla="*/ 1 h 4" name="T11"/>
                    <a:gd fmla="*/ 2 w 5" name="T12"/>
                    <a:gd fmla="*/ 0 h 4" name="T13"/>
                    <a:gd fmla="*/ 0 w 5" name="T14"/>
                    <a:gd fmla="*/ 0 h 4" name="T15"/>
                    <a:gd fmla="*/ 0 w 5" name="T16"/>
                    <a:gd fmla="*/ 2 h 4" name="T17"/>
                    <a:gd fmla="*/ 2 w 5" name="T18"/>
                    <a:gd fmla="*/ 4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5">
                      <a:moveTo>
                        <a:pt x="2" y="4"/>
                      </a:move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2" y="4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6" name="Freeform 2047"/>
                <p:cNvSpPr/>
                <p:nvPr/>
              </p:nvSpPr>
              <p:spPr bwMode="auto">
                <a:xfrm>
                  <a:off x="1646" y="4348"/>
                  <a:ext cx="12" cy="9"/>
                </a:xfrm>
                <a:custGeom>
                  <a:gdLst>
                    <a:gd fmla="*/ 2 w 5" name="T0"/>
                    <a:gd fmla="*/ 0 h 4" name="T1"/>
                    <a:gd fmla="*/ 5 w 5" name="T2"/>
                    <a:gd fmla="*/ 0 h 4" name="T3"/>
                    <a:gd fmla="*/ 5 w 5" name="T4"/>
                    <a:gd fmla="*/ 1 h 4" name="T5"/>
                    <a:gd fmla="*/ 3 w 5" name="T6"/>
                    <a:gd fmla="*/ 1 h 4" name="T7"/>
                    <a:gd fmla="*/ 3 w 5" name="T8"/>
                    <a:gd fmla="*/ 2 h 4" name="T9"/>
                    <a:gd fmla="*/ 2 w 5" name="T10"/>
                    <a:gd fmla="*/ 2 h 4" name="T11"/>
                    <a:gd fmla="*/ 2 w 5" name="T12"/>
                    <a:gd fmla="*/ 4 h 4" name="T13"/>
                    <a:gd fmla="*/ 0 w 5" name="T14"/>
                    <a:gd fmla="*/ 4 h 4" name="T15"/>
                    <a:gd fmla="*/ 0 w 5" name="T16"/>
                    <a:gd fmla="*/ 2 h 4" name="T17"/>
                    <a:gd fmla="*/ 2 w 5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5">
                      <a:moveTo>
                        <a:pt x="2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7" name="Freeform 2048"/>
                <p:cNvSpPr/>
                <p:nvPr/>
              </p:nvSpPr>
              <p:spPr bwMode="auto">
                <a:xfrm>
                  <a:off x="1637" y="4348"/>
                  <a:ext cx="9" cy="9"/>
                </a:xfrm>
                <a:custGeom>
                  <a:gdLst>
                    <a:gd fmla="*/ 2 w 4" name="T0"/>
                    <a:gd fmla="*/ 0 h 4" name="T1"/>
                    <a:gd fmla="*/ 0 w 4" name="T2"/>
                    <a:gd fmla="*/ 0 h 4" name="T3"/>
                    <a:gd fmla="*/ 0 w 4" name="T4"/>
                    <a:gd fmla="*/ 1 h 4" name="T5"/>
                    <a:gd fmla="*/ 2 w 4" name="T6"/>
                    <a:gd fmla="*/ 1 h 4" name="T7"/>
                    <a:gd fmla="*/ 2 w 4" name="T8"/>
                    <a:gd fmla="*/ 2 h 4" name="T9"/>
                    <a:gd fmla="*/ 3 w 4" name="T10"/>
                    <a:gd fmla="*/ 2 h 4" name="T11"/>
                    <a:gd fmla="*/ 3 w 4" name="T12"/>
                    <a:gd fmla="*/ 4 h 4" name="T13"/>
                    <a:gd fmla="*/ 4 w 4" name="T14"/>
                    <a:gd fmla="*/ 4 h 4" name="T15"/>
                    <a:gd fmla="*/ 4 w 4" name="T16"/>
                    <a:gd fmla="*/ 2 h 4" name="T17"/>
                    <a:gd fmla="*/ 2 w 4" name="T18"/>
                    <a:gd fmla="*/ 0 h 4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4" w="4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8" name="Freeform 2049"/>
                <p:cNvSpPr/>
                <p:nvPr/>
              </p:nvSpPr>
              <p:spPr bwMode="auto">
                <a:xfrm>
                  <a:off x="1646" y="4343"/>
                  <a:ext cx="5" cy="5"/>
                </a:xfrm>
                <a:custGeom>
                  <a:gdLst>
                    <a:gd fmla="*/ 2 w 2" name="T0"/>
                    <a:gd fmla="*/ 2 h 2" name="T1"/>
                    <a:gd fmla="*/ 0 w 2" name="T2"/>
                    <a:gd fmla="*/ 2 h 2" name="T3"/>
                    <a:gd fmla="*/ 0 w 2" name="T4"/>
                    <a:gd fmla="*/ 0 h 2" name="T5"/>
                    <a:gd fmla="*/ 2 w 2" name="T6"/>
                    <a:gd fmla="*/ 2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2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9" name="Freeform 2050"/>
                <p:cNvSpPr/>
                <p:nvPr/>
              </p:nvSpPr>
              <p:spPr bwMode="auto">
                <a:xfrm>
                  <a:off x="1646" y="4348"/>
                  <a:ext cx="5" cy="4"/>
                </a:xfrm>
                <a:custGeom>
                  <a:gdLst>
                    <a:gd fmla="*/ 2 w 2" name="T0"/>
                    <a:gd fmla="*/ 0 h 2" name="T1"/>
                    <a:gd fmla="*/ 0 w 2" name="T2"/>
                    <a:gd fmla="*/ 0 h 2" name="T3"/>
                    <a:gd fmla="*/ 0 w 2" name="T4"/>
                    <a:gd fmla="*/ 2 h 2" name="T5"/>
                    <a:gd fmla="*/ 2 w 2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0" name="Freeform 2051"/>
                <p:cNvSpPr/>
                <p:nvPr/>
              </p:nvSpPr>
              <p:spPr bwMode="auto">
                <a:xfrm>
                  <a:off x="1642" y="4348"/>
                  <a:ext cx="4" cy="4"/>
                </a:xfrm>
                <a:custGeom>
                  <a:gdLst>
                    <a:gd fmla="*/ 0 w 2" name="T0"/>
                    <a:gd fmla="*/ 0 h 2" name="T1"/>
                    <a:gd fmla="*/ 2 w 2" name="T2"/>
                    <a:gd fmla="*/ 0 h 2" name="T3"/>
                    <a:gd fmla="*/ 2 w 2" name="T4"/>
                    <a:gd fmla="*/ 2 h 2" name="T5"/>
                    <a:gd fmla="*/ 0 w 2" name="T6"/>
                    <a:gd fmla="*/ 0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1" name="Freeform 2052"/>
                <p:cNvSpPr/>
                <p:nvPr/>
              </p:nvSpPr>
              <p:spPr bwMode="auto">
                <a:xfrm>
                  <a:off x="1642" y="4343"/>
                  <a:ext cx="4" cy="5"/>
                </a:xfrm>
                <a:custGeom>
                  <a:gdLst>
                    <a:gd fmla="*/ 0 w 2" name="T0"/>
                    <a:gd fmla="*/ 2 h 2" name="T1"/>
                    <a:gd fmla="*/ 2 w 2" name="T2"/>
                    <a:gd fmla="*/ 2 h 2" name="T3"/>
                    <a:gd fmla="*/ 2 w 2" name="T4"/>
                    <a:gd fmla="*/ 0 h 2" name="T5"/>
                    <a:gd fmla="*/ 0 w 2" name="T6"/>
                    <a:gd fmla="*/ 2 h 2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2" name="Freeform 2053"/>
                <p:cNvSpPr/>
                <p:nvPr/>
              </p:nvSpPr>
              <p:spPr bwMode="auto">
                <a:xfrm>
                  <a:off x="1632" y="4362"/>
                  <a:ext cx="31" cy="5"/>
                </a:xfrm>
                <a:custGeom>
                  <a:gdLst>
                    <a:gd fmla="*/ 21 w 31" name="T0"/>
                    <a:gd fmla="*/ 5 h 5" name="T1"/>
                    <a:gd fmla="*/ 17 w 31" name="T2"/>
                    <a:gd fmla="*/ 2 h 5" name="T3"/>
                    <a:gd fmla="*/ 10 w 31" name="T4"/>
                    <a:gd fmla="*/ 5 h 5" name="T5"/>
                    <a:gd fmla="*/ 5 w 31" name="T6"/>
                    <a:gd fmla="*/ 2 h 5" name="T7"/>
                    <a:gd fmla="*/ 0 w 31" name="T8"/>
                    <a:gd fmla="*/ 5 h 5" name="T9"/>
                    <a:gd fmla="*/ 0 w 31" name="T10"/>
                    <a:gd fmla="*/ 5 h 5" name="T11"/>
                    <a:gd fmla="*/ 2 w 31" name="T12"/>
                    <a:gd fmla="*/ 2 h 5" name="T13"/>
                    <a:gd fmla="*/ 2 w 31" name="T14"/>
                    <a:gd fmla="*/ 0 h 5" name="T15"/>
                    <a:gd fmla="*/ 2 w 31" name="T16"/>
                    <a:gd fmla="*/ 0 h 5" name="T17"/>
                    <a:gd fmla="*/ 2 w 31" name="T18"/>
                    <a:gd fmla="*/ 0 h 5" name="T19"/>
                    <a:gd fmla="*/ 5 w 31" name="T20"/>
                    <a:gd fmla="*/ 0 h 5" name="T21"/>
                    <a:gd fmla="*/ 7 w 31" name="T22"/>
                    <a:gd fmla="*/ 0 h 5" name="T23"/>
                    <a:gd fmla="*/ 10 w 31" name="T24"/>
                    <a:gd fmla="*/ 0 h 5" name="T25"/>
                    <a:gd fmla="*/ 10 w 31" name="T26"/>
                    <a:gd fmla="*/ 0 h 5" name="T27"/>
                    <a:gd fmla="*/ 7 w 31" name="T28"/>
                    <a:gd fmla="*/ 2 h 5" name="T29"/>
                    <a:gd fmla="*/ 10 w 31" name="T30"/>
                    <a:gd fmla="*/ 5 h 5" name="T31"/>
                    <a:gd fmla="*/ 14 w 31" name="T32"/>
                    <a:gd fmla="*/ 2 h 5" name="T33"/>
                    <a:gd fmla="*/ 12 w 31" name="T34"/>
                    <a:gd fmla="*/ 0 h 5" name="T35"/>
                    <a:gd fmla="*/ 12 w 31" name="T36"/>
                    <a:gd fmla="*/ 0 h 5" name="T37"/>
                    <a:gd fmla="*/ 14 w 31" name="T38"/>
                    <a:gd fmla="*/ 0 h 5" name="T39"/>
                    <a:gd fmla="*/ 17 w 31" name="T40"/>
                    <a:gd fmla="*/ 0 h 5" name="T41"/>
                    <a:gd fmla="*/ 17 w 31" name="T42"/>
                    <a:gd fmla="*/ 0 h 5" name="T43"/>
                    <a:gd fmla="*/ 19 w 31" name="T44"/>
                    <a:gd fmla="*/ 0 h 5" name="T45"/>
                    <a:gd fmla="*/ 19 w 31" name="T46"/>
                    <a:gd fmla="*/ 0 h 5" name="T47"/>
                    <a:gd fmla="*/ 17 w 31" name="T48"/>
                    <a:gd fmla="*/ 2 h 5" name="T49"/>
                    <a:gd fmla="*/ 21 w 31" name="T50"/>
                    <a:gd fmla="*/ 5 h 5" name="T51"/>
                    <a:gd fmla="*/ 24 w 31" name="T52"/>
                    <a:gd fmla="*/ 2 h 5" name="T53"/>
                    <a:gd fmla="*/ 21 w 31" name="T54"/>
                    <a:gd fmla="*/ 0 h 5" name="T55"/>
                    <a:gd fmla="*/ 21 w 31" name="T56"/>
                    <a:gd fmla="*/ 0 h 5" name="T57"/>
                    <a:gd fmla="*/ 24 w 31" name="T58"/>
                    <a:gd fmla="*/ 0 h 5" name="T59"/>
                    <a:gd fmla="*/ 26 w 31" name="T60"/>
                    <a:gd fmla="*/ 0 h 5" name="T61"/>
                    <a:gd fmla="*/ 26 w 31" name="T62"/>
                    <a:gd fmla="*/ 0 h 5" name="T63"/>
                    <a:gd fmla="*/ 28 w 31" name="T64"/>
                    <a:gd fmla="*/ 0 h 5" name="T65"/>
                    <a:gd fmla="*/ 28 w 31" name="T66"/>
                    <a:gd fmla="*/ 0 h 5" name="T67"/>
                    <a:gd fmla="*/ 26 w 31" name="T68"/>
                    <a:gd fmla="*/ 2 h 5" name="T69"/>
                    <a:gd fmla="*/ 31 w 31" name="T70"/>
                    <a:gd fmla="*/ 5 h 5" name="T71"/>
                    <a:gd fmla="*/ 31 w 31" name="T72"/>
                    <a:gd fmla="*/ 5 h 5" name="T73"/>
                    <a:gd fmla="*/ 26 w 31" name="T74"/>
                    <a:gd fmla="*/ 2 h 5" name="T75"/>
                    <a:gd fmla="*/ 21 w 31" name="T76"/>
                    <a:gd fmla="*/ 5 h 5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5" w="31">
                      <a:moveTo>
                        <a:pt x="21" y="5"/>
                      </a:moveTo>
                      <a:lnTo>
                        <a:pt x="17" y="2"/>
                      </a:lnTo>
                      <a:lnTo>
                        <a:pt x="10" y="5"/>
                      </a:lnTo>
                      <a:lnTo>
                        <a:pt x="5" y="2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7" y="2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28" y="0"/>
                      </a:lnTo>
                      <a:lnTo>
                        <a:pt x="28" y="0"/>
                      </a:lnTo>
                      <a:lnTo>
                        <a:pt x="26" y="2"/>
                      </a:lnTo>
                      <a:lnTo>
                        <a:pt x="31" y="5"/>
                      </a:lnTo>
                      <a:lnTo>
                        <a:pt x="31" y="5"/>
                      </a:lnTo>
                      <a:lnTo>
                        <a:pt x="26" y="2"/>
                      </a:lnTo>
                      <a:lnTo>
                        <a:pt x="21" y="5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3" name="Freeform 2054"/>
                <p:cNvSpPr/>
                <p:nvPr/>
              </p:nvSpPr>
              <p:spPr bwMode="auto">
                <a:xfrm>
                  <a:off x="1632" y="4328"/>
                  <a:ext cx="31" cy="5"/>
                </a:xfrm>
                <a:custGeom>
                  <a:gdLst>
                    <a:gd fmla="*/ 21 w 31" name="T0"/>
                    <a:gd fmla="*/ 0 h 5" name="T1"/>
                    <a:gd fmla="*/ 17 w 31" name="T2"/>
                    <a:gd fmla="*/ 3 h 5" name="T3"/>
                    <a:gd fmla="*/ 10 w 31" name="T4"/>
                    <a:gd fmla="*/ 0 h 5" name="T5"/>
                    <a:gd fmla="*/ 5 w 31" name="T6"/>
                    <a:gd fmla="*/ 3 h 5" name="T7"/>
                    <a:gd fmla="*/ 0 w 31" name="T8"/>
                    <a:gd fmla="*/ 0 h 5" name="T9"/>
                    <a:gd fmla="*/ 0 w 31" name="T10"/>
                    <a:gd fmla="*/ 0 h 5" name="T11"/>
                    <a:gd fmla="*/ 2 w 31" name="T12"/>
                    <a:gd fmla="*/ 3 h 5" name="T13"/>
                    <a:gd fmla="*/ 2 w 31" name="T14"/>
                    <a:gd fmla="*/ 3 h 5" name="T15"/>
                    <a:gd fmla="*/ 2 w 31" name="T16"/>
                    <a:gd fmla="*/ 5 h 5" name="T17"/>
                    <a:gd fmla="*/ 2 w 31" name="T18"/>
                    <a:gd fmla="*/ 5 h 5" name="T19"/>
                    <a:gd fmla="*/ 5 w 31" name="T20"/>
                    <a:gd fmla="*/ 3 h 5" name="T21"/>
                    <a:gd fmla="*/ 7 w 31" name="T22"/>
                    <a:gd fmla="*/ 5 h 5" name="T23"/>
                    <a:gd fmla="*/ 10 w 31" name="T24"/>
                    <a:gd fmla="*/ 5 h 5" name="T25"/>
                    <a:gd fmla="*/ 10 w 31" name="T26"/>
                    <a:gd fmla="*/ 3 h 5" name="T27"/>
                    <a:gd fmla="*/ 7 w 31" name="T28"/>
                    <a:gd fmla="*/ 3 h 5" name="T29"/>
                    <a:gd fmla="*/ 10 w 31" name="T30"/>
                    <a:gd fmla="*/ 0 h 5" name="T31"/>
                    <a:gd fmla="*/ 14 w 31" name="T32"/>
                    <a:gd fmla="*/ 3 h 5" name="T33"/>
                    <a:gd fmla="*/ 12 w 31" name="T34"/>
                    <a:gd fmla="*/ 3 h 5" name="T35"/>
                    <a:gd fmla="*/ 12 w 31" name="T36"/>
                    <a:gd fmla="*/ 5 h 5" name="T37"/>
                    <a:gd fmla="*/ 14 w 31" name="T38"/>
                    <a:gd fmla="*/ 5 h 5" name="T39"/>
                    <a:gd fmla="*/ 17 w 31" name="T40"/>
                    <a:gd fmla="*/ 3 h 5" name="T41"/>
                    <a:gd fmla="*/ 17 w 31" name="T42"/>
                    <a:gd fmla="*/ 5 h 5" name="T43"/>
                    <a:gd fmla="*/ 19 w 31" name="T44"/>
                    <a:gd fmla="*/ 5 h 5" name="T45"/>
                    <a:gd fmla="*/ 19 w 31" name="T46"/>
                    <a:gd fmla="*/ 3 h 5" name="T47"/>
                    <a:gd fmla="*/ 17 w 31" name="T48"/>
                    <a:gd fmla="*/ 3 h 5" name="T49"/>
                    <a:gd fmla="*/ 21 w 31" name="T50"/>
                    <a:gd fmla="*/ 0 h 5" name="T51"/>
                    <a:gd fmla="*/ 24 w 31" name="T52"/>
                    <a:gd fmla="*/ 3 h 5" name="T53"/>
                    <a:gd fmla="*/ 21 w 31" name="T54"/>
                    <a:gd fmla="*/ 3 h 5" name="T55"/>
                    <a:gd fmla="*/ 21 w 31" name="T56"/>
                    <a:gd fmla="*/ 5 h 5" name="T57"/>
                    <a:gd fmla="*/ 24 w 31" name="T58"/>
                    <a:gd fmla="*/ 5 h 5" name="T59"/>
                    <a:gd fmla="*/ 26 w 31" name="T60"/>
                    <a:gd fmla="*/ 3 h 5" name="T61"/>
                    <a:gd fmla="*/ 26 w 31" name="T62"/>
                    <a:gd fmla="*/ 5 h 5" name="T63"/>
                    <a:gd fmla="*/ 28 w 31" name="T64"/>
                    <a:gd fmla="*/ 5 h 5" name="T65"/>
                    <a:gd fmla="*/ 28 w 31" name="T66"/>
                    <a:gd fmla="*/ 3 h 5" name="T67"/>
                    <a:gd fmla="*/ 26 w 31" name="T68"/>
                    <a:gd fmla="*/ 3 h 5" name="T69"/>
                    <a:gd fmla="*/ 31 w 31" name="T70"/>
                    <a:gd fmla="*/ 0 h 5" name="T71"/>
                    <a:gd fmla="*/ 31 w 31" name="T72"/>
                    <a:gd fmla="*/ 0 h 5" name="T73"/>
                    <a:gd fmla="*/ 26 w 31" name="T74"/>
                    <a:gd fmla="*/ 3 h 5" name="T75"/>
                    <a:gd fmla="*/ 21 w 31" name="T76"/>
                    <a:gd fmla="*/ 0 h 5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5" w="31">
                      <a:moveTo>
                        <a:pt x="21" y="0"/>
                      </a:moveTo>
                      <a:lnTo>
                        <a:pt x="17" y="3"/>
                      </a:lnTo>
                      <a:lnTo>
                        <a:pt x="10" y="0"/>
                      </a:lnTo>
                      <a:lnTo>
                        <a:pt x="5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7" y="5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4" y="3"/>
                      </a:lnTo>
                      <a:lnTo>
                        <a:pt x="12" y="3"/>
                      </a:lnTo>
                      <a:lnTo>
                        <a:pt x="12" y="5"/>
                      </a:lnTo>
                      <a:lnTo>
                        <a:pt x="14" y="5"/>
                      </a:lnTo>
                      <a:lnTo>
                        <a:pt x="17" y="3"/>
                      </a:lnTo>
                      <a:lnTo>
                        <a:pt x="17" y="5"/>
                      </a:lnTo>
                      <a:lnTo>
                        <a:pt x="19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21" y="0"/>
                      </a:lnTo>
                      <a:lnTo>
                        <a:pt x="24" y="3"/>
                      </a:lnTo>
                      <a:lnTo>
                        <a:pt x="21" y="3"/>
                      </a:lnTo>
                      <a:lnTo>
                        <a:pt x="21" y="5"/>
                      </a:lnTo>
                      <a:lnTo>
                        <a:pt x="24" y="5"/>
                      </a:lnTo>
                      <a:lnTo>
                        <a:pt x="26" y="3"/>
                      </a:lnTo>
                      <a:lnTo>
                        <a:pt x="26" y="5"/>
                      </a:lnTo>
                      <a:lnTo>
                        <a:pt x="28" y="5"/>
                      </a:lnTo>
                      <a:lnTo>
                        <a:pt x="28" y="3"/>
                      </a:lnTo>
                      <a:lnTo>
                        <a:pt x="26" y="3"/>
                      </a:lnTo>
                      <a:lnTo>
                        <a:pt x="31" y="0"/>
                      </a:lnTo>
                      <a:lnTo>
                        <a:pt x="31" y="0"/>
                      </a:lnTo>
                      <a:lnTo>
                        <a:pt x="26" y="3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4" name="Freeform 2055"/>
                <p:cNvSpPr/>
                <p:nvPr/>
              </p:nvSpPr>
              <p:spPr bwMode="auto">
                <a:xfrm>
                  <a:off x="1665" y="4336"/>
                  <a:ext cx="7" cy="24"/>
                </a:xfrm>
                <a:custGeom>
                  <a:gdLst>
                    <a:gd fmla="*/ 7 w 7" name="T0"/>
                    <a:gd fmla="*/ 14 h 24" name="T1"/>
                    <a:gd fmla="*/ 5 w 7" name="T2"/>
                    <a:gd fmla="*/ 12 h 24" name="T3"/>
                    <a:gd fmla="*/ 7 w 7" name="T4"/>
                    <a:gd fmla="*/ 7 h 24" name="T5"/>
                    <a:gd fmla="*/ 5 w 7" name="T6"/>
                    <a:gd fmla="*/ 2 h 24" name="T7"/>
                    <a:gd fmla="*/ 7 w 7" name="T8"/>
                    <a:gd fmla="*/ 0 h 24" name="T9"/>
                    <a:gd fmla="*/ 5 w 7" name="T10"/>
                    <a:gd fmla="*/ 0 h 24" name="T11"/>
                    <a:gd fmla="*/ 5 w 7" name="T12"/>
                    <a:gd fmla="*/ 2 h 24" name="T13"/>
                    <a:gd fmla="*/ 3 w 7" name="T14"/>
                    <a:gd fmla="*/ 0 h 24" name="T15"/>
                    <a:gd fmla="*/ 0 w 7" name="T16"/>
                    <a:gd fmla="*/ 0 h 24" name="T17"/>
                    <a:gd fmla="*/ 0 w 7" name="T18"/>
                    <a:gd fmla="*/ 2 h 24" name="T19"/>
                    <a:gd fmla="*/ 3 w 7" name="T20"/>
                    <a:gd fmla="*/ 2 h 24" name="T21"/>
                    <a:gd fmla="*/ 0 w 7" name="T22"/>
                    <a:gd fmla="*/ 4 h 24" name="T23"/>
                    <a:gd fmla="*/ 0 w 7" name="T24"/>
                    <a:gd fmla="*/ 7 h 24" name="T25"/>
                    <a:gd fmla="*/ 3 w 7" name="T26"/>
                    <a:gd fmla="*/ 7 h 24" name="T27"/>
                    <a:gd fmla="*/ 5 w 7" name="T28"/>
                    <a:gd fmla="*/ 4 h 24" name="T29"/>
                    <a:gd fmla="*/ 5 w 7" name="T30"/>
                    <a:gd fmla="*/ 7 h 24" name="T31"/>
                    <a:gd fmla="*/ 5 w 7" name="T32"/>
                    <a:gd fmla="*/ 9 h 24" name="T33"/>
                    <a:gd fmla="*/ 3 w 7" name="T34"/>
                    <a:gd fmla="*/ 9 h 24" name="T35"/>
                    <a:gd fmla="*/ 0 w 7" name="T36"/>
                    <a:gd fmla="*/ 9 h 24" name="T37"/>
                    <a:gd fmla="*/ 0 w 7" name="T38"/>
                    <a:gd fmla="*/ 9 h 24" name="T39"/>
                    <a:gd fmla="*/ 3 w 7" name="T40"/>
                    <a:gd fmla="*/ 12 h 24" name="T41"/>
                    <a:gd fmla="*/ 0 w 7" name="T42"/>
                    <a:gd fmla="*/ 12 h 24" name="T43"/>
                    <a:gd fmla="*/ 0 w 7" name="T44"/>
                    <a:gd fmla="*/ 14 h 24" name="T45"/>
                    <a:gd fmla="*/ 3 w 7" name="T46"/>
                    <a:gd fmla="*/ 14 h 24" name="T47"/>
                    <a:gd fmla="*/ 5 w 7" name="T48"/>
                    <a:gd fmla="*/ 12 h 24" name="T49"/>
                    <a:gd fmla="*/ 5 w 7" name="T50"/>
                    <a:gd fmla="*/ 14 h 24" name="T51"/>
                    <a:gd fmla="*/ 5 w 7" name="T52"/>
                    <a:gd fmla="*/ 19 h 24" name="T53"/>
                    <a:gd fmla="*/ 3 w 7" name="T54"/>
                    <a:gd fmla="*/ 16 h 24" name="T55"/>
                    <a:gd fmla="*/ 0 w 7" name="T56"/>
                    <a:gd fmla="*/ 16 h 24" name="T57"/>
                    <a:gd fmla="*/ 0 w 7" name="T58"/>
                    <a:gd fmla="*/ 19 h 24" name="T59"/>
                    <a:gd fmla="*/ 3 w 7" name="T60"/>
                    <a:gd fmla="*/ 19 h 24" name="T61"/>
                    <a:gd fmla="*/ 0 w 7" name="T62"/>
                    <a:gd fmla="*/ 21 h 24" name="T63"/>
                    <a:gd fmla="*/ 0 w 7" name="T64"/>
                    <a:gd fmla="*/ 21 h 24" name="T65"/>
                    <a:gd fmla="*/ 3 w 7" name="T66"/>
                    <a:gd fmla="*/ 21 h 24" name="T67"/>
                    <a:gd fmla="*/ 5 w 7" name="T68"/>
                    <a:gd fmla="*/ 21 h 24" name="T69"/>
                    <a:gd fmla="*/ 5 w 7" name="T70"/>
                    <a:gd fmla="*/ 24 h 24" name="T71"/>
                    <a:gd fmla="*/ 7 w 7" name="T72"/>
                    <a:gd fmla="*/ 24 h 24" name="T73"/>
                    <a:gd fmla="*/ 5 w 7" name="T74"/>
                    <a:gd fmla="*/ 19 h 24" name="T75"/>
                    <a:gd fmla="*/ 7 w 7" name="T76"/>
                    <a:gd fmla="*/ 14 h 24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24" w="7">
                      <a:moveTo>
                        <a:pt x="7" y="14"/>
                      </a:moveTo>
                      <a:lnTo>
                        <a:pt x="5" y="12"/>
                      </a:lnTo>
                      <a:lnTo>
                        <a:pt x="7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5" y="7"/>
                      </a:lnTo>
                      <a:lnTo>
                        <a:pt x="5" y="9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3" y="14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3" y="16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3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3" y="21"/>
                      </a:lnTo>
                      <a:lnTo>
                        <a:pt x="5" y="21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5" y="19"/>
                      </a:lnTo>
                      <a:lnTo>
                        <a:pt x="7" y="1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5" name="Freeform 2056"/>
                <p:cNvSpPr>
                  <a:spLocks noEditPoints="1"/>
                </p:cNvSpPr>
                <p:nvPr/>
              </p:nvSpPr>
              <p:spPr bwMode="auto">
                <a:xfrm>
                  <a:off x="1613" y="4324"/>
                  <a:ext cx="69" cy="48"/>
                </a:xfrm>
                <a:custGeom>
                  <a:gdLst>
                    <a:gd fmla="*/ 19 w 69" name="T0"/>
                    <a:gd fmla="*/ 4 h 48" name="T1"/>
                    <a:gd fmla="*/ 12 w 69" name="T2"/>
                    <a:gd fmla="*/ 12 h 48" name="T3"/>
                    <a:gd fmla="*/ 12 w 69" name="T4"/>
                    <a:gd fmla="*/ 36 h 48" name="T5"/>
                    <a:gd fmla="*/ 19 w 69" name="T6"/>
                    <a:gd fmla="*/ 43 h 48" name="T7"/>
                    <a:gd fmla="*/ 50 w 69" name="T8"/>
                    <a:gd fmla="*/ 43 h 48" name="T9"/>
                    <a:gd fmla="*/ 57 w 69" name="T10"/>
                    <a:gd fmla="*/ 36 h 48" name="T11"/>
                    <a:gd fmla="*/ 57 w 69" name="T12"/>
                    <a:gd fmla="*/ 12 h 48" name="T13"/>
                    <a:gd fmla="*/ 50 w 69" name="T14"/>
                    <a:gd fmla="*/ 4 h 48" name="T15"/>
                    <a:gd fmla="*/ 19 w 69" name="T16"/>
                    <a:gd fmla="*/ 4 h 48" name="T17"/>
                    <a:gd fmla="*/ 17 w 69" name="T18"/>
                    <a:gd fmla="*/ 0 h 48" name="T19"/>
                    <a:gd fmla="*/ 0 w 69" name="T20"/>
                    <a:gd fmla="*/ 16 h 48" name="T21"/>
                    <a:gd fmla="*/ 0 w 69" name="T22"/>
                    <a:gd fmla="*/ 31 h 48" name="T23"/>
                    <a:gd fmla="*/ 17 w 69" name="T24"/>
                    <a:gd fmla="*/ 48 h 48" name="T25"/>
                    <a:gd fmla="*/ 52 w 69" name="T26"/>
                    <a:gd fmla="*/ 48 h 48" name="T27"/>
                    <a:gd fmla="*/ 69 w 69" name="T28"/>
                    <a:gd fmla="*/ 31 h 48" name="T29"/>
                    <a:gd fmla="*/ 69 w 69" name="T30"/>
                    <a:gd fmla="*/ 16 h 48" name="T31"/>
                    <a:gd fmla="*/ 52 w 69" name="T32"/>
                    <a:gd fmla="*/ 0 h 48" name="T33"/>
                    <a:gd fmla="*/ 17 w 69" name="T34"/>
                    <a:gd fmla="*/ 0 h 4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8" w="69">
                      <a:moveTo>
                        <a:pt x="19" y="4"/>
                      </a:move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19" y="43"/>
                      </a:lnTo>
                      <a:lnTo>
                        <a:pt x="50" y="43"/>
                      </a:lnTo>
                      <a:lnTo>
                        <a:pt x="57" y="36"/>
                      </a:lnTo>
                      <a:lnTo>
                        <a:pt x="57" y="12"/>
                      </a:lnTo>
                      <a:lnTo>
                        <a:pt x="50" y="4"/>
                      </a:lnTo>
                      <a:lnTo>
                        <a:pt x="19" y="4"/>
                      </a:lnTo>
                      <a:close/>
                      <a:moveTo>
                        <a:pt x="17" y="0"/>
                      </a:move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17" y="48"/>
                      </a:lnTo>
                      <a:lnTo>
                        <a:pt x="52" y="48"/>
                      </a:lnTo>
                      <a:lnTo>
                        <a:pt x="69" y="31"/>
                      </a:lnTo>
                      <a:lnTo>
                        <a:pt x="69" y="16"/>
                      </a:lnTo>
                      <a:lnTo>
                        <a:pt x="52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6" name="Freeform 2057"/>
                <p:cNvSpPr>
                  <a:spLocks noEditPoints="1"/>
                </p:cNvSpPr>
                <p:nvPr/>
              </p:nvSpPr>
              <p:spPr bwMode="auto">
                <a:xfrm>
                  <a:off x="1613" y="4324"/>
                  <a:ext cx="69" cy="48"/>
                </a:xfrm>
                <a:custGeom>
                  <a:gdLst>
                    <a:gd fmla="*/ 19 w 69" name="T0"/>
                    <a:gd fmla="*/ 4 h 48" name="T1"/>
                    <a:gd fmla="*/ 12 w 69" name="T2"/>
                    <a:gd fmla="*/ 12 h 48" name="T3"/>
                    <a:gd fmla="*/ 12 w 69" name="T4"/>
                    <a:gd fmla="*/ 36 h 48" name="T5"/>
                    <a:gd fmla="*/ 19 w 69" name="T6"/>
                    <a:gd fmla="*/ 43 h 48" name="T7"/>
                    <a:gd fmla="*/ 50 w 69" name="T8"/>
                    <a:gd fmla="*/ 43 h 48" name="T9"/>
                    <a:gd fmla="*/ 57 w 69" name="T10"/>
                    <a:gd fmla="*/ 36 h 48" name="T11"/>
                    <a:gd fmla="*/ 57 w 69" name="T12"/>
                    <a:gd fmla="*/ 12 h 48" name="T13"/>
                    <a:gd fmla="*/ 50 w 69" name="T14"/>
                    <a:gd fmla="*/ 4 h 48" name="T15"/>
                    <a:gd fmla="*/ 19 w 69" name="T16"/>
                    <a:gd fmla="*/ 4 h 48" name="T17"/>
                    <a:gd fmla="*/ 17 w 69" name="T18"/>
                    <a:gd fmla="*/ 0 h 48" name="T19"/>
                    <a:gd fmla="*/ 0 w 69" name="T20"/>
                    <a:gd fmla="*/ 16 h 48" name="T21"/>
                    <a:gd fmla="*/ 0 w 69" name="T22"/>
                    <a:gd fmla="*/ 31 h 48" name="T23"/>
                    <a:gd fmla="*/ 17 w 69" name="T24"/>
                    <a:gd fmla="*/ 48 h 48" name="T25"/>
                    <a:gd fmla="*/ 52 w 69" name="T26"/>
                    <a:gd fmla="*/ 48 h 48" name="T27"/>
                    <a:gd fmla="*/ 69 w 69" name="T28"/>
                    <a:gd fmla="*/ 31 h 48" name="T29"/>
                    <a:gd fmla="*/ 69 w 69" name="T30"/>
                    <a:gd fmla="*/ 16 h 48" name="T31"/>
                    <a:gd fmla="*/ 52 w 69" name="T32"/>
                    <a:gd fmla="*/ 0 h 48" name="T33"/>
                    <a:gd fmla="*/ 17 w 69" name="T34"/>
                    <a:gd fmla="*/ 0 h 4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48" w="69">
                      <a:moveTo>
                        <a:pt x="19" y="4"/>
                      </a:moveTo>
                      <a:lnTo>
                        <a:pt x="12" y="12"/>
                      </a:lnTo>
                      <a:lnTo>
                        <a:pt x="12" y="36"/>
                      </a:lnTo>
                      <a:lnTo>
                        <a:pt x="19" y="43"/>
                      </a:lnTo>
                      <a:lnTo>
                        <a:pt x="50" y="43"/>
                      </a:lnTo>
                      <a:lnTo>
                        <a:pt x="57" y="36"/>
                      </a:lnTo>
                      <a:lnTo>
                        <a:pt x="57" y="12"/>
                      </a:lnTo>
                      <a:lnTo>
                        <a:pt x="50" y="4"/>
                      </a:lnTo>
                      <a:lnTo>
                        <a:pt x="19" y="4"/>
                      </a:lnTo>
                      <a:close/>
                      <a:moveTo>
                        <a:pt x="17" y="0"/>
                      </a:moveTo>
                      <a:lnTo>
                        <a:pt x="0" y="16"/>
                      </a:lnTo>
                      <a:lnTo>
                        <a:pt x="0" y="31"/>
                      </a:lnTo>
                      <a:lnTo>
                        <a:pt x="17" y="48"/>
                      </a:lnTo>
                      <a:lnTo>
                        <a:pt x="52" y="48"/>
                      </a:lnTo>
                      <a:lnTo>
                        <a:pt x="69" y="31"/>
                      </a:lnTo>
                      <a:lnTo>
                        <a:pt x="69" y="16"/>
                      </a:lnTo>
                      <a:lnTo>
                        <a:pt x="52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7" name="Freeform 2058"/>
                <p:cNvSpPr/>
                <p:nvPr/>
              </p:nvSpPr>
              <p:spPr bwMode="auto">
                <a:xfrm>
                  <a:off x="1639" y="4367"/>
                  <a:ext cx="5" cy="5"/>
                </a:xfrm>
                <a:custGeom>
                  <a:gdLst>
                    <a:gd fmla="*/ 0 w 5" name="T0"/>
                    <a:gd fmla="*/ 0 h 5" name="T1"/>
                    <a:gd fmla="*/ 3 w 5" name="T2"/>
                    <a:gd fmla="*/ 5 h 5" name="T3"/>
                    <a:gd fmla="*/ 5 w 5" name="T4"/>
                    <a:gd fmla="*/ 0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8" name="Freeform 2059"/>
                <p:cNvSpPr/>
                <p:nvPr/>
              </p:nvSpPr>
              <p:spPr bwMode="auto">
                <a:xfrm>
                  <a:off x="1639" y="4367"/>
                  <a:ext cx="5" cy="5"/>
                </a:xfrm>
                <a:custGeom>
                  <a:gdLst>
                    <a:gd fmla="*/ 0 w 5" name="T0"/>
                    <a:gd fmla="*/ 0 h 5" name="T1"/>
                    <a:gd fmla="*/ 3 w 5" name="T2"/>
                    <a:gd fmla="*/ 5 h 5" name="T3"/>
                    <a:gd fmla="*/ 5 w 5" name="T4"/>
                    <a:gd fmla="*/ 0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39" name="Freeform 2060"/>
                <p:cNvSpPr/>
                <p:nvPr/>
              </p:nvSpPr>
              <p:spPr bwMode="auto">
                <a:xfrm>
                  <a:off x="1639" y="4324"/>
                  <a:ext cx="5" cy="4"/>
                </a:xfrm>
                <a:custGeom>
                  <a:gdLst>
                    <a:gd fmla="*/ 0 w 5" name="T0"/>
                    <a:gd fmla="*/ 4 h 4" name="T1"/>
                    <a:gd fmla="*/ 3 w 5" name="T2"/>
                    <a:gd fmla="*/ 0 h 4" name="T3"/>
                    <a:gd fmla="*/ 5 w 5" name="T4"/>
                    <a:gd fmla="*/ 4 h 4" name="T5"/>
                    <a:gd fmla="*/ 0 w 5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0" name="Freeform 2061"/>
                <p:cNvSpPr/>
                <p:nvPr/>
              </p:nvSpPr>
              <p:spPr bwMode="auto">
                <a:xfrm>
                  <a:off x="1639" y="4324"/>
                  <a:ext cx="5" cy="4"/>
                </a:xfrm>
                <a:custGeom>
                  <a:gdLst>
                    <a:gd fmla="*/ 0 w 5" name="T0"/>
                    <a:gd fmla="*/ 4 h 4" name="T1"/>
                    <a:gd fmla="*/ 3 w 5" name="T2"/>
                    <a:gd fmla="*/ 0 h 4" name="T3"/>
                    <a:gd fmla="*/ 5 w 5" name="T4"/>
                    <a:gd fmla="*/ 4 h 4" name="T5"/>
                    <a:gd fmla="*/ 0 w 5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1" name="Freeform 2062"/>
                <p:cNvSpPr/>
                <p:nvPr/>
              </p:nvSpPr>
              <p:spPr bwMode="auto">
                <a:xfrm>
                  <a:off x="1651" y="4324"/>
                  <a:ext cx="5" cy="4"/>
                </a:xfrm>
                <a:custGeom>
                  <a:gdLst>
                    <a:gd fmla="*/ 0 w 5" name="T0"/>
                    <a:gd fmla="*/ 4 h 4" name="T1"/>
                    <a:gd fmla="*/ 2 w 5" name="T2"/>
                    <a:gd fmla="*/ 0 h 4" name="T3"/>
                    <a:gd fmla="*/ 5 w 5" name="T4"/>
                    <a:gd fmla="*/ 4 h 4" name="T5"/>
                    <a:gd fmla="*/ 0 w 5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2" name="Freeform 2063"/>
                <p:cNvSpPr/>
                <p:nvPr/>
              </p:nvSpPr>
              <p:spPr bwMode="auto">
                <a:xfrm>
                  <a:off x="1651" y="4324"/>
                  <a:ext cx="5" cy="4"/>
                </a:xfrm>
                <a:custGeom>
                  <a:gdLst>
                    <a:gd fmla="*/ 0 w 5" name="T0"/>
                    <a:gd fmla="*/ 4 h 4" name="T1"/>
                    <a:gd fmla="*/ 2 w 5" name="T2"/>
                    <a:gd fmla="*/ 0 h 4" name="T3"/>
                    <a:gd fmla="*/ 5 w 5" name="T4"/>
                    <a:gd fmla="*/ 4 h 4" name="T5"/>
                    <a:gd fmla="*/ 0 w 5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3" name="Freeform 2064"/>
                <p:cNvSpPr/>
                <p:nvPr/>
              </p:nvSpPr>
              <p:spPr bwMode="auto">
                <a:xfrm>
                  <a:off x="1651" y="4367"/>
                  <a:ext cx="5" cy="5"/>
                </a:xfrm>
                <a:custGeom>
                  <a:gdLst>
                    <a:gd fmla="*/ 0 w 5" name="T0"/>
                    <a:gd fmla="*/ 0 h 5" name="T1"/>
                    <a:gd fmla="*/ 2 w 5" name="T2"/>
                    <a:gd fmla="*/ 5 h 5" name="T3"/>
                    <a:gd fmla="*/ 5 w 5" name="T4"/>
                    <a:gd fmla="*/ 0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4" name="Freeform 2065"/>
                <p:cNvSpPr/>
                <p:nvPr/>
              </p:nvSpPr>
              <p:spPr bwMode="auto">
                <a:xfrm>
                  <a:off x="1651" y="4367"/>
                  <a:ext cx="5" cy="5"/>
                </a:xfrm>
                <a:custGeom>
                  <a:gdLst>
                    <a:gd fmla="*/ 0 w 5" name="T0"/>
                    <a:gd fmla="*/ 0 h 5" name="T1"/>
                    <a:gd fmla="*/ 2 w 5" name="T2"/>
                    <a:gd fmla="*/ 5 h 5" name="T3"/>
                    <a:gd fmla="*/ 5 w 5" name="T4"/>
                    <a:gd fmla="*/ 0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5" name="Freeform 2066"/>
                <p:cNvSpPr/>
                <p:nvPr/>
              </p:nvSpPr>
              <p:spPr bwMode="auto">
                <a:xfrm>
                  <a:off x="1634" y="4324"/>
                  <a:ext cx="5" cy="4"/>
                </a:xfrm>
                <a:custGeom>
                  <a:gdLst>
                    <a:gd fmla="*/ 0 w 5" name="T0"/>
                    <a:gd fmla="*/ 4 h 4" name="T1"/>
                    <a:gd fmla="*/ 3 w 5" name="T2"/>
                    <a:gd fmla="*/ 0 h 4" name="T3"/>
                    <a:gd fmla="*/ 5 w 5" name="T4"/>
                    <a:gd fmla="*/ 4 h 4" name="T5"/>
                    <a:gd fmla="*/ 0 w 5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6" name="Freeform 2067"/>
                <p:cNvSpPr/>
                <p:nvPr/>
              </p:nvSpPr>
              <p:spPr bwMode="auto">
                <a:xfrm>
                  <a:off x="1634" y="4324"/>
                  <a:ext cx="5" cy="4"/>
                </a:xfrm>
                <a:custGeom>
                  <a:gdLst>
                    <a:gd fmla="*/ 0 w 5" name="T0"/>
                    <a:gd fmla="*/ 4 h 4" name="T1"/>
                    <a:gd fmla="*/ 3 w 5" name="T2"/>
                    <a:gd fmla="*/ 0 h 4" name="T3"/>
                    <a:gd fmla="*/ 5 w 5" name="T4"/>
                    <a:gd fmla="*/ 4 h 4" name="T5"/>
                    <a:gd fmla="*/ 0 w 5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5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5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7" name="Freeform 2068"/>
                <p:cNvSpPr/>
                <p:nvPr/>
              </p:nvSpPr>
              <p:spPr bwMode="auto">
                <a:xfrm>
                  <a:off x="1644" y="4324"/>
                  <a:ext cx="7" cy="4"/>
                </a:xfrm>
                <a:custGeom>
                  <a:gdLst>
                    <a:gd fmla="*/ 0 w 7" name="T0"/>
                    <a:gd fmla="*/ 4 h 4" name="T1"/>
                    <a:gd fmla="*/ 5 w 7" name="T2"/>
                    <a:gd fmla="*/ 0 h 4" name="T3"/>
                    <a:gd fmla="*/ 7 w 7" name="T4"/>
                    <a:gd fmla="*/ 4 h 4" name="T5"/>
                    <a:gd fmla="*/ 0 w 7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7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7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8" name="Freeform 2069"/>
                <p:cNvSpPr/>
                <p:nvPr/>
              </p:nvSpPr>
              <p:spPr bwMode="auto">
                <a:xfrm>
                  <a:off x="1644" y="4324"/>
                  <a:ext cx="7" cy="4"/>
                </a:xfrm>
                <a:custGeom>
                  <a:gdLst>
                    <a:gd fmla="*/ 0 w 7" name="T0"/>
                    <a:gd fmla="*/ 4 h 4" name="T1"/>
                    <a:gd fmla="*/ 5 w 7" name="T2"/>
                    <a:gd fmla="*/ 0 h 4" name="T3"/>
                    <a:gd fmla="*/ 7 w 7" name="T4"/>
                    <a:gd fmla="*/ 4 h 4" name="T5"/>
                    <a:gd fmla="*/ 0 w 7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7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7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49" name="Freeform 2070"/>
                <p:cNvSpPr/>
                <p:nvPr/>
              </p:nvSpPr>
              <p:spPr bwMode="auto">
                <a:xfrm>
                  <a:off x="1656" y="4324"/>
                  <a:ext cx="4" cy="4"/>
                </a:xfrm>
                <a:custGeom>
                  <a:gdLst>
                    <a:gd fmla="*/ 0 w 4" name="T0"/>
                    <a:gd fmla="*/ 4 h 4" name="T1"/>
                    <a:gd fmla="*/ 2 w 4" name="T2"/>
                    <a:gd fmla="*/ 0 h 4" name="T3"/>
                    <a:gd fmla="*/ 4 w 4" name="T4"/>
                    <a:gd fmla="*/ 4 h 4" name="T5"/>
                    <a:gd fmla="*/ 0 w 4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0" name="Freeform 2071"/>
                <p:cNvSpPr/>
                <p:nvPr/>
              </p:nvSpPr>
              <p:spPr bwMode="auto">
                <a:xfrm>
                  <a:off x="1656" y="4324"/>
                  <a:ext cx="4" cy="4"/>
                </a:xfrm>
                <a:custGeom>
                  <a:gdLst>
                    <a:gd fmla="*/ 0 w 4" name="T0"/>
                    <a:gd fmla="*/ 4 h 4" name="T1"/>
                    <a:gd fmla="*/ 2 w 4" name="T2"/>
                    <a:gd fmla="*/ 0 h 4" name="T3"/>
                    <a:gd fmla="*/ 4 w 4" name="T4"/>
                    <a:gd fmla="*/ 4 h 4" name="T5"/>
                    <a:gd fmla="*/ 0 w 4" name="T6"/>
                    <a:gd fmla="*/ 4 h 4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4" w="4">
                      <a:moveTo>
                        <a:pt x="0" y="4"/>
                      </a:moveTo>
                      <a:lnTo>
                        <a:pt x="2" y="0"/>
                      </a:lnTo>
                      <a:lnTo>
                        <a:pt x="4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1" name="Freeform 2072"/>
                <p:cNvSpPr/>
                <p:nvPr/>
              </p:nvSpPr>
              <p:spPr bwMode="auto">
                <a:xfrm>
                  <a:off x="1627" y="4362"/>
                  <a:ext cx="5" cy="5"/>
                </a:xfrm>
                <a:custGeom>
                  <a:gdLst>
                    <a:gd fmla="*/ 0 w 5" name="T0"/>
                    <a:gd fmla="*/ 0 h 5" name="T1"/>
                    <a:gd fmla="*/ 5 w 5" name="T2"/>
                    <a:gd fmla="*/ 5 h 5" name="T3"/>
                    <a:gd fmla="*/ 0 w 5" name="T4"/>
                    <a:gd fmla="*/ 5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2" name="Freeform 2073"/>
                <p:cNvSpPr/>
                <p:nvPr/>
              </p:nvSpPr>
              <p:spPr bwMode="auto">
                <a:xfrm>
                  <a:off x="1627" y="4362"/>
                  <a:ext cx="5" cy="5"/>
                </a:xfrm>
                <a:custGeom>
                  <a:gdLst>
                    <a:gd fmla="*/ 0 w 5" name="T0"/>
                    <a:gd fmla="*/ 0 h 5" name="T1"/>
                    <a:gd fmla="*/ 5 w 5" name="T2"/>
                    <a:gd fmla="*/ 5 h 5" name="T3"/>
                    <a:gd fmla="*/ 0 w 5" name="T4"/>
                    <a:gd fmla="*/ 5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3" name="Freeform 2074"/>
                <p:cNvSpPr/>
                <p:nvPr/>
              </p:nvSpPr>
              <p:spPr bwMode="auto">
                <a:xfrm>
                  <a:off x="1623" y="4336"/>
                  <a:ext cx="4" cy="24"/>
                </a:xfrm>
                <a:custGeom>
                  <a:gdLst>
                    <a:gd fmla="*/ 0 w 4" name="T0"/>
                    <a:gd fmla="*/ 14 h 24" name="T1"/>
                    <a:gd fmla="*/ 4 w 4" name="T2"/>
                    <a:gd fmla="*/ 12 h 24" name="T3"/>
                    <a:gd fmla="*/ 0 w 4" name="T4"/>
                    <a:gd fmla="*/ 7 h 24" name="T5"/>
                    <a:gd fmla="*/ 4 w 4" name="T6"/>
                    <a:gd fmla="*/ 2 h 24" name="T7"/>
                    <a:gd fmla="*/ 0 w 4" name="T8"/>
                    <a:gd fmla="*/ 0 h 24" name="T9"/>
                    <a:gd fmla="*/ 2 w 4" name="T10"/>
                    <a:gd fmla="*/ 0 h 24" name="T11"/>
                    <a:gd fmla="*/ 4 w 4" name="T12"/>
                    <a:gd fmla="*/ 2 h 24" name="T13"/>
                    <a:gd fmla="*/ 4 w 4" name="T14"/>
                    <a:gd fmla="*/ 0 h 24" name="T15"/>
                    <a:gd fmla="*/ 4 w 4" name="T16"/>
                    <a:gd fmla="*/ 0 h 24" name="T17"/>
                    <a:gd fmla="*/ 4 w 4" name="T18"/>
                    <a:gd fmla="*/ 2 h 24" name="T19"/>
                    <a:gd fmla="*/ 4 w 4" name="T20"/>
                    <a:gd fmla="*/ 2 h 24" name="T21"/>
                    <a:gd fmla="*/ 4 w 4" name="T22"/>
                    <a:gd fmla="*/ 4 h 24" name="T23"/>
                    <a:gd fmla="*/ 4 w 4" name="T24"/>
                    <a:gd fmla="*/ 7 h 24" name="T25"/>
                    <a:gd fmla="*/ 4 w 4" name="T26"/>
                    <a:gd fmla="*/ 7 h 24" name="T27"/>
                    <a:gd fmla="*/ 4 w 4" name="T28"/>
                    <a:gd fmla="*/ 4 h 24" name="T29"/>
                    <a:gd fmla="*/ 2 w 4" name="T30"/>
                    <a:gd fmla="*/ 7 h 24" name="T31"/>
                    <a:gd fmla="*/ 4 w 4" name="T32"/>
                    <a:gd fmla="*/ 9 h 24" name="T33"/>
                    <a:gd fmla="*/ 4 w 4" name="T34"/>
                    <a:gd fmla="*/ 9 h 24" name="T35"/>
                    <a:gd fmla="*/ 4 w 4" name="T36"/>
                    <a:gd fmla="*/ 9 h 24" name="T37"/>
                    <a:gd fmla="*/ 4 w 4" name="T38"/>
                    <a:gd fmla="*/ 9 h 24" name="T39"/>
                    <a:gd fmla="*/ 4 w 4" name="T40"/>
                    <a:gd fmla="*/ 12 h 24" name="T41"/>
                    <a:gd fmla="*/ 4 w 4" name="T42"/>
                    <a:gd fmla="*/ 12 h 24" name="T43"/>
                    <a:gd fmla="*/ 4 w 4" name="T44"/>
                    <a:gd fmla="*/ 14 h 24" name="T45"/>
                    <a:gd fmla="*/ 4 w 4" name="T46"/>
                    <a:gd fmla="*/ 14 h 24" name="T47"/>
                    <a:gd fmla="*/ 4 w 4" name="T48"/>
                    <a:gd fmla="*/ 12 h 24" name="T49"/>
                    <a:gd fmla="*/ 2 w 4" name="T50"/>
                    <a:gd fmla="*/ 14 h 24" name="T51"/>
                    <a:gd fmla="*/ 4 w 4" name="T52"/>
                    <a:gd fmla="*/ 19 h 24" name="T53"/>
                    <a:gd fmla="*/ 4 w 4" name="T54"/>
                    <a:gd fmla="*/ 16 h 24" name="T55"/>
                    <a:gd fmla="*/ 4 w 4" name="T56"/>
                    <a:gd fmla="*/ 16 h 24" name="T57"/>
                    <a:gd fmla="*/ 4 w 4" name="T58"/>
                    <a:gd fmla="*/ 19 h 24" name="T59"/>
                    <a:gd fmla="*/ 4 w 4" name="T60"/>
                    <a:gd fmla="*/ 19 h 24" name="T61"/>
                    <a:gd fmla="*/ 4 w 4" name="T62"/>
                    <a:gd fmla="*/ 21 h 24" name="T63"/>
                    <a:gd fmla="*/ 4 w 4" name="T64"/>
                    <a:gd fmla="*/ 21 h 24" name="T65"/>
                    <a:gd fmla="*/ 4 w 4" name="T66"/>
                    <a:gd fmla="*/ 21 h 24" name="T67"/>
                    <a:gd fmla="*/ 4 w 4" name="T68"/>
                    <a:gd fmla="*/ 21 h 24" name="T69"/>
                    <a:gd fmla="*/ 2 w 4" name="T70"/>
                    <a:gd fmla="*/ 24 h 24" name="T71"/>
                    <a:gd fmla="*/ 0 w 4" name="T72"/>
                    <a:gd fmla="*/ 24 h 24" name="T73"/>
                    <a:gd fmla="*/ 4 w 4" name="T74"/>
                    <a:gd fmla="*/ 19 h 24" name="T75"/>
                    <a:gd fmla="*/ 0 w 4" name="T76"/>
                    <a:gd fmla="*/ 14 h 24" name="T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b="b" l="0" r="r" t="0"/>
                  <a:pathLst>
                    <a:path h="24" w="4">
                      <a:moveTo>
                        <a:pt x="0" y="14"/>
                      </a:moveTo>
                      <a:lnTo>
                        <a:pt x="4" y="12"/>
                      </a:lnTo>
                      <a:lnTo>
                        <a:pt x="0" y="7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4" y="19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2" y="24"/>
                      </a:lnTo>
                      <a:lnTo>
                        <a:pt x="0" y="24"/>
                      </a:lnTo>
                      <a:lnTo>
                        <a:pt x="4" y="1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4" name="Freeform 2075"/>
                <p:cNvSpPr/>
                <p:nvPr/>
              </p:nvSpPr>
              <p:spPr bwMode="auto">
                <a:xfrm>
                  <a:off x="1672" y="4343"/>
                  <a:ext cx="10" cy="2"/>
                </a:xfrm>
                <a:custGeom>
                  <a:gdLst>
                    <a:gd fmla="*/ 0 w 10" name="T0"/>
                    <a:gd fmla="*/ 0 h 2" name="T1"/>
                    <a:gd fmla="*/ 7 w 10" name="T2"/>
                    <a:gd fmla="*/ 0 h 2" name="T3"/>
                    <a:gd fmla="*/ 10 w 10" name="T4"/>
                    <a:gd fmla="*/ 2 h 2" name="T5"/>
                    <a:gd fmla="*/ 7 w 10" name="T6"/>
                    <a:gd fmla="*/ 2 h 2" name="T7"/>
                    <a:gd fmla="*/ 0 w 10" name="T8"/>
                    <a:gd fmla="*/ 2 h 2" name="T9"/>
                    <a:gd fmla="*/ 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5" name="Freeform 2076"/>
                <p:cNvSpPr/>
                <p:nvPr/>
              </p:nvSpPr>
              <p:spPr bwMode="auto">
                <a:xfrm>
                  <a:off x="1672" y="4343"/>
                  <a:ext cx="10" cy="2"/>
                </a:xfrm>
                <a:custGeom>
                  <a:gdLst>
                    <a:gd fmla="*/ 0 w 10" name="T0"/>
                    <a:gd fmla="*/ 0 h 2" name="T1"/>
                    <a:gd fmla="*/ 7 w 10" name="T2"/>
                    <a:gd fmla="*/ 0 h 2" name="T3"/>
                    <a:gd fmla="*/ 10 w 10" name="T4"/>
                    <a:gd fmla="*/ 2 h 2" name="T5"/>
                    <a:gd fmla="*/ 7 w 10" name="T6"/>
                    <a:gd fmla="*/ 2 h 2" name="T7"/>
                    <a:gd fmla="*/ 0 w 10" name="T8"/>
                    <a:gd fmla="*/ 2 h 2" name="T9"/>
                    <a:gd fmla="*/ 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6" name="Freeform 2077"/>
                <p:cNvSpPr/>
                <p:nvPr/>
              </p:nvSpPr>
              <p:spPr bwMode="auto">
                <a:xfrm>
                  <a:off x="1623" y="4331"/>
                  <a:ext cx="4" cy="31"/>
                </a:xfrm>
                <a:custGeom>
                  <a:gdLst>
                    <a:gd fmla="*/ 4 w 4" name="T0"/>
                    <a:gd fmla="*/ 0 h 31" name="T1"/>
                    <a:gd fmla="*/ 0 w 4" name="T2"/>
                    <a:gd fmla="*/ 5 h 31" name="T3"/>
                    <a:gd fmla="*/ 0 w 4" name="T4"/>
                    <a:gd fmla="*/ 29 h 31" name="T5"/>
                    <a:gd fmla="*/ 4 w 4" name="T6"/>
                    <a:gd fmla="*/ 31 h 31" name="T7"/>
                    <a:gd fmla="*/ 0 w 4" name="T8"/>
                    <a:gd fmla="*/ 31 h 31" name="T9"/>
                    <a:gd fmla="*/ 0 w 4" name="T10"/>
                    <a:gd fmla="*/ 0 h 31" name="T11"/>
                    <a:gd fmla="*/ 4 w 4" name="T12"/>
                    <a:gd fmla="*/ 0 h 3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1" w="4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29"/>
                      </a:lnTo>
                      <a:lnTo>
                        <a:pt x="4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7" name="Freeform 2078"/>
                <p:cNvSpPr/>
                <p:nvPr/>
              </p:nvSpPr>
              <p:spPr bwMode="auto">
                <a:xfrm>
                  <a:off x="1623" y="4331"/>
                  <a:ext cx="4" cy="31"/>
                </a:xfrm>
                <a:custGeom>
                  <a:gdLst>
                    <a:gd fmla="*/ 4 w 4" name="T0"/>
                    <a:gd fmla="*/ 0 h 31" name="T1"/>
                    <a:gd fmla="*/ 0 w 4" name="T2"/>
                    <a:gd fmla="*/ 5 h 31" name="T3"/>
                    <a:gd fmla="*/ 0 w 4" name="T4"/>
                    <a:gd fmla="*/ 29 h 31" name="T5"/>
                    <a:gd fmla="*/ 4 w 4" name="T6"/>
                    <a:gd fmla="*/ 31 h 31" name="T7"/>
                    <a:gd fmla="*/ 0 w 4" name="T8"/>
                    <a:gd fmla="*/ 31 h 31" name="T9"/>
                    <a:gd fmla="*/ 0 w 4" name="T10"/>
                    <a:gd fmla="*/ 0 h 31" name="T11"/>
                    <a:gd fmla="*/ 4 w 4" name="T12"/>
                    <a:gd fmla="*/ 0 h 3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1" w="4">
                      <a:moveTo>
                        <a:pt x="4" y="0"/>
                      </a:moveTo>
                      <a:lnTo>
                        <a:pt x="0" y="5"/>
                      </a:lnTo>
                      <a:lnTo>
                        <a:pt x="0" y="29"/>
                      </a:lnTo>
                      <a:lnTo>
                        <a:pt x="4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8" name="Freeform 2079"/>
                <p:cNvSpPr/>
                <p:nvPr/>
              </p:nvSpPr>
              <p:spPr bwMode="auto">
                <a:xfrm>
                  <a:off x="1634" y="4367"/>
                  <a:ext cx="5" cy="5"/>
                </a:xfrm>
                <a:custGeom>
                  <a:gdLst>
                    <a:gd fmla="*/ 0 w 5" name="T0"/>
                    <a:gd fmla="*/ 0 h 5" name="T1"/>
                    <a:gd fmla="*/ 3 w 5" name="T2"/>
                    <a:gd fmla="*/ 5 h 5" name="T3"/>
                    <a:gd fmla="*/ 5 w 5" name="T4"/>
                    <a:gd fmla="*/ 0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59" name="Freeform 2080"/>
                <p:cNvSpPr/>
                <p:nvPr/>
              </p:nvSpPr>
              <p:spPr bwMode="auto">
                <a:xfrm>
                  <a:off x="1634" y="4367"/>
                  <a:ext cx="5" cy="5"/>
                </a:xfrm>
                <a:custGeom>
                  <a:gdLst>
                    <a:gd fmla="*/ 0 w 5" name="T0"/>
                    <a:gd fmla="*/ 0 h 5" name="T1"/>
                    <a:gd fmla="*/ 3 w 5" name="T2"/>
                    <a:gd fmla="*/ 5 h 5" name="T3"/>
                    <a:gd fmla="*/ 5 w 5" name="T4"/>
                    <a:gd fmla="*/ 0 h 5" name="T5"/>
                    <a:gd fmla="*/ 0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0" y="0"/>
                      </a:move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0" name="Freeform 2081"/>
                <p:cNvSpPr/>
                <p:nvPr/>
              </p:nvSpPr>
              <p:spPr bwMode="auto">
                <a:xfrm>
                  <a:off x="1644" y="4367"/>
                  <a:ext cx="7" cy="5"/>
                </a:xfrm>
                <a:custGeom>
                  <a:gdLst>
                    <a:gd fmla="*/ 0 w 7" name="T0"/>
                    <a:gd fmla="*/ 0 h 5" name="T1"/>
                    <a:gd fmla="*/ 5 w 7" name="T2"/>
                    <a:gd fmla="*/ 5 h 5" name="T3"/>
                    <a:gd fmla="*/ 7 w 7" name="T4"/>
                    <a:gd fmla="*/ 0 h 5" name="T5"/>
                    <a:gd fmla="*/ 0 w 7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1" name="Freeform 2082"/>
                <p:cNvSpPr/>
                <p:nvPr/>
              </p:nvSpPr>
              <p:spPr bwMode="auto">
                <a:xfrm>
                  <a:off x="1644" y="4367"/>
                  <a:ext cx="7" cy="5"/>
                </a:xfrm>
                <a:custGeom>
                  <a:gdLst>
                    <a:gd fmla="*/ 0 w 7" name="T0"/>
                    <a:gd fmla="*/ 0 h 5" name="T1"/>
                    <a:gd fmla="*/ 5 w 7" name="T2"/>
                    <a:gd fmla="*/ 5 h 5" name="T3"/>
                    <a:gd fmla="*/ 7 w 7" name="T4"/>
                    <a:gd fmla="*/ 0 h 5" name="T5"/>
                    <a:gd fmla="*/ 0 w 7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7">
                      <a:moveTo>
                        <a:pt x="0" y="0"/>
                      </a:moveTo>
                      <a:lnTo>
                        <a:pt x="5" y="5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2" name="Freeform 2083"/>
                <p:cNvSpPr/>
                <p:nvPr/>
              </p:nvSpPr>
              <p:spPr bwMode="auto">
                <a:xfrm>
                  <a:off x="1656" y="4367"/>
                  <a:ext cx="4" cy="5"/>
                </a:xfrm>
                <a:custGeom>
                  <a:gdLst>
                    <a:gd fmla="*/ 0 w 4" name="T0"/>
                    <a:gd fmla="*/ 0 h 5" name="T1"/>
                    <a:gd fmla="*/ 2 w 4" name="T2"/>
                    <a:gd fmla="*/ 5 h 5" name="T3"/>
                    <a:gd fmla="*/ 4 w 4" name="T4"/>
                    <a:gd fmla="*/ 0 h 5" name="T5"/>
                    <a:gd fmla="*/ 0 w 4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4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3" name="Freeform 2084"/>
                <p:cNvSpPr/>
                <p:nvPr/>
              </p:nvSpPr>
              <p:spPr bwMode="auto">
                <a:xfrm>
                  <a:off x="1656" y="4367"/>
                  <a:ext cx="4" cy="5"/>
                </a:xfrm>
                <a:custGeom>
                  <a:gdLst>
                    <a:gd fmla="*/ 0 w 4" name="T0"/>
                    <a:gd fmla="*/ 0 h 5" name="T1"/>
                    <a:gd fmla="*/ 2 w 4" name="T2"/>
                    <a:gd fmla="*/ 5 h 5" name="T3"/>
                    <a:gd fmla="*/ 4 w 4" name="T4"/>
                    <a:gd fmla="*/ 0 h 5" name="T5"/>
                    <a:gd fmla="*/ 0 w 4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4">
                      <a:moveTo>
                        <a:pt x="0" y="0"/>
                      </a:moveTo>
                      <a:lnTo>
                        <a:pt x="2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4" name="Freeform 2085"/>
                <p:cNvSpPr/>
                <p:nvPr/>
              </p:nvSpPr>
              <p:spPr bwMode="auto">
                <a:xfrm>
                  <a:off x="1668" y="4331"/>
                  <a:ext cx="4" cy="31"/>
                </a:xfrm>
                <a:custGeom>
                  <a:gdLst>
                    <a:gd fmla="*/ 0 w 4" name="T0"/>
                    <a:gd fmla="*/ 0 h 31" name="T1"/>
                    <a:gd fmla="*/ 4 w 4" name="T2"/>
                    <a:gd fmla="*/ 5 h 31" name="T3"/>
                    <a:gd fmla="*/ 4 w 4" name="T4"/>
                    <a:gd fmla="*/ 29 h 31" name="T5"/>
                    <a:gd fmla="*/ 0 w 4" name="T6"/>
                    <a:gd fmla="*/ 31 h 31" name="T7"/>
                    <a:gd fmla="*/ 4 w 4" name="T8"/>
                    <a:gd fmla="*/ 31 h 31" name="T9"/>
                    <a:gd fmla="*/ 4 w 4" name="T10"/>
                    <a:gd fmla="*/ 0 h 31" name="T11"/>
                    <a:gd fmla="*/ 0 w 4" name="T12"/>
                    <a:gd fmla="*/ 0 h 3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1" w="4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4" y="29"/>
                      </a:ln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5" name="Freeform 2086"/>
                <p:cNvSpPr/>
                <p:nvPr/>
              </p:nvSpPr>
              <p:spPr bwMode="auto">
                <a:xfrm>
                  <a:off x="1668" y="4331"/>
                  <a:ext cx="4" cy="31"/>
                </a:xfrm>
                <a:custGeom>
                  <a:gdLst>
                    <a:gd fmla="*/ 0 w 4" name="T0"/>
                    <a:gd fmla="*/ 0 h 31" name="T1"/>
                    <a:gd fmla="*/ 4 w 4" name="T2"/>
                    <a:gd fmla="*/ 5 h 31" name="T3"/>
                    <a:gd fmla="*/ 4 w 4" name="T4"/>
                    <a:gd fmla="*/ 29 h 31" name="T5"/>
                    <a:gd fmla="*/ 0 w 4" name="T6"/>
                    <a:gd fmla="*/ 31 h 31" name="T7"/>
                    <a:gd fmla="*/ 4 w 4" name="T8"/>
                    <a:gd fmla="*/ 31 h 31" name="T9"/>
                    <a:gd fmla="*/ 4 w 4" name="T10"/>
                    <a:gd fmla="*/ 0 h 31" name="T11"/>
                    <a:gd fmla="*/ 0 w 4" name="T12"/>
                    <a:gd fmla="*/ 0 h 3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1" w="4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4" y="29"/>
                      </a:ln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6" name="Freeform 2087"/>
                <p:cNvSpPr/>
                <p:nvPr/>
              </p:nvSpPr>
              <p:spPr bwMode="auto">
                <a:xfrm>
                  <a:off x="1663" y="4362"/>
                  <a:ext cx="5" cy="5"/>
                </a:xfrm>
                <a:custGeom>
                  <a:gdLst>
                    <a:gd fmla="*/ 5 w 5" name="T0"/>
                    <a:gd fmla="*/ 0 h 5" name="T1"/>
                    <a:gd fmla="*/ 0 w 5" name="T2"/>
                    <a:gd fmla="*/ 5 h 5" name="T3"/>
                    <a:gd fmla="*/ 5 w 5" name="T4"/>
                    <a:gd fmla="*/ 5 h 5" name="T5"/>
                    <a:gd fmla="*/ 5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7" name="Freeform 2088"/>
                <p:cNvSpPr/>
                <p:nvPr/>
              </p:nvSpPr>
              <p:spPr bwMode="auto">
                <a:xfrm>
                  <a:off x="1663" y="4362"/>
                  <a:ext cx="5" cy="5"/>
                </a:xfrm>
                <a:custGeom>
                  <a:gdLst>
                    <a:gd fmla="*/ 5 w 5" name="T0"/>
                    <a:gd fmla="*/ 0 h 5" name="T1"/>
                    <a:gd fmla="*/ 0 w 5" name="T2"/>
                    <a:gd fmla="*/ 5 h 5" name="T3"/>
                    <a:gd fmla="*/ 5 w 5" name="T4"/>
                    <a:gd fmla="*/ 5 h 5" name="T5"/>
                    <a:gd fmla="*/ 5 w 5" name="T6"/>
                    <a:gd fmla="*/ 0 h 5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5" w="5">
                      <a:moveTo>
                        <a:pt x="5" y="0"/>
                      </a:move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8" name="Freeform 2089"/>
                <p:cNvSpPr/>
                <p:nvPr/>
              </p:nvSpPr>
              <p:spPr bwMode="auto">
                <a:xfrm>
                  <a:off x="1663" y="4328"/>
                  <a:ext cx="5" cy="3"/>
                </a:xfrm>
                <a:custGeom>
                  <a:gdLst>
                    <a:gd fmla="*/ 5 w 5" name="T0"/>
                    <a:gd fmla="*/ 3 h 3" name="T1"/>
                    <a:gd fmla="*/ 0 w 5" name="T2"/>
                    <a:gd fmla="*/ 0 h 3" name="T3"/>
                    <a:gd fmla="*/ 5 w 5" name="T4"/>
                    <a:gd fmla="*/ 0 h 3" name="T5"/>
                    <a:gd fmla="*/ 5 w 5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5" y="3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69" name="Freeform 2090"/>
                <p:cNvSpPr/>
                <p:nvPr/>
              </p:nvSpPr>
              <p:spPr bwMode="auto">
                <a:xfrm>
                  <a:off x="1663" y="4328"/>
                  <a:ext cx="5" cy="3"/>
                </a:xfrm>
                <a:custGeom>
                  <a:gdLst>
                    <a:gd fmla="*/ 5 w 5" name="T0"/>
                    <a:gd fmla="*/ 3 h 3" name="T1"/>
                    <a:gd fmla="*/ 0 w 5" name="T2"/>
                    <a:gd fmla="*/ 0 h 3" name="T3"/>
                    <a:gd fmla="*/ 5 w 5" name="T4"/>
                    <a:gd fmla="*/ 0 h 3" name="T5"/>
                    <a:gd fmla="*/ 5 w 5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5" y="3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2351" name="Group 2292"/>
              <p:cNvGrpSpPr/>
              <p:nvPr/>
            </p:nvGrpSpPr>
            <p:grpSpPr>
              <a:xfrm>
                <a:off x="1606" y="4122"/>
                <a:ext cx="1627" cy="466"/>
                <a:chOff x="1606" y="4122"/>
                <a:chExt cx="1627" cy="466"/>
              </a:xfrm>
            </p:grpSpPr>
            <p:sp>
              <p:nvSpPr>
                <p:cNvPr id="2470" name="Freeform 2092"/>
                <p:cNvSpPr/>
                <p:nvPr/>
              </p:nvSpPr>
              <p:spPr bwMode="auto">
                <a:xfrm>
                  <a:off x="1627" y="4328"/>
                  <a:ext cx="5" cy="3"/>
                </a:xfrm>
                <a:custGeom>
                  <a:gdLst>
                    <a:gd fmla="*/ 0 w 5" name="T0"/>
                    <a:gd fmla="*/ 3 h 3" name="T1"/>
                    <a:gd fmla="*/ 5 w 5" name="T2"/>
                    <a:gd fmla="*/ 0 h 3" name="T3"/>
                    <a:gd fmla="*/ 0 w 5" name="T4"/>
                    <a:gd fmla="*/ 0 h 3" name="T5"/>
                    <a:gd fmla="*/ 0 w 5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1" name="Freeform 2093"/>
                <p:cNvSpPr/>
                <p:nvPr/>
              </p:nvSpPr>
              <p:spPr bwMode="auto">
                <a:xfrm>
                  <a:off x="1627" y="4328"/>
                  <a:ext cx="5" cy="3"/>
                </a:xfrm>
                <a:custGeom>
                  <a:gdLst>
                    <a:gd fmla="*/ 0 w 5" name="T0"/>
                    <a:gd fmla="*/ 3 h 3" name="T1"/>
                    <a:gd fmla="*/ 5 w 5" name="T2"/>
                    <a:gd fmla="*/ 0 h 3" name="T3"/>
                    <a:gd fmla="*/ 0 w 5" name="T4"/>
                    <a:gd fmla="*/ 0 h 3" name="T5"/>
                    <a:gd fmla="*/ 0 w 5" name="T6"/>
                    <a:gd fmla="*/ 3 h 3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3" w="5">
                      <a:moveTo>
                        <a:pt x="0" y="3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2" name="Freeform 2094"/>
                <p:cNvSpPr>
                  <a:spLocks noEditPoints="1"/>
                </p:cNvSpPr>
                <p:nvPr/>
              </p:nvSpPr>
              <p:spPr bwMode="auto">
                <a:xfrm>
                  <a:off x="1623" y="4328"/>
                  <a:ext cx="49" cy="39"/>
                </a:xfrm>
                <a:custGeom>
                  <a:gdLst>
                    <a:gd fmla="*/ 9 w 49" name="T0"/>
                    <a:gd fmla="*/ 0 h 39" name="T1"/>
                    <a:gd fmla="*/ 2 w 49" name="T2"/>
                    <a:gd fmla="*/ 8 h 39" name="T3"/>
                    <a:gd fmla="*/ 2 w 49" name="T4"/>
                    <a:gd fmla="*/ 32 h 39" name="T5"/>
                    <a:gd fmla="*/ 9 w 49" name="T6"/>
                    <a:gd fmla="*/ 39 h 39" name="T7"/>
                    <a:gd fmla="*/ 40 w 49" name="T8"/>
                    <a:gd fmla="*/ 39 h 39" name="T9"/>
                    <a:gd fmla="*/ 47 w 49" name="T10"/>
                    <a:gd fmla="*/ 32 h 39" name="T11"/>
                    <a:gd fmla="*/ 47 w 49" name="T12"/>
                    <a:gd fmla="*/ 8 h 39" name="T13"/>
                    <a:gd fmla="*/ 40 w 49" name="T14"/>
                    <a:gd fmla="*/ 0 h 39" name="T15"/>
                    <a:gd fmla="*/ 9 w 49" name="T16"/>
                    <a:gd fmla="*/ 0 h 39" name="T17"/>
                    <a:gd fmla="*/ 9 w 49" name="T18"/>
                    <a:gd fmla="*/ 0 h 39" name="T19"/>
                    <a:gd fmla="*/ 0 w 49" name="T20"/>
                    <a:gd fmla="*/ 8 h 39" name="T21"/>
                    <a:gd fmla="*/ 0 w 49" name="T22"/>
                    <a:gd fmla="*/ 32 h 39" name="T23"/>
                    <a:gd fmla="*/ 9 w 49" name="T24"/>
                    <a:gd fmla="*/ 39 h 39" name="T25"/>
                    <a:gd fmla="*/ 40 w 49" name="T26"/>
                    <a:gd fmla="*/ 39 h 39" name="T27"/>
                    <a:gd fmla="*/ 49 w 49" name="T28"/>
                    <a:gd fmla="*/ 32 h 39" name="T29"/>
                    <a:gd fmla="*/ 49 w 49" name="T30"/>
                    <a:gd fmla="*/ 8 h 39" name="T31"/>
                    <a:gd fmla="*/ 40 w 49" name="T32"/>
                    <a:gd fmla="*/ 0 h 39" name="T33"/>
                    <a:gd fmla="*/ 9 w 49" name="T34"/>
                    <a:gd fmla="*/ 0 h 39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9" w="49">
                      <a:moveTo>
                        <a:pt x="9" y="0"/>
                      </a:moveTo>
                      <a:lnTo>
                        <a:pt x="2" y="8"/>
                      </a:lnTo>
                      <a:lnTo>
                        <a:pt x="2" y="32"/>
                      </a:lnTo>
                      <a:lnTo>
                        <a:pt x="9" y="39"/>
                      </a:lnTo>
                      <a:lnTo>
                        <a:pt x="40" y="39"/>
                      </a:lnTo>
                      <a:lnTo>
                        <a:pt x="47" y="32"/>
                      </a:lnTo>
                      <a:lnTo>
                        <a:pt x="47" y="8"/>
                      </a:lnTo>
                      <a:lnTo>
                        <a:pt x="40" y="0"/>
                      </a:lnTo>
                      <a:lnTo>
                        <a:pt x="9" y="0"/>
                      </a:lnTo>
                      <a:close/>
                      <a:moveTo>
                        <a:pt x="9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9" y="39"/>
                      </a:lnTo>
                      <a:lnTo>
                        <a:pt x="40" y="39"/>
                      </a:lnTo>
                      <a:lnTo>
                        <a:pt x="49" y="32"/>
                      </a:lnTo>
                      <a:lnTo>
                        <a:pt x="49" y="8"/>
                      </a:lnTo>
                      <a:lnTo>
                        <a:pt x="4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3" name="Freeform 2095"/>
                <p:cNvSpPr>
                  <a:spLocks noEditPoints="1"/>
                </p:cNvSpPr>
                <p:nvPr/>
              </p:nvSpPr>
              <p:spPr bwMode="auto">
                <a:xfrm>
                  <a:off x="1623" y="4328"/>
                  <a:ext cx="49" cy="39"/>
                </a:xfrm>
                <a:custGeom>
                  <a:gdLst>
                    <a:gd fmla="*/ 9 w 49" name="T0"/>
                    <a:gd fmla="*/ 0 h 39" name="T1"/>
                    <a:gd fmla="*/ 2 w 49" name="T2"/>
                    <a:gd fmla="*/ 8 h 39" name="T3"/>
                    <a:gd fmla="*/ 2 w 49" name="T4"/>
                    <a:gd fmla="*/ 32 h 39" name="T5"/>
                    <a:gd fmla="*/ 9 w 49" name="T6"/>
                    <a:gd fmla="*/ 39 h 39" name="T7"/>
                    <a:gd fmla="*/ 40 w 49" name="T8"/>
                    <a:gd fmla="*/ 39 h 39" name="T9"/>
                    <a:gd fmla="*/ 47 w 49" name="T10"/>
                    <a:gd fmla="*/ 32 h 39" name="T11"/>
                    <a:gd fmla="*/ 47 w 49" name="T12"/>
                    <a:gd fmla="*/ 8 h 39" name="T13"/>
                    <a:gd fmla="*/ 40 w 49" name="T14"/>
                    <a:gd fmla="*/ 0 h 39" name="T15"/>
                    <a:gd fmla="*/ 9 w 49" name="T16"/>
                    <a:gd fmla="*/ 0 h 39" name="T17"/>
                    <a:gd fmla="*/ 9 w 49" name="T18"/>
                    <a:gd fmla="*/ 0 h 39" name="T19"/>
                    <a:gd fmla="*/ 0 w 49" name="T20"/>
                    <a:gd fmla="*/ 8 h 39" name="T21"/>
                    <a:gd fmla="*/ 0 w 49" name="T22"/>
                    <a:gd fmla="*/ 32 h 39" name="T23"/>
                    <a:gd fmla="*/ 9 w 49" name="T24"/>
                    <a:gd fmla="*/ 39 h 39" name="T25"/>
                    <a:gd fmla="*/ 40 w 49" name="T26"/>
                    <a:gd fmla="*/ 39 h 39" name="T27"/>
                    <a:gd fmla="*/ 49 w 49" name="T28"/>
                    <a:gd fmla="*/ 32 h 39" name="T29"/>
                    <a:gd fmla="*/ 49 w 49" name="T30"/>
                    <a:gd fmla="*/ 8 h 39" name="T31"/>
                    <a:gd fmla="*/ 40 w 49" name="T32"/>
                    <a:gd fmla="*/ 0 h 39" name="T33"/>
                    <a:gd fmla="*/ 9 w 49" name="T34"/>
                    <a:gd fmla="*/ 0 h 39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9" w="49">
                      <a:moveTo>
                        <a:pt x="9" y="0"/>
                      </a:moveTo>
                      <a:lnTo>
                        <a:pt x="2" y="8"/>
                      </a:lnTo>
                      <a:lnTo>
                        <a:pt x="2" y="32"/>
                      </a:lnTo>
                      <a:lnTo>
                        <a:pt x="9" y="39"/>
                      </a:lnTo>
                      <a:lnTo>
                        <a:pt x="40" y="39"/>
                      </a:lnTo>
                      <a:lnTo>
                        <a:pt x="47" y="32"/>
                      </a:lnTo>
                      <a:lnTo>
                        <a:pt x="47" y="8"/>
                      </a:lnTo>
                      <a:lnTo>
                        <a:pt x="40" y="0"/>
                      </a:lnTo>
                      <a:lnTo>
                        <a:pt x="9" y="0"/>
                      </a:lnTo>
                      <a:close/>
                      <a:moveTo>
                        <a:pt x="9" y="0"/>
                      </a:moveTo>
                      <a:lnTo>
                        <a:pt x="0" y="8"/>
                      </a:lnTo>
                      <a:lnTo>
                        <a:pt x="0" y="32"/>
                      </a:lnTo>
                      <a:lnTo>
                        <a:pt x="9" y="39"/>
                      </a:lnTo>
                      <a:lnTo>
                        <a:pt x="40" y="39"/>
                      </a:lnTo>
                      <a:lnTo>
                        <a:pt x="49" y="32"/>
                      </a:lnTo>
                      <a:lnTo>
                        <a:pt x="49" y="8"/>
                      </a:lnTo>
                      <a:lnTo>
                        <a:pt x="4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4" name="Freeform 2096"/>
                <p:cNvSpPr/>
                <p:nvPr/>
              </p:nvSpPr>
              <p:spPr bwMode="auto">
                <a:xfrm>
                  <a:off x="1672" y="4345"/>
                  <a:ext cx="10" cy="5"/>
                </a:xfrm>
                <a:custGeom>
                  <a:gdLst>
                    <a:gd fmla="*/ 0 w 10" name="T0"/>
                    <a:gd fmla="*/ 0 h 5" name="T1"/>
                    <a:gd fmla="*/ 7 w 10" name="T2"/>
                    <a:gd fmla="*/ 0 h 5" name="T3"/>
                    <a:gd fmla="*/ 10 w 10" name="T4"/>
                    <a:gd fmla="*/ 3 h 5" name="T5"/>
                    <a:gd fmla="*/ 7 w 10" name="T6"/>
                    <a:gd fmla="*/ 5 h 5" name="T7"/>
                    <a:gd fmla="*/ 0 w 10" name="T8"/>
                    <a:gd fmla="*/ 5 h 5" name="T9"/>
                    <a:gd fmla="*/ 0 w 10" name="T10"/>
                    <a:gd fmla="*/ 0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5" name="Freeform 2097"/>
                <p:cNvSpPr/>
                <p:nvPr/>
              </p:nvSpPr>
              <p:spPr bwMode="auto">
                <a:xfrm>
                  <a:off x="1672" y="4345"/>
                  <a:ext cx="10" cy="5"/>
                </a:xfrm>
                <a:custGeom>
                  <a:gdLst>
                    <a:gd fmla="*/ 0 w 10" name="T0"/>
                    <a:gd fmla="*/ 0 h 5" name="T1"/>
                    <a:gd fmla="*/ 7 w 10" name="T2"/>
                    <a:gd fmla="*/ 0 h 5" name="T3"/>
                    <a:gd fmla="*/ 10 w 10" name="T4"/>
                    <a:gd fmla="*/ 3 h 5" name="T5"/>
                    <a:gd fmla="*/ 7 w 10" name="T6"/>
                    <a:gd fmla="*/ 5 h 5" name="T7"/>
                    <a:gd fmla="*/ 0 w 10" name="T8"/>
                    <a:gd fmla="*/ 5 h 5" name="T9"/>
                    <a:gd fmla="*/ 0 w 10" name="T10"/>
                    <a:gd fmla="*/ 0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7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6" name="Freeform 2098"/>
                <p:cNvSpPr/>
                <p:nvPr/>
              </p:nvSpPr>
              <p:spPr bwMode="auto">
                <a:xfrm>
                  <a:off x="1672" y="4350"/>
                  <a:ext cx="10" cy="2"/>
                </a:xfrm>
                <a:custGeom>
                  <a:gdLst>
                    <a:gd fmla="*/ 0 w 10" name="T0"/>
                    <a:gd fmla="*/ 0 h 2" name="T1"/>
                    <a:gd fmla="*/ 7 w 10" name="T2"/>
                    <a:gd fmla="*/ 0 h 2" name="T3"/>
                    <a:gd fmla="*/ 10 w 10" name="T4"/>
                    <a:gd fmla="*/ 0 h 2" name="T5"/>
                    <a:gd fmla="*/ 7 w 10" name="T6"/>
                    <a:gd fmla="*/ 2 h 2" name="T7"/>
                    <a:gd fmla="*/ 0 w 10" name="T8"/>
                    <a:gd fmla="*/ 2 h 2" name="T9"/>
                    <a:gd fmla="*/ 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7" name="Freeform 2099"/>
                <p:cNvSpPr/>
                <p:nvPr/>
              </p:nvSpPr>
              <p:spPr bwMode="auto">
                <a:xfrm>
                  <a:off x="1672" y="4350"/>
                  <a:ext cx="10" cy="2"/>
                </a:xfrm>
                <a:custGeom>
                  <a:gdLst>
                    <a:gd fmla="*/ 0 w 10" name="T0"/>
                    <a:gd fmla="*/ 0 h 2" name="T1"/>
                    <a:gd fmla="*/ 7 w 10" name="T2"/>
                    <a:gd fmla="*/ 0 h 2" name="T3"/>
                    <a:gd fmla="*/ 10 w 10" name="T4"/>
                    <a:gd fmla="*/ 0 h 2" name="T5"/>
                    <a:gd fmla="*/ 7 w 10" name="T6"/>
                    <a:gd fmla="*/ 2 h 2" name="T7"/>
                    <a:gd fmla="*/ 0 w 10" name="T8"/>
                    <a:gd fmla="*/ 2 h 2" name="T9"/>
                    <a:gd fmla="*/ 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8" name="Freeform 2100"/>
                <p:cNvSpPr/>
                <p:nvPr/>
              </p:nvSpPr>
              <p:spPr bwMode="auto">
                <a:xfrm>
                  <a:off x="1672" y="4352"/>
                  <a:ext cx="10" cy="3"/>
                </a:xfrm>
                <a:custGeom>
                  <a:gdLst>
                    <a:gd fmla="*/ 0 w 10" name="T0"/>
                    <a:gd fmla="*/ 0 h 3" name="T1"/>
                    <a:gd fmla="*/ 7 w 10" name="T2"/>
                    <a:gd fmla="*/ 0 h 3" name="T3"/>
                    <a:gd fmla="*/ 10 w 10" name="T4"/>
                    <a:gd fmla="*/ 0 h 3" name="T5"/>
                    <a:gd fmla="*/ 7 w 10" name="T6"/>
                    <a:gd fmla="*/ 3 h 3" name="T7"/>
                    <a:gd fmla="*/ 0 w 10" name="T8"/>
                    <a:gd fmla="*/ 3 h 3" name="T9"/>
                    <a:gd fmla="*/ 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79" name="Freeform 2101"/>
                <p:cNvSpPr/>
                <p:nvPr/>
              </p:nvSpPr>
              <p:spPr bwMode="auto">
                <a:xfrm>
                  <a:off x="1672" y="4352"/>
                  <a:ext cx="10" cy="3"/>
                </a:xfrm>
                <a:custGeom>
                  <a:gdLst>
                    <a:gd fmla="*/ 0 w 10" name="T0"/>
                    <a:gd fmla="*/ 0 h 3" name="T1"/>
                    <a:gd fmla="*/ 7 w 10" name="T2"/>
                    <a:gd fmla="*/ 0 h 3" name="T3"/>
                    <a:gd fmla="*/ 10 w 10" name="T4"/>
                    <a:gd fmla="*/ 0 h 3" name="T5"/>
                    <a:gd fmla="*/ 7 w 10" name="T6"/>
                    <a:gd fmla="*/ 3 h 3" name="T7"/>
                    <a:gd fmla="*/ 0 w 10" name="T8"/>
                    <a:gd fmla="*/ 3 h 3" name="T9"/>
                    <a:gd fmla="*/ 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0" name="Freeform 2102"/>
                <p:cNvSpPr/>
                <p:nvPr/>
              </p:nvSpPr>
              <p:spPr bwMode="auto">
                <a:xfrm>
                  <a:off x="1672" y="4340"/>
                  <a:ext cx="10" cy="3"/>
                </a:xfrm>
                <a:custGeom>
                  <a:gdLst>
                    <a:gd fmla="*/ 0 w 10" name="T0"/>
                    <a:gd fmla="*/ 0 h 3" name="T1"/>
                    <a:gd fmla="*/ 7 w 10" name="T2"/>
                    <a:gd fmla="*/ 0 h 3" name="T3"/>
                    <a:gd fmla="*/ 10 w 10" name="T4"/>
                    <a:gd fmla="*/ 3 h 3" name="T5"/>
                    <a:gd fmla="*/ 7 w 10" name="T6"/>
                    <a:gd fmla="*/ 3 h 3" name="T7"/>
                    <a:gd fmla="*/ 0 w 10" name="T8"/>
                    <a:gd fmla="*/ 3 h 3" name="T9"/>
                    <a:gd fmla="*/ 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1" name="Freeform 2103"/>
                <p:cNvSpPr/>
                <p:nvPr/>
              </p:nvSpPr>
              <p:spPr bwMode="auto">
                <a:xfrm>
                  <a:off x="1672" y="4340"/>
                  <a:ext cx="10" cy="3"/>
                </a:xfrm>
                <a:custGeom>
                  <a:gdLst>
                    <a:gd fmla="*/ 0 w 10" name="T0"/>
                    <a:gd fmla="*/ 0 h 3" name="T1"/>
                    <a:gd fmla="*/ 7 w 10" name="T2"/>
                    <a:gd fmla="*/ 0 h 3" name="T3"/>
                    <a:gd fmla="*/ 10 w 10" name="T4"/>
                    <a:gd fmla="*/ 3 h 3" name="T5"/>
                    <a:gd fmla="*/ 7 w 10" name="T6"/>
                    <a:gd fmla="*/ 3 h 3" name="T7"/>
                    <a:gd fmla="*/ 0 w 10" name="T8"/>
                    <a:gd fmla="*/ 3 h 3" name="T9"/>
                    <a:gd fmla="*/ 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0" y="3"/>
                      </a:lnTo>
                      <a:lnTo>
                        <a:pt x="7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2" name="Freeform 2104"/>
                <p:cNvSpPr/>
                <p:nvPr/>
              </p:nvSpPr>
              <p:spPr bwMode="auto">
                <a:xfrm>
                  <a:off x="1613" y="4343"/>
                  <a:ext cx="10" cy="2"/>
                </a:xfrm>
                <a:custGeom>
                  <a:gdLst>
                    <a:gd fmla="*/ 10 w 10" name="T0"/>
                    <a:gd fmla="*/ 0 h 2" name="T1"/>
                    <a:gd fmla="*/ 3 w 10" name="T2"/>
                    <a:gd fmla="*/ 0 h 2" name="T3"/>
                    <a:gd fmla="*/ 0 w 10" name="T4"/>
                    <a:gd fmla="*/ 2 h 2" name="T5"/>
                    <a:gd fmla="*/ 3 w 10" name="T6"/>
                    <a:gd fmla="*/ 2 h 2" name="T7"/>
                    <a:gd fmla="*/ 10 w 10" name="T8"/>
                    <a:gd fmla="*/ 2 h 2" name="T9"/>
                    <a:gd fmla="*/ 1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3" name="Freeform 2105"/>
                <p:cNvSpPr/>
                <p:nvPr/>
              </p:nvSpPr>
              <p:spPr bwMode="auto">
                <a:xfrm>
                  <a:off x="1613" y="4343"/>
                  <a:ext cx="10" cy="2"/>
                </a:xfrm>
                <a:custGeom>
                  <a:gdLst>
                    <a:gd fmla="*/ 10 w 10" name="T0"/>
                    <a:gd fmla="*/ 0 h 2" name="T1"/>
                    <a:gd fmla="*/ 3 w 10" name="T2"/>
                    <a:gd fmla="*/ 0 h 2" name="T3"/>
                    <a:gd fmla="*/ 0 w 10" name="T4"/>
                    <a:gd fmla="*/ 2 h 2" name="T5"/>
                    <a:gd fmla="*/ 3 w 10" name="T6"/>
                    <a:gd fmla="*/ 2 h 2" name="T7"/>
                    <a:gd fmla="*/ 10 w 10" name="T8"/>
                    <a:gd fmla="*/ 2 h 2" name="T9"/>
                    <a:gd fmla="*/ 1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4" name="Freeform 2106"/>
                <p:cNvSpPr/>
                <p:nvPr/>
              </p:nvSpPr>
              <p:spPr bwMode="auto">
                <a:xfrm>
                  <a:off x="1613" y="4345"/>
                  <a:ext cx="10" cy="5"/>
                </a:xfrm>
                <a:custGeom>
                  <a:gdLst>
                    <a:gd fmla="*/ 10 w 10" name="T0"/>
                    <a:gd fmla="*/ 0 h 5" name="T1"/>
                    <a:gd fmla="*/ 3 w 10" name="T2"/>
                    <a:gd fmla="*/ 0 h 5" name="T3"/>
                    <a:gd fmla="*/ 0 w 10" name="T4"/>
                    <a:gd fmla="*/ 3 h 5" name="T5"/>
                    <a:gd fmla="*/ 3 w 10" name="T6"/>
                    <a:gd fmla="*/ 5 h 5" name="T7"/>
                    <a:gd fmla="*/ 10 w 10" name="T8"/>
                    <a:gd fmla="*/ 5 h 5" name="T9"/>
                    <a:gd fmla="*/ 10 w 10" name="T10"/>
                    <a:gd fmla="*/ 0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5" name="Freeform 2107"/>
                <p:cNvSpPr/>
                <p:nvPr/>
              </p:nvSpPr>
              <p:spPr bwMode="auto">
                <a:xfrm>
                  <a:off x="1613" y="4345"/>
                  <a:ext cx="10" cy="5"/>
                </a:xfrm>
                <a:custGeom>
                  <a:gdLst>
                    <a:gd fmla="*/ 10 w 10" name="T0"/>
                    <a:gd fmla="*/ 0 h 5" name="T1"/>
                    <a:gd fmla="*/ 3 w 10" name="T2"/>
                    <a:gd fmla="*/ 0 h 5" name="T3"/>
                    <a:gd fmla="*/ 0 w 10" name="T4"/>
                    <a:gd fmla="*/ 3 h 5" name="T5"/>
                    <a:gd fmla="*/ 3 w 10" name="T6"/>
                    <a:gd fmla="*/ 5 h 5" name="T7"/>
                    <a:gd fmla="*/ 10 w 10" name="T8"/>
                    <a:gd fmla="*/ 5 h 5" name="T9"/>
                    <a:gd fmla="*/ 10 w 10" name="T10"/>
                    <a:gd fmla="*/ 0 h 5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5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10" y="5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6" name="Freeform 2108"/>
                <p:cNvSpPr/>
                <p:nvPr/>
              </p:nvSpPr>
              <p:spPr bwMode="auto">
                <a:xfrm>
                  <a:off x="1613" y="4350"/>
                  <a:ext cx="10" cy="2"/>
                </a:xfrm>
                <a:custGeom>
                  <a:gdLst>
                    <a:gd fmla="*/ 10 w 10" name="T0"/>
                    <a:gd fmla="*/ 0 h 2" name="T1"/>
                    <a:gd fmla="*/ 3 w 10" name="T2"/>
                    <a:gd fmla="*/ 0 h 2" name="T3"/>
                    <a:gd fmla="*/ 0 w 10" name="T4"/>
                    <a:gd fmla="*/ 0 h 2" name="T5"/>
                    <a:gd fmla="*/ 3 w 10" name="T6"/>
                    <a:gd fmla="*/ 2 h 2" name="T7"/>
                    <a:gd fmla="*/ 10 w 10" name="T8"/>
                    <a:gd fmla="*/ 2 h 2" name="T9"/>
                    <a:gd fmla="*/ 1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7" name="Freeform 2109"/>
                <p:cNvSpPr/>
                <p:nvPr/>
              </p:nvSpPr>
              <p:spPr bwMode="auto">
                <a:xfrm>
                  <a:off x="1613" y="4350"/>
                  <a:ext cx="10" cy="2"/>
                </a:xfrm>
                <a:custGeom>
                  <a:gdLst>
                    <a:gd fmla="*/ 10 w 10" name="T0"/>
                    <a:gd fmla="*/ 0 h 2" name="T1"/>
                    <a:gd fmla="*/ 3 w 10" name="T2"/>
                    <a:gd fmla="*/ 0 h 2" name="T3"/>
                    <a:gd fmla="*/ 0 w 10" name="T4"/>
                    <a:gd fmla="*/ 0 h 2" name="T5"/>
                    <a:gd fmla="*/ 3 w 10" name="T6"/>
                    <a:gd fmla="*/ 2 h 2" name="T7"/>
                    <a:gd fmla="*/ 10 w 10" name="T8"/>
                    <a:gd fmla="*/ 2 h 2" name="T9"/>
                    <a:gd fmla="*/ 10 w 10" name="T10"/>
                    <a:gd fmla="*/ 0 h 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8" name="Freeform 2110"/>
                <p:cNvSpPr/>
                <p:nvPr/>
              </p:nvSpPr>
              <p:spPr bwMode="auto">
                <a:xfrm>
                  <a:off x="1613" y="4352"/>
                  <a:ext cx="10" cy="3"/>
                </a:xfrm>
                <a:custGeom>
                  <a:gdLst>
                    <a:gd fmla="*/ 10 w 10" name="T0"/>
                    <a:gd fmla="*/ 0 h 3" name="T1"/>
                    <a:gd fmla="*/ 3 w 10" name="T2"/>
                    <a:gd fmla="*/ 0 h 3" name="T3"/>
                    <a:gd fmla="*/ 0 w 10" name="T4"/>
                    <a:gd fmla="*/ 0 h 3" name="T5"/>
                    <a:gd fmla="*/ 3 w 10" name="T6"/>
                    <a:gd fmla="*/ 3 h 3" name="T7"/>
                    <a:gd fmla="*/ 10 w 10" name="T8"/>
                    <a:gd fmla="*/ 3 h 3" name="T9"/>
                    <a:gd fmla="*/ 1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89" name="Freeform 2111"/>
                <p:cNvSpPr/>
                <p:nvPr/>
              </p:nvSpPr>
              <p:spPr bwMode="auto">
                <a:xfrm>
                  <a:off x="1613" y="4352"/>
                  <a:ext cx="10" cy="3"/>
                </a:xfrm>
                <a:custGeom>
                  <a:gdLst>
                    <a:gd fmla="*/ 10 w 10" name="T0"/>
                    <a:gd fmla="*/ 0 h 3" name="T1"/>
                    <a:gd fmla="*/ 3 w 10" name="T2"/>
                    <a:gd fmla="*/ 0 h 3" name="T3"/>
                    <a:gd fmla="*/ 0 w 10" name="T4"/>
                    <a:gd fmla="*/ 0 h 3" name="T5"/>
                    <a:gd fmla="*/ 3 w 10" name="T6"/>
                    <a:gd fmla="*/ 3 h 3" name="T7"/>
                    <a:gd fmla="*/ 10 w 10" name="T8"/>
                    <a:gd fmla="*/ 3 h 3" name="T9"/>
                    <a:gd fmla="*/ 1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0" name="Freeform 2112"/>
                <p:cNvSpPr/>
                <p:nvPr/>
              </p:nvSpPr>
              <p:spPr bwMode="auto">
                <a:xfrm>
                  <a:off x="1613" y="4340"/>
                  <a:ext cx="10" cy="3"/>
                </a:xfrm>
                <a:custGeom>
                  <a:gdLst>
                    <a:gd fmla="*/ 10 w 10" name="T0"/>
                    <a:gd fmla="*/ 0 h 3" name="T1"/>
                    <a:gd fmla="*/ 3 w 10" name="T2"/>
                    <a:gd fmla="*/ 0 h 3" name="T3"/>
                    <a:gd fmla="*/ 0 w 10" name="T4"/>
                    <a:gd fmla="*/ 3 h 3" name="T5"/>
                    <a:gd fmla="*/ 3 w 10" name="T6"/>
                    <a:gd fmla="*/ 3 h 3" name="T7"/>
                    <a:gd fmla="*/ 10 w 10" name="T8"/>
                    <a:gd fmla="*/ 3 h 3" name="T9"/>
                    <a:gd fmla="*/ 1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1" name="Freeform 2113"/>
                <p:cNvSpPr/>
                <p:nvPr/>
              </p:nvSpPr>
              <p:spPr bwMode="auto">
                <a:xfrm>
                  <a:off x="1613" y="4340"/>
                  <a:ext cx="10" cy="3"/>
                </a:xfrm>
                <a:custGeom>
                  <a:gdLst>
                    <a:gd fmla="*/ 10 w 10" name="T0"/>
                    <a:gd fmla="*/ 0 h 3" name="T1"/>
                    <a:gd fmla="*/ 3 w 10" name="T2"/>
                    <a:gd fmla="*/ 0 h 3" name="T3"/>
                    <a:gd fmla="*/ 0 w 10" name="T4"/>
                    <a:gd fmla="*/ 3 h 3" name="T5"/>
                    <a:gd fmla="*/ 3 w 10" name="T6"/>
                    <a:gd fmla="*/ 3 h 3" name="T7"/>
                    <a:gd fmla="*/ 10 w 10" name="T8"/>
                    <a:gd fmla="*/ 3 h 3" name="T9"/>
                    <a:gd fmla="*/ 10 w 10" name="T10"/>
                    <a:gd fmla="*/ 0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0">
                      <a:moveTo>
                        <a:pt x="10" y="0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10" y="3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2" name="Freeform 2114"/>
                <p:cNvSpPr>
                  <a:spLocks noEditPoints="1"/>
                </p:cNvSpPr>
                <p:nvPr/>
              </p:nvSpPr>
              <p:spPr bwMode="auto">
                <a:xfrm>
                  <a:off x="1611" y="4321"/>
                  <a:ext cx="73" cy="51"/>
                </a:xfrm>
                <a:custGeom>
                  <a:gdLst>
                    <a:gd fmla="*/ 0 w 73" name="T0"/>
                    <a:gd fmla="*/ 10 h 51" name="T1"/>
                    <a:gd fmla="*/ 0 w 73" name="T2"/>
                    <a:gd fmla="*/ 43 h 51" name="T3"/>
                    <a:gd fmla="*/ 9 w 73" name="T4"/>
                    <a:gd fmla="*/ 43 h 51" name="T5"/>
                    <a:gd fmla="*/ 9 w 73" name="T6"/>
                    <a:gd fmla="*/ 51 h 51" name="T7"/>
                    <a:gd fmla="*/ 64 w 73" name="T8"/>
                    <a:gd fmla="*/ 51 h 51" name="T9"/>
                    <a:gd fmla="*/ 64 w 73" name="T10"/>
                    <a:gd fmla="*/ 43 h 51" name="T11"/>
                    <a:gd fmla="*/ 73 w 73" name="T12"/>
                    <a:gd fmla="*/ 43 h 51" name="T13"/>
                    <a:gd fmla="*/ 73 w 73" name="T14"/>
                    <a:gd fmla="*/ 10 h 51" name="T15"/>
                    <a:gd fmla="*/ 64 w 73" name="T16"/>
                    <a:gd fmla="*/ 10 h 51" name="T17"/>
                    <a:gd fmla="*/ 64 w 73" name="T18"/>
                    <a:gd fmla="*/ 0 h 51" name="T19"/>
                    <a:gd fmla="*/ 9 w 73" name="T20"/>
                    <a:gd fmla="*/ 0 h 51" name="T21"/>
                    <a:gd fmla="*/ 9 w 73" name="T22"/>
                    <a:gd fmla="*/ 10 h 51" name="T23"/>
                    <a:gd fmla="*/ 0 w 73" name="T24"/>
                    <a:gd fmla="*/ 10 h 51" name="T25"/>
                    <a:gd fmla="*/ 2 w 73" name="T26"/>
                    <a:gd fmla="*/ 10 h 51" name="T27"/>
                    <a:gd fmla="*/ 2 w 73" name="T28"/>
                    <a:gd fmla="*/ 41 h 51" name="T29"/>
                    <a:gd fmla="*/ 12 w 73" name="T30"/>
                    <a:gd fmla="*/ 41 h 51" name="T31"/>
                    <a:gd fmla="*/ 12 w 73" name="T32"/>
                    <a:gd fmla="*/ 51 h 51" name="T33"/>
                    <a:gd fmla="*/ 61 w 73" name="T34"/>
                    <a:gd fmla="*/ 51 h 51" name="T35"/>
                    <a:gd fmla="*/ 61 w 73" name="T36"/>
                    <a:gd fmla="*/ 41 h 51" name="T37"/>
                    <a:gd fmla="*/ 71 w 73" name="T38"/>
                    <a:gd fmla="*/ 41 h 51" name="T39"/>
                    <a:gd fmla="*/ 71 w 73" name="T40"/>
                    <a:gd fmla="*/ 10 h 51" name="T41"/>
                    <a:gd fmla="*/ 61 w 73" name="T42"/>
                    <a:gd fmla="*/ 10 h 51" name="T43"/>
                    <a:gd fmla="*/ 61 w 73" name="T44"/>
                    <a:gd fmla="*/ 3 h 51" name="T45"/>
                    <a:gd fmla="*/ 12 w 73" name="T46"/>
                    <a:gd fmla="*/ 3 h 51" name="T47"/>
                    <a:gd fmla="*/ 12 w 73" name="T48"/>
                    <a:gd fmla="*/ 10 h 51" name="T49"/>
                    <a:gd fmla="*/ 2 w 73" name="T50"/>
                    <a:gd fmla="*/ 10 h 51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51" w="73">
                      <a:moveTo>
                        <a:pt x="0" y="10"/>
                      </a:moveTo>
                      <a:lnTo>
                        <a:pt x="0" y="43"/>
                      </a:lnTo>
                      <a:lnTo>
                        <a:pt x="9" y="43"/>
                      </a:lnTo>
                      <a:lnTo>
                        <a:pt x="9" y="51"/>
                      </a:lnTo>
                      <a:lnTo>
                        <a:pt x="64" y="51"/>
                      </a:lnTo>
                      <a:lnTo>
                        <a:pt x="64" y="43"/>
                      </a:lnTo>
                      <a:lnTo>
                        <a:pt x="73" y="43"/>
                      </a:lnTo>
                      <a:lnTo>
                        <a:pt x="73" y="10"/>
                      </a:lnTo>
                      <a:lnTo>
                        <a:pt x="64" y="10"/>
                      </a:lnTo>
                      <a:lnTo>
                        <a:pt x="64" y="0"/>
                      </a:lnTo>
                      <a:lnTo>
                        <a:pt x="9" y="0"/>
                      </a:lnTo>
                      <a:lnTo>
                        <a:pt x="9" y="10"/>
                      </a:lnTo>
                      <a:lnTo>
                        <a:pt x="0" y="10"/>
                      </a:lnTo>
                      <a:close/>
                      <a:moveTo>
                        <a:pt x="2" y="10"/>
                      </a:moveTo>
                      <a:lnTo>
                        <a:pt x="2" y="41"/>
                      </a:lnTo>
                      <a:lnTo>
                        <a:pt x="12" y="41"/>
                      </a:lnTo>
                      <a:lnTo>
                        <a:pt x="12" y="51"/>
                      </a:lnTo>
                      <a:lnTo>
                        <a:pt x="61" y="51"/>
                      </a:lnTo>
                      <a:lnTo>
                        <a:pt x="61" y="41"/>
                      </a:lnTo>
                      <a:lnTo>
                        <a:pt x="71" y="41"/>
                      </a:lnTo>
                      <a:lnTo>
                        <a:pt x="71" y="10"/>
                      </a:lnTo>
                      <a:lnTo>
                        <a:pt x="61" y="10"/>
                      </a:lnTo>
                      <a:lnTo>
                        <a:pt x="61" y="3"/>
                      </a:lnTo>
                      <a:lnTo>
                        <a:pt x="12" y="3"/>
                      </a:lnTo>
                      <a:lnTo>
                        <a:pt x="12" y="1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solidFill>
                  <a:srgbClr val="AB3B2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3" name="Freeform 2115"/>
                <p:cNvSpPr>
                  <a:spLocks noEditPoints="1"/>
                </p:cNvSpPr>
                <p:nvPr/>
              </p:nvSpPr>
              <p:spPr bwMode="auto">
                <a:xfrm>
                  <a:off x="1611" y="4321"/>
                  <a:ext cx="73" cy="51"/>
                </a:xfrm>
                <a:custGeom>
                  <a:gdLst>
                    <a:gd fmla="*/ 0 w 73" name="T0"/>
                    <a:gd fmla="*/ 10 h 51" name="T1"/>
                    <a:gd fmla="*/ 0 w 73" name="T2"/>
                    <a:gd fmla="*/ 43 h 51" name="T3"/>
                    <a:gd fmla="*/ 9 w 73" name="T4"/>
                    <a:gd fmla="*/ 43 h 51" name="T5"/>
                    <a:gd fmla="*/ 9 w 73" name="T6"/>
                    <a:gd fmla="*/ 51 h 51" name="T7"/>
                    <a:gd fmla="*/ 64 w 73" name="T8"/>
                    <a:gd fmla="*/ 51 h 51" name="T9"/>
                    <a:gd fmla="*/ 64 w 73" name="T10"/>
                    <a:gd fmla="*/ 43 h 51" name="T11"/>
                    <a:gd fmla="*/ 73 w 73" name="T12"/>
                    <a:gd fmla="*/ 43 h 51" name="T13"/>
                    <a:gd fmla="*/ 73 w 73" name="T14"/>
                    <a:gd fmla="*/ 10 h 51" name="T15"/>
                    <a:gd fmla="*/ 64 w 73" name="T16"/>
                    <a:gd fmla="*/ 10 h 51" name="T17"/>
                    <a:gd fmla="*/ 64 w 73" name="T18"/>
                    <a:gd fmla="*/ 0 h 51" name="T19"/>
                    <a:gd fmla="*/ 9 w 73" name="T20"/>
                    <a:gd fmla="*/ 0 h 51" name="T21"/>
                    <a:gd fmla="*/ 9 w 73" name="T22"/>
                    <a:gd fmla="*/ 10 h 51" name="T23"/>
                    <a:gd fmla="*/ 0 w 73" name="T24"/>
                    <a:gd fmla="*/ 10 h 51" name="T25"/>
                    <a:gd fmla="*/ 2 w 73" name="T26"/>
                    <a:gd fmla="*/ 10 h 51" name="T27"/>
                    <a:gd fmla="*/ 2 w 73" name="T28"/>
                    <a:gd fmla="*/ 41 h 51" name="T29"/>
                    <a:gd fmla="*/ 12 w 73" name="T30"/>
                    <a:gd fmla="*/ 41 h 51" name="T31"/>
                    <a:gd fmla="*/ 12 w 73" name="T32"/>
                    <a:gd fmla="*/ 51 h 51" name="T33"/>
                    <a:gd fmla="*/ 61 w 73" name="T34"/>
                    <a:gd fmla="*/ 51 h 51" name="T35"/>
                    <a:gd fmla="*/ 61 w 73" name="T36"/>
                    <a:gd fmla="*/ 41 h 51" name="T37"/>
                    <a:gd fmla="*/ 71 w 73" name="T38"/>
                    <a:gd fmla="*/ 41 h 51" name="T39"/>
                    <a:gd fmla="*/ 71 w 73" name="T40"/>
                    <a:gd fmla="*/ 10 h 51" name="T41"/>
                    <a:gd fmla="*/ 61 w 73" name="T42"/>
                    <a:gd fmla="*/ 10 h 51" name="T43"/>
                    <a:gd fmla="*/ 61 w 73" name="T44"/>
                    <a:gd fmla="*/ 3 h 51" name="T45"/>
                    <a:gd fmla="*/ 12 w 73" name="T46"/>
                    <a:gd fmla="*/ 3 h 51" name="T47"/>
                    <a:gd fmla="*/ 12 w 73" name="T48"/>
                    <a:gd fmla="*/ 10 h 51" name="T49"/>
                    <a:gd fmla="*/ 2 w 73" name="T50"/>
                    <a:gd fmla="*/ 10 h 51" name="T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b="b" l="0" r="r" t="0"/>
                  <a:pathLst>
                    <a:path h="51" w="73">
                      <a:moveTo>
                        <a:pt x="0" y="10"/>
                      </a:moveTo>
                      <a:lnTo>
                        <a:pt x="0" y="43"/>
                      </a:lnTo>
                      <a:lnTo>
                        <a:pt x="9" y="43"/>
                      </a:lnTo>
                      <a:lnTo>
                        <a:pt x="9" y="51"/>
                      </a:lnTo>
                      <a:lnTo>
                        <a:pt x="64" y="51"/>
                      </a:lnTo>
                      <a:lnTo>
                        <a:pt x="64" y="43"/>
                      </a:lnTo>
                      <a:lnTo>
                        <a:pt x="73" y="43"/>
                      </a:lnTo>
                      <a:lnTo>
                        <a:pt x="73" y="10"/>
                      </a:lnTo>
                      <a:lnTo>
                        <a:pt x="64" y="10"/>
                      </a:lnTo>
                      <a:lnTo>
                        <a:pt x="64" y="0"/>
                      </a:lnTo>
                      <a:lnTo>
                        <a:pt x="9" y="0"/>
                      </a:lnTo>
                      <a:lnTo>
                        <a:pt x="9" y="10"/>
                      </a:lnTo>
                      <a:lnTo>
                        <a:pt x="0" y="10"/>
                      </a:lnTo>
                      <a:close/>
                      <a:moveTo>
                        <a:pt x="2" y="10"/>
                      </a:moveTo>
                      <a:lnTo>
                        <a:pt x="2" y="41"/>
                      </a:lnTo>
                      <a:lnTo>
                        <a:pt x="12" y="41"/>
                      </a:lnTo>
                      <a:lnTo>
                        <a:pt x="12" y="51"/>
                      </a:lnTo>
                      <a:lnTo>
                        <a:pt x="61" y="51"/>
                      </a:lnTo>
                      <a:lnTo>
                        <a:pt x="61" y="41"/>
                      </a:lnTo>
                      <a:lnTo>
                        <a:pt x="71" y="41"/>
                      </a:lnTo>
                      <a:lnTo>
                        <a:pt x="71" y="10"/>
                      </a:lnTo>
                      <a:lnTo>
                        <a:pt x="61" y="10"/>
                      </a:lnTo>
                      <a:lnTo>
                        <a:pt x="61" y="3"/>
                      </a:lnTo>
                      <a:lnTo>
                        <a:pt x="12" y="3"/>
                      </a:lnTo>
                      <a:lnTo>
                        <a:pt x="12" y="10"/>
                      </a:lnTo>
                      <a:lnTo>
                        <a:pt x="2" y="1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4" name="Freeform 2116"/>
                <p:cNvSpPr/>
                <p:nvPr/>
              </p:nvSpPr>
              <p:spPr bwMode="auto">
                <a:xfrm>
                  <a:off x="1606" y="4139"/>
                  <a:ext cx="85" cy="67"/>
                </a:xfrm>
                <a:custGeom>
                  <a:gdLst>
                    <a:gd fmla="*/ 85 w 85" name="T0"/>
                    <a:gd fmla="*/ 26 h 67" name="T1"/>
                    <a:gd fmla="*/ 78 w 85" name="T2"/>
                    <a:gd fmla="*/ 17 h 67" name="T3"/>
                    <a:gd fmla="*/ 78 w 85" name="T4"/>
                    <a:gd fmla="*/ 12 h 67" name="T5"/>
                    <a:gd fmla="*/ 73 w 85" name="T6"/>
                    <a:gd fmla="*/ 5 h 67" name="T7"/>
                    <a:gd fmla="*/ 64 w 85" name="T8"/>
                    <a:gd fmla="*/ 5 h 67" name="T9"/>
                    <a:gd fmla="*/ 54 w 85" name="T10"/>
                    <a:gd fmla="*/ 0 h 67" name="T11"/>
                    <a:gd fmla="*/ 28 w 85" name="T12"/>
                    <a:gd fmla="*/ 0 h 67" name="T13"/>
                    <a:gd fmla="*/ 19 w 85" name="T14"/>
                    <a:gd fmla="*/ 5 h 67" name="T15"/>
                    <a:gd fmla="*/ 10 w 85" name="T16"/>
                    <a:gd fmla="*/ 5 h 67" name="T17"/>
                    <a:gd fmla="*/ 5 w 85" name="T18"/>
                    <a:gd fmla="*/ 12 h 67" name="T19"/>
                    <a:gd fmla="*/ 5 w 85" name="T20"/>
                    <a:gd fmla="*/ 17 h 67" name="T21"/>
                    <a:gd fmla="*/ 0 w 85" name="T22"/>
                    <a:gd fmla="*/ 26 h 67" name="T23"/>
                    <a:gd fmla="*/ 0 w 85" name="T24"/>
                    <a:gd fmla="*/ 41 h 67" name="T25"/>
                    <a:gd fmla="*/ 5 w 85" name="T26"/>
                    <a:gd fmla="*/ 50 h 67" name="T27"/>
                    <a:gd fmla="*/ 5 w 85" name="T28"/>
                    <a:gd fmla="*/ 55 h 67" name="T29"/>
                    <a:gd fmla="*/ 10 w 85" name="T30"/>
                    <a:gd fmla="*/ 62 h 67" name="T31"/>
                    <a:gd fmla="*/ 19 w 85" name="T32"/>
                    <a:gd fmla="*/ 62 h 67" name="T33"/>
                    <a:gd fmla="*/ 28 w 85" name="T34"/>
                    <a:gd fmla="*/ 67 h 67" name="T35"/>
                    <a:gd fmla="*/ 54 w 85" name="T36"/>
                    <a:gd fmla="*/ 67 h 67" name="T37"/>
                    <a:gd fmla="*/ 64 w 85" name="T38"/>
                    <a:gd fmla="*/ 62 h 67" name="T39"/>
                    <a:gd fmla="*/ 73 w 85" name="T40"/>
                    <a:gd fmla="*/ 62 h 67" name="T41"/>
                    <a:gd fmla="*/ 78 w 85" name="T42"/>
                    <a:gd fmla="*/ 55 h 67" name="T43"/>
                    <a:gd fmla="*/ 78 w 85" name="T44"/>
                    <a:gd fmla="*/ 50 h 67" name="T45"/>
                    <a:gd fmla="*/ 85 w 85" name="T46"/>
                    <a:gd fmla="*/ 41 h 67" name="T47"/>
                    <a:gd fmla="*/ 85 w 85" name="T48"/>
                    <a:gd fmla="*/ 26 h 67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67" w="85">
                      <a:moveTo>
                        <a:pt x="85" y="26"/>
                      </a:moveTo>
                      <a:lnTo>
                        <a:pt x="78" y="17"/>
                      </a:lnTo>
                      <a:lnTo>
                        <a:pt x="78" y="12"/>
                      </a:lnTo>
                      <a:lnTo>
                        <a:pt x="73" y="5"/>
                      </a:lnTo>
                      <a:lnTo>
                        <a:pt x="64" y="5"/>
                      </a:lnTo>
                      <a:lnTo>
                        <a:pt x="54" y="0"/>
                      </a:lnTo>
                      <a:lnTo>
                        <a:pt x="28" y="0"/>
                      </a:lnTo>
                      <a:lnTo>
                        <a:pt x="19" y="5"/>
                      </a:lnTo>
                      <a:lnTo>
                        <a:pt x="10" y="5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0" y="26"/>
                      </a:lnTo>
                      <a:lnTo>
                        <a:pt x="0" y="41"/>
                      </a:lnTo>
                      <a:lnTo>
                        <a:pt x="5" y="50"/>
                      </a:lnTo>
                      <a:lnTo>
                        <a:pt x="5" y="55"/>
                      </a:lnTo>
                      <a:lnTo>
                        <a:pt x="10" y="62"/>
                      </a:lnTo>
                      <a:lnTo>
                        <a:pt x="19" y="62"/>
                      </a:lnTo>
                      <a:lnTo>
                        <a:pt x="28" y="67"/>
                      </a:lnTo>
                      <a:lnTo>
                        <a:pt x="54" y="67"/>
                      </a:lnTo>
                      <a:lnTo>
                        <a:pt x="64" y="62"/>
                      </a:lnTo>
                      <a:lnTo>
                        <a:pt x="73" y="62"/>
                      </a:lnTo>
                      <a:lnTo>
                        <a:pt x="78" y="55"/>
                      </a:lnTo>
                      <a:lnTo>
                        <a:pt x="78" y="50"/>
                      </a:lnTo>
                      <a:lnTo>
                        <a:pt x="85" y="41"/>
                      </a:lnTo>
                      <a:lnTo>
                        <a:pt x="85" y="26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5" name="Freeform 2117"/>
                <p:cNvSpPr/>
                <p:nvPr/>
              </p:nvSpPr>
              <p:spPr bwMode="auto">
                <a:xfrm>
                  <a:off x="1606" y="4139"/>
                  <a:ext cx="85" cy="67"/>
                </a:xfrm>
                <a:custGeom>
                  <a:gdLst>
                    <a:gd fmla="*/ 85 w 85" name="T0"/>
                    <a:gd fmla="*/ 26 h 67" name="T1"/>
                    <a:gd fmla="*/ 78 w 85" name="T2"/>
                    <a:gd fmla="*/ 17 h 67" name="T3"/>
                    <a:gd fmla="*/ 78 w 85" name="T4"/>
                    <a:gd fmla="*/ 12 h 67" name="T5"/>
                    <a:gd fmla="*/ 73 w 85" name="T6"/>
                    <a:gd fmla="*/ 5 h 67" name="T7"/>
                    <a:gd fmla="*/ 64 w 85" name="T8"/>
                    <a:gd fmla="*/ 5 h 67" name="T9"/>
                    <a:gd fmla="*/ 54 w 85" name="T10"/>
                    <a:gd fmla="*/ 0 h 67" name="T11"/>
                    <a:gd fmla="*/ 28 w 85" name="T12"/>
                    <a:gd fmla="*/ 0 h 67" name="T13"/>
                    <a:gd fmla="*/ 19 w 85" name="T14"/>
                    <a:gd fmla="*/ 5 h 67" name="T15"/>
                    <a:gd fmla="*/ 10 w 85" name="T16"/>
                    <a:gd fmla="*/ 5 h 67" name="T17"/>
                    <a:gd fmla="*/ 5 w 85" name="T18"/>
                    <a:gd fmla="*/ 12 h 67" name="T19"/>
                    <a:gd fmla="*/ 5 w 85" name="T20"/>
                    <a:gd fmla="*/ 17 h 67" name="T21"/>
                    <a:gd fmla="*/ 0 w 85" name="T22"/>
                    <a:gd fmla="*/ 26 h 67" name="T23"/>
                    <a:gd fmla="*/ 0 w 85" name="T24"/>
                    <a:gd fmla="*/ 41 h 67" name="T25"/>
                    <a:gd fmla="*/ 5 w 85" name="T26"/>
                    <a:gd fmla="*/ 50 h 67" name="T27"/>
                    <a:gd fmla="*/ 5 w 85" name="T28"/>
                    <a:gd fmla="*/ 55 h 67" name="T29"/>
                    <a:gd fmla="*/ 10 w 85" name="T30"/>
                    <a:gd fmla="*/ 62 h 67" name="T31"/>
                    <a:gd fmla="*/ 19 w 85" name="T32"/>
                    <a:gd fmla="*/ 62 h 67" name="T33"/>
                    <a:gd fmla="*/ 28 w 85" name="T34"/>
                    <a:gd fmla="*/ 67 h 67" name="T35"/>
                    <a:gd fmla="*/ 54 w 85" name="T36"/>
                    <a:gd fmla="*/ 67 h 67" name="T37"/>
                    <a:gd fmla="*/ 64 w 85" name="T38"/>
                    <a:gd fmla="*/ 62 h 67" name="T39"/>
                    <a:gd fmla="*/ 73 w 85" name="T40"/>
                    <a:gd fmla="*/ 62 h 67" name="T41"/>
                    <a:gd fmla="*/ 78 w 85" name="T42"/>
                    <a:gd fmla="*/ 55 h 67" name="T43"/>
                    <a:gd fmla="*/ 78 w 85" name="T44"/>
                    <a:gd fmla="*/ 50 h 67" name="T45"/>
                    <a:gd fmla="*/ 85 w 85" name="T46"/>
                    <a:gd fmla="*/ 41 h 67" name="T47"/>
                    <a:gd fmla="*/ 85 w 85" name="T48"/>
                    <a:gd fmla="*/ 26 h 67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67" w="85">
                      <a:moveTo>
                        <a:pt x="85" y="26"/>
                      </a:moveTo>
                      <a:lnTo>
                        <a:pt x="78" y="17"/>
                      </a:lnTo>
                      <a:lnTo>
                        <a:pt x="78" y="12"/>
                      </a:lnTo>
                      <a:lnTo>
                        <a:pt x="73" y="5"/>
                      </a:lnTo>
                      <a:lnTo>
                        <a:pt x="64" y="5"/>
                      </a:lnTo>
                      <a:lnTo>
                        <a:pt x="54" y="0"/>
                      </a:lnTo>
                      <a:lnTo>
                        <a:pt x="28" y="0"/>
                      </a:lnTo>
                      <a:lnTo>
                        <a:pt x="19" y="5"/>
                      </a:lnTo>
                      <a:lnTo>
                        <a:pt x="10" y="5"/>
                      </a:lnTo>
                      <a:lnTo>
                        <a:pt x="5" y="12"/>
                      </a:lnTo>
                      <a:lnTo>
                        <a:pt x="5" y="17"/>
                      </a:lnTo>
                      <a:lnTo>
                        <a:pt x="0" y="26"/>
                      </a:lnTo>
                      <a:lnTo>
                        <a:pt x="0" y="41"/>
                      </a:lnTo>
                      <a:lnTo>
                        <a:pt x="5" y="50"/>
                      </a:lnTo>
                      <a:lnTo>
                        <a:pt x="5" y="55"/>
                      </a:lnTo>
                      <a:lnTo>
                        <a:pt x="10" y="62"/>
                      </a:lnTo>
                      <a:lnTo>
                        <a:pt x="19" y="62"/>
                      </a:lnTo>
                      <a:lnTo>
                        <a:pt x="28" y="67"/>
                      </a:lnTo>
                      <a:lnTo>
                        <a:pt x="54" y="67"/>
                      </a:lnTo>
                      <a:lnTo>
                        <a:pt x="64" y="62"/>
                      </a:lnTo>
                      <a:lnTo>
                        <a:pt x="73" y="62"/>
                      </a:lnTo>
                      <a:lnTo>
                        <a:pt x="78" y="55"/>
                      </a:lnTo>
                      <a:lnTo>
                        <a:pt x="78" y="50"/>
                      </a:lnTo>
                      <a:lnTo>
                        <a:pt x="85" y="41"/>
                      </a:lnTo>
                      <a:lnTo>
                        <a:pt x="85" y="26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6" name="Freeform 2118"/>
                <p:cNvSpPr/>
                <p:nvPr/>
              </p:nvSpPr>
              <p:spPr bwMode="auto">
                <a:xfrm>
                  <a:off x="1606" y="4173"/>
                  <a:ext cx="43" cy="31"/>
                </a:xfrm>
                <a:custGeom>
                  <a:gdLst>
                    <a:gd fmla="*/ 0 w 43" name="T0"/>
                    <a:gd fmla="*/ 0 h 31" name="T1"/>
                    <a:gd fmla="*/ 0 w 43" name="T2"/>
                    <a:gd fmla="*/ 4 h 31" name="T3"/>
                    <a:gd fmla="*/ 5 w 43" name="T4"/>
                    <a:gd fmla="*/ 14 h 31" name="T5"/>
                    <a:gd fmla="*/ 5 w 43" name="T6"/>
                    <a:gd fmla="*/ 19 h 31" name="T7"/>
                    <a:gd fmla="*/ 10 w 43" name="T8"/>
                    <a:gd fmla="*/ 26 h 31" name="T9"/>
                    <a:gd fmla="*/ 21 w 43" name="T10"/>
                    <a:gd fmla="*/ 26 h 31" name="T11"/>
                    <a:gd fmla="*/ 28 w 43" name="T12"/>
                    <a:gd fmla="*/ 31 h 31" name="T13"/>
                    <a:gd fmla="*/ 43 w 43" name="T14"/>
                    <a:gd fmla="*/ 31 h 31" name="T15"/>
                    <a:gd fmla="*/ 43 w 43" name="T16"/>
                    <a:gd fmla="*/ 0 h 31" name="T17"/>
                    <a:gd fmla="*/ 0 w 43" name="T18"/>
                    <a:gd fmla="*/ 0 h 3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1" w="43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10" y="26"/>
                      </a:lnTo>
                      <a:lnTo>
                        <a:pt x="21" y="26"/>
                      </a:lnTo>
                      <a:lnTo>
                        <a:pt x="28" y="31"/>
                      </a:lnTo>
                      <a:lnTo>
                        <a:pt x="43" y="31"/>
                      </a:lnTo>
                      <a:lnTo>
                        <a:pt x="4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7" name="Freeform 2119"/>
                <p:cNvSpPr/>
                <p:nvPr/>
              </p:nvSpPr>
              <p:spPr bwMode="auto">
                <a:xfrm>
                  <a:off x="1623" y="4187"/>
                  <a:ext cx="11" cy="12"/>
                </a:xfrm>
                <a:custGeom>
                  <a:gdLst>
                    <a:gd fmla="*/ 9 w 11" name="T0"/>
                    <a:gd fmla="*/ 0 h 12" name="T1"/>
                    <a:gd fmla="*/ 4 w 11" name="T2"/>
                    <a:gd fmla="*/ 5 h 12" name="T3"/>
                    <a:gd fmla="*/ 0 w 11" name="T4"/>
                    <a:gd fmla="*/ 5 h 12" name="T5"/>
                    <a:gd fmla="*/ 2 w 11" name="T6"/>
                    <a:gd fmla="*/ 7 h 12" name="T7"/>
                    <a:gd fmla="*/ 0 w 11" name="T8"/>
                    <a:gd fmla="*/ 10 h 12" name="T9"/>
                    <a:gd fmla="*/ 0 w 11" name="T10"/>
                    <a:gd fmla="*/ 12 h 12" name="T11"/>
                    <a:gd fmla="*/ 4 w 11" name="T12"/>
                    <a:gd fmla="*/ 10 h 12" name="T13"/>
                    <a:gd fmla="*/ 4 w 11" name="T14"/>
                    <a:gd fmla="*/ 12 h 12" name="T15"/>
                    <a:gd fmla="*/ 4 w 11" name="T16"/>
                    <a:gd fmla="*/ 7 h 12" name="T17"/>
                    <a:gd fmla="*/ 11 w 11" name="T18"/>
                    <a:gd fmla="*/ 2 h 12" name="T19"/>
                    <a:gd fmla="*/ 9 w 11" name="T20"/>
                    <a:gd fmla="*/ 0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1">
                      <a:moveTo>
                        <a:pt x="9" y="0"/>
                      </a:move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4" y="7"/>
                      </a:lnTo>
                      <a:lnTo>
                        <a:pt x="11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8" name="Freeform 2120"/>
                <p:cNvSpPr/>
                <p:nvPr/>
              </p:nvSpPr>
              <p:spPr bwMode="auto">
                <a:xfrm>
                  <a:off x="1616" y="4182"/>
                  <a:ext cx="11" cy="12"/>
                </a:xfrm>
                <a:custGeom>
                  <a:gdLst>
                    <a:gd fmla="*/ 11 w 11" name="T0"/>
                    <a:gd fmla="*/ 0 h 12" name="T1"/>
                    <a:gd fmla="*/ 4 w 11" name="T2"/>
                    <a:gd fmla="*/ 5 h 12" name="T3"/>
                    <a:gd fmla="*/ 0 w 11" name="T4"/>
                    <a:gd fmla="*/ 5 h 12" name="T5"/>
                    <a:gd fmla="*/ 2 w 11" name="T6"/>
                    <a:gd fmla="*/ 7 h 12" name="T7"/>
                    <a:gd fmla="*/ 0 w 11" name="T8"/>
                    <a:gd fmla="*/ 10 h 12" name="T9"/>
                    <a:gd fmla="*/ 0 w 11" name="T10"/>
                    <a:gd fmla="*/ 12 h 12" name="T11"/>
                    <a:gd fmla="*/ 4 w 11" name="T12"/>
                    <a:gd fmla="*/ 10 h 12" name="T13"/>
                    <a:gd fmla="*/ 4 w 11" name="T14"/>
                    <a:gd fmla="*/ 12 h 12" name="T15"/>
                    <a:gd fmla="*/ 7 w 11" name="T16"/>
                    <a:gd fmla="*/ 7 h 12" name="T17"/>
                    <a:gd fmla="*/ 11 w 11" name="T18"/>
                    <a:gd fmla="*/ 3 h 12" name="T19"/>
                    <a:gd fmla="*/ 11 w 11" name="T20"/>
                    <a:gd fmla="*/ 0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1">
                      <a:moveTo>
                        <a:pt x="11" y="0"/>
                      </a:moveTo>
                      <a:lnTo>
                        <a:pt x="4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7" y="7"/>
                      </a:lnTo>
                      <a:lnTo>
                        <a:pt x="11" y="3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99" name="Freeform 2121"/>
                <p:cNvSpPr/>
                <p:nvPr/>
              </p:nvSpPr>
              <p:spPr bwMode="auto">
                <a:xfrm>
                  <a:off x="1611" y="4175"/>
                  <a:ext cx="14" cy="12"/>
                </a:xfrm>
                <a:custGeom>
                  <a:gdLst>
                    <a:gd fmla="*/ 12 w 14" name="T0"/>
                    <a:gd fmla="*/ 0 h 12" name="T1"/>
                    <a:gd fmla="*/ 5 w 14" name="T2"/>
                    <a:gd fmla="*/ 5 h 12" name="T3"/>
                    <a:gd fmla="*/ 2 w 14" name="T4"/>
                    <a:gd fmla="*/ 5 h 12" name="T5"/>
                    <a:gd fmla="*/ 2 w 14" name="T6"/>
                    <a:gd fmla="*/ 7 h 12" name="T7"/>
                    <a:gd fmla="*/ 0 w 14" name="T8"/>
                    <a:gd fmla="*/ 10 h 12" name="T9"/>
                    <a:gd fmla="*/ 2 w 14" name="T10"/>
                    <a:gd fmla="*/ 12 h 12" name="T11"/>
                    <a:gd fmla="*/ 5 w 14" name="T12"/>
                    <a:gd fmla="*/ 10 h 12" name="T13"/>
                    <a:gd fmla="*/ 7 w 14" name="T14"/>
                    <a:gd fmla="*/ 12 h 12" name="T15"/>
                    <a:gd fmla="*/ 7 w 14" name="T16"/>
                    <a:gd fmla="*/ 7 h 12" name="T17"/>
                    <a:gd fmla="*/ 14 w 14" name="T18"/>
                    <a:gd fmla="*/ 2 h 12" name="T19"/>
                    <a:gd fmla="*/ 12 w 14" name="T20"/>
                    <a:gd fmla="*/ 0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12" y="0"/>
                      </a:moveTo>
                      <a:lnTo>
                        <a:pt x="5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5" y="10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14" y="2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0" name="Freeform 2122"/>
                <p:cNvSpPr/>
                <p:nvPr/>
              </p:nvSpPr>
              <p:spPr bwMode="auto">
                <a:xfrm>
                  <a:off x="1649" y="4141"/>
                  <a:ext cx="40" cy="32"/>
                </a:xfrm>
                <a:custGeom>
                  <a:gdLst>
                    <a:gd fmla="*/ 40 w 40" name="T0"/>
                    <a:gd fmla="*/ 32 h 32" name="T1"/>
                    <a:gd fmla="*/ 40 w 40" name="T2"/>
                    <a:gd fmla="*/ 27 h 32" name="T3"/>
                    <a:gd fmla="*/ 35 w 40" name="T4"/>
                    <a:gd fmla="*/ 17 h 32" name="T5"/>
                    <a:gd fmla="*/ 35 w 40" name="T6"/>
                    <a:gd fmla="*/ 12 h 32" name="T7"/>
                    <a:gd fmla="*/ 30 w 40" name="T8"/>
                    <a:gd fmla="*/ 5 h 32" name="T9"/>
                    <a:gd fmla="*/ 19 w 40" name="T10"/>
                    <a:gd fmla="*/ 5 h 32" name="T11"/>
                    <a:gd fmla="*/ 9 w 40" name="T12"/>
                    <a:gd fmla="*/ 0 h 32" name="T13"/>
                    <a:gd fmla="*/ 0 w 40" name="T14"/>
                    <a:gd fmla="*/ 0 h 32" name="T15"/>
                    <a:gd fmla="*/ 0 w 40" name="T16"/>
                    <a:gd fmla="*/ 32 h 32" name="T17"/>
                    <a:gd fmla="*/ 40 w 40" name="T18"/>
                    <a:gd fmla="*/ 32 h 3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2" w="40">
                      <a:moveTo>
                        <a:pt x="40" y="32"/>
                      </a:moveTo>
                      <a:lnTo>
                        <a:pt x="40" y="27"/>
                      </a:lnTo>
                      <a:lnTo>
                        <a:pt x="35" y="17"/>
                      </a:lnTo>
                      <a:lnTo>
                        <a:pt x="35" y="12"/>
                      </a:lnTo>
                      <a:lnTo>
                        <a:pt x="30" y="5"/>
                      </a:lnTo>
                      <a:lnTo>
                        <a:pt x="19" y="5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lnTo>
                        <a:pt x="40" y="32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1" name="Freeform 2123"/>
                <p:cNvSpPr/>
                <p:nvPr/>
              </p:nvSpPr>
              <p:spPr bwMode="auto">
                <a:xfrm>
                  <a:off x="1632" y="4192"/>
                  <a:ext cx="17" cy="12"/>
                </a:xfrm>
                <a:custGeom>
                  <a:gdLst>
                    <a:gd fmla="*/ 17 w 17" name="T0"/>
                    <a:gd fmla="*/ 12 h 12" name="T1"/>
                    <a:gd fmla="*/ 12 w 17" name="T2"/>
                    <a:gd fmla="*/ 12 h 12" name="T3"/>
                    <a:gd fmla="*/ 10 w 17" name="T4"/>
                    <a:gd fmla="*/ 9 h 12" name="T5"/>
                    <a:gd fmla="*/ 2 w 17" name="T6"/>
                    <a:gd fmla="*/ 9 h 12" name="T7"/>
                    <a:gd fmla="*/ 0 w 17" name="T8"/>
                    <a:gd fmla="*/ 7 h 12" name="T9"/>
                    <a:gd fmla="*/ 2 w 17" name="T10"/>
                    <a:gd fmla="*/ 5 h 12" name="T11"/>
                    <a:gd fmla="*/ 5 w 17" name="T12"/>
                    <a:gd fmla="*/ 7 h 12" name="T13"/>
                    <a:gd fmla="*/ 7 w 17" name="T14"/>
                    <a:gd fmla="*/ 7 h 12" name="T15"/>
                    <a:gd fmla="*/ 10 w 17" name="T16"/>
                    <a:gd fmla="*/ 0 h 12" name="T17"/>
                    <a:gd fmla="*/ 17 w 17" name="T18"/>
                    <a:gd fmla="*/ 2 h 12" name="T19"/>
                    <a:gd fmla="*/ 17 w 17" name="T20"/>
                    <a:gd fmla="*/ 7 h 12" name="T21"/>
                    <a:gd fmla="*/ 10 w 17" name="T22"/>
                    <a:gd fmla="*/ 7 h 12" name="T23"/>
                    <a:gd fmla="*/ 17 w 17" name="T24"/>
                    <a:gd fmla="*/ 12 h 1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2" w="17">
                      <a:moveTo>
                        <a:pt x="17" y="12"/>
                      </a:moveTo>
                      <a:lnTo>
                        <a:pt x="12" y="12"/>
                      </a:lnTo>
                      <a:lnTo>
                        <a:pt x="10" y="9"/>
                      </a:lnTo>
                      <a:lnTo>
                        <a:pt x="2" y="9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5" y="7"/>
                      </a:lnTo>
                      <a:lnTo>
                        <a:pt x="7" y="7"/>
                      </a:lnTo>
                      <a:lnTo>
                        <a:pt x="10" y="0"/>
                      </a:lnTo>
                      <a:lnTo>
                        <a:pt x="17" y="2"/>
                      </a:lnTo>
                      <a:lnTo>
                        <a:pt x="17" y="7"/>
                      </a:lnTo>
                      <a:lnTo>
                        <a:pt x="10" y="7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2" name="Freeform 2124"/>
                <p:cNvSpPr/>
                <p:nvPr/>
              </p:nvSpPr>
              <p:spPr bwMode="auto">
                <a:xfrm>
                  <a:off x="1606" y="4141"/>
                  <a:ext cx="43" cy="32"/>
                </a:xfrm>
                <a:custGeom>
                  <a:gdLst>
                    <a:gd fmla="*/ 0 w 43" name="T0"/>
                    <a:gd fmla="*/ 32 h 32" name="T1"/>
                    <a:gd fmla="*/ 0 w 43" name="T2"/>
                    <a:gd fmla="*/ 27 h 32" name="T3"/>
                    <a:gd fmla="*/ 5 w 43" name="T4"/>
                    <a:gd fmla="*/ 17 h 32" name="T5"/>
                    <a:gd fmla="*/ 5 w 43" name="T6"/>
                    <a:gd fmla="*/ 12 h 32" name="T7"/>
                    <a:gd fmla="*/ 10 w 43" name="T8"/>
                    <a:gd fmla="*/ 5 h 32" name="T9"/>
                    <a:gd fmla="*/ 21 w 43" name="T10"/>
                    <a:gd fmla="*/ 5 h 32" name="T11"/>
                    <a:gd fmla="*/ 28 w 43" name="T12"/>
                    <a:gd fmla="*/ 0 h 32" name="T13"/>
                    <a:gd fmla="*/ 43 w 43" name="T14"/>
                    <a:gd fmla="*/ 0 h 32" name="T15"/>
                    <a:gd fmla="*/ 43 w 43" name="T16"/>
                    <a:gd fmla="*/ 32 h 32" name="T17"/>
                    <a:gd fmla="*/ 0 w 43" name="T18"/>
                    <a:gd fmla="*/ 32 h 32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2" w="43">
                      <a:moveTo>
                        <a:pt x="0" y="32"/>
                      </a:moveTo>
                      <a:lnTo>
                        <a:pt x="0" y="27"/>
                      </a:lnTo>
                      <a:lnTo>
                        <a:pt x="5" y="17"/>
                      </a:lnTo>
                      <a:lnTo>
                        <a:pt x="5" y="12"/>
                      </a:lnTo>
                      <a:lnTo>
                        <a:pt x="10" y="5"/>
                      </a:lnTo>
                      <a:lnTo>
                        <a:pt x="21" y="5"/>
                      </a:lnTo>
                      <a:lnTo>
                        <a:pt x="28" y="0"/>
                      </a:lnTo>
                      <a:lnTo>
                        <a:pt x="43" y="0"/>
                      </a:lnTo>
                      <a:lnTo>
                        <a:pt x="43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3" name="Freeform 2125"/>
                <p:cNvSpPr/>
                <p:nvPr/>
              </p:nvSpPr>
              <p:spPr bwMode="auto">
                <a:xfrm>
                  <a:off x="1632" y="4141"/>
                  <a:ext cx="17" cy="12"/>
                </a:xfrm>
                <a:custGeom>
                  <a:gdLst>
                    <a:gd fmla="*/ 17 w 17" name="T0"/>
                    <a:gd fmla="*/ 0 h 12" name="T1"/>
                    <a:gd fmla="*/ 12 w 17" name="T2"/>
                    <a:gd fmla="*/ 0 h 12" name="T3"/>
                    <a:gd fmla="*/ 10 w 17" name="T4"/>
                    <a:gd fmla="*/ 3 h 12" name="T5"/>
                    <a:gd fmla="*/ 2 w 17" name="T6"/>
                    <a:gd fmla="*/ 3 h 12" name="T7"/>
                    <a:gd fmla="*/ 0 w 17" name="T8"/>
                    <a:gd fmla="*/ 5 h 12" name="T9"/>
                    <a:gd fmla="*/ 2 w 17" name="T10"/>
                    <a:gd fmla="*/ 8 h 12" name="T11"/>
                    <a:gd fmla="*/ 5 w 17" name="T12"/>
                    <a:gd fmla="*/ 5 h 12" name="T13"/>
                    <a:gd fmla="*/ 7 w 17" name="T14"/>
                    <a:gd fmla="*/ 5 h 12" name="T15"/>
                    <a:gd fmla="*/ 10 w 17" name="T16"/>
                    <a:gd fmla="*/ 12 h 12" name="T17"/>
                    <a:gd fmla="*/ 17 w 17" name="T18"/>
                    <a:gd fmla="*/ 10 h 12" name="T19"/>
                    <a:gd fmla="*/ 17 w 17" name="T20"/>
                    <a:gd fmla="*/ 5 h 12" name="T21"/>
                    <a:gd fmla="*/ 10 w 17" name="T22"/>
                    <a:gd fmla="*/ 5 h 12" name="T23"/>
                    <a:gd fmla="*/ 17 w 17" name="T24"/>
                    <a:gd fmla="*/ 0 h 1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2" w="17">
                      <a:moveTo>
                        <a:pt x="17" y="0"/>
                      </a:moveTo>
                      <a:lnTo>
                        <a:pt x="12" y="0"/>
                      </a:lnTo>
                      <a:lnTo>
                        <a:pt x="10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7" y="5"/>
                      </a:lnTo>
                      <a:lnTo>
                        <a:pt x="10" y="12"/>
                      </a:lnTo>
                      <a:lnTo>
                        <a:pt x="17" y="10"/>
                      </a:lnTo>
                      <a:lnTo>
                        <a:pt x="17" y="5"/>
                      </a:lnTo>
                      <a:lnTo>
                        <a:pt x="10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4" name="Freeform 2126"/>
                <p:cNvSpPr/>
                <p:nvPr/>
              </p:nvSpPr>
              <p:spPr bwMode="auto">
                <a:xfrm>
                  <a:off x="1649" y="4141"/>
                  <a:ext cx="14" cy="12"/>
                </a:xfrm>
                <a:custGeom>
                  <a:gdLst>
                    <a:gd fmla="*/ 0 w 14" name="T0"/>
                    <a:gd fmla="*/ 0 h 12" name="T1"/>
                    <a:gd fmla="*/ 2 w 14" name="T2"/>
                    <a:gd fmla="*/ 0 h 12" name="T3"/>
                    <a:gd fmla="*/ 4 w 14" name="T4"/>
                    <a:gd fmla="*/ 3 h 12" name="T5"/>
                    <a:gd fmla="*/ 11 w 14" name="T6"/>
                    <a:gd fmla="*/ 3 h 12" name="T7"/>
                    <a:gd fmla="*/ 14 w 14" name="T8"/>
                    <a:gd fmla="*/ 5 h 12" name="T9"/>
                    <a:gd fmla="*/ 14 w 14" name="T10"/>
                    <a:gd fmla="*/ 8 h 12" name="T11"/>
                    <a:gd fmla="*/ 9 w 14" name="T12"/>
                    <a:gd fmla="*/ 5 h 12" name="T13"/>
                    <a:gd fmla="*/ 7 w 14" name="T14"/>
                    <a:gd fmla="*/ 5 h 12" name="T15"/>
                    <a:gd fmla="*/ 2 w 14" name="T16"/>
                    <a:gd fmla="*/ 12 h 12" name="T17"/>
                    <a:gd fmla="*/ 0 w 14" name="T18"/>
                    <a:gd fmla="*/ 10 h 12" name="T19"/>
                    <a:gd fmla="*/ 0 w 14" name="T20"/>
                    <a:gd fmla="*/ 5 h 12" name="T21"/>
                    <a:gd fmla="*/ 2 w 14" name="T22"/>
                    <a:gd fmla="*/ 5 h 12" name="T23"/>
                    <a:gd fmla="*/ 0 w 14" name="T24"/>
                    <a:gd fmla="*/ 0 h 1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2" w="1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3"/>
                      </a:lnTo>
                      <a:lnTo>
                        <a:pt x="11" y="3"/>
                      </a:lnTo>
                      <a:lnTo>
                        <a:pt x="14" y="5"/>
                      </a:lnTo>
                      <a:lnTo>
                        <a:pt x="14" y="8"/>
                      </a:lnTo>
                      <a:lnTo>
                        <a:pt x="9" y="5"/>
                      </a:lnTo>
                      <a:lnTo>
                        <a:pt x="7" y="5"/>
                      </a:lnTo>
                      <a:lnTo>
                        <a:pt x="2" y="12"/>
                      </a:lnTo>
                      <a:lnTo>
                        <a:pt x="0" y="1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5" name="Freeform 2127"/>
                <p:cNvSpPr/>
                <p:nvPr/>
              </p:nvSpPr>
              <p:spPr bwMode="auto">
                <a:xfrm>
                  <a:off x="1649" y="4173"/>
                  <a:ext cx="40" cy="31"/>
                </a:xfrm>
                <a:custGeom>
                  <a:gdLst>
                    <a:gd fmla="*/ 40 w 40" name="T0"/>
                    <a:gd fmla="*/ 0 h 31" name="T1"/>
                    <a:gd fmla="*/ 40 w 40" name="T2"/>
                    <a:gd fmla="*/ 4 h 31" name="T3"/>
                    <a:gd fmla="*/ 35 w 40" name="T4"/>
                    <a:gd fmla="*/ 14 h 31" name="T5"/>
                    <a:gd fmla="*/ 35 w 40" name="T6"/>
                    <a:gd fmla="*/ 19 h 31" name="T7"/>
                    <a:gd fmla="*/ 30 w 40" name="T8"/>
                    <a:gd fmla="*/ 26 h 31" name="T9"/>
                    <a:gd fmla="*/ 19 w 40" name="T10"/>
                    <a:gd fmla="*/ 26 h 31" name="T11"/>
                    <a:gd fmla="*/ 9 w 40" name="T12"/>
                    <a:gd fmla="*/ 31 h 31" name="T13"/>
                    <a:gd fmla="*/ 0 w 40" name="T14"/>
                    <a:gd fmla="*/ 31 h 31" name="T15"/>
                    <a:gd fmla="*/ 0 w 40" name="T16"/>
                    <a:gd fmla="*/ 0 h 31" name="T17"/>
                    <a:gd fmla="*/ 40 w 40" name="T18"/>
                    <a:gd fmla="*/ 0 h 31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31" w="40">
                      <a:moveTo>
                        <a:pt x="40" y="0"/>
                      </a:moveTo>
                      <a:lnTo>
                        <a:pt x="40" y="4"/>
                      </a:lnTo>
                      <a:lnTo>
                        <a:pt x="35" y="14"/>
                      </a:lnTo>
                      <a:lnTo>
                        <a:pt x="35" y="19"/>
                      </a:lnTo>
                      <a:lnTo>
                        <a:pt x="30" y="26"/>
                      </a:lnTo>
                      <a:lnTo>
                        <a:pt x="19" y="26"/>
                      </a:lnTo>
                      <a:lnTo>
                        <a:pt x="9" y="31"/>
                      </a:lnTo>
                      <a:lnTo>
                        <a:pt x="0" y="31"/>
                      </a:lnTo>
                      <a:lnTo>
                        <a:pt x="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6" name="Freeform 2128"/>
                <p:cNvSpPr/>
                <p:nvPr/>
              </p:nvSpPr>
              <p:spPr bwMode="auto">
                <a:xfrm>
                  <a:off x="1649" y="4192"/>
                  <a:ext cx="14" cy="12"/>
                </a:xfrm>
                <a:custGeom>
                  <a:gdLst>
                    <a:gd fmla="*/ 0 w 14" name="T0"/>
                    <a:gd fmla="*/ 12 h 12" name="T1"/>
                    <a:gd fmla="*/ 2 w 14" name="T2"/>
                    <a:gd fmla="*/ 12 h 12" name="T3"/>
                    <a:gd fmla="*/ 4 w 14" name="T4"/>
                    <a:gd fmla="*/ 9 h 12" name="T5"/>
                    <a:gd fmla="*/ 11 w 14" name="T6"/>
                    <a:gd fmla="*/ 9 h 12" name="T7"/>
                    <a:gd fmla="*/ 14 w 14" name="T8"/>
                    <a:gd fmla="*/ 7 h 12" name="T9"/>
                    <a:gd fmla="*/ 14 w 14" name="T10"/>
                    <a:gd fmla="*/ 5 h 12" name="T11"/>
                    <a:gd fmla="*/ 9 w 14" name="T12"/>
                    <a:gd fmla="*/ 7 h 12" name="T13"/>
                    <a:gd fmla="*/ 7 w 14" name="T14"/>
                    <a:gd fmla="*/ 7 h 12" name="T15"/>
                    <a:gd fmla="*/ 2 w 14" name="T16"/>
                    <a:gd fmla="*/ 0 h 12" name="T17"/>
                    <a:gd fmla="*/ 0 w 14" name="T18"/>
                    <a:gd fmla="*/ 2 h 12" name="T19"/>
                    <a:gd fmla="*/ 0 w 14" name="T20"/>
                    <a:gd fmla="*/ 7 h 12" name="T21"/>
                    <a:gd fmla="*/ 2 w 14" name="T22"/>
                    <a:gd fmla="*/ 7 h 12" name="T23"/>
                    <a:gd fmla="*/ 0 w 14" name="T24"/>
                    <a:gd fmla="*/ 12 h 1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2" w="14">
                      <a:moveTo>
                        <a:pt x="0" y="12"/>
                      </a:moveTo>
                      <a:lnTo>
                        <a:pt x="2" y="12"/>
                      </a:lnTo>
                      <a:lnTo>
                        <a:pt x="4" y="9"/>
                      </a:lnTo>
                      <a:lnTo>
                        <a:pt x="11" y="9"/>
                      </a:lnTo>
                      <a:lnTo>
                        <a:pt x="14" y="7"/>
                      </a:lnTo>
                      <a:lnTo>
                        <a:pt x="14" y="5"/>
                      </a:lnTo>
                      <a:lnTo>
                        <a:pt x="9" y="7"/>
                      </a:lnTo>
                      <a:lnTo>
                        <a:pt x="7" y="7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7" name="Freeform 2129"/>
                <p:cNvSpPr/>
                <p:nvPr/>
              </p:nvSpPr>
              <p:spPr bwMode="auto">
                <a:xfrm>
                  <a:off x="1616" y="4151"/>
                  <a:ext cx="11" cy="12"/>
                </a:xfrm>
                <a:custGeom>
                  <a:gdLst>
                    <a:gd fmla="*/ 11 w 11" name="T0"/>
                    <a:gd fmla="*/ 12 h 12" name="T1"/>
                    <a:gd fmla="*/ 4 w 11" name="T2"/>
                    <a:gd fmla="*/ 7 h 12" name="T3"/>
                    <a:gd fmla="*/ 0 w 11" name="T4"/>
                    <a:gd fmla="*/ 7 h 12" name="T5"/>
                    <a:gd fmla="*/ 2 w 11" name="T6"/>
                    <a:gd fmla="*/ 5 h 12" name="T7"/>
                    <a:gd fmla="*/ 0 w 11" name="T8"/>
                    <a:gd fmla="*/ 2 h 12" name="T9"/>
                    <a:gd fmla="*/ 0 w 11" name="T10"/>
                    <a:gd fmla="*/ 0 h 12" name="T11"/>
                    <a:gd fmla="*/ 4 w 11" name="T12"/>
                    <a:gd fmla="*/ 2 h 12" name="T13"/>
                    <a:gd fmla="*/ 4 w 11" name="T14"/>
                    <a:gd fmla="*/ 0 h 12" name="T15"/>
                    <a:gd fmla="*/ 7 w 11" name="T16"/>
                    <a:gd fmla="*/ 5 h 12" name="T17"/>
                    <a:gd fmla="*/ 11 w 11" name="T18"/>
                    <a:gd fmla="*/ 10 h 12" name="T19"/>
                    <a:gd fmla="*/ 11 w 11" name="T20"/>
                    <a:gd fmla="*/ 12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1">
                      <a:moveTo>
                        <a:pt x="11" y="12"/>
                      </a:move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7" y="5"/>
                      </a:lnTo>
                      <a:lnTo>
                        <a:pt x="11" y="10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8" name="Freeform 2130"/>
                <p:cNvSpPr/>
                <p:nvPr/>
              </p:nvSpPr>
              <p:spPr bwMode="auto">
                <a:xfrm>
                  <a:off x="1658" y="4146"/>
                  <a:ext cx="14" cy="12"/>
                </a:xfrm>
                <a:custGeom>
                  <a:gdLst>
                    <a:gd fmla="*/ 5 w 14" name="T0"/>
                    <a:gd fmla="*/ 12 h 12" name="T1"/>
                    <a:gd fmla="*/ 10 w 14" name="T2"/>
                    <a:gd fmla="*/ 7 h 12" name="T3"/>
                    <a:gd fmla="*/ 14 w 14" name="T4"/>
                    <a:gd fmla="*/ 7 h 12" name="T5"/>
                    <a:gd fmla="*/ 12 w 14" name="T6"/>
                    <a:gd fmla="*/ 5 h 12" name="T7"/>
                    <a:gd fmla="*/ 14 w 14" name="T8"/>
                    <a:gd fmla="*/ 3 h 12" name="T9"/>
                    <a:gd fmla="*/ 14 w 14" name="T10"/>
                    <a:gd fmla="*/ 0 h 12" name="T11"/>
                    <a:gd fmla="*/ 10 w 14" name="T12"/>
                    <a:gd fmla="*/ 3 h 12" name="T13"/>
                    <a:gd fmla="*/ 10 w 14" name="T14"/>
                    <a:gd fmla="*/ 0 h 12" name="T15"/>
                    <a:gd fmla="*/ 7 w 14" name="T16"/>
                    <a:gd fmla="*/ 5 h 12" name="T17"/>
                    <a:gd fmla="*/ 0 w 14" name="T18"/>
                    <a:gd fmla="*/ 10 h 12" name="T19"/>
                    <a:gd fmla="*/ 5 w 14" name="T20"/>
                    <a:gd fmla="*/ 12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5" y="12"/>
                      </a:moveTo>
                      <a:lnTo>
                        <a:pt x="10" y="7"/>
                      </a:lnTo>
                      <a:lnTo>
                        <a:pt x="14" y="7"/>
                      </a:lnTo>
                      <a:lnTo>
                        <a:pt x="12" y="5"/>
                      </a:lnTo>
                      <a:lnTo>
                        <a:pt x="14" y="3"/>
                      </a:lnTo>
                      <a:lnTo>
                        <a:pt x="14" y="0"/>
                      </a:lnTo>
                      <a:lnTo>
                        <a:pt x="10" y="3"/>
                      </a:lnTo>
                      <a:lnTo>
                        <a:pt x="10" y="0"/>
                      </a:lnTo>
                      <a:lnTo>
                        <a:pt x="7" y="5"/>
                      </a:lnTo>
                      <a:lnTo>
                        <a:pt x="0" y="1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09" name="Freeform 2131"/>
                <p:cNvSpPr/>
                <p:nvPr/>
              </p:nvSpPr>
              <p:spPr bwMode="auto">
                <a:xfrm>
                  <a:off x="1623" y="4146"/>
                  <a:ext cx="11" cy="12"/>
                </a:xfrm>
                <a:custGeom>
                  <a:gdLst>
                    <a:gd fmla="*/ 9 w 11" name="T0"/>
                    <a:gd fmla="*/ 12 h 12" name="T1"/>
                    <a:gd fmla="*/ 4 w 11" name="T2"/>
                    <a:gd fmla="*/ 7 h 12" name="T3"/>
                    <a:gd fmla="*/ 0 w 11" name="T4"/>
                    <a:gd fmla="*/ 7 h 12" name="T5"/>
                    <a:gd fmla="*/ 2 w 11" name="T6"/>
                    <a:gd fmla="*/ 5 h 12" name="T7"/>
                    <a:gd fmla="*/ 0 w 11" name="T8"/>
                    <a:gd fmla="*/ 3 h 12" name="T9"/>
                    <a:gd fmla="*/ 0 w 11" name="T10"/>
                    <a:gd fmla="*/ 0 h 12" name="T11"/>
                    <a:gd fmla="*/ 4 w 11" name="T12"/>
                    <a:gd fmla="*/ 3 h 12" name="T13"/>
                    <a:gd fmla="*/ 4 w 11" name="T14"/>
                    <a:gd fmla="*/ 0 h 12" name="T15"/>
                    <a:gd fmla="*/ 4 w 11" name="T16"/>
                    <a:gd fmla="*/ 5 h 12" name="T17"/>
                    <a:gd fmla="*/ 11 w 11" name="T18"/>
                    <a:gd fmla="*/ 10 h 12" name="T19"/>
                    <a:gd fmla="*/ 9 w 11" name="T20"/>
                    <a:gd fmla="*/ 12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1">
                      <a:moveTo>
                        <a:pt x="9" y="12"/>
                      </a:moveTo>
                      <a:lnTo>
                        <a:pt x="4" y="7"/>
                      </a:lnTo>
                      <a:lnTo>
                        <a:pt x="0" y="7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11" y="1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0" name="Freeform 2132"/>
                <p:cNvSpPr/>
                <p:nvPr/>
              </p:nvSpPr>
              <p:spPr bwMode="auto">
                <a:xfrm>
                  <a:off x="1611" y="4158"/>
                  <a:ext cx="14" cy="12"/>
                </a:xfrm>
                <a:custGeom>
                  <a:gdLst>
                    <a:gd fmla="*/ 12 w 14" name="T0"/>
                    <a:gd fmla="*/ 12 h 12" name="T1"/>
                    <a:gd fmla="*/ 5 w 14" name="T2"/>
                    <a:gd fmla="*/ 7 h 12" name="T3"/>
                    <a:gd fmla="*/ 2 w 14" name="T4"/>
                    <a:gd fmla="*/ 7 h 12" name="T5"/>
                    <a:gd fmla="*/ 2 w 14" name="T6"/>
                    <a:gd fmla="*/ 5 h 12" name="T7"/>
                    <a:gd fmla="*/ 0 w 14" name="T8"/>
                    <a:gd fmla="*/ 3 h 12" name="T9"/>
                    <a:gd fmla="*/ 2 w 14" name="T10"/>
                    <a:gd fmla="*/ 0 h 12" name="T11"/>
                    <a:gd fmla="*/ 5 w 14" name="T12"/>
                    <a:gd fmla="*/ 3 h 12" name="T13"/>
                    <a:gd fmla="*/ 7 w 14" name="T14"/>
                    <a:gd fmla="*/ 0 h 12" name="T15"/>
                    <a:gd fmla="*/ 7 w 14" name="T16"/>
                    <a:gd fmla="*/ 5 h 12" name="T17"/>
                    <a:gd fmla="*/ 14 w 14" name="T18"/>
                    <a:gd fmla="*/ 10 h 12" name="T19"/>
                    <a:gd fmla="*/ 12 w 14" name="T20"/>
                    <a:gd fmla="*/ 12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12" y="12"/>
                      </a:moveTo>
                      <a:lnTo>
                        <a:pt x="5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14" y="1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1" name="Freeform 2133"/>
                <p:cNvSpPr/>
                <p:nvPr/>
              </p:nvSpPr>
              <p:spPr bwMode="auto">
                <a:xfrm>
                  <a:off x="1608" y="4173"/>
                  <a:ext cx="41" cy="31"/>
                </a:xfrm>
                <a:custGeom>
                  <a:gdLst>
                    <a:gd fmla="*/ 0 w 41" name="T0"/>
                    <a:gd fmla="*/ 0 h 31" name="T1"/>
                    <a:gd fmla="*/ 3 w 41" name="T2"/>
                    <a:gd fmla="*/ 0 h 31" name="T3"/>
                    <a:gd fmla="*/ 5 w 41" name="T4"/>
                    <a:gd fmla="*/ 2 h 31" name="T5"/>
                    <a:gd fmla="*/ 5 w 41" name="T6"/>
                    <a:gd fmla="*/ 0 h 31" name="T7"/>
                    <a:gd fmla="*/ 41 w 41" name="T8"/>
                    <a:gd fmla="*/ 0 h 31" name="T9"/>
                    <a:gd fmla="*/ 41 w 41" name="T10"/>
                    <a:gd fmla="*/ 28 h 31" name="T11"/>
                    <a:gd fmla="*/ 38 w 41" name="T12"/>
                    <a:gd fmla="*/ 28 h 31" name="T13"/>
                    <a:gd fmla="*/ 41 w 41" name="T14"/>
                    <a:gd fmla="*/ 28 h 31" name="T15"/>
                    <a:gd fmla="*/ 41 w 41" name="T16"/>
                    <a:gd fmla="*/ 31 h 31" name="T17"/>
                    <a:gd fmla="*/ 34 w 41" name="T18"/>
                    <a:gd fmla="*/ 26 h 31" name="T19"/>
                    <a:gd fmla="*/ 34 w 41" name="T20"/>
                    <a:gd fmla="*/ 24 h 31" name="T21"/>
                    <a:gd fmla="*/ 36 w 41" name="T22"/>
                    <a:gd fmla="*/ 24 h 31" name="T23"/>
                    <a:gd fmla="*/ 36 w 41" name="T24"/>
                    <a:gd fmla="*/ 26 h 31" name="T25"/>
                    <a:gd fmla="*/ 38 w 41" name="T26"/>
                    <a:gd fmla="*/ 26 h 31" name="T27"/>
                    <a:gd fmla="*/ 38 w 41" name="T28"/>
                    <a:gd fmla="*/ 24 h 31" name="T29"/>
                    <a:gd fmla="*/ 24 w 41" name="T30"/>
                    <a:gd fmla="*/ 14 h 31" name="T31"/>
                    <a:gd fmla="*/ 15 w 41" name="T32"/>
                    <a:gd fmla="*/ 14 h 31" name="T33"/>
                    <a:gd fmla="*/ 15 w 41" name="T34"/>
                    <a:gd fmla="*/ 7 h 31" name="T35"/>
                    <a:gd fmla="*/ 10 w 41" name="T36"/>
                    <a:gd fmla="*/ 2 h 31" name="T37"/>
                    <a:gd fmla="*/ 5 w 41" name="T38"/>
                    <a:gd fmla="*/ 2 h 31" name="T39"/>
                    <a:gd fmla="*/ 5 w 41" name="T40"/>
                    <a:gd fmla="*/ 4 h 31" name="T41"/>
                    <a:gd fmla="*/ 5 w 41" name="T42"/>
                    <a:gd fmla="*/ 4 h 31" name="T43"/>
                    <a:gd fmla="*/ 5 w 41" name="T44"/>
                    <a:gd fmla="*/ 4 h 31" name="T45"/>
                    <a:gd fmla="*/ 0 w 41" name="T46"/>
                    <a:gd fmla="*/ 0 h 31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31" w="4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41" y="0"/>
                      </a:lnTo>
                      <a:lnTo>
                        <a:pt x="41" y="28"/>
                      </a:lnTo>
                      <a:lnTo>
                        <a:pt x="38" y="28"/>
                      </a:lnTo>
                      <a:lnTo>
                        <a:pt x="41" y="28"/>
                      </a:lnTo>
                      <a:lnTo>
                        <a:pt x="41" y="31"/>
                      </a:lnTo>
                      <a:lnTo>
                        <a:pt x="34" y="26"/>
                      </a:lnTo>
                      <a:lnTo>
                        <a:pt x="34" y="24"/>
                      </a:lnTo>
                      <a:lnTo>
                        <a:pt x="36" y="24"/>
                      </a:lnTo>
                      <a:lnTo>
                        <a:pt x="36" y="26"/>
                      </a:lnTo>
                      <a:lnTo>
                        <a:pt x="38" y="26"/>
                      </a:lnTo>
                      <a:lnTo>
                        <a:pt x="38" y="24"/>
                      </a:lnTo>
                      <a:lnTo>
                        <a:pt x="24" y="14"/>
                      </a:lnTo>
                      <a:lnTo>
                        <a:pt x="15" y="14"/>
                      </a:lnTo>
                      <a:lnTo>
                        <a:pt x="15" y="7"/>
                      </a:lnTo>
                      <a:lnTo>
                        <a:pt x="10" y="2"/>
                      </a:lnTo>
                      <a:lnTo>
                        <a:pt x="5" y="2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2" name="Freeform 2134"/>
                <p:cNvSpPr/>
                <p:nvPr/>
              </p:nvSpPr>
              <p:spPr bwMode="auto">
                <a:xfrm>
                  <a:off x="1608" y="4141"/>
                  <a:ext cx="41" cy="32"/>
                </a:xfrm>
                <a:custGeom>
                  <a:gdLst>
                    <a:gd fmla="*/ 0 w 41" name="T0"/>
                    <a:gd fmla="*/ 32 h 32" name="T1"/>
                    <a:gd fmla="*/ 3 w 41" name="T2"/>
                    <a:gd fmla="*/ 32 h 32" name="T3"/>
                    <a:gd fmla="*/ 5 w 41" name="T4"/>
                    <a:gd fmla="*/ 29 h 32" name="T5"/>
                    <a:gd fmla="*/ 5 w 41" name="T6"/>
                    <a:gd fmla="*/ 32 h 32" name="T7"/>
                    <a:gd fmla="*/ 41 w 41" name="T8"/>
                    <a:gd fmla="*/ 32 h 32" name="T9"/>
                    <a:gd fmla="*/ 41 w 41" name="T10"/>
                    <a:gd fmla="*/ 3 h 32" name="T11"/>
                    <a:gd fmla="*/ 38 w 41" name="T12"/>
                    <a:gd fmla="*/ 3 h 32" name="T13"/>
                    <a:gd fmla="*/ 41 w 41" name="T14"/>
                    <a:gd fmla="*/ 3 h 32" name="T15"/>
                    <a:gd fmla="*/ 41 w 41" name="T16"/>
                    <a:gd fmla="*/ 0 h 32" name="T17"/>
                    <a:gd fmla="*/ 34 w 41" name="T18"/>
                    <a:gd fmla="*/ 5 h 32" name="T19"/>
                    <a:gd fmla="*/ 34 w 41" name="T20"/>
                    <a:gd fmla="*/ 8 h 32" name="T21"/>
                    <a:gd fmla="*/ 36 w 41" name="T22"/>
                    <a:gd fmla="*/ 8 h 32" name="T23"/>
                    <a:gd fmla="*/ 36 w 41" name="T24"/>
                    <a:gd fmla="*/ 5 h 32" name="T25"/>
                    <a:gd fmla="*/ 38 w 41" name="T26"/>
                    <a:gd fmla="*/ 5 h 32" name="T27"/>
                    <a:gd fmla="*/ 38 w 41" name="T28"/>
                    <a:gd fmla="*/ 8 h 32" name="T29"/>
                    <a:gd fmla="*/ 24 w 41" name="T30"/>
                    <a:gd fmla="*/ 17 h 32" name="T31"/>
                    <a:gd fmla="*/ 15 w 41" name="T32"/>
                    <a:gd fmla="*/ 17 h 32" name="T33"/>
                    <a:gd fmla="*/ 15 w 41" name="T34"/>
                    <a:gd fmla="*/ 24 h 32" name="T35"/>
                    <a:gd fmla="*/ 10 w 41" name="T36"/>
                    <a:gd fmla="*/ 29 h 32" name="T37"/>
                    <a:gd fmla="*/ 5 w 41" name="T38"/>
                    <a:gd fmla="*/ 29 h 32" name="T39"/>
                    <a:gd fmla="*/ 5 w 41" name="T40"/>
                    <a:gd fmla="*/ 27 h 32" name="T41"/>
                    <a:gd fmla="*/ 5 w 41" name="T42"/>
                    <a:gd fmla="*/ 27 h 32" name="T43"/>
                    <a:gd fmla="*/ 5 w 41" name="T44"/>
                    <a:gd fmla="*/ 27 h 32" name="T45"/>
                    <a:gd fmla="*/ 0 w 41" name="T46"/>
                    <a:gd fmla="*/ 32 h 32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32" w="41">
                      <a:moveTo>
                        <a:pt x="0" y="32"/>
                      </a:moveTo>
                      <a:lnTo>
                        <a:pt x="3" y="32"/>
                      </a:lnTo>
                      <a:lnTo>
                        <a:pt x="5" y="29"/>
                      </a:lnTo>
                      <a:lnTo>
                        <a:pt x="5" y="32"/>
                      </a:lnTo>
                      <a:lnTo>
                        <a:pt x="41" y="32"/>
                      </a:lnTo>
                      <a:lnTo>
                        <a:pt x="41" y="3"/>
                      </a:lnTo>
                      <a:lnTo>
                        <a:pt x="38" y="3"/>
                      </a:lnTo>
                      <a:lnTo>
                        <a:pt x="41" y="3"/>
                      </a:lnTo>
                      <a:lnTo>
                        <a:pt x="41" y="0"/>
                      </a:lnTo>
                      <a:lnTo>
                        <a:pt x="34" y="5"/>
                      </a:lnTo>
                      <a:lnTo>
                        <a:pt x="34" y="8"/>
                      </a:lnTo>
                      <a:lnTo>
                        <a:pt x="36" y="8"/>
                      </a:lnTo>
                      <a:lnTo>
                        <a:pt x="36" y="5"/>
                      </a:lnTo>
                      <a:lnTo>
                        <a:pt x="38" y="5"/>
                      </a:lnTo>
                      <a:lnTo>
                        <a:pt x="38" y="8"/>
                      </a:lnTo>
                      <a:lnTo>
                        <a:pt x="24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0" y="29"/>
                      </a:lnTo>
                      <a:lnTo>
                        <a:pt x="5" y="29"/>
                      </a:lnTo>
                      <a:lnTo>
                        <a:pt x="5" y="27"/>
                      </a:lnTo>
                      <a:lnTo>
                        <a:pt x="5" y="27"/>
                      </a:lnTo>
                      <a:lnTo>
                        <a:pt x="5" y="27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3" name="Freeform 2135"/>
                <p:cNvSpPr/>
                <p:nvPr/>
              </p:nvSpPr>
              <p:spPr bwMode="auto">
                <a:xfrm>
                  <a:off x="1616" y="4173"/>
                  <a:ext cx="33" cy="24"/>
                </a:xfrm>
                <a:custGeom>
                  <a:gdLst>
                    <a:gd fmla="*/ 0 w 33" name="T0"/>
                    <a:gd fmla="*/ 0 h 24" name="T1"/>
                    <a:gd fmla="*/ 33 w 33" name="T2"/>
                    <a:gd fmla="*/ 0 h 24" name="T3"/>
                    <a:gd fmla="*/ 33 w 33" name="T4"/>
                    <a:gd fmla="*/ 24 h 24" name="T5"/>
                    <a:gd fmla="*/ 18 w 33" name="T6"/>
                    <a:gd fmla="*/ 14 h 24" name="T7"/>
                    <a:gd fmla="*/ 7 w 33" name="T8"/>
                    <a:gd fmla="*/ 14 h 24" name="T9"/>
                    <a:gd fmla="*/ 7 w 33" name="T10"/>
                    <a:gd fmla="*/ 4 h 24" name="T11"/>
                    <a:gd fmla="*/ 0 w 33" name="T12"/>
                    <a:gd fmla="*/ 0 h 2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4" w="33"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24"/>
                      </a:lnTo>
                      <a:lnTo>
                        <a:pt x="18" y="14"/>
                      </a:lnTo>
                      <a:lnTo>
                        <a:pt x="7" y="14"/>
                      </a:lnTo>
                      <a:lnTo>
                        <a:pt x="7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4" name="Freeform 2136"/>
                <p:cNvSpPr/>
                <p:nvPr/>
              </p:nvSpPr>
              <p:spPr bwMode="auto">
                <a:xfrm>
                  <a:off x="1665" y="4151"/>
                  <a:ext cx="14" cy="12"/>
                </a:xfrm>
                <a:custGeom>
                  <a:gdLst>
                    <a:gd fmla="*/ 3 w 14" name="T0"/>
                    <a:gd fmla="*/ 12 h 12" name="T1"/>
                    <a:gd fmla="*/ 10 w 14" name="T2"/>
                    <a:gd fmla="*/ 7 h 12" name="T3"/>
                    <a:gd fmla="*/ 14 w 14" name="T4"/>
                    <a:gd fmla="*/ 7 h 12" name="T5"/>
                    <a:gd fmla="*/ 12 w 14" name="T6"/>
                    <a:gd fmla="*/ 5 h 12" name="T7"/>
                    <a:gd fmla="*/ 14 w 14" name="T8"/>
                    <a:gd fmla="*/ 2 h 12" name="T9"/>
                    <a:gd fmla="*/ 14 w 14" name="T10"/>
                    <a:gd fmla="*/ 0 h 12" name="T11"/>
                    <a:gd fmla="*/ 10 w 14" name="T12"/>
                    <a:gd fmla="*/ 2 h 12" name="T13"/>
                    <a:gd fmla="*/ 10 w 14" name="T14"/>
                    <a:gd fmla="*/ 0 h 12" name="T15"/>
                    <a:gd fmla="*/ 7 w 14" name="T16"/>
                    <a:gd fmla="*/ 5 h 12" name="T17"/>
                    <a:gd fmla="*/ 0 w 14" name="T18"/>
                    <a:gd fmla="*/ 10 h 12" name="T19"/>
                    <a:gd fmla="*/ 3 w 14" name="T20"/>
                    <a:gd fmla="*/ 12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3" y="12"/>
                      </a:moveTo>
                      <a:lnTo>
                        <a:pt x="10" y="7"/>
                      </a:lnTo>
                      <a:lnTo>
                        <a:pt x="14" y="7"/>
                      </a:lnTo>
                      <a:lnTo>
                        <a:pt x="12" y="5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7" y="5"/>
                      </a:lnTo>
                      <a:lnTo>
                        <a:pt x="0" y="10"/>
                      </a:lnTo>
                      <a:lnTo>
                        <a:pt x="3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5" name="Freeform 2137"/>
                <p:cNvSpPr/>
                <p:nvPr/>
              </p:nvSpPr>
              <p:spPr bwMode="auto">
                <a:xfrm>
                  <a:off x="1670" y="4158"/>
                  <a:ext cx="14" cy="12"/>
                </a:xfrm>
                <a:custGeom>
                  <a:gdLst>
                    <a:gd fmla="*/ 2 w 14" name="T0"/>
                    <a:gd fmla="*/ 12 h 12" name="T1"/>
                    <a:gd fmla="*/ 9 w 14" name="T2"/>
                    <a:gd fmla="*/ 7 h 12" name="T3"/>
                    <a:gd fmla="*/ 12 w 14" name="T4"/>
                    <a:gd fmla="*/ 7 h 12" name="T5"/>
                    <a:gd fmla="*/ 12 w 14" name="T6"/>
                    <a:gd fmla="*/ 5 h 12" name="T7"/>
                    <a:gd fmla="*/ 14 w 14" name="T8"/>
                    <a:gd fmla="*/ 3 h 12" name="T9"/>
                    <a:gd fmla="*/ 12 w 14" name="T10"/>
                    <a:gd fmla="*/ 0 h 12" name="T11"/>
                    <a:gd fmla="*/ 9 w 14" name="T12"/>
                    <a:gd fmla="*/ 3 h 12" name="T13"/>
                    <a:gd fmla="*/ 7 w 14" name="T14"/>
                    <a:gd fmla="*/ 0 h 12" name="T15"/>
                    <a:gd fmla="*/ 7 w 14" name="T16"/>
                    <a:gd fmla="*/ 5 h 12" name="T17"/>
                    <a:gd fmla="*/ 0 w 14" name="T18"/>
                    <a:gd fmla="*/ 10 h 12" name="T19"/>
                    <a:gd fmla="*/ 2 w 14" name="T20"/>
                    <a:gd fmla="*/ 12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2" y="12"/>
                      </a:moveTo>
                      <a:lnTo>
                        <a:pt x="9" y="7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4" y="3"/>
                      </a:lnTo>
                      <a:lnTo>
                        <a:pt x="12" y="0"/>
                      </a:lnTo>
                      <a:lnTo>
                        <a:pt x="9" y="3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0" y="10"/>
                      </a:lnTo>
                      <a:lnTo>
                        <a:pt x="2" y="1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6" name="Freeform 2138"/>
                <p:cNvSpPr/>
                <p:nvPr/>
              </p:nvSpPr>
              <p:spPr bwMode="auto">
                <a:xfrm>
                  <a:off x="1649" y="4141"/>
                  <a:ext cx="37" cy="32"/>
                </a:xfrm>
                <a:custGeom>
                  <a:gdLst>
                    <a:gd fmla="*/ 37 w 37" name="T0"/>
                    <a:gd fmla="*/ 32 h 32" name="T1"/>
                    <a:gd fmla="*/ 35 w 37" name="T2"/>
                    <a:gd fmla="*/ 32 h 32" name="T3"/>
                    <a:gd fmla="*/ 33 w 37" name="T4"/>
                    <a:gd fmla="*/ 29 h 32" name="T5"/>
                    <a:gd fmla="*/ 30 w 37" name="T6"/>
                    <a:gd fmla="*/ 32 h 32" name="T7"/>
                    <a:gd fmla="*/ 0 w 37" name="T8"/>
                    <a:gd fmla="*/ 32 h 32" name="T9"/>
                    <a:gd fmla="*/ 0 w 37" name="T10"/>
                    <a:gd fmla="*/ 3 h 32" name="T11"/>
                    <a:gd fmla="*/ 0 w 37" name="T12"/>
                    <a:gd fmla="*/ 3 h 32" name="T13"/>
                    <a:gd fmla="*/ 0 w 37" name="T14"/>
                    <a:gd fmla="*/ 3 h 32" name="T15"/>
                    <a:gd fmla="*/ 0 w 37" name="T16"/>
                    <a:gd fmla="*/ 0 h 32" name="T17"/>
                    <a:gd fmla="*/ 2 w 37" name="T18"/>
                    <a:gd fmla="*/ 5 h 32" name="T19"/>
                    <a:gd fmla="*/ 2 w 37" name="T20"/>
                    <a:gd fmla="*/ 8 h 32" name="T21"/>
                    <a:gd fmla="*/ 2 w 37" name="T22"/>
                    <a:gd fmla="*/ 8 h 32" name="T23"/>
                    <a:gd fmla="*/ 2 w 37" name="T24"/>
                    <a:gd fmla="*/ 5 h 32" name="T25"/>
                    <a:gd fmla="*/ 0 w 37" name="T26"/>
                    <a:gd fmla="*/ 5 h 32" name="T27"/>
                    <a:gd fmla="*/ 0 w 37" name="T28"/>
                    <a:gd fmla="*/ 8 h 32" name="T29"/>
                    <a:gd fmla="*/ 14 w 37" name="T30"/>
                    <a:gd fmla="*/ 17 h 32" name="T31"/>
                    <a:gd fmla="*/ 23 w 37" name="T32"/>
                    <a:gd fmla="*/ 17 h 32" name="T33"/>
                    <a:gd fmla="*/ 23 w 37" name="T34"/>
                    <a:gd fmla="*/ 24 h 32" name="T35"/>
                    <a:gd fmla="*/ 28 w 37" name="T36"/>
                    <a:gd fmla="*/ 29 h 32" name="T37"/>
                    <a:gd fmla="*/ 30 w 37" name="T38"/>
                    <a:gd fmla="*/ 29 h 32" name="T39"/>
                    <a:gd fmla="*/ 33 w 37" name="T40"/>
                    <a:gd fmla="*/ 27 h 32" name="T41"/>
                    <a:gd fmla="*/ 30 w 37" name="T42"/>
                    <a:gd fmla="*/ 27 h 32" name="T43"/>
                    <a:gd fmla="*/ 33 w 37" name="T44"/>
                    <a:gd fmla="*/ 27 h 32" name="T45"/>
                    <a:gd fmla="*/ 37 w 37" name="T46"/>
                    <a:gd fmla="*/ 32 h 32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32" w="37">
                      <a:moveTo>
                        <a:pt x="37" y="32"/>
                      </a:moveTo>
                      <a:lnTo>
                        <a:pt x="35" y="32"/>
                      </a:lnTo>
                      <a:lnTo>
                        <a:pt x="33" y="29"/>
                      </a:lnTo>
                      <a:lnTo>
                        <a:pt x="30" y="32"/>
                      </a:lnTo>
                      <a:lnTo>
                        <a:pt x="0" y="3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5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4" y="17"/>
                      </a:lnTo>
                      <a:lnTo>
                        <a:pt x="23" y="17"/>
                      </a:lnTo>
                      <a:lnTo>
                        <a:pt x="23" y="24"/>
                      </a:lnTo>
                      <a:lnTo>
                        <a:pt x="28" y="29"/>
                      </a:lnTo>
                      <a:lnTo>
                        <a:pt x="30" y="29"/>
                      </a:lnTo>
                      <a:lnTo>
                        <a:pt x="33" y="27"/>
                      </a:lnTo>
                      <a:lnTo>
                        <a:pt x="30" y="27"/>
                      </a:lnTo>
                      <a:lnTo>
                        <a:pt x="33" y="27"/>
                      </a:lnTo>
                      <a:lnTo>
                        <a:pt x="37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7" name="Freeform 2139"/>
                <p:cNvSpPr/>
                <p:nvPr/>
              </p:nvSpPr>
              <p:spPr bwMode="auto">
                <a:xfrm>
                  <a:off x="1649" y="4149"/>
                  <a:ext cx="30" cy="24"/>
                </a:xfrm>
                <a:custGeom>
                  <a:gdLst>
                    <a:gd fmla="*/ 30 w 30" name="T0"/>
                    <a:gd fmla="*/ 24 h 24" name="T1"/>
                    <a:gd fmla="*/ 0 w 30" name="T2"/>
                    <a:gd fmla="*/ 24 h 24" name="T3"/>
                    <a:gd fmla="*/ 0 w 30" name="T4"/>
                    <a:gd fmla="*/ 0 h 24" name="T5"/>
                    <a:gd fmla="*/ 11 w 30" name="T6"/>
                    <a:gd fmla="*/ 9 h 24" name="T7"/>
                    <a:gd fmla="*/ 23 w 30" name="T8"/>
                    <a:gd fmla="*/ 9 h 24" name="T9"/>
                    <a:gd fmla="*/ 23 w 30" name="T10"/>
                    <a:gd fmla="*/ 19 h 24" name="T11"/>
                    <a:gd fmla="*/ 30 w 30" name="T12"/>
                    <a:gd fmla="*/ 24 h 2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4" w="30">
                      <a:moveTo>
                        <a:pt x="30" y="24"/>
                      </a:move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11" y="9"/>
                      </a:lnTo>
                      <a:lnTo>
                        <a:pt x="23" y="9"/>
                      </a:lnTo>
                      <a:lnTo>
                        <a:pt x="23" y="19"/>
                      </a:lnTo>
                      <a:lnTo>
                        <a:pt x="30" y="2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8" name="Freeform 2140"/>
                <p:cNvSpPr/>
                <p:nvPr/>
              </p:nvSpPr>
              <p:spPr bwMode="auto">
                <a:xfrm>
                  <a:off x="1658" y="4187"/>
                  <a:ext cx="14" cy="12"/>
                </a:xfrm>
                <a:custGeom>
                  <a:gdLst>
                    <a:gd fmla="*/ 5 w 14" name="T0"/>
                    <a:gd fmla="*/ 0 h 12" name="T1"/>
                    <a:gd fmla="*/ 10 w 14" name="T2"/>
                    <a:gd fmla="*/ 5 h 12" name="T3"/>
                    <a:gd fmla="*/ 14 w 14" name="T4"/>
                    <a:gd fmla="*/ 5 h 12" name="T5"/>
                    <a:gd fmla="*/ 12 w 14" name="T6"/>
                    <a:gd fmla="*/ 7 h 12" name="T7"/>
                    <a:gd fmla="*/ 14 w 14" name="T8"/>
                    <a:gd fmla="*/ 10 h 12" name="T9"/>
                    <a:gd fmla="*/ 14 w 14" name="T10"/>
                    <a:gd fmla="*/ 12 h 12" name="T11"/>
                    <a:gd fmla="*/ 10 w 14" name="T12"/>
                    <a:gd fmla="*/ 10 h 12" name="T13"/>
                    <a:gd fmla="*/ 10 w 14" name="T14"/>
                    <a:gd fmla="*/ 12 h 12" name="T15"/>
                    <a:gd fmla="*/ 7 w 14" name="T16"/>
                    <a:gd fmla="*/ 7 h 12" name="T17"/>
                    <a:gd fmla="*/ 0 w 14" name="T18"/>
                    <a:gd fmla="*/ 2 h 12" name="T19"/>
                    <a:gd fmla="*/ 5 w 14" name="T20"/>
                    <a:gd fmla="*/ 0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5" y="0"/>
                      </a:move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7" y="7"/>
                      </a:lnTo>
                      <a:lnTo>
                        <a:pt x="0" y="2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19" name="Freeform 2141"/>
                <p:cNvSpPr/>
                <p:nvPr/>
              </p:nvSpPr>
              <p:spPr bwMode="auto">
                <a:xfrm>
                  <a:off x="1665" y="4182"/>
                  <a:ext cx="14" cy="12"/>
                </a:xfrm>
                <a:custGeom>
                  <a:gdLst>
                    <a:gd fmla="*/ 3 w 14" name="T0"/>
                    <a:gd fmla="*/ 0 h 12" name="T1"/>
                    <a:gd fmla="*/ 10 w 14" name="T2"/>
                    <a:gd fmla="*/ 5 h 12" name="T3"/>
                    <a:gd fmla="*/ 14 w 14" name="T4"/>
                    <a:gd fmla="*/ 5 h 12" name="T5"/>
                    <a:gd fmla="*/ 12 w 14" name="T6"/>
                    <a:gd fmla="*/ 7 h 12" name="T7"/>
                    <a:gd fmla="*/ 14 w 14" name="T8"/>
                    <a:gd fmla="*/ 10 h 12" name="T9"/>
                    <a:gd fmla="*/ 14 w 14" name="T10"/>
                    <a:gd fmla="*/ 12 h 12" name="T11"/>
                    <a:gd fmla="*/ 10 w 14" name="T12"/>
                    <a:gd fmla="*/ 10 h 12" name="T13"/>
                    <a:gd fmla="*/ 10 w 14" name="T14"/>
                    <a:gd fmla="*/ 12 h 12" name="T15"/>
                    <a:gd fmla="*/ 7 w 14" name="T16"/>
                    <a:gd fmla="*/ 7 h 12" name="T17"/>
                    <a:gd fmla="*/ 0 w 14" name="T18"/>
                    <a:gd fmla="*/ 3 h 12" name="T19"/>
                    <a:gd fmla="*/ 3 w 14" name="T20"/>
                    <a:gd fmla="*/ 0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3" y="0"/>
                      </a:move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2" y="7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0" y="10"/>
                      </a:lnTo>
                      <a:lnTo>
                        <a:pt x="10" y="12"/>
                      </a:lnTo>
                      <a:lnTo>
                        <a:pt x="7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0" name="Freeform 2142"/>
                <p:cNvSpPr/>
                <p:nvPr/>
              </p:nvSpPr>
              <p:spPr bwMode="auto">
                <a:xfrm>
                  <a:off x="1670" y="4175"/>
                  <a:ext cx="14" cy="12"/>
                </a:xfrm>
                <a:custGeom>
                  <a:gdLst>
                    <a:gd fmla="*/ 2 w 14" name="T0"/>
                    <a:gd fmla="*/ 0 h 12" name="T1"/>
                    <a:gd fmla="*/ 9 w 14" name="T2"/>
                    <a:gd fmla="*/ 5 h 12" name="T3"/>
                    <a:gd fmla="*/ 12 w 14" name="T4"/>
                    <a:gd fmla="*/ 5 h 12" name="T5"/>
                    <a:gd fmla="*/ 12 w 14" name="T6"/>
                    <a:gd fmla="*/ 7 h 12" name="T7"/>
                    <a:gd fmla="*/ 14 w 14" name="T8"/>
                    <a:gd fmla="*/ 10 h 12" name="T9"/>
                    <a:gd fmla="*/ 12 w 14" name="T10"/>
                    <a:gd fmla="*/ 12 h 12" name="T11"/>
                    <a:gd fmla="*/ 9 w 14" name="T12"/>
                    <a:gd fmla="*/ 10 h 12" name="T13"/>
                    <a:gd fmla="*/ 7 w 14" name="T14"/>
                    <a:gd fmla="*/ 12 h 12" name="T15"/>
                    <a:gd fmla="*/ 7 w 14" name="T16"/>
                    <a:gd fmla="*/ 7 h 12" name="T17"/>
                    <a:gd fmla="*/ 0 w 14" name="T18"/>
                    <a:gd fmla="*/ 2 h 12" name="T19"/>
                    <a:gd fmla="*/ 2 w 14" name="T20"/>
                    <a:gd fmla="*/ 0 h 1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2" w="14">
                      <a:moveTo>
                        <a:pt x="2" y="0"/>
                      </a:moveTo>
                      <a:lnTo>
                        <a:pt x="9" y="5"/>
                      </a:lnTo>
                      <a:lnTo>
                        <a:pt x="12" y="5"/>
                      </a:lnTo>
                      <a:lnTo>
                        <a:pt x="12" y="7"/>
                      </a:lnTo>
                      <a:lnTo>
                        <a:pt x="14" y="10"/>
                      </a:lnTo>
                      <a:lnTo>
                        <a:pt x="12" y="12"/>
                      </a:lnTo>
                      <a:lnTo>
                        <a:pt x="9" y="10"/>
                      </a:lnTo>
                      <a:lnTo>
                        <a:pt x="7" y="12"/>
                      </a:lnTo>
                      <a:lnTo>
                        <a:pt x="7" y="7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1" name="Freeform 2143"/>
                <p:cNvSpPr/>
                <p:nvPr/>
              </p:nvSpPr>
              <p:spPr bwMode="auto">
                <a:xfrm>
                  <a:off x="1649" y="4173"/>
                  <a:ext cx="37" cy="31"/>
                </a:xfrm>
                <a:custGeom>
                  <a:gdLst>
                    <a:gd fmla="*/ 37 w 37" name="T0"/>
                    <a:gd fmla="*/ 0 h 31" name="T1"/>
                    <a:gd fmla="*/ 35 w 37" name="T2"/>
                    <a:gd fmla="*/ 0 h 31" name="T3"/>
                    <a:gd fmla="*/ 33 w 37" name="T4"/>
                    <a:gd fmla="*/ 2 h 31" name="T5"/>
                    <a:gd fmla="*/ 30 w 37" name="T6"/>
                    <a:gd fmla="*/ 0 h 31" name="T7"/>
                    <a:gd fmla="*/ 0 w 37" name="T8"/>
                    <a:gd fmla="*/ 0 h 31" name="T9"/>
                    <a:gd fmla="*/ 0 w 37" name="T10"/>
                    <a:gd fmla="*/ 28 h 31" name="T11"/>
                    <a:gd fmla="*/ 0 w 37" name="T12"/>
                    <a:gd fmla="*/ 28 h 31" name="T13"/>
                    <a:gd fmla="*/ 0 w 37" name="T14"/>
                    <a:gd fmla="*/ 28 h 31" name="T15"/>
                    <a:gd fmla="*/ 0 w 37" name="T16"/>
                    <a:gd fmla="*/ 31 h 31" name="T17"/>
                    <a:gd fmla="*/ 2 w 37" name="T18"/>
                    <a:gd fmla="*/ 26 h 31" name="T19"/>
                    <a:gd fmla="*/ 2 w 37" name="T20"/>
                    <a:gd fmla="*/ 24 h 31" name="T21"/>
                    <a:gd fmla="*/ 2 w 37" name="T22"/>
                    <a:gd fmla="*/ 24 h 31" name="T23"/>
                    <a:gd fmla="*/ 2 w 37" name="T24"/>
                    <a:gd fmla="*/ 26 h 31" name="T25"/>
                    <a:gd fmla="*/ 0 w 37" name="T26"/>
                    <a:gd fmla="*/ 26 h 31" name="T27"/>
                    <a:gd fmla="*/ 0 w 37" name="T28"/>
                    <a:gd fmla="*/ 24 h 31" name="T29"/>
                    <a:gd fmla="*/ 14 w 37" name="T30"/>
                    <a:gd fmla="*/ 14 h 31" name="T31"/>
                    <a:gd fmla="*/ 23 w 37" name="T32"/>
                    <a:gd fmla="*/ 14 h 31" name="T33"/>
                    <a:gd fmla="*/ 23 w 37" name="T34"/>
                    <a:gd fmla="*/ 7 h 31" name="T35"/>
                    <a:gd fmla="*/ 28 w 37" name="T36"/>
                    <a:gd fmla="*/ 2 h 31" name="T37"/>
                    <a:gd fmla="*/ 30 w 37" name="T38"/>
                    <a:gd fmla="*/ 2 h 31" name="T39"/>
                    <a:gd fmla="*/ 33 w 37" name="T40"/>
                    <a:gd fmla="*/ 4 h 31" name="T41"/>
                    <a:gd fmla="*/ 30 w 37" name="T42"/>
                    <a:gd fmla="*/ 4 h 31" name="T43"/>
                    <a:gd fmla="*/ 33 w 37" name="T44"/>
                    <a:gd fmla="*/ 4 h 31" name="T45"/>
                    <a:gd fmla="*/ 37 w 37" name="T46"/>
                    <a:gd fmla="*/ 0 h 31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31" w="37">
                      <a:moveTo>
                        <a:pt x="37" y="0"/>
                      </a:moveTo>
                      <a:lnTo>
                        <a:pt x="35" y="0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0" y="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2" y="2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2" y="26"/>
                      </a:lnTo>
                      <a:lnTo>
                        <a:pt x="0" y="26"/>
                      </a:lnTo>
                      <a:lnTo>
                        <a:pt x="0" y="24"/>
                      </a:lnTo>
                      <a:lnTo>
                        <a:pt x="14" y="14"/>
                      </a:lnTo>
                      <a:lnTo>
                        <a:pt x="23" y="14"/>
                      </a:lnTo>
                      <a:lnTo>
                        <a:pt x="23" y="7"/>
                      </a:lnTo>
                      <a:lnTo>
                        <a:pt x="28" y="2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0" y="4"/>
                      </a:lnTo>
                      <a:lnTo>
                        <a:pt x="33" y="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2" name="Freeform 2144"/>
                <p:cNvSpPr/>
                <p:nvPr/>
              </p:nvSpPr>
              <p:spPr bwMode="auto">
                <a:xfrm>
                  <a:off x="1649" y="4173"/>
                  <a:ext cx="30" cy="24"/>
                </a:xfrm>
                <a:custGeom>
                  <a:gdLst>
                    <a:gd fmla="*/ 30 w 30" name="T0"/>
                    <a:gd fmla="*/ 0 h 24" name="T1"/>
                    <a:gd fmla="*/ 0 w 30" name="T2"/>
                    <a:gd fmla="*/ 0 h 24" name="T3"/>
                    <a:gd fmla="*/ 0 w 30" name="T4"/>
                    <a:gd fmla="*/ 24 h 24" name="T5"/>
                    <a:gd fmla="*/ 11 w 30" name="T6"/>
                    <a:gd fmla="*/ 14 h 24" name="T7"/>
                    <a:gd fmla="*/ 23 w 30" name="T8"/>
                    <a:gd fmla="*/ 14 h 24" name="T9"/>
                    <a:gd fmla="*/ 23 w 30" name="T10"/>
                    <a:gd fmla="*/ 4 h 24" name="T11"/>
                    <a:gd fmla="*/ 30 w 30" name="T12"/>
                    <a:gd fmla="*/ 0 h 2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4" w="30">
                      <a:moveTo>
                        <a:pt x="30" y="0"/>
                      </a:move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1" y="14"/>
                      </a:lnTo>
                      <a:lnTo>
                        <a:pt x="23" y="14"/>
                      </a:lnTo>
                      <a:lnTo>
                        <a:pt x="23" y="4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3" name="Freeform 2145"/>
                <p:cNvSpPr/>
                <p:nvPr/>
              </p:nvSpPr>
              <p:spPr bwMode="auto">
                <a:xfrm>
                  <a:off x="1616" y="4149"/>
                  <a:ext cx="33" cy="24"/>
                </a:xfrm>
                <a:custGeom>
                  <a:gdLst>
                    <a:gd fmla="*/ 0 w 33" name="T0"/>
                    <a:gd fmla="*/ 24 h 24" name="T1"/>
                    <a:gd fmla="*/ 33 w 33" name="T2"/>
                    <a:gd fmla="*/ 24 h 24" name="T3"/>
                    <a:gd fmla="*/ 33 w 33" name="T4"/>
                    <a:gd fmla="*/ 0 h 24" name="T5"/>
                    <a:gd fmla="*/ 18 w 33" name="T6"/>
                    <a:gd fmla="*/ 9 h 24" name="T7"/>
                    <a:gd fmla="*/ 7 w 33" name="T8"/>
                    <a:gd fmla="*/ 9 h 24" name="T9"/>
                    <a:gd fmla="*/ 7 w 33" name="T10"/>
                    <a:gd fmla="*/ 19 h 24" name="T11"/>
                    <a:gd fmla="*/ 0 w 33" name="T12"/>
                    <a:gd fmla="*/ 24 h 2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4" w="33">
                      <a:moveTo>
                        <a:pt x="0" y="24"/>
                      </a:moveTo>
                      <a:lnTo>
                        <a:pt x="33" y="24"/>
                      </a:lnTo>
                      <a:lnTo>
                        <a:pt x="33" y="0"/>
                      </a:lnTo>
                      <a:lnTo>
                        <a:pt x="18" y="9"/>
                      </a:lnTo>
                      <a:lnTo>
                        <a:pt x="7" y="9"/>
                      </a:lnTo>
                      <a:lnTo>
                        <a:pt x="7" y="19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4" name="Freeform 2146"/>
                <p:cNvSpPr/>
                <p:nvPr/>
              </p:nvSpPr>
              <p:spPr bwMode="auto">
                <a:xfrm>
                  <a:off x="1649" y="4158"/>
                  <a:ext cx="16" cy="15"/>
                </a:xfrm>
                <a:custGeom>
                  <a:gdLst>
                    <a:gd fmla="*/ 2 w 16" name="T0"/>
                    <a:gd fmla="*/ 15 h 15" name="T1"/>
                    <a:gd fmla="*/ 9 w 16" name="T2"/>
                    <a:gd fmla="*/ 10 h 15" name="T3"/>
                    <a:gd fmla="*/ 16 w 16" name="T4"/>
                    <a:gd fmla="*/ 10 h 15" name="T5"/>
                    <a:gd fmla="*/ 14 w 16" name="T6"/>
                    <a:gd fmla="*/ 7 h 15" name="T7"/>
                    <a:gd fmla="*/ 16 w 16" name="T8"/>
                    <a:gd fmla="*/ 3 h 15" name="T9"/>
                    <a:gd fmla="*/ 16 w 16" name="T10"/>
                    <a:gd fmla="*/ 0 h 15" name="T11"/>
                    <a:gd fmla="*/ 9 w 16" name="T12"/>
                    <a:gd fmla="*/ 3 h 15" name="T13"/>
                    <a:gd fmla="*/ 9 w 16" name="T14"/>
                    <a:gd fmla="*/ 0 h 15" name="T15"/>
                    <a:gd fmla="*/ 7 w 16" name="T16"/>
                    <a:gd fmla="*/ 5 h 15" name="T17"/>
                    <a:gd fmla="*/ 0 w 16" name="T18"/>
                    <a:gd fmla="*/ 12 h 15" name="T19"/>
                    <a:gd fmla="*/ 2 w 16" name="T20"/>
                    <a:gd fmla="*/ 15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16">
                      <a:moveTo>
                        <a:pt x="2" y="15"/>
                      </a:moveTo>
                      <a:lnTo>
                        <a:pt x="9" y="10"/>
                      </a:lnTo>
                      <a:lnTo>
                        <a:pt x="16" y="10"/>
                      </a:lnTo>
                      <a:lnTo>
                        <a:pt x="14" y="7"/>
                      </a:lnTo>
                      <a:lnTo>
                        <a:pt x="16" y="3"/>
                      </a:lnTo>
                      <a:lnTo>
                        <a:pt x="16" y="0"/>
                      </a:lnTo>
                      <a:lnTo>
                        <a:pt x="9" y="3"/>
                      </a:lnTo>
                      <a:lnTo>
                        <a:pt x="9" y="0"/>
                      </a:lnTo>
                      <a:lnTo>
                        <a:pt x="7" y="5"/>
                      </a:lnTo>
                      <a:lnTo>
                        <a:pt x="0" y="12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5" name="Freeform 2147"/>
                <p:cNvSpPr/>
                <p:nvPr/>
              </p:nvSpPr>
              <p:spPr bwMode="auto">
                <a:xfrm>
                  <a:off x="1627" y="4173"/>
                  <a:ext cx="22" cy="14"/>
                </a:xfrm>
                <a:custGeom>
                  <a:gdLst>
                    <a:gd fmla="*/ 17 w 22" name="T0"/>
                    <a:gd fmla="*/ 0 h 14" name="T1"/>
                    <a:gd fmla="*/ 7 w 22" name="T2"/>
                    <a:gd fmla="*/ 4 h 14" name="T3"/>
                    <a:gd fmla="*/ 3 w 22" name="T4"/>
                    <a:gd fmla="*/ 4 h 14" name="T5"/>
                    <a:gd fmla="*/ 5 w 22" name="T6"/>
                    <a:gd fmla="*/ 7 h 14" name="T7"/>
                    <a:gd fmla="*/ 0 w 22" name="T8"/>
                    <a:gd fmla="*/ 12 h 14" name="T9"/>
                    <a:gd fmla="*/ 3 w 22" name="T10"/>
                    <a:gd fmla="*/ 14 h 14" name="T11"/>
                    <a:gd fmla="*/ 7 w 22" name="T12"/>
                    <a:gd fmla="*/ 12 h 14" name="T13"/>
                    <a:gd fmla="*/ 10 w 22" name="T14"/>
                    <a:gd fmla="*/ 14 h 14" name="T15"/>
                    <a:gd fmla="*/ 10 w 22" name="T16"/>
                    <a:gd fmla="*/ 9 h 14" name="T17"/>
                    <a:gd fmla="*/ 22 w 22" name="T18"/>
                    <a:gd fmla="*/ 2 h 14" name="T19"/>
                    <a:gd fmla="*/ 17 w 22" name="T20"/>
                    <a:gd fmla="*/ 0 h 1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4" w="22">
                      <a:moveTo>
                        <a:pt x="17" y="0"/>
                      </a:move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5" y="7"/>
                      </a:lnTo>
                      <a:lnTo>
                        <a:pt x="0" y="12"/>
                      </a:lnTo>
                      <a:lnTo>
                        <a:pt x="3" y="14"/>
                      </a:lnTo>
                      <a:lnTo>
                        <a:pt x="7" y="12"/>
                      </a:lnTo>
                      <a:lnTo>
                        <a:pt x="10" y="14"/>
                      </a:lnTo>
                      <a:lnTo>
                        <a:pt x="10" y="9"/>
                      </a:lnTo>
                      <a:lnTo>
                        <a:pt x="22" y="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6" name="Freeform 2148"/>
                <p:cNvSpPr/>
                <p:nvPr/>
              </p:nvSpPr>
              <p:spPr bwMode="auto">
                <a:xfrm>
                  <a:off x="1627" y="4158"/>
                  <a:ext cx="22" cy="15"/>
                </a:xfrm>
                <a:custGeom>
                  <a:gdLst>
                    <a:gd fmla="*/ 17 w 22" name="T0"/>
                    <a:gd fmla="*/ 15 h 15" name="T1"/>
                    <a:gd fmla="*/ 7 w 22" name="T2"/>
                    <a:gd fmla="*/ 10 h 15" name="T3"/>
                    <a:gd fmla="*/ 3 w 22" name="T4"/>
                    <a:gd fmla="*/ 10 h 15" name="T5"/>
                    <a:gd fmla="*/ 5 w 22" name="T6"/>
                    <a:gd fmla="*/ 7 h 15" name="T7"/>
                    <a:gd fmla="*/ 0 w 22" name="T8"/>
                    <a:gd fmla="*/ 3 h 15" name="T9"/>
                    <a:gd fmla="*/ 3 w 22" name="T10"/>
                    <a:gd fmla="*/ 0 h 15" name="T11"/>
                    <a:gd fmla="*/ 7 w 22" name="T12"/>
                    <a:gd fmla="*/ 3 h 15" name="T13"/>
                    <a:gd fmla="*/ 10 w 22" name="T14"/>
                    <a:gd fmla="*/ 0 h 15" name="T15"/>
                    <a:gd fmla="*/ 10 w 22" name="T16"/>
                    <a:gd fmla="*/ 5 h 15" name="T17"/>
                    <a:gd fmla="*/ 22 w 22" name="T18"/>
                    <a:gd fmla="*/ 12 h 15" name="T19"/>
                    <a:gd fmla="*/ 17 w 22" name="T20"/>
                    <a:gd fmla="*/ 15 h 15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5" w="22">
                      <a:moveTo>
                        <a:pt x="17" y="15"/>
                      </a:moveTo>
                      <a:lnTo>
                        <a:pt x="7" y="10"/>
                      </a:lnTo>
                      <a:lnTo>
                        <a:pt x="3" y="10"/>
                      </a:lnTo>
                      <a:lnTo>
                        <a:pt x="5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7" y="3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22" y="12"/>
                      </a:lnTo>
                      <a:lnTo>
                        <a:pt x="17" y="15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7" name="Freeform 2149"/>
                <p:cNvSpPr/>
                <p:nvPr/>
              </p:nvSpPr>
              <p:spPr bwMode="auto">
                <a:xfrm>
                  <a:off x="1649" y="4173"/>
                  <a:ext cx="16" cy="14"/>
                </a:xfrm>
                <a:custGeom>
                  <a:gdLst>
                    <a:gd fmla="*/ 2 w 16" name="T0"/>
                    <a:gd fmla="*/ 0 h 14" name="T1"/>
                    <a:gd fmla="*/ 9 w 16" name="T2"/>
                    <a:gd fmla="*/ 4 h 14" name="T3"/>
                    <a:gd fmla="*/ 16 w 16" name="T4"/>
                    <a:gd fmla="*/ 4 h 14" name="T5"/>
                    <a:gd fmla="*/ 14 w 16" name="T6"/>
                    <a:gd fmla="*/ 7 h 14" name="T7"/>
                    <a:gd fmla="*/ 16 w 16" name="T8"/>
                    <a:gd fmla="*/ 12 h 14" name="T9"/>
                    <a:gd fmla="*/ 16 w 16" name="T10"/>
                    <a:gd fmla="*/ 14 h 14" name="T11"/>
                    <a:gd fmla="*/ 9 w 16" name="T12"/>
                    <a:gd fmla="*/ 12 h 14" name="T13"/>
                    <a:gd fmla="*/ 9 w 16" name="T14"/>
                    <a:gd fmla="*/ 14 h 14" name="T15"/>
                    <a:gd fmla="*/ 7 w 16" name="T16"/>
                    <a:gd fmla="*/ 9 h 14" name="T17"/>
                    <a:gd fmla="*/ 0 w 16" name="T18"/>
                    <a:gd fmla="*/ 2 h 14" name="T19"/>
                    <a:gd fmla="*/ 2 w 16" name="T20"/>
                    <a:gd fmla="*/ 0 h 14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4" w="16">
                      <a:moveTo>
                        <a:pt x="2" y="0"/>
                      </a:moveTo>
                      <a:lnTo>
                        <a:pt x="9" y="4"/>
                      </a:lnTo>
                      <a:lnTo>
                        <a:pt x="16" y="4"/>
                      </a:lnTo>
                      <a:lnTo>
                        <a:pt x="14" y="7"/>
                      </a:lnTo>
                      <a:lnTo>
                        <a:pt x="16" y="12"/>
                      </a:lnTo>
                      <a:lnTo>
                        <a:pt x="16" y="14"/>
                      </a:lnTo>
                      <a:lnTo>
                        <a:pt x="9" y="12"/>
                      </a:lnTo>
                      <a:lnTo>
                        <a:pt x="9" y="14"/>
                      </a:lnTo>
                      <a:lnTo>
                        <a:pt x="7" y="9"/>
                      </a:lnTo>
                      <a:lnTo>
                        <a:pt x="0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8" name="Freeform 2150"/>
                <p:cNvSpPr/>
                <p:nvPr/>
              </p:nvSpPr>
              <p:spPr bwMode="auto">
                <a:xfrm>
                  <a:off x="1637" y="4163"/>
                  <a:ext cx="21" cy="19"/>
                </a:xfrm>
                <a:custGeom>
                  <a:gdLst>
                    <a:gd fmla="*/ 0 w 21" name="T0"/>
                    <a:gd fmla="*/ 10 h 19" name="T1"/>
                    <a:gd fmla="*/ 12 w 21" name="T2"/>
                    <a:gd fmla="*/ 0 h 19" name="T3"/>
                    <a:gd fmla="*/ 21 w 21" name="T4"/>
                    <a:gd fmla="*/ 10 h 19" name="T5"/>
                    <a:gd fmla="*/ 12 w 21" name="T6"/>
                    <a:gd fmla="*/ 19 h 19" name="T7"/>
                    <a:gd fmla="*/ 0 w 21" name="T8"/>
                    <a:gd fmla="*/ 10 h 1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9" w="21">
                      <a:moveTo>
                        <a:pt x="0" y="10"/>
                      </a:moveTo>
                      <a:lnTo>
                        <a:pt x="12" y="0"/>
                      </a:lnTo>
                      <a:lnTo>
                        <a:pt x="21" y="10"/>
                      </a:lnTo>
                      <a:lnTo>
                        <a:pt x="12" y="1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9" name="Freeform 2151"/>
                <p:cNvSpPr/>
                <p:nvPr/>
              </p:nvSpPr>
              <p:spPr bwMode="auto">
                <a:xfrm>
                  <a:off x="1608" y="4173"/>
                  <a:ext cx="10" cy="7"/>
                </a:xfrm>
                <a:custGeom>
                  <a:gdLst>
                    <a:gd fmla="*/ 5 w 10" name="T0"/>
                    <a:gd fmla="*/ 4 h 7" name="T1"/>
                    <a:gd fmla="*/ 8 w 10" name="T2"/>
                    <a:gd fmla="*/ 4 h 7" name="T3"/>
                    <a:gd fmla="*/ 5 w 10" name="T4"/>
                    <a:gd fmla="*/ 7 h 7" name="T5"/>
                    <a:gd fmla="*/ 5 w 10" name="T6"/>
                    <a:gd fmla="*/ 7 h 7" name="T7"/>
                    <a:gd fmla="*/ 0 w 10" name="T8"/>
                    <a:gd fmla="*/ 0 h 7" name="T9"/>
                    <a:gd fmla="*/ 0 w 10" name="T10"/>
                    <a:gd fmla="*/ 0 h 7" name="T11"/>
                    <a:gd fmla="*/ 5 w 10" name="T12"/>
                    <a:gd fmla="*/ 4 h 7" name="T13"/>
                    <a:gd fmla="*/ 5 w 10" name="T14"/>
                    <a:gd fmla="*/ 4 h 7" name="T15"/>
                    <a:gd fmla="*/ 5 w 10" name="T16"/>
                    <a:gd fmla="*/ 4 h 7" name="T17"/>
                    <a:gd fmla="*/ 5 w 10" name="T18"/>
                    <a:gd fmla="*/ 2 h 7" name="T19"/>
                    <a:gd fmla="*/ 10 w 10" name="T20"/>
                    <a:gd fmla="*/ 2 h 7" name="T21"/>
                    <a:gd fmla="*/ 10 w 10" name="T22"/>
                    <a:gd fmla="*/ 4 h 7" name="T23"/>
                    <a:gd fmla="*/ 5 w 10" name="T24"/>
                    <a:gd fmla="*/ 4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10">
                      <a:moveTo>
                        <a:pt x="5" y="4"/>
                      </a:moveTo>
                      <a:lnTo>
                        <a:pt x="8" y="4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2"/>
                      </a:lnTo>
                      <a:lnTo>
                        <a:pt x="10" y="2"/>
                      </a:lnTo>
                      <a:lnTo>
                        <a:pt x="10" y="4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0" name="Freeform 2152"/>
                <p:cNvSpPr/>
                <p:nvPr/>
              </p:nvSpPr>
              <p:spPr bwMode="auto">
                <a:xfrm>
                  <a:off x="1608" y="4165"/>
                  <a:ext cx="10" cy="8"/>
                </a:xfrm>
                <a:custGeom>
                  <a:gdLst>
                    <a:gd fmla="*/ 5 w 10" name="T0"/>
                    <a:gd fmla="*/ 3 h 8" name="T1"/>
                    <a:gd fmla="*/ 8 w 10" name="T2"/>
                    <a:gd fmla="*/ 3 h 8" name="T3"/>
                    <a:gd fmla="*/ 5 w 10" name="T4"/>
                    <a:gd fmla="*/ 0 h 8" name="T5"/>
                    <a:gd fmla="*/ 5 w 10" name="T6"/>
                    <a:gd fmla="*/ 0 h 8" name="T7"/>
                    <a:gd fmla="*/ 0 w 10" name="T8"/>
                    <a:gd fmla="*/ 8 h 8" name="T9"/>
                    <a:gd fmla="*/ 0 w 10" name="T10"/>
                    <a:gd fmla="*/ 8 h 8" name="T11"/>
                    <a:gd fmla="*/ 5 w 10" name="T12"/>
                    <a:gd fmla="*/ 3 h 8" name="T13"/>
                    <a:gd fmla="*/ 5 w 10" name="T14"/>
                    <a:gd fmla="*/ 3 h 8" name="T15"/>
                    <a:gd fmla="*/ 5 w 10" name="T16"/>
                    <a:gd fmla="*/ 3 h 8" name="T17"/>
                    <a:gd fmla="*/ 5 w 10" name="T18"/>
                    <a:gd fmla="*/ 5 h 8" name="T19"/>
                    <a:gd fmla="*/ 10 w 10" name="T20"/>
                    <a:gd fmla="*/ 5 h 8" name="T21"/>
                    <a:gd fmla="*/ 10 w 10" name="T22"/>
                    <a:gd fmla="*/ 3 h 8" name="T23"/>
                    <a:gd fmla="*/ 5 w 10" name="T24"/>
                    <a:gd fmla="*/ 3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10">
                      <a:moveTo>
                        <a:pt x="5" y="3"/>
                      </a:move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5"/>
                      </a:lnTo>
                      <a:lnTo>
                        <a:pt x="10" y="5"/>
                      </a:lnTo>
                      <a:lnTo>
                        <a:pt x="10" y="3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1" name="Freeform 2153"/>
                <p:cNvSpPr/>
                <p:nvPr/>
              </p:nvSpPr>
              <p:spPr bwMode="auto">
                <a:xfrm>
                  <a:off x="1677" y="4173"/>
                  <a:ext cx="9" cy="7"/>
                </a:xfrm>
                <a:custGeom>
                  <a:gdLst>
                    <a:gd fmla="*/ 2 w 9" name="T0"/>
                    <a:gd fmla="*/ 4 h 7" name="T1"/>
                    <a:gd fmla="*/ 2 w 9" name="T2"/>
                    <a:gd fmla="*/ 4 h 7" name="T3"/>
                    <a:gd fmla="*/ 2 w 9" name="T4"/>
                    <a:gd fmla="*/ 7 h 7" name="T5"/>
                    <a:gd fmla="*/ 5 w 9" name="T6"/>
                    <a:gd fmla="*/ 7 h 7" name="T7"/>
                    <a:gd fmla="*/ 9 w 9" name="T8"/>
                    <a:gd fmla="*/ 0 h 7" name="T9"/>
                    <a:gd fmla="*/ 9 w 9" name="T10"/>
                    <a:gd fmla="*/ 0 h 7" name="T11"/>
                    <a:gd fmla="*/ 5 w 9" name="T12"/>
                    <a:gd fmla="*/ 4 h 7" name="T13"/>
                    <a:gd fmla="*/ 2 w 9" name="T14"/>
                    <a:gd fmla="*/ 4 h 7" name="T15"/>
                    <a:gd fmla="*/ 5 w 9" name="T16"/>
                    <a:gd fmla="*/ 4 h 7" name="T17"/>
                    <a:gd fmla="*/ 2 w 9" name="T18"/>
                    <a:gd fmla="*/ 2 h 7" name="T19"/>
                    <a:gd fmla="*/ 0 w 9" name="T20"/>
                    <a:gd fmla="*/ 2 h 7" name="T21"/>
                    <a:gd fmla="*/ 0 w 9" name="T22"/>
                    <a:gd fmla="*/ 4 h 7" name="T23"/>
                    <a:gd fmla="*/ 2 w 9" name="T24"/>
                    <a:gd fmla="*/ 4 h 7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7" w="9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2" y="7"/>
                      </a:lnTo>
                      <a:lnTo>
                        <a:pt x="5" y="7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5" y="4"/>
                      </a:lnTo>
                      <a:lnTo>
                        <a:pt x="2" y="4"/>
                      </a:lnTo>
                      <a:lnTo>
                        <a:pt x="5" y="4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2" name="Freeform 2154"/>
                <p:cNvSpPr/>
                <p:nvPr/>
              </p:nvSpPr>
              <p:spPr bwMode="auto">
                <a:xfrm>
                  <a:off x="1677" y="4165"/>
                  <a:ext cx="9" cy="8"/>
                </a:xfrm>
                <a:custGeom>
                  <a:gdLst>
                    <a:gd fmla="*/ 2 w 9" name="T0"/>
                    <a:gd fmla="*/ 3 h 8" name="T1"/>
                    <a:gd fmla="*/ 2 w 9" name="T2"/>
                    <a:gd fmla="*/ 3 h 8" name="T3"/>
                    <a:gd fmla="*/ 2 w 9" name="T4"/>
                    <a:gd fmla="*/ 0 h 8" name="T5"/>
                    <a:gd fmla="*/ 5 w 9" name="T6"/>
                    <a:gd fmla="*/ 0 h 8" name="T7"/>
                    <a:gd fmla="*/ 9 w 9" name="T8"/>
                    <a:gd fmla="*/ 8 h 8" name="T9"/>
                    <a:gd fmla="*/ 9 w 9" name="T10"/>
                    <a:gd fmla="*/ 8 h 8" name="T11"/>
                    <a:gd fmla="*/ 5 w 9" name="T12"/>
                    <a:gd fmla="*/ 3 h 8" name="T13"/>
                    <a:gd fmla="*/ 2 w 9" name="T14"/>
                    <a:gd fmla="*/ 3 h 8" name="T15"/>
                    <a:gd fmla="*/ 5 w 9" name="T16"/>
                    <a:gd fmla="*/ 3 h 8" name="T17"/>
                    <a:gd fmla="*/ 2 w 9" name="T18"/>
                    <a:gd fmla="*/ 5 h 8" name="T19"/>
                    <a:gd fmla="*/ 0 w 9" name="T20"/>
                    <a:gd fmla="*/ 5 h 8" name="T21"/>
                    <a:gd fmla="*/ 0 w 9" name="T22"/>
                    <a:gd fmla="*/ 3 h 8" name="T23"/>
                    <a:gd fmla="*/ 2 w 9" name="T24"/>
                    <a:gd fmla="*/ 3 h 8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8" w="9">
                      <a:moveTo>
                        <a:pt x="2" y="3"/>
                      </a:move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5" y="3"/>
                      </a:lnTo>
                      <a:lnTo>
                        <a:pt x="2" y="3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3" name="Rectangle 2155"/>
                <p:cNvSpPr>
                  <a:spLocks noChangeArrowheads="1"/>
                </p:cNvSpPr>
                <p:nvPr/>
              </p:nvSpPr>
              <p:spPr bwMode="auto">
                <a:xfrm>
                  <a:off x="1646" y="4165"/>
                  <a:ext cx="3" cy="15"/>
                </a:xfrm>
                <a:prstGeom prst="rect">
                  <a:avLst/>
                </a:pr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4" name="Rectangle 2156"/>
                <p:cNvSpPr>
                  <a:spLocks noChangeArrowheads="1"/>
                </p:cNvSpPr>
                <p:nvPr/>
              </p:nvSpPr>
              <p:spPr bwMode="auto">
                <a:xfrm>
                  <a:off x="1642" y="4168"/>
                  <a:ext cx="11" cy="9"/>
                </a:xfrm>
                <a:prstGeom prst="rect">
                  <a:avLst/>
                </a:pr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5" name="Freeform 2157"/>
                <p:cNvSpPr/>
                <p:nvPr/>
              </p:nvSpPr>
              <p:spPr bwMode="auto">
                <a:xfrm>
                  <a:off x="1606" y="4484"/>
                  <a:ext cx="85" cy="60"/>
                </a:xfrm>
                <a:custGeom>
                  <a:gdLst>
                    <a:gd fmla="*/ 28 w 85" name="T0"/>
                    <a:gd fmla="*/ 0 h 60" name="T1"/>
                    <a:gd fmla="*/ 0 w 85" name="T2"/>
                    <a:gd fmla="*/ 17 h 60" name="T3"/>
                    <a:gd fmla="*/ 0 w 85" name="T4"/>
                    <a:gd fmla="*/ 46 h 60" name="T5"/>
                    <a:gd fmla="*/ 28 w 85" name="T6"/>
                    <a:gd fmla="*/ 60 h 60" name="T7"/>
                    <a:gd fmla="*/ 57 w 85" name="T8"/>
                    <a:gd fmla="*/ 60 h 60" name="T9"/>
                    <a:gd fmla="*/ 85 w 85" name="T10"/>
                    <a:gd fmla="*/ 46 h 60" name="T11"/>
                    <a:gd fmla="*/ 85 w 85" name="T12"/>
                    <a:gd fmla="*/ 17 h 60" name="T13"/>
                    <a:gd fmla="*/ 57 w 85" name="T14"/>
                    <a:gd fmla="*/ 0 h 60" name="T15"/>
                    <a:gd fmla="*/ 28 w 85" name="T16"/>
                    <a:gd fmla="*/ 0 h 6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0" w="85">
                      <a:moveTo>
                        <a:pt x="28" y="0"/>
                      </a:moveTo>
                      <a:lnTo>
                        <a:pt x="0" y="17"/>
                      </a:lnTo>
                      <a:lnTo>
                        <a:pt x="0" y="46"/>
                      </a:lnTo>
                      <a:lnTo>
                        <a:pt x="28" y="60"/>
                      </a:lnTo>
                      <a:lnTo>
                        <a:pt x="57" y="60"/>
                      </a:lnTo>
                      <a:lnTo>
                        <a:pt x="85" y="46"/>
                      </a:lnTo>
                      <a:lnTo>
                        <a:pt x="85" y="17"/>
                      </a:lnTo>
                      <a:lnTo>
                        <a:pt x="5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6" name="Freeform 2158"/>
                <p:cNvSpPr/>
                <p:nvPr/>
              </p:nvSpPr>
              <p:spPr bwMode="auto">
                <a:xfrm>
                  <a:off x="1606" y="4484"/>
                  <a:ext cx="85" cy="60"/>
                </a:xfrm>
                <a:custGeom>
                  <a:gdLst>
                    <a:gd fmla="*/ 28 w 85" name="T0"/>
                    <a:gd fmla="*/ 0 h 60" name="T1"/>
                    <a:gd fmla="*/ 0 w 85" name="T2"/>
                    <a:gd fmla="*/ 17 h 60" name="T3"/>
                    <a:gd fmla="*/ 0 w 85" name="T4"/>
                    <a:gd fmla="*/ 46 h 60" name="T5"/>
                    <a:gd fmla="*/ 28 w 85" name="T6"/>
                    <a:gd fmla="*/ 60 h 60" name="T7"/>
                    <a:gd fmla="*/ 57 w 85" name="T8"/>
                    <a:gd fmla="*/ 60 h 60" name="T9"/>
                    <a:gd fmla="*/ 85 w 85" name="T10"/>
                    <a:gd fmla="*/ 46 h 60" name="T11"/>
                    <a:gd fmla="*/ 85 w 85" name="T12"/>
                    <a:gd fmla="*/ 17 h 60" name="T13"/>
                    <a:gd fmla="*/ 57 w 85" name="T14"/>
                    <a:gd fmla="*/ 0 h 60" name="T15"/>
                    <a:gd fmla="*/ 28 w 85" name="T16"/>
                    <a:gd fmla="*/ 0 h 6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60" w="85">
                      <a:moveTo>
                        <a:pt x="28" y="0"/>
                      </a:moveTo>
                      <a:lnTo>
                        <a:pt x="0" y="17"/>
                      </a:lnTo>
                      <a:lnTo>
                        <a:pt x="0" y="46"/>
                      </a:lnTo>
                      <a:lnTo>
                        <a:pt x="28" y="60"/>
                      </a:lnTo>
                      <a:lnTo>
                        <a:pt x="57" y="60"/>
                      </a:lnTo>
                      <a:lnTo>
                        <a:pt x="85" y="46"/>
                      </a:lnTo>
                      <a:lnTo>
                        <a:pt x="85" y="17"/>
                      </a:lnTo>
                      <a:lnTo>
                        <a:pt x="5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7" name="Freeform 2159"/>
                <p:cNvSpPr/>
                <p:nvPr/>
              </p:nvSpPr>
              <p:spPr bwMode="auto">
                <a:xfrm>
                  <a:off x="1616" y="4499"/>
                  <a:ext cx="7" cy="9"/>
                </a:xfrm>
                <a:custGeom>
                  <a:gdLst>
                    <a:gd fmla="*/ 0 w 7" name="T0"/>
                    <a:gd fmla="*/ 9 h 9" name="T1"/>
                    <a:gd fmla="*/ 2 w 7" name="T2"/>
                    <a:gd fmla="*/ 9 h 9" name="T3"/>
                    <a:gd fmla="*/ 2 w 7" name="T4"/>
                    <a:gd fmla="*/ 5 h 9" name="T5"/>
                    <a:gd fmla="*/ 4 w 7" name="T6"/>
                    <a:gd fmla="*/ 5 h 9" name="T7"/>
                    <a:gd fmla="*/ 4 w 7" name="T8"/>
                    <a:gd fmla="*/ 9 h 9" name="T9"/>
                    <a:gd fmla="*/ 7 w 7" name="T10"/>
                    <a:gd fmla="*/ 9 h 9" name="T11"/>
                    <a:gd fmla="*/ 7 w 7" name="T12"/>
                    <a:gd fmla="*/ 0 h 9" name="T13"/>
                    <a:gd fmla="*/ 4 w 7" name="T14"/>
                    <a:gd fmla="*/ 0 h 9" name="T15"/>
                    <a:gd fmla="*/ 4 w 7" name="T16"/>
                    <a:gd fmla="*/ 5 h 9" name="T17"/>
                    <a:gd fmla="*/ 2 w 7" name="T18"/>
                    <a:gd fmla="*/ 5 h 9" name="T19"/>
                    <a:gd fmla="*/ 2 w 7" name="T20"/>
                    <a:gd fmla="*/ 0 h 9" name="T21"/>
                    <a:gd fmla="*/ 0 w 7" name="T22"/>
                    <a:gd fmla="*/ 0 h 9" name="T23"/>
                    <a:gd fmla="*/ 0 w 7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9"/>
                      </a:move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9"/>
                      </a:ln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F3B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8" name="Freeform 2160"/>
                <p:cNvSpPr/>
                <p:nvPr/>
              </p:nvSpPr>
              <p:spPr bwMode="auto">
                <a:xfrm>
                  <a:off x="1658" y="4530"/>
                  <a:ext cx="7" cy="10"/>
                </a:xfrm>
                <a:custGeom>
                  <a:gdLst>
                    <a:gd fmla="*/ 0 w 7" name="T0"/>
                    <a:gd fmla="*/ 10 h 10" name="T1"/>
                    <a:gd fmla="*/ 2 w 7" name="T2"/>
                    <a:gd fmla="*/ 10 h 10" name="T3"/>
                    <a:gd fmla="*/ 2 w 7" name="T4"/>
                    <a:gd fmla="*/ 7 h 10" name="T5"/>
                    <a:gd fmla="*/ 7 w 7" name="T6"/>
                    <a:gd fmla="*/ 7 h 10" name="T7"/>
                    <a:gd fmla="*/ 7 w 7" name="T8"/>
                    <a:gd fmla="*/ 10 h 10" name="T9"/>
                    <a:gd fmla="*/ 7 w 7" name="T10"/>
                    <a:gd fmla="*/ 10 h 10" name="T11"/>
                    <a:gd fmla="*/ 7 w 7" name="T12"/>
                    <a:gd fmla="*/ 0 h 10" name="T13"/>
                    <a:gd fmla="*/ 7 w 7" name="T14"/>
                    <a:gd fmla="*/ 0 h 10" name="T15"/>
                    <a:gd fmla="*/ 7 w 7" name="T16"/>
                    <a:gd fmla="*/ 5 h 10" name="T17"/>
                    <a:gd fmla="*/ 2 w 7" name="T18"/>
                    <a:gd fmla="*/ 5 h 10" name="T19"/>
                    <a:gd fmla="*/ 2 w 7" name="T20"/>
                    <a:gd fmla="*/ 0 h 10" name="T21"/>
                    <a:gd fmla="*/ 0 w 7" name="T22"/>
                    <a:gd fmla="*/ 0 h 10" name="T23"/>
                    <a:gd fmla="*/ 0 w 7" name="T24"/>
                    <a:gd fmla="*/ 10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7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2" y="7"/>
                      </a:lnTo>
                      <a:lnTo>
                        <a:pt x="7" y="7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5"/>
                      </a:lnTo>
                      <a:lnTo>
                        <a:pt x="2" y="5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F3B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9" name="Freeform 2161"/>
                <p:cNvSpPr/>
                <p:nvPr/>
              </p:nvSpPr>
              <p:spPr bwMode="auto">
                <a:xfrm>
                  <a:off x="1672" y="4499"/>
                  <a:ext cx="7" cy="9"/>
                </a:xfrm>
                <a:custGeom>
                  <a:gdLst>
                    <a:gd fmla="*/ 0 w 7" name="T0"/>
                    <a:gd fmla="*/ 9 h 9" name="T1"/>
                    <a:gd fmla="*/ 3 w 7" name="T2"/>
                    <a:gd fmla="*/ 9 h 9" name="T3"/>
                    <a:gd fmla="*/ 3 w 7" name="T4"/>
                    <a:gd fmla="*/ 5 h 9" name="T5"/>
                    <a:gd fmla="*/ 5 w 7" name="T6"/>
                    <a:gd fmla="*/ 5 h 9" name="T7"/>
                    <a:gd fmla="*/ 5 w 7" name="T8"/>
                    <a:gd fmla="*/ 9 h 9" name="T9"/>
                    <a:gd fmla="*/ 7 w 7" name="T10"/>
                    <a:gd fmla="*/ 9 h 9" name="T11"/>
                    <a:gd fmla="*/ 7 w 7" name="T12"/>
                    <a:gd fmla="*/ 0 h 9" name="T13"/>
                    <a:gd fmla="*/ 5 w 7" name="T14"/>
                    <a:gd fmla="*/ 0 h 9" name="T15"/>
                    <a:gd fmla="*/ 5 w 7" name="T16"/>
                    <a:gd fmla="*/ 5 h 9" name="T17"/>
                    <a:gd fmla="*/ 3 w 7" name="T18"/>
                    <a:gd fmla="*/ 5 h 9" name="T19"/>
                    <a:gd fmla="*/ 3 w 7" name="T20"/>
                    <a:gd fmla="*/ 0 h 9" name="T21"/>
                    <a:gd fmla="*/ 0 w 7" name="T22"/>
                    <a:gd fmla="*/ 0 h 9" name="T23"/>
                    <a:gd fmla="*/ 0 w 7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9"/>
                      </a:moveTo>
                      <a:lnTo>
                        <a:pt x="3" y="9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F3B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0" name="Freeform 2162"/>
                <p:cNvSpPr/>
                <p:nvPr/>
              </p:nvSpPr>
              <p:spPr bwMode="auto">
                <a:xfrm>
                  <a:off x="1672" y="4516"/>
                  <a:ext cx="7" cy="9"/>
                </a:xfrm>
                <a:custGeom>
                  <a:gdLst>
                    <a:gd fmla="*/ 0 w 7" name="T0"/>
                    <a:gd fmla="*/ 9 h 9" name="T1"/>
                    <a:gd fmla="*/ 3 w 7" name="T2"/>
                    <a:gd fmla="*/ 9 h 9" name="T3"/>
                    <a:gd fmla="*/ 3 w 7" name="T4"/>
                    <a:gd fmla="*/ 4 h 9" name="T5"/>
                    <a:gd fmla="*/ 5 w 7" name="T6"/>
                    <a:gd fmla="*/ 4 h 9" name="T7"/>
                    <a:gd fmla="*/ 5 w 7" name="T8"/>
                    <a:gd fmla="*/ 9 h 9" name="T9"/>
                    <a:gd fmla="*/ 7 w 7" name="T10"/>
                    <a:gd fmla="*/ 9 h 9" name="T11"/>
                    <a:gd fmla="*/ 7 w 7" name="T12"/>
                    <a:gd fmla="*/ 0 h 9" name="T13"/>
                    <a:gd fmla="*/ 5 w 7" name="T14"/>
                    <a:gd fmla="*/ 0 h 9" name="T15"/>
                    <a:gd fmla="*/ 5 w 7" name="T16"/>
                    <a:gd fmla="*/ 2 h 9" name="T17"/>
                    <a:gd fmla="*/ 3 w 7" name="T18"/>
                    <a:gd fmla="*/ 2 h 9" name="T19"/>
                    <a:gd fmla="*/ 3 w 7" name="T20"/>
                    <a:gd fmla="*/ 0 h 9" name="T21"/>
                    <a:gd fmla="*/ 0 w 7" name="T22"/>
                    <a:gd fmla="*/ 0 h 9" name="T23"/>
                    <a:gd fmla="*/ 0 w 7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9"/>
                      </a:moveTo>
                      <a:lnTo>
                        <a:pt x="3" y="9"/>
                      </a:ln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F3B1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1" name="Freeform 2163"/>
                <p:cNvSpPr/>
                <p:nvPr/>
              </p:nvSpPr>
              <p:spPr bwMode="auto">
                <a:xfrm>
                  <a:off x="1649" y="4516"/>
                  <a:ext cx="40" cy="28"/>
                </a:xfrm>
                <a:custGeom>
                  <a:gdLst>
                    <a:gd fmla="*/ 0 w 40" name="T0"/>
                    <a:gd fmla="*/ 28 h 28" name="T1"/>
                    <a:gd fmla="*/ 0 w 40" name="T2"/>
                    <a:gd fmla="*/ 0 h 28" name="T3"/>
                    <a:gd fmla="*/ 40 w 40" name="T4"/>
                    <a:gd fmla="*/ 0 h 28" name="T5"/>
                    <a:gd fmla="*/ 40 w 40" name="T6"/>
                    <a:gd fmla="*/ 12 h 28" name="T7"/>
                    <a:gd fmla="*/ 11 w 40" name="T8"/>
                    <a:gd fmla="*/ 28 h 28" name="T9"/>
                    <a:gd fmla="*/ 0 w 40" name="T10"/>
                    <a:gd fmla="*/ 28 h 2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" w="40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40" y="0"/>
                      </a:lnTo>
                      <a:lnTo>
                        <a:pt x="40" y="12"/>
                      </a:lnTo>
                      <a:lnTo>
                        <a:pt x="11" y="28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2" name="Freeform 2164"/>
                <p:cNvSpPr/>
                <p:nvPr/>
              </p:nvSpPr>
              <p:spPr bwMode="auto">
                <a:xfrm>
                  <a:off x="1606" y="4484"/>
                  <a:ext cx="43" cy="32"/>
                </a:xfrm>
                <a:custGeom>
                  <a:gdLst>
                    <a:gd fmla="*/ 43 w 43" name="T0"/>
                    <a:gd fmla="*/ 0 h 32" name="T1"/>
                    <a:gd fmla="*/ 43 w 43" name="T2"/>
                    <a:gd fmla="*/ 32 h 32" name="T3"/>
                    <a:gd fmla="*/ 0 w 43" name="T4"/>
                    <a:gd fmla="*/ 32 h 32" name="T5"/>
                    <a:gd fmla="*/ 0 w 43" name="T6"/>
                    <a:gd fmla="*/ 17 h 32" name="T7"/>
                    <a:gd fmla="*/ 28 w 43" name="T8"/>
                    <a:gd fmla="*/ 0 h 32" name="T9"/>
                    <a:gd fmla="*/ 43 w 43" name="T10"/>
                    <a:gd fmla="*/ 0 h 3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2" w="43">
                      <a:moveTo>
                        <a:pt x="43" y="0"/>
                      </a:moveTo>
                      <a:lnTo>
                        <a:pt x="43" y="32"/>
                      </a:lnTo>
                      <a:lnTo>
                        <a:pt x="0" y="32"/>
                      </a:lnTo>
                      <a:lnTo>
                        <a:pt x="0" y="17"/>
                      </a:lnTo>
                      <a:lnTo>
                        <a:pt x="28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3" name="Freeform 2165"/>
                <p:cNvSpPr/>
                <p:nvPr/>
              </p:nvSpPr>
              <p:spPr bwMode="auto">
                <a:xfrm>
                  <a:off x="1649" y="4484"/>
                  <a:ext cx="40" cy="32"/>
                </a:xfrm>
                <a:custGeom>
                  <a:gdLst>
                    <a:gd fmla="*/ 0 w 40" name="T0"/>
                    <a:gd fmla="*/ 0 h 32" name="T1"/>
                    <a:gd fmla="*/ 0 w 40" name="T2"/>
                    <a:gd fmla="*/ 32 h 32" name="T3"/>
                    <a:gd fmla="*/ 40 w 40" name="T4"/>
                    <a:gd fmla="*/ 32 h 32" name="T5"/>
                    <a:gd fmla="*/ 40 w 40" name="T6"/>
                    <a:gd fmla="*/ 17 h 32" name="T7"/>
                    <a:gd fmla="*/ 11 w 40" name="T8"/>
                    <a:gd fmla="*/ 0 h 32" name="T9"/>
                    <a:gd fmla="*/ 0 w 40" name="T10"/>
                    <a:gd fmla="*/ 0 h 3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2" w="40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40" y="32"/>
                      </a:lnTo>
                      <a:lnTo>
                        <a:pt x="40" y="17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4" name="Freeform 2166"/>
                <p:cNvSpPr/>
                <p:nvPr/>
              </p:nvSpPr>
              <p:spPr bwMode="auto">
                <a:xfrm>
                  <a:off x="1606" y="4516"/>
                  <a:ext cx="43" cy="28"/>
                </a:xfrm>
                <a:custGeom>
                  <a:gdLst>
                    <a:gd fmla="*/ 43 w 43" name="T0"/>
                    <a:gd fmla="*/ 28 h 28" name="T1"/>
                    <a:gd fmla="*/ 43 w 43" name="T2"/>
                    <a:gd fmla="*/ 0 h 28" name="T3"/>
                    <a:gd fmla="*/ 0 w 43" name="T4"/>
                    <a:gd fmla="*/ 0 h 28" name="T5"/>
                    <a:gd fmla="*/ 0 w 43" name="T6"/>
                    <a:gd fmla="*/ 12 h 28" name="T7"/>
                    <a:gd fmla="*/ 28 w 43" name="T8"/>
                    <a:gd fmla="*/ 28 h 28" name="T9"/>
                    <a:gd fmla="*/ 43 w 43" name="T10"/>
                    <a:gd fmla="*/ 28 h 2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28" w="43">
                      <a:moveTo>
                        <a:pt x="43" y="28"/>
                      </a:moveTo>
                      <a:lnTo>
                        <a:pt x="43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28" y="28"/>
                      </a:lnTo>
                      <a:lnTo>
                        <a:pt x="43" y="2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5" name="Freeform 2167"/>
                <p:cNvSpPr>
                  <a:spLocks noEditPoints="1"/>
                </p:cNvSpPr>
                <p:nvPr/>
              </p:nvSpPr>
              <p:spPr bwMode="auto">
                <a:xfrm>
                  <a:off x="1649" y="4484"/>
                  <a:ext cx="40" cy="32"/>
                </a:xfrm>
                <a:custGeom>
                  <a:gdLst>
                    <a:gd fmla="*/ 21 w 40" name="T0"/>
                    <a:gd fmla="*/ 20 h 32" name="T1"/>
                    <a:gd fmla="*/ 37 w 40" name="T2"/>
                    <a:gd fmla="*/ 20 h 32" name="T3"/>
                    <a:gd fmla="*/ 21 w 40" name="T4"/>
                    <a:gd fmla="*/ 10 h 32" name="T5"/>
                    <a:gd fmla="*/ 21 w 40" name="T6"/>
                    <a:gd fmla="*/ 20 h 32" name="T7"/>
                    <a:gd fmla="*/ 40 w 40" name="T8"/>
                    <a:gd fmla="*/ 17 h 32" name="T9"/>
                    <a:gd fmla="*/ 40 w 40" name="T10"/>
                    <a:gd fmla="*/ 32 h 32" name="T11"/>
                    <a:gd fmla="*/ 14 w 40" name="T12"/>
                    <a:gd fmla="*/ 32 h 32" name="T13"/>
                    <a:gd fmla="*/ 14 w 40" name="T14"/>
                    <a:gd fmla="*/ 20 h 32" name="T15"/>
                    <a:gd fmla="*/ 7 w 40" name="T16"/>
                    <a:gd fmla="*/ 20 h 32" name="T17"/>
                    <a:gd fmla="*/ 2 w 40" name="T18"/>
                    <a:gd fmla="*/ 17 h 32" name="T19"/>
                    <a:gd fmla="*/ 2 w 40" name="T20"/>
                    <a:gd fmla="*/ 8 h 32" name="T21"/>
                    <a:gd fmla="*/ 4 w 40" name="T22"/>
                    <a:gd fmla="*/ 3 h 32" name="T23"/>
                    <a:gd fmla="*/ 0 w 40" name="T24"/>
                    <a:gd fmla="*/ 3 h 32" name="T25"/>
                    <a:gd fmla="*/ 0 w 40" name="T26"/>
                    <a:gd fmla="*/ 17 h 32" name="T27"/>
                    <a:gd fmla="*/ 0 w 40" name="T28"/>
                    <a:gd fmla="*/ 17 h 32" name="T29"/>
                    <a:gd fmla="*/ 0 w 40" name="T30"/>
                    <a:gd fmla="*/ 0 h 32" name="T31"/>
                    <a:gd fmla="*/ 11 w 40" name="T32"/>
                    <a:gd fmla="*/ 0 h 32" name="T33"/>
                    <a:gd fmla="*/ 40 w 40" name="T34"/>
                    <a:gd fmla="*/ 17 h 32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2" w="40">
                      <a:moveTo>
                        <a:pt x="21" y="20"/>
                      </a:moveTo>
                      <a:lnTo>
                        <a:pt x="37" y="20"/>
                      </a:lnTo>
                      <a:lnTo>
                        <a:pt x="21" y="10"/>
                      </a:lnTo>
                      <a:lnTo>
                        <a:pt x="21" y="20"/>
                      </a:lnTo>
                      <a:close/>
                      <a:moveTo>
                        <a:pt x="40" y="17"/>
                      </a:moveTo>
                      <a:lnTo>
                        <a:pt x="40" y="32"/>
                      </a:lnTo>
                      <a:lnTo>
                        <a:pt x="14" y="32"/>
                      </a:lnTo>
                      <a:lnTo>
                        <a:pt x="14" y="20"/>
                      </a:lnTo>
                      <a:lnTo>
                        <a:pt x="7" y="20"/>
                      </a:lnTo>
                      <a:lnTo>
                        <a:pt x="2" y="17"/>
                      </a:lnTo>
                      <a:lnTo>
                        <a:pt x="2" y="8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40" y="17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6" name="Freeform 2168"/>
                <p:cNvSpPr>
                  <a:spLocks noEditPoints="1"/>
                </p:cNvSpPr>
                <p:nvPr/>
              </p:nvSpPr>
              <p:spPr bwMode="auto">
                <a:xfrm>
                  <a:off x="1649" y="4484"/>
                  <a:ext cx="40" cy="32"/>
                </a:xfrm>
                <a:custGeom>
                  <a:gdLst>
                    <a:gd fmla="*/ 21 w 40" name="T0"/>
                    <a:gd fmla="*/ 20 h 32" name="T1"/>
                    <a:gd fmla="*/ 37 w 40" name="T2"/>
                    <a:gd fmla="*/ 20 h 32" name="T3"/>
                    <a:gd fmla="*/ 21 w 40" name="T4"/>
                    <a:gd fmla="*/ 10 h 32" name="T5"/>
                    <a:gd fmla="*/ 21 w 40" name="T6"/>
                    <a:gd fmla="*/ 20 h 32" name="T7"/>
                    <a:gd fmla="*/ 40 w 40" name="T8"/>
                    <a:gd fmla="*/ 17 h 32" name="T9"/>
                    <a:gd fmla="*/ 40 w 40" name="T10"/>
                    <a:gd fmla="*/ 32 h 32" name="T11"/>
                    <a:gd fmla="*/ 14 w 40" name="T12"/>
                    <a:gd fmla="*/ 32 h 32" name="T13"/>
                    <a:gd fmla="*/ 14 w 40" name="T14"/>
                    <a:gd fmla="*/ 20 h 32" name="T15"/>
                    <a:gd fmla="*/ 7 w 40" name="T16"/>
                    <a:gd fmla="*/ 20 h 32" name="T17"/>
                    <a:gd fmla="*/ 2 w 40" name="T18"/>
                    <a:gd fmla="*/ 17 h 32" name="T19"/>
                    <a:gd fmla="*/ 2 w 40" name="T20"/>
                    <a:gd fmla="*/ 8 h 32" name="T21"/>
                    <a:gd fmla="*/ 4 w 40" name="T22"/>
                    <a:gd fmla="*/ 3 h 32" name="T23"/>
                    <a:gd fmla="*/ 0 w 40" name="T24"/>
                    <a:gd fmla="*/ 3 h 32" name="T25"/>
                    <a:gd fmla="*/ 0 w 40" name="T26"/>
                    <a:gd fmla="*/ 17 h 32" name="T27"/>
                    <a:gd fmla="*/ 0 w 40" name="T28"/>
                    <a:gd fmla="*/ 17 h 32" name="T29"/>
                    <a:gd fmla="*/ 0 w 40" name="T30"/>
                    <a:gd fmla="*/ 0 h 32" name="T31"/>
                    <a:gd fmla="*/ 11 w 40" name="T32"/>
                    <a:gd fmla="*/ 0 h 32" name="T33"/>
                    <a:gd fmla="*/ 40 w 40" name="T34"/>
                    <a:gd fmla="*/ 17 h 32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2" w="40">
                      <a:moveTo>
                        <a:pt x="21" y="20"/>
                      </a:moveTo>
                      <a:lnTo>
                        <a:pt x="37" y="20"/>
                      </a:lnTo>
                      <a:lnTo>
                        <a:pt x="21" y="10"/>
                      </a:lnTo>
                      <a:lnTo>
                        <a:pt x="21" y="20"/>
                      </a:lnTo>
                      <a:close/>
                      <a:moveTo>
                        <a:pt x="40" y="17"/>
                      </a:moveTo>
                      <a:lnTo>
                        <a:pt x="40" y="32"/>
                      </a:lnTo>
                      <a:lnTo>
                        <a:pt x="14" y="32"/>
                      </a:lnTo>
                      <a:lnTo>
                        <a:pt x="14" y="20"/>
                      </a:lnTo>
                      <a:lnTo>
                        <a:pt x="7" y="20"/>
                      </a:lnTo>
                      <a:lnTo>
                        <a:pt x="2" y="17"/>
                      </a:lnTo>
                      <a:lnTo>
                        <a:pt x="2" y="8"/>
                      </a:lnTo>
                      <a:lnTo>
                        <a:pt x="4" y="3"/>
                      </a:lnTo>
                      <a:lnTo>
                        <a:pt x="0" y="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40" y="17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7" name="Freeform 2169"/>
                <p:cNvSpPr/>
                <p:nvPr/>
              </p:nvSpPr>
              <p:spPr bwMode="auto">
                <a:xfrm>
                  <a:off x="1634" y="4501"/>
                  <a:ext cx="26" cy="29"/>
                </a:xfrm>
                <a:custGeom>
                  <a:gdLst>
                    <a:gd fmla="*/ 0 w 26" name="T0"/>
                    <a:gd fmla="*/ 5 h 29" name="T1"/>
                    <a:gd fmla="*/ 0 w 26" name="T2"/>
                    <a:gd fmla="*/ 22 h 29" name="T3"/>
                    <a:gd fmla="*/ 3 w 26" name="T4"/>
                    <a:gd fmla="*/ 22 h 29" name="T5"/>
                    <a:gd fmla="*/ 15 w 26" name="T6"/>
                    <a:gd fmla="*/ 29 h 29" name="T7"/>
                    <a:gd fmla="*/ 22 w 26" name="T8"/>
                    <a:gd fmla="*/ 22 h 29" name="T9"/>
                    <a:gd fmla="*/ 26 w 26" name="T10"/>
                    <a:gd fmla="*/ 22 h 29" name="T11"/>
                    <a:gd fmla="*/ 26 w 26" name="T12"/>
                    <a:gd fmla="*/ 5 h 29" name="T13"/>
                    <a:gd fmla="*/ 22 w 26" name="T14"/>
                    <a:gd fmla="*/ 5 h 29" name="T15"/>
                    <a:gd fmla="*/ 15 w 26" name="T16"/>
                    <a:gd fmla="*/ 0 h 29" name="T17"/>
                    <a:gd fmla="*/ 3 w 26" name="T18"/>
                    <a:gd fmla="*/ 5 h 29" name="T19"/>
                    <a:gd fmla="*/ 0 w 26" name="T20"/>
                    <a:gd fmla="*/ 5 h 2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8" w="26">
                      <a:moveTo>
                        <a:pt x="0" y="5"/>
                      </a:moveTo>
                      <a:lnTo>
                        <a:pt x="0" y="22"/>
                      </a:lnTo>
                      <a:lnTo>
                        <a:pt x="3" y="22"/>
                      </a:lnTo>
                      <a:lnTo>
                        <a:pt x="15" y="29"/>
                      </a:lnTo>
                      <a:lnTo>
                        <a:pt x="22" y="22"/>
                      </a:lnTo>
                      <a:lnTo>
                        <a:pt x="26" y="22"/>
                      </a:lnTo>
                      <a:lnTo>
                        <a:pt x="26" y="5"/>
                      </a:lnTo>
                      <a:lnTo>
                        <a:pt x="22" y="5"/>
                      </a:lnTo>
                      <a:lnTo>
                        <a:pt x="15" y="0"/>
                      </a:lnTo>
                      <a:lnTo>
                        <a:pt x="3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8" name="Freeform 2170"/>
                <p:cNvSpPr>
                  <a:spLocks noEditPoints="1"/>
                </p:cNvSpPr>
                <p:nvPr/>
              </p:nvSpPr>
              <p:spPr bwMode="auto">
                <a:xfrm>
                  <a:off x="1606" y="4516"/>
                  <a:ext cx="43" cy="28"/>
                </a:xfrm>
                <a:custGeom>
                  <a:gdLst>
                    <a:gd fmla="*/ 19 w 43" name="T0"/>
                    <a:gd fmla="*/ 12 h 28" name="T1"/>
                    <a:gd fmla="*/ 2 w 43" name="T2"/>
                    <a:gd fmla="*/ 12 h 28" name="T3"/>
                    <a:gd fmla="*/ 19 w 43" name="T4"/>
                    <a:gd fmla="*/ 19 h 28" name="T5"/>
                    <a:gd fmla="*/ 19 w 43" name="T6"/>
                    <a:gd fmla="*/ 12 h 28" name="T7"/>
                    <a:gd fmla="*/ 0 w 43" name="T8"/>
                    <a:gd fmla="*/ 12 h 28" name="T9"/>
                    <a:gd fmla="*/ 0 w 43" name="T10"/>
                    <a:gd fmla="*/ 0 h 28" name="T11"/>
                    <a:gd fmla="*/ 26 w 43" name="T12"/>
                    <a:gd fmla="*/ 0 h 28" name="T13"/>
                    <a:gd fmla="*/ 26 w 43" name="T14"/>
                    <a:gd fmla="*/ 9 h 28" name="T15"/>
                    <a:gd fmla="*/ 31 w 43" name="T16"/>
                    <a:gd fmla="*/ 9 h 28" name="T17"/>
                    <a:gd fmla="*/ 38 w 43" name="T18"/>
                    <a:gd fmla="*/ 14 h 28" name="T19"/>
                    <a:gd fmla="*/ 38 w 43" name="T20"/>
                    <a:gd fmla="*/ 24 h 28" name="T21"/>
                    <a:gd fmla="*/ 36 w 43" name="T22"/>
                    <a:gd fmla="*/ 26 h 28" name="T23"/>
                    <a:gd fmla="*/ 40 w 43" name="T24"/>
                    <a:gd fmla="*/ 26 h 28" name="T25"/>
                    <a:gd fmla="*/ 40 w 43" name="T26"/>
                    <a:gd fmla="*/ 14 h 28" name="T27"/>
                    <a:gd fmla="*/ 43 w 43" name="T28"/>
                    <a:gd fmla="*/ 14 h 28" name="T29"/>
                    <a:gd fmla="*/ 43 w 43" name="T30"/>
                    <a:gd fmla="*/ 28 h 28" name="T31"/>
                    <a:gd fmla="*/ 28 w 43" name="T32"/>
                    <a:gd fmla="*/ 28 h 28" name="T33"/>
                    <a:gd fmla="*/ 0 w 43" name="T34"/>
                    <a:gd fmla="*/ 12 h 2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8" w="43">
                      <a:moveTo>
                        <a:pt x="19" y="12"/>
                      </a:moveTo>
                      <a:lnTo>
                        <a:pt x="2" y="12"/>
                      </a:lnTo>
                      <a:lnTo>
                        <a:pt x="19" y="19"/>
                      </a:lnTo>
                      <a:lnTo>
                        <a:pt x="19" y="12"/>
                      </a:lnTo>
                      <a:close/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31" y="9"/>
                      </a:lnTo>
                      <a:lnTo>
                        <a:pt x="38" y="14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40" y="26"/>
                      </a:lnTo>
                      <a:lnTo>
                        <a:pt x="40" y="14"/>
                      </a:lnTo>
                      <a:lnTo>
                        <a:pt x="43" y="14"/>
                      </a:lnTo>
                      <a:lnTo>
                        <a:pt x="43" y="28"/>
                      </a:lnTo>
                      <a:lnTo>
                        <a:pt x="28" y="2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49" name="Freeform 2171"/>
                <p:cNvSpPr>
                  <a:spLocks noEditPoints="1"/>
                </p:cNvSpPr>
                <p:nvPr/>
              </p:nvSpPr>
              <p:spPr bwMode="auto">
                <a:xfrm>
                  <a:off x="1606" y="4516"/>
                  <a:ext cx="43" cy="28"/>
                </a:xfrm>
                <a:custGeom>
                  <a:gdLst>
                    <a:gd fmla="*/ 19 w 43" name="T0"/>
                    <a:gd fmla="*/ 12 h 28" name="T1"/>
                    <a:gd fmla="*/ 2 w 43" name="T2"/>
                    <a:gd fmla="*/ 12 h 28" name="T3"/>
                    <a:gd fmla="*/ 19 w 43" name="T4"/>
                    <a:gd fmla="*/ 19 h 28" name="T5"/>
                    <a:gd fmla="*/ 19 w 43" name="T6"/>
                    <a:gd fmla="*/ 12 h 28" name="T7"/>
                    <a:gd fmla="*/ 0 w 43" name="T8"/>
                    <a:gd fmla="*/ 12 h 28" name="T9"/>
                    <a:gd fmla="*/ 0 w 43" name="T10"/>
                    <a:gd fmla="*/ 0 h 28" name="T11"/>
                    <a:gd fmla="*/ 26 w 43" name="T12"/>
                    <a:gd fmla="*/ 0 h 28" name="T13"/>
                    <a:gd fmla="*/ 26 w 43" name="T14"/>
                    <a:gd fmla="*/ 9 h 28" name="T15"/>
                    <a:gd fmla="*/ 31 w 43" name="T16"/>
                    <a:gd fmla="*/ 9 h 28" name="T17"/>
                    <a:gd fmla="*/ 38 w 43" name="T18"/>
                    <a:gd fmla="*/ 14 h 28" name="T19"/>
                    <a:gd fmla="*/ 38 w 43" name="T20"/>
                    <a:gd fmla="*/ 24 h 28" name="T21"/>
                    <a:gd fmla="*/ 36 w 43" name="T22"/>
                    <a:gd fmla="*/ 26 h 28" name="T23"/>
                    <a:gd fmla="*/ 40 w 43" name="T24"/>
                    <a:gd fmla="*/ 26 h 28" name="T25"/>
                    <a:gd fmla="*/ 40 w 43" name="T26"/>
                    <a:gd fmla="*/ 14 h 28" name="T27"/>
                    <a:gd fmla="*/ 43 w 43" name="T28"/>
                    <a:gd fmla="*/ 14 h 28" name="T29"/>
                    <a:gd fmla="*/ 43 w 43" name="T30"/>
                    <a:gd fmla="*/ 28 h 28" name="T31"/>
                    <a:gd fmla="*/ 28 w 43" name="T32"/>
                    <a:gd fmla="*/ 28 h 28" name="T33"/>
                    <a:gd fmla="*/ 0 w 43" name="T34"/>
                    <a:gd fmla="*/ 12 h 2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8" w="43">
                      <a:moveTo>
                        <a:pt x="19" y="12"/>
                      </a:moveTo>
                      <a:lnTo>
                        <a:pt x="2" y="12"/>
                      </a:lnTo>
                      <a:lnTo>
                        <a:pt x="19" y="19"/>
                      </a:lnTo>
                      <a:lnTo>
                        <a:pt x="19" y="12"/>
                      </a:lnTo>
                      <a:close/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26" y="9"/>
                      </a:lnTo>
                      <a:lnTo>
                        <a:pt x="31" y="9"/>
                      </a:lnTo>
                      <a:lnTo>
                        <a:pt x="38" y="14"/>
                      </a:lnTo>
                      <a:lnTo>
                        <a:pt x="38" y="24"/>
                      </a:lnTo>
                      <a:lnTo>
                        <a:pt x="36" y="26"/>
                      </a:lnTo>
                      <a:lnTo>
                        <a:pt x="40" y="26"/>
                      </a:lnTo>
                      <a:lnTo>
                        <a:pt x="40" y="14"/>
                      </a:lnTo>
                      <a:lnTo>
                        <a:pt x="43" y="14"/>
                      </a:lnTo>
                      <a:lnTo>
                        <a:pt x="43" y="28"/>
                      </a:lnTo>
                      <a:lnTo>
                        <a:pt x="28" y="2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0" name="Freeform 2172"/>
                <p:cNvSpPr>
                  <a:spLocks noEditPoints="1"/>
                </p:cNvSpPr>
                <p:nvPr/>
              </p:nvSpPr>
              <p:spPr bwMode="auto">
                <a:xfrm>
                  <a:off x="1606" y="4484"/>
                  <a:ext cx="43" cy="32"/>
                </a:xfrm>
                <a:custGeom>
                  <a:gdLst>
                    <a:gd fmla="*/ 19 w 43" name="T0"/>
                    <a:gd fmla="*/ 20 h 32" name="T1"/>
                    <a:gd fmla="*/ 2 w 43" name="T2"/>
                    <a:gd fmla="*/ 20 h 32" name="T3"/>
                    <a:gd fmla="*/ 19 w 43" name="T4"/>
                    <a:gd fmla="*/ 10 h 32" name="T5"/>
                    <a:gd fmla="*/ 19 w 43" name="T6"/>
                    <a:gd fmla="*/ 20 h 32" name="T7"/>
                    <a:gd fmla="*/ 0 w 43" name="T8"/>
                    <a:gd fmla="*/ 17 h 32" name="T9"/>
                    <a:gd fmla="*/ 0 w 43" name="T10"/>
                    <a:gd fmla="*/ 32 h 32" name="T11"/>
                    <a:gd fmla="*/ 26 w 43" name="T12"/>
                    <a:gd fmla="*/ 32 h 32" name="T13"/>
                    <a:gd fmla="*/ 26 w 43" name="T14"/>
                    <a:gd fmla="*/ 20 h 32" name="T15"/>
                    <a:gd fmla="*/ 31 w 43" name="T16"/>
                    <a:gd fmla="*/ 20 h 32" name="T17"/>
                    <a:gd fmla="*/ 38 w 43" name="T18"/>
                    <a:gd fmla="*/ 17 h 32" name="T19"/>
                    <a:gd fmla="*/ 38 w 43" name="T20"/>
                    <a:gd fmla="*/ 8 h 32" name="T21"/>
                    <a:gd fmla="*/ 36 w 43" name="T22"/>
                    <a:gd fmla="*/ 3 h 32" name="T23"/>
                    <a:gd fmla="*/ 40 w 43" name="T24"/>
                    <a:gd fmla="*/ 3 h 32" name="T25"/>
                    <a:gd fmla="*/ 40 w 43" name="T26"/>
                    <a:gd fmla="*/ 17 h 32" name="T27"/>
                    <a:gd fmla="*/ 43 w 43" name="T28"/>
                    <a:gd fmla="*/ 17 h 32" name="T29"/>
                    <a:gd fmla="*/ 43 w 43" name="T30"/>
                    <a:gd fmla="*/ 0 h 32" name="T31"/>
                    <a:gd fmla="*/ 28 w 43" name="T32"/>
                    <a:gd fmla="*/ 0 h 32" name="T33"/>
                    <a:gd fmla="*/ 0 w 43" name="T34"/>
                    <a:gd fmla="*/ 17 h 32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2" w="43">
                      <a:moveTo>
                        <a:pt x="19" y="20"/>
                      </a:moveTo>
                      <a:lnTo>
                        <a:pt x="2" y="20"/>
                      </a:lnTo>
                      <a:lnTo>
                        <a:pt x="19" y="10"/>
                      </a:lnTo>
                      <a:lnTo>
                        <a:pt x="19" y="20"/>
                      </a:lnTo>
                      <a:close/>
                      <a:moveTo>
                        <a:pt x="0" y="17"/>
                      </a:moveTo>
                      <a:lnTo>
                        <a:pt x="0" y="32"/>
                      </a:lnTo>
                      <a:lnTo>
                        <a:pt x="26" y="32"/>
                      </a:lnTo>
                      <a:lnTo>
                        <a:pt x="26" y="20"/>
                      </a:lnTo>
                      <a:lnTo>
                        <a:pt x="31" y="20"/>
                      </a:lnTo>
                      <a:lnTo>
                        <a:pt x="38" y="17"/>
                      </a:lnTo>
                      <a:lnTo>
                        <a:pt x="38" y="8"/>
                      </a:lnTo>
                      <a:lnTo>
                        <a:pt x="36" y="3"/>
                      </a:lnTo>
                      <a:lnTo>
                        <a:pt x="40" y="3"/>
                      </a:lnTo>
                      <a:lnTo>
                        <a:pt x="40" y="17"/>
                      </a:lnTo>
                      <a:lnTo>
                        <a:pt x="43" y="17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1" name="Freeform 2173"/>
                <p:cNvSpPr>
                  <a:spLocks noEditPoints="1"/>
                </p:cNvSpPr>
                <p:nvPr/>
              </p:nvSpPr>
              <p:spPr bwMode="auto">
                <a:xfrm>
                  <a:off x="1606" y="4484"/>
                  <a:ext cx="43" cy="32"/>
                </a:xfrm>
                <a:custGeom>
                  <a:gdLst>
                    <a:gd fmla="*/ 19 w 43" name="T0"/>
                    <a:gd fmla="*/ 20 h 32" name="T1"/>
                    <a:gd fmla="*/ 2 w 43" name="T2"/>
                    <a:gd fmla="*/ 20 h 32" name="T3"/>
                    <a:gd fmla="*/ 19 w 43" name="T4"/>
                    <a:gd fmla="*/ 10 h 32" name="T5"/>
                    <a:gd fmla="*/ 19 w 43" name="T6"/>
                    <a:gd fmla="*/ 20 h 32" name="T7"/>
                    <a:gd fmla="*/ 0 w 43" name="T8"/>
                    <a:gd fmla="*/ 17 h 32" name="T9"/>
                    <a:gd fmla="*/ 0 w 43" name="T10"/>
                    <a:gd fmla="*/ 32 h 32" name="T11"/>
                    <a:gd fmla="*/ 26 w 43" name="T12"/>
                    <a:gd fmla="*/ 32 h 32" name="T13"/>
                    <a:gd fmla="*/ 26 w 43" name="T14"/>
                    <a:gd fmla="*/ 20 h 32" name="T15"/>
                    <a:gd fmla="*/ 31 w 43" name="T16"/>
                    <a:gd fmla="*/ 20 h 32" name="T17"/>
                    <a:gd fmla="*/ 38 w 43" name="T18"/>
                    <a:gd fmla="*/ 17 h 32" name="T19"/>
                    <a:gd fmla="*/ 38 w 43" name="T20"/>
                    <a:gd fmla="*/ 8 h 32" name="T21"/>
                    <a:gd fmla="*/ 36 w 43" name="T22"/>
                    <a:gd fmla="*/ 3 h 32" name="T23"/>
                    <a:gd fmla="*/ 40 w 43" name="T24"/>
                    <a:gd fmla="*/ 3 h 32" name="T25"/>
                    <a:gd fmla="*/ 40 w 43" name="T26"/>
                    <a:gd fmla="*/ 17 h 32" name="T27"/>
                    <a:gd fmla="*/ 43 w 43" name="T28"/>
                    <a:gd fmla="*/ 17 h 32" name="T29"/>
                    <a:gd fmla="*/ 43 w 43" name="T30"/>
                    <a:gd fmla="*/ 0 h 32" name="T31"/>
                    <a:gd fmla="*/ 28 w 43" name="T32"/>
                    <a:gd fmla="*/ 0 h 32" name="T33"/>
                    <a:gd fmla="*/ 0 w 43" name="T34"/>
                    <a:gd fmla="*/ 17 h 32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32" w="43">
                      <a:moveTo>
                        <a:pt x="19" y="20"/>
                      </a:moveTo>
                      <a:lnTo>
                        <a:pt x="2" y="20"/>
                      </a:lnTo>
                      <a:lnTo>
                        <a:pt x="19" y="10"/>
                      </a:lnTo>
                      <a:lnTo>
                        <a:pt x="19" y="20"/>
                      </a:lnTo>
                      <a:close/>
                      <a:moveTo>
                        <a:pt x="0" y="17"/>
                      </a:moveTo>
                      <a:lnTo>
                        <a:pt x="0" y="32"/>
                      </a:lnTo>
                      <a:lnTo>
                        <a:pt x="26" y="32"/>
                      </a:lnTo>
                      <a:lnTo>
                        <a:pt x="26" y="20"/>
                      </a:lnTo>
                      <a:lnTo>
                        <a:pt x="31" y="20"/>
                      </a:lnTo>
                      <a:lnTo>
                        <a:pt x="38" y="17"/>
                      </a:lnTo>
                      <a:lnTo>
                        <a:pt x="38" y="8"/>
                      </a:lnTo>
                      <a:lnTo>
                        <a:pt x="36" y="3"/>
                      </a:lnTo>
                      <a:lnTo>
                        <a:pt x="40" y="3"/>
                      </a:lnTo>
                      <a:lnTo>
                        <a:pt x="40" y="17"/>
                      </a:lnTo>
                      <a:lnTo>
                        <a:pt x="43" y="17"/>
                      </a:lnTo>
                      <a:lnTo>
                        <a:pt x="43" y="0"/>
                      </a:lnTo>
                      <a:lnTo>
                        <a:pt x="28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2" name="Freeform 2174"/>
                <p:cNvSpPr>
                  <a:spLocks noEditPoints="1"/>
                </p:cNvSpPr>
                <p:nvPr/>
              </p:nvSpPr>
              <p:spPr bwMode="auto">
                <a:xfrm>
                  <a:off x="1649" y="4516"/>
                  <a:ext cx="40" cy="28"/>
                </a:xfrm>
                <a:custGeom>
                  <a:gdLst>
                    <a:gd fmla="*/ 21 w 40" name="T0"/>
                    <a:gd fmla="*/ 12 h 28" name="T1"/>
                    <a:gd fmla="*/ 37 w 40" name="T2"/>
                    <a:gd fmla="*/ 12 h 28" name="T3"/>
                    <a:gd fmla="*/ 21 w 40" name="T4"/>
                    <a:gd fmla="*/ 19 h 28" name="T5"/>
                    <a:gd fmla="*/ 21 w 40" name="T6"/>
                    <a:gd fmla="*/ 12 h 28" name="T7"/>
                    <a:gd fmla="*/ 40 w 40" name="T8"/>
                    <a:gd fmla="*/ 12 h 28" name="T9"/>
                    <a:gd fmla="*/ 40 w 40" name="T10"/>
                    <a:gd fmla="*/ 0 h 28" name="T11"/>
                    <a:gd fmla="*/ 14 w 40" name="T12"/>
                    <a:gd fmla="*/ 0 h 28" name="T13"/>
                    <a:gd fmla="*/ 14 w 40" name="T14"/>
                    <a:gd fmla="*/ 9 h 28" name="T15"/>
                    <a:gd fmla="*/ 7 w 40" name="T16"/>
                    <a:gd fmla="*/ 9 h 28" name="T17"/>
                    <a:gd fmla="*/ 2 w 40" name="T18"/>
                    <a:gd fmla="*/ 14 h 28" name="T19"/>
                    <a:gd fmla="*/ 2 w 40" name="T20"/>
                    <a:gd fmla="*/ 24 h 28" name="T21"/>
                    <a:gd fmla="*/ 4 w 40" name="T22"/>
                    <a:gd fmla="*/ 26 h 28" name="T23"/>
                    <a:gd fmla="*/ 0 w 40" name="T24"/>
                    <a:gd fmla="*/ 26 h 28" name="T25"/>
                    <a:gd fmla="*/ 0 w 40" name="T26"/>
                    <a:gd fmla="*/ 14 h 28" name="T27"/>
                    <a:gd fmla="*/ 0 w 40" name="T28"/>
                    <a:gd fmla="*/ 14 h 28" name="T29"/>
                    <a:gd fmla="*/ 0 w 40" name="T30"/>
                    <a:gd fmla="*/ 28 h 28" name="T31"/>
                    <a:gd fmla="*/ 11 w 40" name="T32"/>
                    <a:gd fmla="*/ 28 h 28" name="T33"/>
                    <a:gd fmla="*/ 40 w 40" name="T34"/>
                    <a:gd fmla="*/ 12 h 2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8" w="40">
                      <a:moveTo>
                        <a:pt x="21" y="12"/>
                      </a:moveTo>
                      <a:lnTo>
                        <a:pt x="37" y="12"/>
                      </a:lnTo>
                      <a:lnTo>
                        <a:pt x="21" y="19"/>
                      </a:lnTo>
                      <a:lnTo>
                        <a:pt x="21" y="12"/>
                      </a:lnTo>
                      <a:close/>
                      <a:moveTo>
                        <a:pt x="40" y="12"/>
                      </a:moveTo>
                      <a:lnTo>
                        <a:pt x="40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lnTo>
                        <a:pt x="7" y="9"/>
                      </a:lnTo>
                      <a:lnTo>
                        <a:pt x="2" y="14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0" y="2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28"/>
                      </a:lnTo>
                      <a:lnTo>
                        <a:pt x="11" y="28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3" name="Freeform 2175"/>
                <p:cNvSpPr>
                  <a:spLocks noEditPoints="1"/>
                </p:cNvSpPr>
                <p:nvPr/>
              </p:nvSpPr>
              <p:spPr bwMode="auto">
                <a:xfrm>
                  <a:off x="1649" y="4516"/>
                  <a:ext cx="40" cy="28"/>
                </a:xfrm>
                <a:custGeom>
                  <a:gdLst>
                    <a:gd fmla="*/ 21 w 40" name="T0"/>
                    <a:gd fmla="*/ 12 h 28" name="T1"/>
                    <a:gd fmla="*/ 37 w 40" name="T2"/>
                    <a:gd fmla="*/ 12 h 28" name="T3"/>
                    <a:gd fmla="*/ 21 w 40" name="T4"/>
                    <a:gd fmla="*/ 19 h 28" name="T5"/>
                    <a:gd fmla="*/ 21 w 40" name="T6"/>
                    <a:gd fmla="*/ 12 h 28" name="T7"/>
                    <a:gd fmla="*/ 40 w 40" name="T8"/>
                    <a:gd fmla="*/ 12 h 28" name="T9"/>
                    <a:gd fmla="*/ 40 w 40" name="T10"/>
                    <a:gd fmla="*/ 0 h 28" name="T11"/>
                    <a:gd fmla="*/ 14 w 40" name="T12"/>
                    <a:gd fmla="*/ 0 h 28" name="T13"/>
                    <a:gd fmla="*/ 14 w 40" name="T14"/>
                    <a:gd fmla="*/ 9 h 28" name="T15"/>
                    <a:gd fmla="*/ 7 w 40" name="T16"/>
                    <a:gd fmla="*/ 9 h 28" name="T17"/>
                    <a:gd fmla="*/ 2 w 40" name="T18"/>
                    <a:gd fmla="*/ 14 h 28" name="T19"/>
                    <a:gd fmla="*/ 2 w 40" name="T20"/>
                    <a:gd fmla="*/ 24 h 28" name="T21"/>
                    <a:gd fmla="*/ 4 w 40" name="T22"/>
                    <a:gd fmla="*/ 26 h 28" name="T23"/>
                    <a:gd fmla="*/ 0 w 40" name="T24"/>
                    <a:gd fmla="*/ 26 h 28" name="T25"/>
                    <a:gd fmla="*/ 0 w 40" name="T26"/>
                    <a:gd fmla="*/ 14 h 28" name="T27"/>
                    <a:gd fmla="*/ 0 w 40" name="T28"/>
                    <a:gd fmla="*/ 14 h 28" name="T29"/>
                    <a:gd fmla="*/ 0 w 40" name="T30"/>
                    <a:gd fmla="*/ 28 h 28" name="T31"/>
                    <a:gd fmla="*/ 11 w 40" name="T32"/>
                    <a:gd fmla="*/ 28 h 28" name="T33"/>
                    <a:gd fmla="*/ 40 w 40" name="T34"/>
                    <a:gd fmla="*/ 12 h 28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8" w="40">
                      <a:moveTo>
                        <a:pt x="21" y="12"/>
                      </a:moveTo>
                      <a:lnTo>
                        <a:pt x="37" y="12"/>
                      </a:lnTo>
                      <a:lnTo>
                        <a:pt x="21" y="19"/>
                      </a:lnTo>
                      <a:lnTo>
                        <a:pt x="21" y="12"/>
                      </a:lnTo>
                      <a:close/>
                      <a:moveTo>
                        <a:pt x="40" y="12"/>
                      </a:moveTo>
                      <a:lnTo>
                        <a:pt x="40" y="0"/>
                      </a:lnTo>
                      <a:lnTo>
                        <a:pt x="14" y="0"/>
                      </a:lnTo>
                      <a:lnTo>
                        <a:pt x="14" y="9"/>
                      </a:lnTo>
                      <a:lnTo>
                        <a:pt x="7" y="9"/>
                      </a:lnTo>
                      <a:lnTo>
                        <a:pt x="2" y="14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0" y="2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28"/>
                      </a:lnTo>
                      <a:lnTo>
                        <a:pt x="11" y="28"/>
                      </a:lnTo>
                      <a:lnTo>
                        <a:pt x="40" y="12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4" name="Freeform 2176"/>
                <p:cNvSpPr/>
                <p:nvPr/>
              </p:nvSpPr>
              <p:spPr bwMode="auto">
                <a:xfrm>
                  <a:off x="1613" y="4516"/>
                  <a:ext cx="7" cy="9"/>
                </a:xfrm>
                <a:custGeom>
                  <a:gdLst>
                    <a:gd fmla="*/ 0 w 7" name="T0"/>
                    <a:gd fmla="*/ 9 h 9" name="T1"/>
                    <a:gd fmla="*/ 3 w 7" name="T2"/>
                    <a:gd fmla="*/ 9 h 9" name="T3"/>
                    <a:gd fmla="*/ 3 w 7" name="T4"/>
                    <a:gd fmla="*/ 4 h 9" name="T5"/>
                    <a:gd fmla="*/ 7 w 7" name="T6"/>
                    <a:gd fmla="*/ 4 h 9" name="T7"/>
                    <a:gd fmla="*/ 7 w 7" name="T8"/>
                    <a:gd fmla="*/ 9 h 9" name="T9"/>
                    <a:gd fmla="*/ 7 w 7" name="T10"/>
                    <a:gd fmla="*/ 9 h 9" name="T11"/>
                    <a:gd fmla="*/ 7 w 7" name="T12"/>
                    <a:gd fmla="*/ 0 h 9" name="T13"/>
                    <a:gd fmla="*/ 7 w 7" name="T14"/>
                    <a:gd fmla="*/ 0 h 9" name="T15"/>
                    <a:gd fmla="*/ 7 w 7" name="T16"/>
                    <a:gd fmla="*/ 4 h 9" name="T17"/>
                    <a:gd fmla="*/ 3 w 7" name="T18"/>
                    <a:gd fmla="*/ 4 h 9" name="T19"/>
                    <a:gd fmla="*/ 3 w 7" name="T20"/>
                    <a:gd fmla="*/ 0 h 9" name="T21"/>
                    <a:gd fmla="*/ 0 w 7" name="T22"/>
                    <a:gd fmla="*/ 0 h 9" name="T23"/>
                    <a:gd fmla="*/ 0 w 7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9"/>
                      </a:moveTo>
                      <a:lnTo>
                        <a:pt x="3" y="9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5" name="Freeform 2177"/>
                <p:cNvSpPr/>
                <p:nvPr/>
              </p:nvSpPr>
              <p:spPr bwMode="auto">
                <a:xfrm>
                  <a:off x="1630" y="4530"/>
                  <a:ext cx="7" cy="10"/>
                </a:xfrm>
                <a:custGeom>
                  <a:gdLst>
                    <a:gd fmla="*/ 0 w 7" name="T0"/>
                    <a:gd fmla="*/ 10 h 10" name="T1"/>
                    <a:gd fmla="*/ 2 w 7" name="T2"/>
                    <a:gd fmla="*/ 10 h 10" name="T3"/>
                    <a:gd fmla="*/ 2 w 7" name="T4"/>
                    <a:gd fmla="*/ 5 h 10" name="T5"/>
                    <a:gd fmla="*/ 7 w 7" name="T6"/>
                    <a:gd fmla="*/ 5 h 10" name="T7"/>
                    <a:gd fmla="*/ 7 w 7" name="T8"/>
                    <a:gd fmla="*/ 10 h 10" name="T9"/>
                    <a:gd fmla="*/ 7 w 7" name="T10"/>
                    <a:gd fmla="*/ 10 h 10" name="T11"/>
                    <a:gd fmla="*/ 7 w 7" name="T12"/>
                    <a:gd fmla="*/ 0 h 10" name="T13"/>
                    <a:gd fmla="*/ 7 w 7" name="T14"/>
                    <a:gd fmla="*/ 0 h 10" name="T15"/>
                    <a:gd fmla="*/ 7 w 7" name="T16"/>
                    <a:gd fmla="*/ 2 h 10" name="T17"/>
                    <a:gd fmla="*/ 2 w 7" name="T18"/>
                    <a:gd fmla="*/ 2 h 10" name="T19"/>
                    <a:gd fmla="*/ 2 w 7" name="T20"/>
                    <a:gd fmla="*/ 0 h 10" name="T21"/>
                    <a:gd fmla="*/ 0 w 7" name="T22"/>
                    <a:gd fmla="*/ 0 h 10" name="T23"/>
                    <a:gd fmla="*/ 0 w 7" name="T24"/>
                    <a:gd fmla="*/ 10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7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6" name="Freeform 2178"/>
                <p:cNvSpPr/>
                <p:nvPr/>
              </p:nvSpPr>
              <p:spPr bwMode="auto">
                <a:xfrm>
                  <a:off x="1613" y="4504"/>
                  <a:ext cx="7" cy="9"/>
                </a:xfrm>
                <a:custGeom>
                  <a:gdLst>
                    <a:gd fmla="*/ 0 w 7" name="T0"/>
                    <a:gd fmla="*/ 0 h 9" name="T1"/>
                    <a:gd fmla="*/ 3 w 7" name="T2"/>
                    <a:gd fmla="*/ 0 h 9" name="T3"/>
                    <a:gd fmla="*/ 3 w 7" name="T4"/>
                    <a:gd fmla="*/ 4 h 9" name="T5"/>
                    <a:gd fmla="*/ 7 w 7" name="T6"/>
                    <a:gd fmla="*/ 4 h 9" name="T7"/>
                    <a:gd fmla="*/ 7 w 7" name="T8"/>
                    <a:gd fmla="*/ 0 h 9" name="T9"/>
                    <a:gd fmla="*/ 7 w 7" name="T10"/>
                    <a:gd fmla="*/ 0 h 9" name="T11"/>
                    <a:gd fmla="*/ 7 w 7" name="T12"/>
                    <a:gd fmla="*/ 9 h 9" name="T13"/>
                    <a:gd fmla="*/ 7 w 7" name="T14"/>
                    <a:gd fmla="*/ 9 h 9" name="T15"/>
                    <a:gd fmla="*/ 7 w 7" name="T16"/>
                    <a:gd fmla="*/ 4 h 9" name="T17"/>
                    <a:gd fmla="*/ 3 w 7" name="T18"/>
                    <a:gd fmla="*/ 4 h 9" name="T19"/>
                    <a:gd fmla="*/ 3 w 7" name="T20"/>
                    <a:gd fmla="*/ 9 h 9" name="T21"/>
                    <a:gd fmla="*/ 0 w 7" name="T22"/>
                    <a:gd fmla="*/ 9 h 9" name="T23"/>
                    <a:gd fmla="*/ 0 w 7" name="T24"/>
                    <a:gd fmla="*/ 0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3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7" name="Freeform 2179"/>
                <p:cNvSpPr/>
                <p:nvPr/>
              </p:nvSpPr>
              <p:spPr bwMode="auto">
                <a:xfrm>
                  <a:off x="1630" y="4492"/>
                  <a:ext cx="7" cy="9"/>
                </a:xfrm>
                <a:custGeom>
                  <a:gdLst>
                    <a:gd fmla="*/ 0 w 7" name="T0"/>
                    <a:gd fmla="*/ 0 h 9" name="T1"/>
                    <a:gd fmla="*/ 2 w 7" name="T2"/>
                    <a:gd fmla="*/ 0 h 9" name="T3"/>
                    <a:gd fmla="*/ 2 w 7" name="T4"/>
                    <a:gd fmla="*/ 2 h 9" name="T5"/>
                    <a:gd fmla="*/ 7 w 7" name="T6"/>
                    <a:gd fmla="*/ 2 h 9" name="T7"/>
                    <a:gd fmla="*/ 7 w 7" name="T8"/>
                    <a:gd fmla="*/ 0 h 9" name="T9"/>
                    <a:gd fmla="*/ 7 w 7" name="T10"/>
                    <a:gd fmla="*/ 0 h 9" name="T11"/>
                    <a:gd fmla="*/ 7 w 7" name="T12"/>
                    <a:gd fmla="*/ 9 h 9" name="T13"/>
                    <a:gd fmla="*/ 7 w 7" name="T14"/>
                    <a:gd fmla="*/ 9 h 9" name="T15"/>
                    <a:gd fmla="*/ 7 w 7" name="T16"/>
                    <a:gd fmla="*/ 4 h 9" name="T17"/>
                    <a:gd fmla="*/ 2 w 7" name="T18"/>
                    <a:gd fmla="*/ 4 h 9" name="T19"/>
                    <a:gd fmla="*/ 2 w 7" name="T20"/>
                    <a:gd fmla="*/ 9 h 9" name="T21"/>
                    <a:gd fmla="*/ 0 w 7" name="T22"/>
                    <a:gd fmla="*/ 9 h 9" name="T23"/>
                    <a:gd fmla="*/ 0 w 7" name="T24"/>
                    <a:gd fmla="*/ 0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4"/>
                      </a:lnTo>
                      <a:lnTo>
                        <a:pt x="2" y="4"/>
                      </a:lnTo>
                      <a:lnTo>
                        <a:pt x="2" y="9"/>
                      </a:lnTo>
                      <a:lnTo>
                        <a:pt x="0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8" name="Freeform 2180"/>
                <p:cNvSpPr/>
                <p:nvPr/>
              </p:nvSpPr>
              <p:spPr bwMode="auto">
                <a:xfrm>
                  <a:off x="1672" y="4504"/>
                  <a:ext cx="7" cy="9"/>
                </a:xfrm>
                <a:custGeom>
                  <a:gdLst>
                    <a:gd fmla="*/ 0 w 7" name="T0"/>
                    <a:gd fmla="*/ 9 h 9" name="T1"/>
                    <a:gd fmla="*/ 3 w 7" name="T2"/>
                    <a:gd fmla="*/ 9 h 9" name="T3"/>
                    <a:gd fmla="*/ 3 w 7" name="T4"/>
                    <a:gd fmla="*/ 4 h 9" name="T5"/>
                    <a:gd fmla="*/ 7 w 7" name="T6"/>
                    <a:gd fmla="*/ 4 h 9" name="T7"/>
                    <a:gd fmla="*/ 7 w 7" name="T8"/>
                    <a:gd fmla="*/ 9 h 9" name="T9"/>
                    <a:gd fmla="*/ 7 w 7" name="T10"/>
                    <a:gd fmla="*/ 9 h 9" name="T11"/>
                    <a:gd fmla="*/ 7 w 7" name="T12"/>
                    <a:gd fmla="*/ 0 h 9" name="T13"/>
                    <a:gd fmla="*/ 7 w 7" name="T14"/>
                    <a:gd fmla="*/ 0 h 9" name="T15"/>
                    <a:gd fmla="*/ 7 w 7" name="T16"/>
                    <a:gd fmla="*/ 4 h 9" name="T17"/>
                    <a:gd fmla="*/ 3 w 7" name="T18"/>
                    <a:gd fmla="*/ 4 h 9" name="T19"/>
                    <a:gd fmla="*/ 3 w 7" name="T20"/>
                    <a:gd fmla="*/ 0 h 9" name="T21"/>
                    <a:gd fmla="*/ 0 w 7" name="T22"/>
                    <a:gd fmla="*/ 0 h 9" name="T23"/>
                    <a:gd fmla="*/ 0 w 7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9"/>
                      </a:moveTo>
                      <a:lnTo>
                        <a:pt x="3" y="9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9" name="Freeform 2181"/>
                <p:cNvSpPr/>
                <p:nvPr/>
              </p:nvSpPr>
              <p:spPr bwMode="auto">
                <a:xfrm>
                  <a:off x="1656" y="4530"/>
                  <a:ext cx="9" cy="10"/>
                </a:xfrm>
                <a:custGeom>
                  <a:gdLst>
                    <a:gd fmla="*/ 0 w 9" name="T0"/>
                    <a:gd fmla="*/ 10 h 10" name="T1"/>
                    <a:gd fmla="*/ 2 w 9" name="T2"/>
                    <a:gd fmla="*/ 10 h 10" name="T3"/>
                    <a:gd fmla="*/ 2 w 9" name="T4"/>
                    <a:gd fmla="*/ 5 h 10" name="T5"/>
                    <a:gd fmla="*/ 7 w 9" name="T6"/>
                    <a:gd fmla="*/ 5 h 10" name="T7"/>
                    <a:gd fmla="*/ 7 w 9" name="T8"/>
                    <a:gd fmla="*/ 10 h 10" name="T9"/>
                    <a:gd fmla="*/ 9 w 9" name="T10"/>
                    <a:gd fmla="*/ 10 h 10" name="T11"/>
                    <a:gd fmla="*/ 9 w 9" name="T12"/>
                    <a:gd fmla="*/ 0 h 10" name="T13"/>
                    <a:gd fmla="*/ 7 w 9" name="T14"/>
                    <a:gd fmla="*/ 0 h 10" name="T15"/>
                    <a:gd fmla="*/ 7 w 9" name="T16"/>
                    <a:gd fmla="*/ 2 h 10" name="T17"/>
                    <a:gd fmla="*/ 2 w 9" name="T18"/>
                    <a:gd fmla="*/ 2 h 10" name="T19"/>
                    <a:gd fmla="*/ 2 w 9" name="T20"/>
                    <a:gd fmla="*/ 0 h 10" name="T21"/>
                    <a:gd fmla="*/ 0 w 9" name="T22"/>
                    <a:gd fmla="*/ 0 h 10" name="T23"/>
                    <a:gd fmla="*/ 0 w 9" name="T24"/>
                    <a:gd fmla="*/ 10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9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0" name="Freeform 2182"/>
                <p:cNvSpPr/>
                <p:nvPr/>
              </p:nvSpPr>
              <p:spPr bwMode="auto">
                <a:xfrm>
                  <a:off x="1672" y="4516"/>
                  <a:ext cx="7" cy="9"/>
                </a:xfrm>
                <a:custGeom>
                  <a:gdLst>
                    <a:gd fmla="*/ 0 w 7" name="T0"/>
                    <a:gd fmla="*/ 9 h 9" name="T1"/>
                    <a:gd fmla="*/ 3 w 7" name="T2"/>
                    <a:gd fmla="*/ 9 h 9" name="T3"/>
                    <a:gd fmla="*/ 3 w 7" name="T4"/>
                    <a:gd fmla="*/ 4 h 9" name="T5"/>
                    <a:gd fmla="*/ 7 w 7" name="T6"/>
                    <a:gd fmla="*/ 4 h 9" name="T7"/>
                    <a:gd fmla="*/ 7 w 7" name="T8"/>
                    <a:gd fmla="*/ 9 h 9" name="T9"/>
                    <a:gd fmla="*/ 7 w 7" name="T10"/>
                    <a:gd fmla="*/ 9 h 9" name="T11"/>
                    <a:gd fmla="*/ 7 w 7" name="T12"/>
                    <a:gd fmla="*/ 0 h 9" name="T13"/>
                    <a:gd fmla="*/ 7 w 7" name="T14"/>
                    <a:gd fmla="*/ 0 h 9" name="T15"/>
                    <a:gd fmla="*/ 7 w 7" name="T16"/>
                    <a:gd fmla="*/ 4 h 9" name="T17"/>
                    <a:gd fmla="*/ 3 w 7" name="T18"/>
                    <a:gd fmla="*/ 4 h 9" name="T19"/>
                    <a:gd fmla="*/ 3 w 7" name="T20"/>
                    <a:gd fmla="*/ 0 h 9" name="T21"/>
                    <a:gd fmla="*/ 0 w 7" name="T22"/>
                    <a:gd fmla="*/ 0 h 9" name="T23"/>
                    <a:gd fmla="*/ 0 w 7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7">
                      <a:moveTo>
                        <a:pt x="0" y="9"/>
                      </a:moveTo>
                      <a:lnTo>
                        <a:pt x="3" y="9"/>
                      </a:lnTo>
                      <a:lnTo>
                        <a:pt x="3" y="4"/>
                      </a:lnTo>
                      <a:lnTo>
                        <a:pt x="7" y="4"/>
                      </a:lnTo>
                      <a:lnTo>
                        <a:pt x="7" y="9"/>
                      </a:lnTo>
                      <a:lnTo>
                        <a:pt x="7" y="9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4"/>
                      </a:lnTo>
                      <a:lnTo>
                        <a:pt x="3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1" name="Freeform 2183"/>
                <p:cNvSpPr/>
                <p:nvPr/>
              </p:nvSpPr>
              <p:spPr bwMode="auto">
                <a:xfrm>
                  <a:off x="1656" y="4492"/>
                  <a:ext cx="9" cy="9"/>
                </a:xfrm>
                <a:custGeom>
                  <a:gdLst>
                    <a:gd fmla="*/ 0 w 9" name="T0"/>
                    <a:gd fmla="*/ 9 h 9" name="T1"/>
                    <a:gd fmla="*/ 2 w 9" name="T2"/>
                    <a:gd fmla="*/ 9 h 9" name="T3"/>
                    <a:gd fmla="*/ 2 w 9" name="T4"/>
                    <a:gd fmla="*/ 4 h 9" name="T5"/>
                    <a:gd fmla="*/ 7 w 9" name="T6"/>
                    <a:gd fmla="*/ 4 h 9" name="T7"/>
                    <a:gd fmla="*/ 7 w 9" name="T8"/>
                    <a:gd fmla="*/ 9 h 9" name="T9"/>
                    <a:gd fmla="*/ 9 w 9" name="T10"/>
                    <a:gd fmla="*/ 9 h 9" name="T11"/>
                    <a:gd fmla="*/ 9 w 9" name="T12"/>
                    <a:gd fmla="*/ 0 h 9" name="T13"/>
                    <a:gd fmla="*/ 7 w 9" name="T14"/>
                    <a:gd fmla="*/ 0 h 9" name="T15"/>
                    <a:gd fmla="*/ 7 w 9" name="T16"/>
                    <a:gd fmla="*/ 2 h 9" name="T17"/>
                    <a:gd fmla="*/ 2 w 9" name="T18"/>
                    <a:gd fmla="*/ 2 h 9" name="T19"/>
                    <a:gd fmla="*/ 2 w 9" name="T20"/>
                    <a:gd fmla="*/ 0 h 9" name="T21"/>
                    <a:gd fmla="*/ 0 w 9" name="T22"/>
                    <a:gd fmla="*/ 0 h 9" name="T23"/>
                    <a:gd fmla="*/ 0 w 9" name="T24"/>
                    <a:gd fmla="*/ 9 h 9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9" w="9">
                      <a:moveTo>
                        <a:pt x="0" y="9"/>
                      </a:moveTo>
                      <a:lnTo>
                        <a:pt x="2" y="9"/>
                      </a:lnTo>
                      <a:lnTo>
                        <a:pt x="2" y="4"/>
                      </a:lnTo>
                      <a:lnTo>
                        <a:pt x="7" y="4"/>
                      </a:lnTo>
                      <a:lnTo>
                        <a:pt x="7" y="9"/>
                      </a:lnTo>
                      <a:lnTo>
                        <a:pt x="9" y="9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2" name="Freeform 2184"/>
                <p:cNvSpPr/>
                <p:nvPr/>
              </p:nvSpPr>
              <p:spPr bwMode="auto">
                <a:xfrm>
                  <a:off x="1637" y="4506"/>
                  <a:ext cx="21" cy="19"/>
                </a:xfrm>
                <a:custGeom>
                  <a:gdLst>
                    <a:gd fmla="*/ 16 w 21" name="T0"/>
                    <a:gd fmla="*/ 5 h 19" name="T1"/>
                    <a:gd fmla="*/ 19 w 21" name="T2"/>
                    <a:gd fmla="*/ 7 h 19" name="T3"/>
                    <a:gd fmla="*/ 16 w 21" name="T4"/>
                    <a:gd fmla="*/ 7 h 19" name="T5"/>
                    <a:gd fmla="*/ 21 w 21" name="T6"/>
                    <a:gd fmla="*/ 2 h 19" name="T7"/>
                    <a:gd fmla="*/ 16 w 21" name="T8"/>
                    <a:gd fmla="*/ 0 h 19" name="T9"/>
                    <a:gd fmla="*/ 12 w 21" name="T10"/>
                    <a:gd fmla="*/ 2 h 19" name="T11"/>
                    <a:gd fmla="*/ 14 w 21" name="T12"/>
                    <a:gd fmla="*/ 0 h 19" name="T13"/>
                    <a:gd fmla="*/ 16 w 21" name="T14"/>
                    <a:gd fmla="*/ 2 h 19" name="T15"/>
                    <a:gd fmla="*/ 5 w 21" name="T16"/>
                    <a:gd fmla="*/ 2 h 19" name="T17"/>
                    <a:gd fmla="*/ 7 w 21" name="T18"/>
                    <a:gd fmla="*/ 0 h 19" name="T19"/>
                    <a:gd fmla="*/ 9 w 21" name="T20"/>
                    <a:gd fmla="*/ 2 h 19" name="T21"/>
                    <a:gd fmla="*/ 5 w 21" name="T22"/>
                    <a:gd fmla="*/ 0 h 19" name="T23"/>
                    <a:gd fmla="*/ 0 w 21" name="T24"/>
                    <a:gd fmla="*/ 2 h 19" name="T25"/>
                    <a:gd fmla="*/ 5 w 21" name="T26"/>
                    <a:gd fmla="*/ 7 h 19" name="T27"/>
                    <a:gd fmla="*/ 0 w 21" name="T28"/>
                    <a:gd fmla="*/ 7 h 19" name="T29"/>
                    <a:gd fmla="*/ 5 w 21" name="T30"/>
                    <a:gd fmla="*/ 5 h 19" name="T31"/>
                    <a:gd fmla="*/ 5 w 21" name="T32"/>
                    <a:gd fmla="*/ 14 h 19" name="T33"/>
                    <a:gd fmla="*/ 0 w 21" name="T34"/>
                    <a:gd fmla="*/ 12 h 19" name="T35"/>
                    <a:gd fmla="*/ 5 w 21" name="T36"/>
                    <a:gd fmla="*/ 10 h 19" name="T37"/>
                    <a:gd fmla="*/ 0 w 21" name="T38"/>
                    <a:gd fmla="*/ 14 h 19" name="T39"/>
                    <a:gd fmla="*/ 5 w 21" name="T40"/>
                    <a:gd fmla="*/ 19 h 19" name="T41"/>
                    <a:gd fmla="*/ 9 w 21" name="T42"/>
                    <a:gd fmla="*/ 14 h 19" name="T43"/>
                    <a:gd fmla="*/ 7 w 21" name="T44"/>
                    <a:gd fmla="*/ 17 h 19" name="T45"/>
                    <a:gd fmla="*/ 5 w 21" name="T46"/>
                    <a:gd fmla="*/ 14 h 19" name="T47"/>
                    <a:gd fmla="*/ 16 w 21" name="T48"/>
                    <a:gd fmla="*/ 14 h 19" name="T49"/>
                    <a:gd fmla="*/ 14 w 21" name="T50"/>
                    <a:gd fmla="*/ 17 h 19" name="T51"/>
                    <a:gd fmla="*/ 12 w 21" name="T52"/>
                    <a:gd fmla="*/ 14 h 19" name="T53"/>
                    <a:gd fmla="*/ 16 w 21" name="T54"/>
                    <a:gd fmla="*/ 19 h 19" name="T55"/>
                    <a:gd fmla="*/ 21 w 21" name="T56"/>
                    <a:gd fmla="*/ 14 h 19" name="T57"/>
                    <a:gd fmla="*/ 16 w 21" name="T58"/>
                    <a:gd fmla="*/ 10 h 19" name="T59"/>
                    <a:gd fmla="*/ 19 w 21" name="T60"/>
                    <a:gd fmla="*/ 12 h 19" name="T61"/>
                    <a:gd fmla="*/ 16 w 21" name="T62"/>
                    <a:gd fmla="*/ 14 h 19" name="T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b="b" l="0" r="r" t="0"/>
                  <a:pathLst>
                    <a:path h="19" w="21">
                      <a:moveTo>
                        <a:pt x="12" y="10"/>
                      </a:moveTo>
                      <a:lnTo>
                        <a:pt x="16" y="5"/>
                      </a:lnTo>
                      <a:lnTo>
                        <a:pt x="19" y="5"/>
                      </a:lnTo>
                      <a:lnTo>
                        <a:pt x="19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21" y="7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2" y="7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5" y="7"/>
                      </a:lnTo>
                      <a:lnTo>
                        <a:pt x="5" y="7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9" y="10"/>
                      </a:lnTo>
                      <a:lnTo>
                        <a:pt x="5" y="14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5" y="12"/>
                      </a:lnTo>
                      <a:lnTo>
                        <a:pt x="5" y="10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5" y="14"/>
                      </a:lnTo>
                      <a:lnTo>
                        <a:pt x="5" y="19"/>
                      </a:lnTo>
                      <a:lnTo>
                        <a:pt x="9" y="19"/>
                      </a:lnTo>
                      <a:lnTo>
                        <a:pt x="9" y="14"/>
                      </a:lnTo>
                      <a:lnTo>
                        <a:pt x="7" y="14"/>
                      </a:lnTo>
                      <a:lnTo>
                        <a:pt x="7" y="17"/>
                      </a:lnTo>
                      <a:lnTo>
                        <a:pt x="5" y="17"/>
                      </a:lnTo>
                      <a:lnTo>
                        <a:pt x="5" y="14"/>
                      </a:lnTo>
                      <a:lnTo>
                        <a:pt x="12" y="10"/>
                      </a:lnTo>
                      <a:lnTo>
                        <a:pt x="16" y="14"/>
                      </a:lnTo>
                      <a:lnTo>
                        <a:pt x="16" y="17"/>
                      </a:lnTo>
                      <a:lnTo>
                        <a:pt x="14" y="17"/>
                      </a:lnTo>
                      <a:lnTo>
                        <a:pt x="14" y="14"/>
                      </a:lnTo>
                      <a:lnTo>
                        <a:pt x="12" y="14"/>
                      </a:lnTo>
                      <a:lnTo>
                        <a:pt x="12" y="19"/>
                      </a:lnTo>
                      <a:lnTo>
                        <a:pt x="16" y="19"/>
                      </a:lnTo>
                      <a:lnTo>
                        <a:pt x="16" y="14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9" y="12"/>
                      </a:lnTo>
                      <a:lnTo>
                        <a:pt x="19" y="14"/>
                      </a:lnTo>
                      <a:lnTo>
                        <a:pt x="16" y="14"/>
                      </a:lnTo>
                      <a:lnTo>
                        <a:pt x="12" y="10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3" name="Freeform 2185"/>
                <p:cNvSpPr/>
                <p:nvPr/>
              </p:nvSpPr>
              <p:spPr bwMode="auto">
                <a:xfrm>
                  <a:off x="1608" y="4247"/>
                  <a:ext cx="78" cy="38"/>
                </a:xfrm>
                <a:custGeom>
                  <a:gdLst>
                    <a:gd fmla="*/ 0 w 78" name="T0"/>
                    <a:gd fmla="*/ 19 h 38" name="T1"/>
                    <a:gd fmla="*/ 3 w 78" name="T2"/>
                    <a:gd fmla="*/ 14 h 38" name="T3"/>
                    <a:gd fmla="*/ 19 w 78" name="T4"/>
                    <a:gd fmla="*/ 14 h 38" name="T5"/>
                    <a:gd fmla="*/ 31 w 78" name="T6"/>
                    <a:gd fmla="*/ 0 h 38" name="T7"/>
                    <a:gd fmla="*/ 48 w 78" name="T8"/>
                    <a:gd fmla="*/ 0 h 38" name="T9"/>
                    <a:gd fmla="*/ 60 w 78" name="T10"/>
                    <a:gd fmla="*/ 14 h 38" name="T11"/>
                    <a:gd fmla="*/ 76 w 78" name="T12"/>
                    <a:gd fmla="*/ 14 h 38" name="T13"/>
                    <a:gd fmla="*/ 78 w 78" name="T14"/>
                    <a:gd fmla="*/ 19 h 38" name="T15"/>
                    <a:gd fmla="*/ 76 w 78" name="T16"/>
                    <a:gd fmla="*/ 21 h 38" name="T17"/>
                    <a:gd fmla="*/ 60 w 78" name="T18"/>
                    <a:gd fmla="*/ 21 h 38" name="T19"/>
                    <a:gd fmla="*/ 48 w 78" name="T20"/>
                    <a:gd fmla="*/ 38 h 38" name="T21"/>
                    <a:gd fmla="*/ 31 w 78" name="T22"/>
                    <a:gd fmla="*/ 38 h 38" name="T23"/>
                    <a:gd fmla="*/ 19 w 78" name="T24"/>
                    <a:gd fmla="*/ 21 h 38" name="T25"/>
                    <a:gd fmla="*/ 3 w 78" name="T26"/>
                    <a:gd fmla="*/ 21 h 38" name="T27"/>
                    <a:gd fmla="*/ 0 w 78" name="T28"/>
                    <a:gd fmla="*/ 19 h 3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8" w="78">
                      <a:moveTo>
                        <a:pt x="0" y="19"/>
                      </a:moveTo>
                      <a:lnTo>
                        <a:pt x="3" y="14"/>
                      </a:lnTo>
                      <a:lnTo>
                        <a:pt x="19" y="14"/>
                      </a:lnTo>
                      <a:lnTo>
                        <a:pt x="31" y="0"/>
                      </a:lnTo>
                      <a:lnTo>
                        <a:pt x="48" y="0"/>
                      </a:lnTo>
                      <a:lnTo>
                        <a:pt x="60" y="14"/>
                      </a:lnTo>
                      <a:lnTo>
                        <a:pt x="76" y="14"/>
                      </a:lnTo>
                      <a:lnTo>
                        <a:pt x="78" y="19"/>
                      </a:lnTo>
                      <a:lnTo>
                        <a:pt x="76" y="21"/>
                      </a:lnTo>
                      <a:lnTo>
                        <a:pt x="60" y="21"/>
                      </a:lnTo>
                      <a:lnTo>
                        <a:pt x="48" y="38"/>
                      </a:lnTo>
                      <a:lnTo>
                        <a:pt x="31" y="38"/>
                      </a:lnTo>
                      <a:lnTo>
                        <a:pt x="19" y="21"/>
                      </a:lnTo>
                      <a:lnTo>
                        <a:pt x="3" y="21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4" name="Freeform 2186"/>
                <p:cNvSpPr/>
                <p:nvPr/>
              </p:nvSpPr>
              <p:spPr bwMode="auto">
                <a:xfrm>
                  <a:off x="1611" y="4245"/>
                  <a:ext cx="73" cy="31"/>
                </a:xfrm>
                <a:custGeom>
                  <a:gdLst>
                    <a:gd fmla="*/ 0 w 73" name="T0"/>
                    <a:gd fmla="*/ 16 h 31" name="T1"/>
                    <a:gd fmla="*/ 0 w 73" name="T2"/>
                    <a:gd fmla="*/ 16 h 31" name="T3"/>
                    <a:gd fmla="*/ 16 w 73" name="T4"/>
                    <a:gd fmla="*/ 16 h 31" name="T5"/>
                    <a:gd fmla="*/ 31 w 73" name="T6"/>
                    <a:gd fmla="*/ 0 h 31" name="T7"/>
                    <a:gd fmla="*/ 42 w 73" name="T8"/>
                    <a:gd fmla="*/ 0 h 31" name="T9"/>
                    <a:gd fmla="*/ 57 w 73" name="T10"/>
                    <a:gd fmla="*/ 16 h 31" name="T11"/>
                    <a:gd fmla="*/ 73 w 73" name="T12"/>
                    <a:gd fmla="*/ 16 h 31" name="T13"/>
                    <a:gd fmla="*/ 73 w 73" name="T14"/>
                    <a:gd fmla="*/ 16 h 31" name="T15"/>
                    <a:gd fmla="*/ 73 w 73" name="T16"/>
                    <a:gd fmla="*/ 19 h 31" name="T17"/>
                    <a:gd fmla="*/ 57 w 73" name="T18"/>
                    <a:gd fmla="*/ 19 h 31" name="T19"/>
                    <a:gd fmla="*/ 45 w 73" name="T20"/>
                    <a:gd fmla="*/ 31 h 31" name="T21"/>
                    <a:gd fmla="*/ 28 w 73" name="T22"/>
                    <a:gd fmla="*/ 31 h 31" name="T23"/>
                    <a:gd fmla="*/ 16 w 73" name="T24"/>
                    <a:gd fmla="*/ 19 h 31" name="T25"/>
                    <a:gd fmla="*/ 0 w 73" name="T26"/>
                    <a:gd fmla="*/ 19 h 31" name="T27"/>
                    <a:gd fmla="*/ 0 w 73" name="T28"/>
                    <a:gd fmla="*/ 16 h 3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1" w="73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31" y="0"/>
                      </a:lnTo>
                      <a:lnTo>
                        <a:pt x="42" y="0"/>
                      </a:lnTo>
                      <a:lnTo>
                        <a:pt x="57" y="16"/>
                      </a:lnTo>
                      <a:lnTo>
                        <a:pt x="73" y="16"/>
                      </a:lnTo>
                      <a:lnTo>
                        <a:pt x="73" y="16"/>
                      </a:lnTo>
                      <a:lnTo>
                        <a:pt x="73" y="19"/>
                      </a:lnTo>
                      <a:lnTo>
                        <a:pt x="57" y="19"/>
                      </a:lnTo>
                      <a:lnTo>
                        <a:pt x="45" y="31"/>
                      </a:lnTo>
                      <a:lnTo>
                        <a:pt x="28" y="31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5" name="Freeform 2187"/>
                <p:cNvSpPr/>
                <p:nvPr/>
              </p:nvSpPr>
              <p:spPr bwMode="auto">
                <a:xfrm>
                  <a:off x="1611" y="4245"/>
                  <a:ext cx="73" cy="31"/>
                </a:xfrm>
                <a:custGeom>
                  <a:gdLst>
                    <a:gd fmla="*/ 0 w 73" name="T0"/>
                    <a:gd fmla="*/ 16 h 31" name="T1"/>
                    <a:gd fmla="*/ 0 w 73" name="T2"/>
                    <a:gd fmla="*/ 16 h 31" name="T3"/>
                    <a:gd fmla="*/ 16 w 73" name="T4"/>
                    <a:gd fmla="*/ 16 h 31" name="T5"/>
                    <a:gd fmla="*/ 31 w 73" name="T6"/>
                    <a:gd fmla="*/ 0 h 31" name="T7"/>
                    <a:gd fmla="*/ 42 w 73" name="T8"/>
                    <a:gd fmla="*/ 0 h 31" name="T9"/>
                    <a:gd fmla="*/ 57 w 73" name="T10"/>
                    <a:gd fmla="*/ 16 h 31" name="T11"/>
                    <a:gd fmla="*/ 73 w 73" name="T12"/>
                    <a:gd fmla="*/ 16 h 31" name="T13"/>
                    <a:gd fmla="*/ 73 w 73" name="T14"/>
                    <a:gd fmla="*/ 16 h 31" name="T15"/>
                    <a:gd fmla="*/ 73 w 73" name="T16"/>
                    <a:gd fmla="*/ 19 h 31" name="T17"/>
                    <a:gd fmla="*/ 57 w 73" name="T18"/>
                    <a:gd fmla="*/ 19 h 31" name="T19"/>
                    <a:gd fmla="*/ 45 w 73" name="T20"/>
                    <a:gd fmla="*/ 31 h 31" name="T21"/>
                    <a:gd fmla="*/ 28 w 73" name="T22"/>
                    <a:gd fmla="*/ 31 h 31" name="T23"/>
                    <a:gd fmla="*/ 16 w 73" name="T24"/>
                    <a:gd fmla="*/ 19 h 31" name="T25"/>
                    <a:gd fmla="*/ 0 w 73" name="T26"/>
                    <a:gd fmla="*/ 19 h 31" name="T27"/>
                    <a:gd fmla="*/ 0 w 73" name="T28"/>
                    <a:gd fmla="*/ 16 h 31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31" w="73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6" y="16"/>
                      </a:lnTo>
                      <a:lnTo>
                        <a:pt x="31" y="0"/>
                      </a:lnTo>
                      <a:lnTo>
                        <a:pt x="42" y="0"/>
                      </a:lnTo>
                      <a:lnTo>
                        <a:pt x="57" y="16"/>
                      </a:lnTo>
                      <a:lnTo>
                        <a:pt x="73" y="16"/>
                      </a:lnTo>
                      <a:lnTo>
                        <a:pt x="73" y="16"/>
                      </a:lnTo>
                      <a:lnTo>
                        <a:pt x="73" y="19"/>
                      </a:lnTo>
                      <a:lnTo>
                        <a:pt x="57" y="19"/>
                      </a:lnTo>
                      <a:lnTo>
                        <a:pt x="45" y="31"/>
                      </a:lnTo>
                      <a:lnTo>
                        <a:pt x="28" y="31"/>
                      </a:lnTo>
                      <a:lnTo>
                        <a:pt x="16" y="19"/>
                      </a:lnTo>
                      <a:lnTo>
                        <a:pt x="0" y="1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6" name="Freeform 2188"/>
                <p:cNvSpPr>
                  <a:spLocks noEditPoints="1"/>
                </p:cNvSpPr>
                <p:nvPr/>
              </p:nvSpPr>
              <p:spPr bwMode="auto">
                <a:xfrm>
                  <a:off x="1634" y="4247"/>
                  <a:ext cx="26" cy="31"/>
                </a:xfrm>
                <a:custGeom>
                  <a:gdLst>
                    <a:gd fmla="*/ 26 w 26" name="T0"/>
                    <a:gd fmla="*/ 21 h 31" name="T1"/>
                    <a:gd fmla="*/ 22 w 26" name="T2"/>
                    <a:gd fmla="*/ 24 h 31" name="T3"/>
                    <a:gd fmla="*/ 19 w 26" name="T4"/>
                    <a:gd fmla="*/ 24 h 31" name="T5"/>
                    <a:gd fmla="*/ 24 w 26" name="T6"/>
                    <a:gd fmla="*/ 26 h 31" name="T7"/>
                    <a:gd fmla="*/ 26 w 26" name="T8"/>
                    <a:gd fmla="*/ 21 h 31" name="T9"/>
                    <a:gd fmla="*/ 26 w 26" name="T10"/>
                    <a:gd fmla="*/ 7 h 31" name="T11"/>
                    <a:gd fmla="*/ 24 w 26" name="T12"/>
                    <a:gd fmla="*/ 2 h 31" name="T13"/>
                    <a:gd fmla="*/ 19 w 26" name="T14"/>
                    <a:gd fmla="*/ 2 h 31" name="T15"/>
                    <a:gd fmla="*/ 22 w 26" name="T16"/>
                    <a:gd fmla="*/ 5 h 31" name="T17"/>
                    <a:gd fmla="*/ 26 w 26" name="T18"/>
                    <a:gd fmla="*/ 7 h 31" name="T19"/>
                    <a:gd fmla="*/ 15 w 26" name="T20"/>
                    <a:gd fmla="*/ 7 h 31" name="T21"/>
                    <a:gd fmla="*/ 19 w 26" name="T22"/>
                    <a:gd fmla="*/ 0 h 31" name="T23"/>
                    <a:gd fmla="*/ 15 w 26" name="T24"/>
                    <a:gd fmla="*/ 5 h 31" name="T25"/>
                    <a:gd fmla="*/ 8 w 26" name="T26"/>
                    <a:gd fmla="*/ 0 h 31" name="T27"/>
                    <a:gd fmla="*/ 12 w 26" name="T28"/>
                    <a:gd fmla="*/ 7 h 31" name="T29"/>
                    <a:gd fmla="*/ 0 w 26" name="T30"/>
                    <a:gd fmla="*/ 7 h 31" name="T31"/>
                    <a:gd fmla="*/ 5 w 26" name="T32"/>
                    <a:gd fmla="*/ 5 h 31" name="T33"/>
                    <a:gd fmla="*/ 8 w 26" name="T34"/>
                    <a:gd fmla="*/ 2 h 31" name="T35"/>
                    <a:gd fmla="*/ 3 w 26" name="T36"/>
                    <a:gd fmla="*/ 2 h 31" name="T37"/>
                    <a:gd fmla="*/ 0 w 26" name="T38"/>
                    <a:gd fmla="*/ 7 h 31" name="T39"/>
                    <a:gd fmla="*/ 0 w 26" name="T40"/>
                    <a:gd fmla="*/ 21 h 31" name="T41"/>
                    <a:gd fmla="*/ 3 w 26" name="T42"/>
                    <a:gd fmla="*/ 26 h 31" name="T43"/>
                    <a:gd fmla="*/ 8 w 26" name="T44"/>
                    <a:gd fmla="*/ 24 h 31" name="T45"/>
                    <a:gd fmla="*/ 5 w 26" name="T46"/>
                    <a:gd fmla="*/ 24 h 31" name="T47"/>
                    <a:gd fmla="*/ 0 w 26" name="T48"/>
                    <a:gd fmla="*/ 21 h 31" name="T49"/>
                    <a:gd fmla="*/ 12 w 26" name="T50"/>
                    <a:gd fmla="*/ 21 h 31" name="T51"/>
                    <a:gd fmla="*/ 8 w 26" name="T52"/>
                    <a:gd fmla="*/ 31 h 31" name="T53"/>
                    <a:gd fmla="*/ 15 w 26" name="T54"/>
                    <a:gd fmla="*/ 24 h 31" name="T55"/>
                    <a:gd fmla="*/ 19 w 26" name="T56"/>
                    <a:gd fmla="*/ 31 h 31" name="T57"/>
                    <a:gd fmla="*/ 15 w 26" name="T58"/>
                    <a:gd fmla="*/ 21 h 31" name="T59"/>
                    <a:gd fmla="*/ 15 w 26" name="T60"/>
                    <a:gd fmla="*/ 7 h 31" name="T61"/>
                    <a:gd fmla="*/ 15 w 26" name="T62"/>
                    <a:gd fmla="*/ 21 h 31" name="T63"/>
                    <a:gd fmla="*/ 15 w 26" name="T64"/>
                    <a:gd fmla="*/ 7 h 31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31" w="26">
                      <a:moveTo>
                        <a:pt x="19" y="17"/>
                      </a:moveTo>
                      <a:lnTo>
                        <a:pt x="26" y="21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22" y="26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6" y="21"/>
                      </a:lnTo>
                      <a:lnTo>
                        <a:pt x="22" y="14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9" y="5"/>
                      </a:lnTo>
                      <a:lnTo>
                        <a:pt x="22" y="5"/>
                      </a:lnTo>
                      <a:lnTo>
                        <a:pt x="22" y="2"/>
                      </a:lnTo>
                      <a:lnTo>
                        <a:pt x="26" y="7"/>
                      </a:lnTo>
                      <a:lnTo>
                        <a:pt x="19" y="12"/>
                      </a:lnTo>
                      <a:lnTo>
                        <a:pt x="15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8" y="12"/>
                      </a:lnTo>
                      <a:lnTo>
                        <a:pt x="0" y="7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5" y="14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5" y="2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0" y="21"/>
                      </a:lnTo>
                      <a:lnTo>
                        <a:pt x="8" y="17"/>
                      </a:lnTo>
                      <a:lnTo>
                        <a:pt x="12" y="21"/>
                      </a:lnTo>
                      <a:lnTo>
                        <a:pt x="8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15" y="24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5" y="21"/>
                      </a:lnTo>
                      <a:lnTo>
                        <a:pt x="19" y="17"/>
                      </a:lnTo>
                      <a:close/>
                      <a:moveTo>
                        <a:pt x="15" y="7"/>
                      </a:moveTo>
                      <a:lnTo>
                        <a:pt x="8" y="14"/>
                      </a:lnTo>
                      <a:lnTo>
                        <a:pt x="15" y="21"/>
                      </a:lnTo>
                      <a:lnTo>
                        <a:pt x="19" y="14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7" name="Freeform 2189"/>
                <p:cNvSpPr>
                  <a:spLocks noEditPoints="1"/>
                </p:cNvSpPr>
                <p:nvPr/>
              </p:nvSpPr>
              <p:spPr bwMode="auto">
                <a:xfrm>
                  <a:off x="1634" y="4247"/>
                  <a:ext cx="26" cy="31"/>
                </a:xfrm>
                <a:custGeom>
                  <a:gdLst>
                    <a:gd fmla="*/ 26 w 26" name="T0"/>
                    <a:gd fmla="*/ 21 h 31" name="T1"/>
                    <a:gd fmla="*/ 22 w 26" name="T2"/>
                    <a:gd fmla="*/ 24 h 31" name="T3"/>
                    <a:gd fmla="*/ 19 w 26" name="T4"/>
                    <a:gd fmla="*/ 24 h 31" name="T5"/>
                    <a:gd fmla="*/ 24 w 26" name="T6"/>
                    <a:gd fmla="*/ 26 h 31" name="T7"/>
                    <a:gd fmla="*/ 26 w 26" name="T8"/>
                    <a:gd fmla="*/ 21 h 31" name="T9"/>
                    <a:gd fmla="*/ 26 w 26" name="T10"/>
                    <a:gd fmla="*/ 7 h 31" name="T11"/>
                    <a:gd fmla="*/ 24 w 26" name="T12"/>
                    <a:gd fmla="*/ 2 h 31" name="T13"/>
                    <a:gd fmla="*/ 19 w 26" name="T14"/>
                    <a:gd fmla="*/ 2 h 31" name="T15"/>
                    <a:gd fmla="*/ 22 w 26" name="T16"/>
                    <a:gd fmla="*/ 5 h 31" name="T17"/>
                    <a:gd fmla="*/ 26 w 26" name="T18"/>
                    <a:gd fmla="*/ 7 h 31" name="T19"/>
                    <a:gd fmla="*/ 15 w 26" name="T20"/>
                    <a:gd fmla="*/ 7 h 31" name="T21"/>
                    <a:gd fmla="*/ 19 w 26" name="T22"/>
                    <a:gd fmla="*/ 0 h 31" name="T23"/>
                    <a:gd fmla="*/ 15 w 26" name="T24"/>
                    <a:gd fmla="*/ 5 h 31" name="T25"/>
                    <a:gd fmla="*/ 8 w 26" name="T26"/>
                    <a:gd fmla="*/ 0 h 31" name="T27"/>
                    <a:gd fmla="*/ 12 w 26" name="T28"/>
                    <a:gd fmla="*/ 7 h 31" name="T29"/>
                    <a:gd fmla="*/ 0 w 26" name="T30"/>
                    <a:gd fmla="*/ 7 h 31" name="T31"/>
                    <a:gd fmla="*/ 5 w 26" name="T32"/>
                    <a:gd fmla="*/ 5 h 31" name="T33"/>
                    <a:gd fmla="*/ 8 w 26" name="T34"/>
                    <a:gd fmla="*/ 2 h 31" name="T35"/>
                    <a:gd fmla="*/ 3 w 26" name="T36"/>
                    <a:gd fmla="*/ 2 h 31" name="T37"/>
                    <a:gd fmla="*/ 0 w 26" name="T38"/>
                    <a:gd fmla="*/ 7 h 31" name="T39"/>
                    <a:gd fmla="*/ 0 w 26" name="T40"/>
                    <a:gd fmla="*/ 21 h 31" name="T41"/>
                    <a:gd fmla="*/ 3 w 26" name="T42"/>
                    <a:gd fmla="*/ 26 h 31" name="T43"/>
                    <a:gd fmla="*/ 8 w 26" name="T44"/>
                    <a:gd fmla="*/ 24 h 31" name="T45"/>
                    <a:gd fmla="*/ 5 w 26" name="T46"/>
                    <a:gd fmla="*/ 24 h 31" name="T47"/>
                    <a:gd fmla="*/ 0 w 26" name="T48"/>
                    <a:gd fmla="*/ 21 h 31" name="T49"/>
                    <a:gd fmla="*/ 12 w 26" name="T50"/>
                    <a:gd fmla="*/ 21 h 31" name="T51"/>
                    <a:gd fmla="*/ 8 w 26" name="T52"/>
                    <a:gd fmla="*/ 31 h 31" name="T53"/>
                    <a:gd fmla="*/ 15 w 26" name="T54"/>
                    <a:gd fmla="*/ 24 h 31" name="T55"/>
                    <a:gd fmla="*/ 19 w 26" name="T56"/>
                    <a:gd fmla="*/ 31 h 31" name="T57"/>
                    <a:gd fmla="*/ 15 w 26" name="T58"/>
                    <a:gd fmla="*/ 21 h 31" name="T59"/>
                    <a:gd fmla="*/ 15 w 26" name="T60"/>
                    <a:gd fmla="*/ 7 h 31" name="T61"/>
                    <a:gd fmla="*/ 15 w 26" name="T62"/>
                    <a:gd fmla="*/ 21 h 31" name="T63"/>
                    <a:gd fmla="*/ 15 w 26" name="T64"/>
                    <a:gd fmla="*/ 7 h 31" name="T6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b="b" l="0" r="r" t="0"/>
                  <a:pathLst>
                    <a:path h="31" w="26">
                      <a:moveTo>
                        <a:pt x="19" y="17"/>
                      </a:moveTo>
                      <a:lnTo>
                        <a:pt x="26" y="21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19" y="24"/>
                      </a:lnTo>
                      <a:lnTo>
                        <a:pt x="19" y="24"/>
                      </a:lnTo>
                      <a:lnTo>
                        <a:pt x="22" y="26"/>
                      </a:lnTo>
                      <a:lnTo>
                        <a:pt x="24" y="26"/>
                      </a:lnTo>
                      <a:lnTo>
                        <a:pt x="26" y="24"/>
                      </a:lnTo>
                      <a:lnTo>
                        <a:pt x="26" y="21"/>
                      </a:lnTo>
                      <a:lnTo>
                        <a:pt x="22" y="14"/>
                      </a:lnTo>
                      <a:lnTo>
                        <a:pt x="26" y="7"/>
                      </a:lnTo>
                      <a:lnTo>
                        <a:pt x="26" y="5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9" y="5"/>
                      </a:lnTo>
                      <a:lnTo>
                        <a:pt x="22" y="5"/>
                      </a:lnTo>
                      <a:lnTo>
                        <a:pt x="22" y="2"/>
                      </a:lnTo>
                      <a:lnTo>
                        <a:pt x="26" y="7"/>
                      </a:lnTo>
                      <a:lnTo>
                        <a:pt x="19" y="12"/>
                      </a:lnTo>
                      <a:lnTo>
                        <a:pt x="15" y="7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5" y="5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2" y="7"/>
                      </a:lnTo>
                      <a:lnTo>
                        <a:pt x="8" y="12"/>
                      </a:lnTo>
                      <a:lnTo>
                        <a:pt x="0" y="7"/>
                      </a:lnTo>
                      <a:lnTo>
                        <a:pt x="5" y="2"/>
                      </a:lnTo>
                      <a:lnTo>
                        <a:pt x="5" y="5"/>
                      </a:lnTo>
                      <a:lnTo>
                        <a:pt x="8" y="5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5" y="14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3" y="26"/>
                      </a:lnTo>
                      <a:lnTo>
                        <a:pt x="5" y="2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5" y="24"/>
                      </a:lnTo>
                      <a:lnTo>
                        <a:pt x="5" y="24"/>
                      </a:lnTo>
                      <a:lnTo>
                        <a:pt x="0" y="21"/>
                      </a:lnTo>
                      <a:lnTo>
                        <a:pt x="8" y="17"/>
                      </a:lnTo>
                      <a:lnTo>
                        <a:pt x="12" y="21"/>
                      </a:lnTo>
                      <a:lnTo>
                        <a:pt x="8" y="29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15" y="24"/>
                      </a:lnTo>
                      <a:lnTo>
                        <a:pt x="19" y="31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5" y="21"/>
                      </a:lnTo>
                      <a:lnTo>
                        <a:pt x="19" y="17"/>
                      </a:lnTo>
                      <a:close/>
                      <a:moveTo>
                        <a:pt x="15" y="7"/>
                      </a:moveTo>
                      <a:lnTo>
                        <a:pt x="8" y="14"/>
                      </a:lnTo>
                      <a:lnTo>
                        <a:pt x="15" y="21"/>
                      </a:lnTo>
                      <a:lnTo>
                        <a:pt x="19" y="14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8" name="Freeform 2190"/>
                <p:cNvSpPr/>
                <p:nvPr/>
              </p:nvSpPr>
              <p:spPr bwMode="auto">
                <a:xfrm>
                  <a:off x="1639" y="4278"/>
                  <a:ext cx="17" cy="12"/>
                </a:xfrm>
                <a:custGeom>
                  <a:gdLst>
                    <a:gd fmla="*/ 0 w 17" name="T0"/>
                    <a:gd fmla="*/ 0 h 12" name="T1"/>
                    <a:gd fmla="*/ 0 w 17" name="T2"/>
                    <a:gd fmla="*/ 12 h 12" name="T3"/>
                    <a:gd fmla="*/ 3 w 17" name="T4"/>
                    <a:gd fmla="*/ 12 h 12" name="T5"/>
                    <a:gd fmla="*/ 3 w 17" name="T6"/>
                    <a:gd fmla="*/ 12 h 12" name="T7"/>
                    <a:gd fmla="*/ 5 w 17" name="T8"/>
                    <a:gd fmla="*/ 12 h 12" name="T9"/>
                    <a:gd fmla="*/ 5 w 17" name="T10"/>
                    <a:gd fmla="*/ 12 h 12" name="T11"/>
                    <a:gd fmla="*/ 7 w 17" name="T12"/>
                    <a:gd fmla="*/ 12 h 12" name="T13"/>
                    <a:gd fmla="*/ 10 w 17" name="T14"/>
                    <a:gd fmla="*/ 12 h 12" name="T15"/>
                    <a:gd fmla="*/ 10 w 17" name="T16"/>
                    <a:gd fmla="*/ 12 h 12" name="T17"/>
                    <a:gd fmla="*/ 12 w 17" name="T18"/>
                    <a:gd fmla="*/ 12 h 12" name="T19"/>
                    <a:gd fmla="*/ 12 w 17" name="T20"/>
                    <a:gd fmla="*/ 12 h 12" name="T21"/>
                    <a:gd fmla="*/ 14 w 17" name="T22"/>
                    <a:gd fmla="*/ 12 h 12" name="T23"/>
                    <a:gd fmla="*/ 14 w 17" name="T24"/>
                    <a:gd fmla="*/ 12 h 12" name="T25"/>
                    <a:gd fmla="*/ 17 w 17" name="T26"/>
                    <a:gd fmla="*/ 12 h 12" name="T27"/>
                    <a:gd fmla="*/ 17 w 17" name="T28"/>
                    <a:gd fmla="*/ 0 h 12" name="T29"/>
                    <a:gd fmla="*/ 0 w 17" name="T30"/>
                    <a:gd fmla="*/ 0 h 1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2" w="17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7" y="12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9" name="Freeform 2191"/>
                <p:cNvSpPr/>
                <p:nvPr/>
              </p:nvSpPr>
              <p:spPr bwMode="auto">
                <a:xfrm>
                  <a:off x="1639" y="4233"/>
                  <a:ext cx="17" cy="12"/>
                </a:xfrm>
                <a:custGeom>
                  <a:gdLst>
                    <a:gd fmla="*/ 17 w 17" name="T0"/>
                    <a:gd fmla="*/ 12 h 12" name="T1"/>
                    <a:gd fmla="*/ 17 w 17" name="T2"/>
                    <a:gd fmla="*/ 0 h 12" name="T3"/>
                    <a:gd fmla="*/ 14 w 17" name="T4"/>
                    <a:gd fmla="*/ 0 h 12" name="T5"/>
                    <a:gd fmla="*/ 14 w 17" name="T6"/>
                    <a:gd fmla="*/ 0 h 12" name="T7"/>
                    <a:gd fmla="*/ 12 w 17" name="T8"/>
                    <a:gd fmla="*/ 0 h 12" name="T9"/>
                    <a:gd fmla="*/ 12 w 17" name="T10"/>
                    <a:gd fmla="*/ 0 h 12" name="T11"/>
                    <a:gd fmla="*/ 10 w 17" name="T12"/>
                    <a:gd fmla="*/ 0 h 12" name="T13"/>
                    <a:gd fmla="*/ 10 w 17" name="T14"/>
                    <a:gd fmla="*/ 0 h 12" name="T15"/>
                    <a:gd fmla="*/ 7 w 17" name="T16"/>
                    <a:gd fmla="*/ 0 h 12" name="T17"/>
                    <a:gd fmla="*/ 5 w 17" name="T18"/>
                    <a:gd fmla="*/ 0 h 12" name="T19"/>
                    <a:gd fmla="*/ 5 w 17" name="T20"/>
                    <a:gd fmla="*/ 0 h 12" name="T21"/>
                    <a:gd fmla="*/ 3 w 17" name="T22"/>
                    <a:gd fmla="*/ 0 h 12" name="T23"/>
                    <a:gd fmla="*/ 3 w 17" name="T24"/>
                    <a:gd fmla="*/ 0 h 12" name="T25"/>
                    <a:gd fmla="*/ 0 w 17" name="T26"/>
                    <a:gd fmla="*/ 0 h 12" name="T27"/>
                    <a:gd fmla="*/ 0 w 17" name="T28"/>
                    <a:gd fmla="*/ 12 h 12" name="T29"/>
                    <a:gd fmla="*/ 17 w 17" name="T30"/>
                    <a:gd fmla="*/ 12 h 12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12" w="17">
                      <a:moveTo>
                        <a:pt x="17" y="12"/>
                      </a:move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0" name="Freeform 2192"/>
                <p:cNvSpPr/>
                <p:nvPr/>
              </p:nvSpPr>
              <p:spPr bwMode="auto">
                <a:xfrm>
                  <a:off x="1668" y="4247"/>
                  <a:ext cx="9" cy="12"/>
                </a:xfrm>
                <a:custGeom>
                  <a:gdLst>
                    <a:gd fmla="*/ 9 w 9" name="T0"/>
                    <a:gd fmla="*/ 12 h 12" name="T1"/>
                    <a:gd fmla="*/ 9 w 9" name="T2"/>
                    <a:gd fmla="*/ 0 h 12" name="T3"/>
                    <a:gd fmla="*/ 9 w 9" name="T4"/>
                    <a:gd fmla="*/ 0 h 12" name="T5"/>
                    <a:gd fmla="*/ 7 w 9" name="T6"/>
                    <a:gd fmla="*/ 0 h 12" name="T7"/>
                    <a:gd fmla="*/ 7 w 9" name="T8"/>
                    <a:gd fmla="*/ 0 h 12" name="T9"/>
                    <a:gd fmla="*/ 4 w 9" name="T10"/>
                    <a:gd fmla="*/ 0 h 12" name="T11"/>
                    <a:gd fmla="*/ 4 w 9" name="T12"/>
                    <a:gd fmla="*/ 0 h 12" name="T13"/>
                    <a:gd fmla="*/ 2 w 9" name="T14"/>
                    <a:gd fmla="*/ 0 h 12" name="T15"/>
                    <a:gd fmla="*/ 2 w 9" name="T16"/>
                    <a:gd fmla="*/ 0 h 12" name="T17"/>
                    <a:gd fmla="*/ 0 w 9" name="T18"/>
                    <a:gd fmla="*/ 0 h 12" name="T19"/>
                    <a:gd fmla="*/ 0 w 9" name="T20"/>
                    <a:gd fmla="*/ 12 h 12" name="T21"/>
                    <a:gd fmla="*/ 9 w 9" name="T22"/>
                    <a:gd fmla="*/ 12 h 1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2" w="9">
                      <a:moveTo>
                        <a:pt x="9" y="12"/>
                      </a:move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1" name="Freeform 2193"/>
                <p:cNvSpPr/>
                <p:nvPr/>
              </p:nvSpPr>
              <p:spPr bwMode="auto">
                <a:xfrm>
                  <a:off x="1618" y="4247"/>
                  <a:ext cx="9" cy="12"/>
                </a:xfrm>
                <a:custGeom>
                  <a:gdLst>
                    <a:gd fmla="*/ 9 w 9" name="T0"/>
                    <a:gd fmla="*/ 12 h 12" name="T1"/>
                    <a:gd fmla="*/ 9 w 9" name="T2"/>
                    <a:gd fmla="*/ 0 h 12" name="T3"/>
                    <a:gd fmla="*/ 9 w 9" name="T4"/>
                    <a:gd fmla="*/ 0 h 12" name="T5"/>
                    <a:gd fmla="*/ 7 w 9" name="T6"/>
                    <a:gd fmla="*/ 0 h 12" name="T7"/>
                    <a:gd fmla="*/ 5 w 9" name="T8"/>
                    <a:gd fmla="*/ 0 h 12" name="T9"/>
                    <a:gd fmla="*/ 5 w 9" name="T10"/>
                    <a:gd fmla="*/ 0 h 12" name="T11"/>
                    <a:gd fmla="*/ 2 w 9" name="T12"/>
                    <a:gd fmla="*/ 0 h 12" name="T13"/>
                    <a:gd fmla="*/ 2 w 9" name="T14"/>
                    <a:gd fmla="*/ 0 h 12" name="T15"/>
                    <a:gd fmla="*/ 0 w 9" name="T16"/>
                    <a:gd fmla="*/ 0 h 12" name="T17"/>
                    <a:gd fmla="*/ 0 w 9" name="T18"/>
                    <a:gd fmla="*/ 0 h 12" name="T19"/>
                    <a:gd fmla="*/ 0 w 9" name="T20"/>
                    <a:gd fmla="*/ 12 h 12" name="T21"/>
                    <a:gd fmla="*/ 9 w 9" name="T22"/>
                    <a:gd fmla="*/ 12 h 1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2" w="9">
                      <a:moveTo>
                        <a:pt x="9" y="12"/>
                      </a:move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2" name="Freeform 2194"/>
                <p:cNvSpPr/>
                <p:nvPr/>
              </p:nvSpPr>
              <p:spPr bwMode="auto">
                <a:xfrm>
                  <a:off x="1668" y="4264"/>
                  <a:ext cx="9" cy="14"/>
                </a:xfrm>
                <a:custGeom>
                  <a:gdLst>
                    <a:gd fmla="*/ 9 w 9" name="T0"/>
                    <a:gd fmla="*/ 0 h 14" name="T1"/>
                    <a:gd fmla="*/ 9 w 9" name="T2"/>
                    <a:gd fmla="*/ 14 h 14" name="T3"/>
                    <a:gd fmla="*/ 9 w 9" name="T4"/>
                    <a:gd fmla="*/ 12 h 14" name="T5"/>
                    <a:gd fmla="*/ 7 w 9" name="T6"/>
                    <a:gd fmla="*/ 14 h 14" name="T7"/>
                    <a:gd fmla="*/ 7 w 9" name="T8"/>
                    <a:gd fmla="*/ 12 h 14" name="T9"/>
                    <a:gd fmla="*/ 4 w 9" name="T10"/>
                    <a:gd fmla="*/ 14 h 14" name="T11"/>
                    <a:gd fmla="*/ 4 w 9" name="T12"/>
                    <a:gd fmla="*/ 12 h 14" name="T13"/>
                    <a:gd fmla="*/ 2 w 9" name="T14"/>
                    <a:gd fmla="*/ 14 h 14" name="T15"/>
                    <a:gd fmla="*/ 2 w 9" name="T16"/>
                    <a:gd fmla="*/ 12 h 14" name="T17"/>
                    <a:gd fmla="*/ 0 w 9" name="T18"/>
                    <a:gd fmla="*/ 14 h 14" name="T19"/>
                    <a:gd fmla="*/ 0 w 9" name="T20"/>
                    <a:gd fmla="*/ 0 h 14" name="T21"/>
                    <a:gd fmla="*/ 9 w 9" name="T22"/>
                    <a:gd fmla="*/ 0 h 1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4" w="9">
                      <a:moveTo>
                        <a:pt x="9" y="0"/>
                      </a:move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4" y="14"/>
                      </a:lnTo>
                      <a:lnTo>
                        <a:pt x="4" y="12"/>
                      </a:lnTo>
                      <a:lnTo>
                        <a:pt x="2" y="14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3" name="Freeform 2195"/>
                <p:cNvSpPr/>
                <p:nvPr/>
              </p:nvSpPr>
              <p:spPr bwMode="auto">
                <a:xfrm>
                  <a:off x="1618" y="4264"/>
                  <a:ext cx="9" cy="14"/>
                </a:xfrm>
                <a:custGeom>
                  <a:gdLst>
                    <a:gd fmla="*/ 9 w 9" name="T0"/>
                    <a:gd fmla="*/ 0 h 14" name="T1"/>
                    <a:gd fmla="*/ 9 w 9" name="T2"/>
                    <a:gd fmla="*/ 14 h 14" name="T3"/>
                    <a:gd fmla="*/ 9 w 9" name="T4"/>
                    <a:gd fmla="*/ 12 h 14" name="T5"/>
                    <a:gd fmla="*/ 7 w 9" name="T6"/>
                    <a:gd fmla="*/ 14 h 14" name="T7"/>
                    <a:gd fmla="*/ 5 w 9" name="T8"/>
                    <a:gd fmla="*/ 12 h 14" name="T9"/>
                    <a:gd fmla="*/ 5 w 9" name="T10"/>
                    <a:gd fmla="*/ 14 h 14" name="T11"/>
                    <a:gd fmla="*/ 2 w 9" name="T12"/>
                    <a:gd fmla="*/ 12 h 14" name="T13"/>
                    <a:gd fmla="*/ 2 w 9" name="T14"/>
                    <a:gd fmla="*/ 14 h 14" name="T15"/>
                    <a:gd fmla="*/ 0 w 9" name="T16"/>
                    <a:gd fmla="*/ 12 h 14" name="T17"/>
                    <a:gd fmla="*/ 0 w 9" name="T18"/>
                    <a:gd fmla="*/ 14 h 14" name="T19"/>
                    <a:gd fmla="*/ 0 w 9" name="T20"/>
                    <a:gd fmla="*/ 0 h 14" name="T21"/>
                    <a:gd fmla="*/ 9 w 9" name="T22"/>
                    <a:gd fmla="*/ 0 h 1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4" w="9">
                      <a:moveTo>
                        <a:pt x="9" y="0"/>
                      </a:move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7" y="14"/>
                      </a:lnTo>
                      <a:lnTo>
                        <a:pt x="5" y="12"/>
                      </a:lnTo>
                      <a:lnTo>
                        <a:pt x="5" y="14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085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4" name="Freeform 2196"/>
                <p:cNvSpPr/>
                <p:nvPr/>
              </p:nvSpPr>
              <p:spPr bwMode="auto">
                <a:xfrm>
                  <a:off x="1656" y="4264"/>
                  <a:ext cx="12" cy="21"/>
                </a:xfrm>
                <a:custGeom>
                  <a:gdLst>
                    <a:gd fmla="*/ 0 w 12" name="T0"/>
                    <a:gd fmla="*/ 14 h 21" name="T1"/>
                    <a:gd fmla="*/ 0 w 12" name="T2"/>
                    <a:gd fmla="*/ 21 h 21" name="T3"/>
                    <a:gd fmla="*/ 0 w 12" name="T4"/>
                    <a:gd fmla="*/ 21 h 21" name="T5"/>
                    <a:gd fmla="*/ 2 w 12" name="T6"/>
                    <a:gd fmla="*/ 21 h 21" name="T7"/>
                    <a:gd fmla="*/ 4 w 12" name="T8"/>
                    <a:gd fmla="*/ 21 h 21" name="T9"/>
                    <a:gd fmla="*/ 4 w 12" name="T10"/>
                    <a:gd fmla="*/ 21 h 21" name="T11"/>
                    <a:gd fmla="*/ 7 w 12" name="T12"/>
                    <a:gd fmla="*/ 21 h 21" name="T13"/>
                    <a:gd fmla="*/ 7 w 12" name="T14"/>
                    <a:gd fmla="*/ 21 h 21" name="T15"/>
                    <a:gd fmla="*/ 9 w 12" name="T16"/>
                    <a:gd fmla="*/ 21 h 21" name="T17"/>
                    <a:gd fmla="*/ 9 w 12" name="T18"/>
                    <a:gd fmla="*/ 21 h 21" name="T19"/>
                    <a:gd fmla="*/ 12 w 12" name="T20"/>
                    <a:gd fmla="*/ 21 h 21" name="T21"/>
                    <a:gd fmla="*/ 12 w 12" name="T22"/>
                    <a:gd fmla="*/ 0 h 21" name="T23"/>
                    <a:gd fmla="*/ 0 w 12" name="T24"/>
                    <a:gd fmla="*/ 14 h 21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1" w="12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2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2" y="21"/>
                      </a:lnTo>
                      <a:lnTo>
                        <a:pt x="1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5" name="Freeform 2197"/>
                <p:cNvSpPr/>
                <p:nvPr/>
              </p:nvSpPr>
              <p:spPr bwMode="auto">
                <a:xfrm>
                  <a:off x="1627" y="4264"/>
                  <a:ext cx="12" cy="21"/>
                </a:xfrm>
                <a:custGeom>
                  <a:gdLst>
                    <a:gd fmla="*/ 12 w 12" name="T0"/>
                    <a:gd fmla="*/ 14 h 21" name="T1"/>
                    <a:gd fmla="*/ 12 w 12" name="T2"/>
                    <a:gd fmla="*/ 21 h 21" name="T3"/>
                    <a:gd fmla="*/ 12 w 12" name="T4"/>
                    <a:gd fmla="*/ 21 h 21" name="T5"/>
                    <a:gd fmla="*/ 10 w 12" name="T6"/>
                    <a:gd fmla="*/ 21 h 21" name="T7"/>
                    <a:gd fmla="*/ 7 w 12" name="T8"/>
                    <a:gd fmla="*/ 21 h 21" name="T9"/>
                    <a:gd fmla="*/ 7 w 12" name="T10"/>
                    <a:gd fmla="*/ 21 h 21" name="T11"/>
                    <a:gd fmla="*/ 5 w 12" name="T12"/>
                    <a:gd fmla="*/ 21 h 21" name="T13"/>
                    <a:gd fmla="*/ 5 w 12" name="T14"/>
                    <a:gd fmla="*/ 21 h 21" name="T15"/>
                    <a:gd fmla="*/ 3 w 12" name="T16"/>
                    <a:gd fmla="*/ 21 h 21" name="T17"/>
                    <a:gd fmla="*/ 3 w 12" name="T18"/>
                    <a:gd fmla="*/ 21 h 21" name="T19"/>
                    <a:gd fmla="*/ 0 w 12" name="T20"/>
                    <a:gd fmla="*/ 21 h 21" name="T21"/>
                    <a:gd fmla="*/ 0 w 12" name="T22"/>
                    <a:gd fmla="*/ 0 h 21" name="T23"/>
                    <a:gd fmla="*/ 12 w 12" name="T24"/>
                    <a:gd fmla="*/ 14 h 21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1" w="12">
                      <a:moveTo>
                        <a:pt x="12" y="14"/>
                      </a:move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0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6" name="Freeform 2198"/>
                <p:cNvSpPr/>
                <p:nvPr/>
              </p:nvSpPr>
              <p:spPr bwMode="auto">
                <a:xfrm>
                  <a:off x="1627" y="4237"/>
                  <a:ext cx="12" cy="22"/>
                </a:xfrm>
                <a:custGeom>
                  <a:gdLst>
                    <a:gd fmla="*/ 12 w 12" name="T0"/>
                    <a:gd fmla="*/ 8 h 22" name="T1"/>
                    <a:gd fmla="*/ 12 w 12" name="T2"/>
                    <a:gd fmla="*/ 0 h 22" name="T3"/>
                    <a:gd fmla="*/ 12 w 12" name="T4"/>
                    <a:gd fmla="*/ 0 h 22" name="T5"/>
                    <a:gd fmla="*/ 10 w 12" name="T6"/>
                    <a:gd fmla="*/ 0 h 22" name="T7"/>
                    <a:gd fmla="*/ 7 w 12" name="T8"/>
                    <a:gd fmla="*/ 0 h 22" name="T9"/>
                    <a:gd fmla="*/ 7 w 12" name="T10"/>
                    <a:gd fmla="*/ 0 h 22" name="T11"/>
                    <a:gd fmla="*/ 5 w 12" name="T12"/>
                    <a:gd fmla="*/ 0 h 22" name="T13"/>
                    <a:gd fmla="*/ 5 w 12" name="T14"/>
                    <a:gd fmla="*/ 0 h 22" name="T15"/>
                    <a:gd fmla="*/ 3 w 12" name="T16"/>
                    <a:gd fmla="*/ 0 h 22" name="T17"/>
                    <a:gd fmla="*/ 3 w 12" name="T18"/>
                    <a:gd fmla="*/ 0 h 22" name="T19"/>
                    <a:gd fmla="*/ 0 w 12" name="T20"/>
                    <a:gd fmla="*/ 0 h 22" name="T21"/>
                    <a:gd fmla="*/ 0 w 12" name="T22"/>
                    <a:gd fmla="*/ 22 h 22" name="T23"/>
                    <a:gd fmla="*/ 12 w 12" name="T24"/>
                    <a:gd fmla="*/ 8 h 2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2" w="12">
                      <a:moveTo>
                        <a:pt x="12" y="8"/>
                      </a:move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7" name="Freeform 2199"/>
                <p:cNvSpPr/>
                <p:nvPr/>
              </p:nvSpPr>
              <p:spPr bwMode="auto">
                <a:xfrm>
                  <a:off x="1656" y="4237"/>
                  <a:ext cx="12" cy="22"/>
                </a:xfrm>
                <a:custGeom>
                  <a:gdLst>
                    <a:gd fmla="*/ 0 w 12" name="T0"/>
                    <a:gd fmla="*/ 8 h 22" name="T1"/>
                    <a:gd fmla="*/ 0 w 12" name="T2"/>
                    <a:gd fmla="*/ 0 h 22" name="T3"/>
                    <a:gd fmla="*/ 0 w 12" name="T4"/>
                    <a:gd fmla="*/ 0 h 22" name="T5"/>
                    <a:gd fmla="*/ 2 w 12" name="T6"/>
                    <a:gd fmla="*/ 0 h 22" name="T7"/>
                    <a:gd fmla="*/ 4 w 12" name="T8"/>
                    <a:gd fmla="*/ 0 h 22" name="T9"/>
                    <a:gd fmla="*/ 4 w 12" name="T10"/>
                    <a:gd fmla="*/ 0 h 22" name="T11"/>
                    <a:gd fmla="*/ 7 w 12" name="T12"/>
                    <a:gd fmla="*/ 0 h 22" name="T13"/>
                    <a:gd fmla="*/ 7 w 12" name="T14"/>
                    <a:gd fmla="*/ 0 h 22" name="T15"/>
                    <a:gd fmla="*/ 9 w 12" name="T16"/>
                    <a:gd fmla="*/ 0 h 22" name="T17"/>
                    <a:gd fmla="*/ 9 w 12" name="T18"/>
                    <a:gd fmla="*/ 0 h 22" name="T19"/>
                    <a:gd fmla="*/ 12 w 12" name="T20"/>
                    <a:gd fmla="*/ 0 h 22" name="T21"/>
                    <a:gd fmla="*/ 12 w 12" name="T22"/>
                    <a:gd fmla="*/ 22 h 22" name="T23"/>
                    <a:gd fmla="*/ 0 w 12" name="T24"/>
                    <a:gd fmla="*/ 8 h 22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22" w="12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2" y="0"/>
                      </a:lnTo>
                      <a:lnTo>
                        <a:pt x="12" y="2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8" name="Freeform 2200"/>
                <p:cNvSpPr/>
                <p:nvPr/>
              </p:nvSpPr>
              <p:spPr bwMode="auto">
                <a:xfrm>
                  <a:off x="1606" y="4249"/>
                  <a:ext cx="12" cy="24"/>
                </a:xfrm>
                <a:custGeom>
                  <a:gdLst>
                    <a:gd fmla="*/ 12 w 12" name="T0"/>
                    <a:gd fmla="*/ 24 h 24" name="T1"/>
                    <a:gd fmla="*/ 10 w 12" name="T2"/>
                    <a:gd fmla="*/ 22 h 24" name="T3"/>
                    <a:gd fmla="*/ 7 w 12" name="T4"/>
                    <a:gd fmla="*/ 24 h 24" name="T5"/>
                    <a:gd fmla="*/ 7 w 12" name="T6"/>
                    <a:gd fmla="*/ 22 h 24" name="T7"/>
                    <a:gd fmla="*/ 5 w 12" name="T8"/>
                    <a:gd fmla="*/ 24 h 24" name="T9"/>
                    <a:gd fmla="*/ 5 w 12" name="T10"/>
                    <a:gd fmla="*/ 22 h 24" name="T11"/>
                    <a:gd fmla="*/ 2 w 12" name="T12"/>
                    <a:gd fmla="*/ 24 h 24" name="T13"/>
                    <a:gd fmla="*/ 2 w 12" name="T14"/>
                    <a:gd fmla="*/ 22 h 24" name="T15"/>
                    <a:gd fmla="*/ 0 w 12" name="T16"/>
                    <a:gd fmla="*/ 24 h 24" name="T17"/>
                    <a:gd fmla="*/ 0 w 12" name="T18"/>
                    <a:gd fmla="*/ 0 h 24" name="T19"/>
                    <a:gd fmla="*/ 2 w 12" name="T20"/>
                    <a:gd fmla="*/ 0 h 24" name="T21"/>
                    <a:gd fmla="*/ 2 w 12" name="T22"/>
                    <a:gd fmla="*/ 0 h 24" name="T23"/>
                    <a:gd fmla="*/ 5 w 12" name="T24"/>
                    <a:gd fmla="*/ 0 h 24" name="T25"/>
                    <a:gd fmla="*/ 5 w 12" name="T26"/>
                    <a:gd fmla="*/ 0 h 24" name="T27"/>
                    <a:gd fmla="*/ 7 w 12" name="T28"/>
                    <a:gd fmla="*/ 0 h 24" name="T29"/>
                    <a:gd fmla="*/ 7 w 12" name="T30"/>
                    <a:gd fmla="*/ 0 h 24" name="T31"/>
                    <a:gd fmla="*/ 10 w 12" name="T32"/>
                    <a:gd fmla="*/ 0 h 24" name="T33"/>
                    <a:gd fmla="*/ 12 w 12" name="T34"/>
                    <a:gd fmla="*/ 0 h 24" name="T35"/>
                    <a:gd fmla="*/ 12 w 12" name="T36"/>
                    <a:gd fmla="*/ 10 h 24" name="T37"/>
                    <a:gd fmla="*/ 5 w 12" name="T38"/>
                    <a:gd fmla="*/ 10 h 24" name="T39"/>
                    <a:gd fmla="*/ 2 w 12" name="T40"/>
                    <a:gd fmla="*/ 12 h 24" name="T41"/>
                    <a:gd fmla="*/ 5 w 12" name="T42"/>
                    <a:gd fmla="*/ 15 h 24" name="T43"/>
                    <a:gd fmla="*/ 12 w 12" name="T44"/>
                    <a:gd fmla="*/ 15 h 24" name="T45"/>
                    <a:gd fmla="*/ 12 w 12" name="T46"/>
                    <a:gd fmla="*/ 24 h 24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24" w="12">
                      <a:moveTo>
                        <a:pt x="12" y="24"/>
                      </a:moveTo>
                      <a:lnTo>
                        <a:pt x="10" y="22"/>
                      </a:lnTo>
                      <a:lnTo>
                        <a:pt x="7" y="24"/>
                      </a:lnTo>
                      <a:lnTo>
                        <a:pt x="7" y="22"/>
                      </a:lnTo>
                      <a:lnTo>
                        <a:pt x="5" y="24"/>
                      </a:lnTo>
                      <a:lnTo>
                        <a:pt x="5" y="22"/>
                      </a:lnTo>
                      <a:lnTo>
                        <a:pt x="2" y="24"/>
                      </a:lnTo>
                      <a:lnTo>
                        <a:pt x="2" y="22"/>
                      </a:lnTo>
                      <a:lnTo>
                        <a:pt x="0" y="24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10" y="0"/>
                      </a:lnTo>
                      <a:lnTo>
                        <a:pt x="12" y="0"/>
                      </a:lnTo>
                      <a:lnTo>
                        <a:pt x="12" y="10"/>
                      </a:lnTo>
                      <a:lnTo>
                        <a:pt x="5" y="10"/>
                      </a:lnTo>
                      <a:lnTo>
                        <a:pt x="2" y="12"/>
                      </a:lnTo>
                      <a:lnTo>
                        <a:pt x="5" y="15"/>
                      </a:lnTo>
                      <a:lnTo>
                        <a:pt x="12" y="15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9" name="Freeform 2201"/>
                <p:cNvSpPr/>
                <p:nvPr/>
              </p:nvSpPr>
              <p:spPr bwMode="auto">
                <a:xfrm>
                  <a:off x="1677" y="4249"/>
                  <a:ext cx="12" cy="24"/>
                </a:xfrm>
                <a:custGeom>
                  <a:gdLst>
                    <a:gd fmla="*/ 0 w 12" name="T0"/>
                    <a:gd fmla="*/ 24 h 24" name="T1"/>
                    <a:gd fmla="*/ 2 w 12" name="T2"/>
                    <a:gd fmla="*/ 22 h 24" name="T3"/>
                    <a:gd fmla="*/ 2 w 12" name="T4"/>
                    <a:gd fmla="*/ 24 h 24" name="T5"/>
                    <a:gd fmla="*/ 5 w 12" name="T6"/>
                    <a:gd fmla="*/ 22 h 24" name="T7"/>
                    <a:gd fmla="*/ 7 w 12" name="T8"/>
                    <a:gd fmla="*/ 24 h 24" name="T9"/>
                    <a:gd fmla="*/ 7 w 12" name="T10"/>
                    <a:gd fmla="*/ 22 h 24" name="T11"/>
                    <a:gd fmla="*/ 9 w 12" name="T12"/>
                    <a:gd fmla="*/ 24 h 24" name="T13"/>
                    <a:gd fmla="*/ 9 w 12" name="T14"/>
                    <a:gd fmla="*/ 22 h 24" name="T15"/>
                    <a:gd fmla="*/ 12 w 12" name="T16"/>
                    <a:gd fmla="*/ 24 h 24" name="T17"/>
                    <a:gd fmla="*/ 12 w 12" name="T18"/>
                    <a:gd fmla="*/ 0 h 24" name="T19"/>
                    <a:gd fmla="*/ 9 w 12" name="T20"/>
                    <a:gd fmla="*/ 0 h 24" name="T21"/>
                    <a:gd fmla="*/ 9 w 12" name="T22"/>
                    <a:gd fmla="*/ 0 h 24" name="T23"/>
                    <a:gd fmla="*/ 7 w 12" name="T24"/>
                    <a:gd fmla="*/ 0 h 24" name="T25"/>
                    <a:gd fmla="*/ 7 w 12" name="T26"/>
                    <a:gd fmla="*/ 0 h 24" name="T27"/>
                    <a:gd fmla="*/ 5 w 12" name="T28"/>
                    <a:gd fmla="*/ 0 h 24" name="T29"/>
                    <a:gd fmla="*/ 2 w 12" name="T30"/>
                    <a:gd fmla="*/ 0 h 24" name="T31"/>
                    <a:gd fmla="*/ 2 w 12" name="T32"/>
                    <a:gd fmla="*/ 0 h 24" name="T33"/>
                    <a:gd fmla="*/ 0 w 12" name="T34"/>
                    <a:gd fmla="*/ 0 h 24" name="T35"/>
                    <a:gd fmla="*/ 0 w 12" name="T36"/>
                    <a:gd fmla="*/ 10 h 24" name="T37"/>
                    <a:gd fmla="*/ 7 w 12" name="T38"/>
                    <a:gd fmla="*/ 10 h 24" name="T39"/>
                    <a:gd fmla="*/ 9 w 12" name="T40"/>
                    <a:gd fmla="*/ 12 h 24" name="T41"/>
                    <a:gd fmla="*/ 7 w 12" name="T42"/>
                    <a:gd fmla="*/ 15 h 24" name="T43"/>
                    <a:gd fmla="*/ 0 w 12" name="T44"/>
                    <a:gd fmla="*/ 15 h 24" name="T45"/>
                    <a:gd fmla="*/ 0 w 12" name="T46"/>
                    <a:gd fmla="*/ 24 h 24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24" w="12">
                      <a:moveTo>
                        <a:pt x="0" y="24"/>
                      </a:moveTo>
                      <a:lnTo>
                        <a:pt x="2" y="22"/>
                      </a:lnTo>
                      <a:lnTo>
                        <a:pt x="2" y="24"/>
                      </a:lnTo>
                      <a:lnTo>
                        <a:pt x="5" y="22"/>
                      </a:lnTo>
                      <a:lnTo>
                        <a:pt x="7" y="24"/>
                      </a:lnTo>
                      <a:lnTo>
                        <a:pt x="7" y="22"/>
                      </a:lnTo>
                      <a:lnTo>
                        <a:pt x="9" y="24"/>
                      </a:lnTo>
                      <a:lnTo>
                        <a:pt x="9" y="22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lnTo>
                        <a:pt x="7" y="10"/>
                      </a:lnTo>
                      <a:lnTo>
                        <a:pt x="9" y="12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0" name="Freeform 2202"/>
                <p:cNvSpPr/>
                <p:nvPr/>
              </p:nvSpPr>
              <p:spPr bwMode="auto">
                <a:xfrm>
                  <a:off x="1630" y="4276"/>
                  <a:ext cx="7" cy="7"/>
                </a:xfrm>
                <a:custGeom>
                  <a:gdLst>
                    <a:gd fmla="*/ 1 w 3" name="T0"/>
                    <a:gd fmla="*/ 1 h 3" name="T1"/>
                    <a:gd fmla="*/ 1 w 3" name="T2"/>
                    <a:gd fmla="*/ 2 h 3" name="T3"/>
                    <a:gd fmla="*/ 2 w 3" name="T4"/>
                    <a:gd fmla="*/ 3 h 3" name="T5"/>
                    <a:gd fmla="*/ 2 w 3" name="T6"/>
                    <a:gd fmla="*/ 2 h 3" name="T7"/>
                    <a:gd fmla="*/ 2 w 3" name="T8"/>
                    <a:gd fmla="*/ 1 h 3" name="T9"/>
                    <a:gd fmla="*/ 2 w 3" name="T10"/>
                    <a:gd fmla="*/ 1 h 3" name="T11"/>
                    <a:gd fmla="*/ 3 w 3" name="T12"/>
                    <a:gd fmla="*/ 1 h 3" name="T13"/>
                    <a:gd fmla="*/ 2 w 3" name="T14"/>
                    <a:gd fmla="*/ 0 h 3" name="T15"/>
                    <a:gd fmla="*/ 1 w 3" name="T16"/>
                    <a:gd fmla="*/ 0 h 3" name="T17"/>
                    <a:gd fmla="*/ 0 w 3" name="T18"/>
                    <a:gd fmla="*/ 1 h 3" name="T19"/>
                    <a:gd fmla="*/ 1 w 3" name="T20"/>
                    <a:gd fmla="*/ 1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1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1" name="Freeform 2203"/>
                <p:cNvSpPr/>
                <p:nvPr/>
              </p:nvSpPr>
              <p:spPr bwMode="auto">
                <a:xfrm>
                  <a:off x="1644" y="4278"/>
                  <a:ext cx="7" cy="12"/>
                </a:xfrm>
                <a:custGeom>
                  <a:gdLst>
                    <a:gd fmla="*/ 1 w 3" name="T0"/>
                    <a:gd fmla="*/ 3 h 5" name="T1"/>
                    <a:gd fmla="*/ 1 w 3" name="T2"/>
                    <a:gd fmla="*/ 3 h 5" name="T3"/>
                    <a:gd fmla="*/ 2 w 3" name="T4"/>
                    <a:gd fmla="*/ 5 h 5" name="T5"/>
                    <a:gd fmla="*/ 2 w 3" name="T6"/>
                    <a:gd fmla="*/ 3 h 5" name="T7"/>
                    <a:gd fmla="*/ 2 w 3" name="T8"/>
                    <a:gd fmla="*/ 3 h 5" name="T9"/>
                    <a:gd fmla="*/ 2 w 3" name="T10"/>
                    <a:gd fmla="*/ 1 h 5" name="T11"/>
                    <a:gd fmla="*/ 3 w 3" name="T12"/>
                    <a:gd fmla="*/ 2 h 5" name="T13"/>
                    <a:gd fmla="*/ 2 w 3" name="T14"/>
                    <a:gd fmla="*/ 0 h 5" name="T15"/>
                    <a:gd fmla="*/ 1 w 3" name="T16"/>
                    <a:gd fmla="*/ 0 h 5" name="T17"/>
                    <a:gd fmla="*/ 0 w 3" name="T18"/>
                    <a:gd fmla="*/ 2 h 5" name="T19"/>
                    <a:gd fmla="*/ 1 w 3" name="T20"/>
                    <a:gd fmla="*/ 1 h 5" name="T21"/>
                    <a:gd fmla="*/ 1 w 3" name="T22"/>
                    <a:gd fmla="*/ 3 h 5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5" w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2" y="5"/>
                        <a:pt x="2" y="4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3"/>
                        <a:pt x="3" y="2"/>
                      </a:cubicBezTo>
                      <a:cubicBezTo>
                        <a:pt x="3" y="2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2"/>
                        <a:pt x="0" y="2"/>
                      </a:cubicBezTo>
                      <a:cubicBezTo>
                        <a:pt x="0" y="3"/>
                        <a:pt x="1" y="1"/>
                        <a:pt x="1" y="1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2" name="Oval 2204"/>
                <p:cNvSpPr>
                  <a:spLocks noChangeArrowheads="1"/>
                </p:cNvSpPr>
                <p:nvPr/>
              </p:nvSpPr>
              <p:spPr bwMode="auto">
                <a:xfrm>
                  <a:off x="1630" y="4259"/>
                  <a:ext cx="4" cy="5"/>
                </a:xfrm>
                <a:prstGeom prst="ellipse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3" name="Oval 2205"/>
                <p:cNvSpPr>
                  <a:spLocks noChangeArrowheads="1"/>
                </p:cNvSpPr>
                <p:nvPr/>
              </p:nvSpPr>
              <p:spPr bwMode="auto">
                <a:xfrm>
                  <a:off x="1644" y="4259"/>
                  <a:ext cx="7" cy="5"/>
                </a:xfrm>
                <a:prstGeom prst="ellipse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4" name="Oval 2206"/>
                <p:cNvSpPr>
                  <a:spLocks noChangeArrowheads="1"/>
                </p:cNvSpPr>
                <p:nvPr/>
              </p:nvSpPr>
              <p:spPr bwMode="auto">
                <a:xfrm>
                  <a:off x="1660" y="4259"/>
                  <a:ext cx="5" cy="5"/>
                </a:xfrm>
                <a:prstGeom prst="ellipse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5" name="Freeform 2207"/>
                <p:cNvSpPr/>
                <p:nvPr/>
              </p:nvSpPr>
              <p:spPr bwMode="auto">
                <a:xfrm>
                  <a:off x="1630" y="4240"/>
                  <a:ext cx="7" cy="7"/>
                </a:xfrm>
                <a:custGeom>
                  <a:gdLst>
                    <a:gd fmla="*/ 1 w 3" name="T0"/>
                    <a:gd fmla="*/ 2 h 3" name="T1"/>
                    <a:gd fmla="*/ 1 w 3" name="T2"/>
                    <a:gd fmla="*/ 1 h 3" name="T3"/>
                    <a:gd fmla="*/ 1 w 3" name="T4"/>
                    <a:gd fmla="*/ 0 h 3" name="T5"/>
                    <a:gd fmla="*/ 2 w 3" name="T6"/>
                    <a:gd fmla="*/ 1 h 3" name="T7"/>
                    <a:gd fmla="*/ 2 w 3" name="T8"/>
                    <a:gd fmla="*/ 2 h 3" name="T9"/>
                    <a:gd fmla="*/ 2 w 3" name="T10"/>
                    <a:gd fmla="*/ 3 h 3" name="T11"/>
                    <a:gd fmla="*/ 3 w 3" name="T12"/>
                    <a:gd fmla="*/ 2 h 3" name="T13"/>
                    <a:gd fmla="*/ 2 w 3" name="T14"/>
                    <a:gd fmla="*/ 3 h 3" name="T15"/>
                    <a:gd fmla="*/ 1 w 3" name="T16"/>
                    <a:gd fmla="*/ 3 h 3" name="T17"/>
                    <a:gd fmla="*/ 0 w 3" name="T18"/>
                    <a:gd fmla="*/ 2 h 3" name="T19"/>
                    <a:gd fmla="*/ 1 w 3" name="T20"/>
                    <a:gd fmla="*/ 3 h 3" name="T21"/>
                    <a:gd fmla="*/ 1 w 3" name="T22"/>
                    <a:gd fmla="*/ 2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1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1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1" y="3"/>
                        <a:pt x="1" y="3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6" name="Freeform 2208"/>
                <p:cNvSpPr/>
                <p:nvPr/>
              </p:nvSpPr>
              <p:spPr bwMode="auto">
                <a:xfrm>
                  <a:off x="1644" y="4235"/>
                  <a:ext cx="7" cy="10"/>
                </a:xfrm>
                <a:custGeom>
                  <a:gdLst>
                    <a:gd fmla="*/ 1 w 3" name="T0"/>
                    <a:gd fmla="*/ 2 h 4" name="T1"/>
                    <a:gd fmla="*/ 0 w 3" name="T2"/>
                    <a:gd fmla="*/ 0 h 4" name="T3"/>
                    <a:gd fmla="*/ 1 w 3" name="T4"/>
                    <a:gd fmla="*/ 0 h 4" name="T5"/>
                    <a:gd fmla="*/ 2 w 3" name="T6"/>
                    <a:gd fmla="*/ 0 h 4" name="T7"/>
                    <a:gd fmla="*/ 2 w 3" name="T8"/>
                    <a:gd fmla="*/ 2 h 4" name="T9"/>
                    <a:gd fmla="*/ 2 w 3" name="T10"/>
                    <a:gd fmla="*/ 3 h 4" name="T11"/>
                    <a:gd fmla="*/ 3 w 3" name="T12"/>
                    <a:gd fmla="*/ 2 h 4" name="T13"/>
                    <a:gd fmla="*/ 2 w 3" name="T14"/>
                    <a:gd fmla="*/ 4 h 4" name="T15"/>
                    <a:gd fmla="*/ 1 w 3" name="T16"/>
                    <a:gd fmla="*/ 4 h 4" name="T17"/>
                    <a:gd fmla="*/ 0 w 3" name="T18"/>
                    <a:gd fmla="*/ 2 h 4" name="T19"/>
                    <a:gd fmla="*/ 1 w 3" name="T20"/>
                    <a:gd fmla="*/ 3 h 4" name="T21"/>
                    <a:gd fmla="*/ 1 w 3" name="T22"/>
                    <a:gd fmla="*/ 2 h 4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4" w="3">
                      <a:moveTo>
                        <a:pt x="1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1"/>
                        <a:pt x="3" y="2"/>
                      </a:cubicBezTo>
                      <a:cubicBezTo>
                        <a:pt x="3" y="3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0" y="2"/>
                        <a:pt x="0" y="2"/>
                      </a:cubicBezTo>
                      <a:cubicBezTo>
                        <a:pt x="0" y="1"/>
                        <a:pt x="1" y="3"/>
                        <a:pt x="1" y="3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7" name="Freeform 2209"/>
                <p:cNvSpPr/>
                <p:nvPr/>
              </p:nvSpPr>
              <p:spPr bwMode="auto">
                <a:xfrm>
                  <a:off x="1658" y="4276"/>
                  <a:ext cx="7" cy="7"/>
                </a:xfrm>
                <a:custGeom>
                  <a:gdLst>
                    <a:gd fmla="*/ 1 w 3" name="T0"/>
                    <a:gd fmla="*/ 1 h 3" name="T1"/>
                    <a:gd fmla="*/ 1 w 3" name="T2"/>
                    <a:gd fmla="*/ 2 h 3" name="T3"/>
                    <a:gd fmla="*/ 2 w 3" name="T4"/>
                    <a:gd fmla="*/ 3 h 3" name="T5"/>
                    <a:gd fmla="*/ 2 w 3" name="T6"/>
                    <a:gd fmla="*/ 2 h 3" name="T7"/>
                    <a:gd fmla="*/ 2 w 3" name="T8"/>
                    <a:gd fmla="*/ 1 h 3" name="T9"/>
                    <a:gd fmla="*/ 2 w 3" name="T10"/>
                    <a:gd fmla="*/ 1 h 3" name="T11"/>
                    <a:gd fmla="*/ 3 w 3" name="T12"/>
                    <a:gd fmla="*/ 1 h 3" name="T13"/>
                    <a:gd fmla="*/ 2 w 3" name="T14"/>
                    <a:gd fmla="*/ 0 h 3" name="T15"/>
                    <a:gd fmla="*/ 1 w 3" name="T16"/>
                    <a:gd fmla="*/ 0 h 3" name="T17"/>
                    <a:gd fmla="*/ 0 w 3" name="T18"/>
                    <a:gd fmla="*/ 1 h 3" name="T19"/>
                    <a:gd fmla="*/ 1 w 3" name="T20"/>
                    <a:gd fmla="*/ 1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1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2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8" name="Freeform 2210"/>
                <p:cNvSpPr/>
                <p:nvPr/>
              </p:nvSpPr>
              <p:spPr bwMode="auto">
                <a:xfrm>
                  <a:off x="1658" y="4240"/>
                  <a:ext cx="7" cy="7"/>
                </a:xfrm>
                <a:custGeom>
                  <a:gdLst>
                    <a:gd fmla="*/ 1 w 3" name="T0"/>
                    <a:gd fmla="*/ 2 h 3" name="T1"/>
                    <a:gd fmla="*/ 1 w 3" name="T2"/>
                    <a:gd fmla="*/ 1 h 3" name="T3"/>
                    <a:gd fmla="*/ 1 w 3" name="T4"/>
                    <a:gd fmla="*/ 0 h 3" name="T5"/>
                    <a:gd fmla="*/ 2 w 3" name="T6"/>
                    <a:gd fmla="*/ 1 h 3" name="T7"/>
                    <a:gd fmla="*/ 2 w 3" name="T8"/>
                    <a:gd fmla="*/ 2 h 3" name="T9"/>
                    <a:gd fmla="*/ 2 w 3" name="T10"/>
                    <a:gd fmla="*/ 3 h 3" name="T11"/>
                    <a:gd fmla="*/ 3 w 3" name="T12"/>
                    <a:gd fmla="*/ 2 h 3" name="T13"/>
                    <a:gd fmla="*/ 2 w 3" name="T14"/>
                    <a:gd fmla="*/ 3 h 3" name="T15"/>
                    <a:gd fmla="*/ 1 w 3" name="T16"/>
                    <a:gd fmla="*/ 3 h 3" name="T17"/>
                    <a:gd fmla="*/ 0 w 3" name="T18"/>
                    <a:gd fmla="*/ 2 h 3" name="T19"/>
                    <a:gd fmla="*/ 1 w 3" name="T20"/>
                    <a:gd fmla="*/ 3 h 3" name="T21"/>
                    <a:gd fmla="*/ 1 w 3" name="T22"/>
                    <a:gd fmla="*/ 2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1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1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1" y="3"/>
                        <a:pt x="1" y="3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9" name="Freeform 2211"/>
                <p:cNvSpPr/>
                <p:nvPr/>
              </p:nvSpPr>
              <p:spPr bwMode="auto">
                <a:xfrm>
                  <a:off x="1618" y="4266"/>
                  <a:ext cx="7" cy="7"/>
                </a:xfrm>
                <a:custGeom>
                  <a:gdLst>
                    <a:gd fmla="*/ 1 w 3" name="T0"/>
                    <a:gd fmla="*/ 2 h 3" name="T1"/>
                    <a:gd fmla="*/ 1 w 3" name="T2"/>
                    <a:gd fmla="*/ 3 h 3" name="T3"/>
                    <a:gd fmla="*/ 2 w 3" name="T4"/>
                    <a:gd fmla="*/ 3 h 3" name="T5"/>
                    <a:gd fmla="*/ 3 w 3" name="T6"/>
                    <a:gd fmla="*/ 3 h 3" name="T7"/>
                    <a:gd fmla="*/ 2 w 3" name="T8"/>
                    <a:gd fmla="*/ 2 h 3" name="T9"/>
                    <a:gd fmla="*/ 2 w 3" name="T10"/>
                    <a:gd fmla="*/ 1 h 3" name="T11"/>
                    <a:gd fmla="*/ 3 w 3" name="T12"/>
                    <a:gd fmla="*/ 2 h 3" name="T13"/>
                    <a:gd fmla="*/ 2 w 3" name="T14"/>
                    <a:gd fmla="*/ 0 h 3" name="T15"/>
                    <a:gd fmla="*/ 1 w 3" name="T16"/>
                    <a:gd fmla="*/ 0 h 3" name="T17"/>
                    <a:gd fmla="*/ 0 w 3" name="T18"/>
                    <a:gd fmla="*/ 2 h 3" name="T19"/>
                    <a:gd fmla="*/ 1 w 3" name="T20"/>
                    <a:gd fmla="*/ 1 h 3" name="T21"/>
                    <a:gd fmla="*/ 1 w 3" name="T22"/>
                    <a:gd fmla="*/ 2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0" name="Freeform 2212"/>
                <p:cNvSpPr/>
                <p:nvPr/>
              </p:nvSpPr>
              <p:spPr bwMode="auto">
                <a:xfrm>
                  <a:off x="1618" y="4249"/>
                  <a:ext cx="7" cy="8"/>
                </a:xfrm>
                <a:custGeom>
                  <a:gdLst>
                    <a:gd fmla="*/ 1 w 3" name="T0"/>
                    <a:gd fmla="*/ 2 h 3" name="T1"/>
                    <a:gd fmla="*/ 1 w 3" name="T2"/>
                    <a:gd fmla="*/ 1 h 3" name="T3"/>
                    <a:gd fmla="*/ 2 w 3" name="T4"/>
                    <a:gd fmla="*/ 0 h 3" name="T5"/>
                    <a:gd fmla="*/ 3 w 3" name="T6"/>
                    <a:gd fmla="*/ 1 h 3" name="T7"/>
                    <a:gd fmla="*/ 2 w 3" name="T8"/>
                    <a:gd fmla="*/ 2 h 3" name="T9"/>
                    <a:gd fmla="*/ 2 w 3" name="T10"/>
                    <a:gd fmla="*/ 3 h 3" name="T11"/>
                    <a:gd fmla="*/ 3 w 3" name="T12"/>
                    <a:gd fmla="*/ 2 h 3" name="T13"/>
                    <a:gd fmla="*/ 2 w 3" name="T14"/>
                    <a:gd fmla="*/ 3 h 3" name="T15"/>
                    <a:gd fmla="*/ 1 w 3" name="T16"/>
                    <a:gd fmla="*/ 3 h 3" name="T17"/>
                    <a:gd fmla="*/ 0 w 3" name="T18"/>
                    <a:gd fmla="*/ 2 h 3" name="T19"/>
                    <a:gd fmla="*/ 1 w 3" name="T20"/>
                    <a:gd fmla="*/ 3 h 3" name="T21"/>
                    <a:gd fmla="*/ 1 w 3" name="T22"/>
                    <a:gd fmla="*/ 2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1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1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1" y="3"/>
                        <a:pt x="1" y="3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1" name="Freeform 2213"/>
                <p:cNvSpPr/>
                <p:nvPr/>
              </p:nvSpPr>
              <p:spPr bwMode="auto">
                <a:xfrm>
                  <a:off x="1670" y="4266"/>
                  <a:ext cx="7" cy="7"/>
                </a:xfrm>
                <a:custGeom>
                  <a:gdLst>
                    <a:gd fmla="*/ 1 w 3" name="T0"/>
                    <a:gd fmla="*/ 2 h 3" name="T1"/>
                    <a:gd fmla="*/ 1 w 3" name="T2"/>
                    <a:gd fmla="*/ 2 h 3" name="T3"/>
                    <a:gd fmla="*/ 1 w 3" name="T4"/>
                    <a:gd fmla="*/ 3 h 3" name="T5"/>
                    <a:gd fmla="*/ 2 w 3" name="T6"/>
                    <a:gd fmla="*/ 2 h 3" name="T7"/>
                    <a:gd fmla="*/ 2 w 3" name="T8"/>
                    <a:gd fmla="*/ 2 h 3" name="T9"/>
                    <a:gd fmla="*/ 2 w 3" name="T10"/>
                    <a:gd fmla="*/ 1 h 3" name="T11"/>
                    <a:gd fmla="*/ 3 w 3" name="T12"/>
                    <a:gd fmla="*/ 2 h 3" name="T13"/>
                    <a:gd fmla="*/ 2 w 3" name="T14"/>
                    <a:gd fmla="*/ 0 h 3" name="T15"/>
                    <a:gd fmla="*/ 1 w 3" name="T16"/>
                    <a:gd fmla="*/ 0 h 3" name="T17"/>
                    <a:gd fmla="*/ 0 w 3" name="T18"/>
                    <a:gd fmla="*/ 2 h 3" name="T19"/>
                    <a:gd fmla="*/ 1 w 3" name="T20"/>
                    <a:gd fmla="*/ 1 h 3" name="T21"/>
                    <a:gd fmla="*/ 1 w 3" name="T22"/>
                    <a:gd fmla="*/ 2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2" name="Freeform 2214"/>
                <p:cNvSpPr/>
                <p:nvPr/>
              </p:nvSpPr>
              <p:spPr bwMode="auto">
                <a:xfrm>
                  <a:off x="1670" y="4249"/>
                  <a:ext cx="7" cy="8"/>
                </a:xfrm>
                <a:custGeom>
                  <a:gdLst>
                    <a:gd fmla="*/ 1 w 3" name="T0"/>
                    <a:gd fmla="*/ 1 h 3" name="T1"/>
                    <a:gd fmla="*/ 0 w 3" name="T2"/>
                    <a:gd fmla="*/ 1 h 3" name="T3"/>
                    <a:gd fmla="*/ 1 w 3" name="T4"/>
                    <a:gd fmla="*/ 0 h 3" name="T5"/>
                    <a:gd fmla="*/ 2 w 3" name="T6"/>
                    <a:gd fmla="*/ 1 h 3" name="T7"/>
                    <a:gd fmla="*/ 1 w 3" name="T8"/>
                    <a:gd fmla="*/ 1 h 3" name="T9"/>
                    <a:gd fmla="*/ 1 w 3" name="T10"/>
                    <a:gd fmla="*/ 2 h 3" name="T11"/>
                    <a:gd fmla="*/ 3 w 3" name="T12"/>
                    <a:gd fmla="*/ 2 h 3" name="T13"/>
                    <a:gd fmla="*/ 1 w 3" name="T14"/>
                    <a:gd fmla="*/ 3 h 3" name="T15"/>
                    <a:gd fmla="*/ 1 w 3" name="T16"/>
                    <a:gd fmla="*/ 3 h 3" name="T17"/>
                    <a:gd fmla="*/ 0 w 3" name="T18"/>
                    <a:gd fmla="*/ 2 h 3" name="T19"/>
                    <a:gd fmla="*/ 1 w 3" name="T20"/>
                    <a:gd fmla="*/ 2 h 3" name="T21"/>
                    <a:gd fmla="*/ 1 w 3" name="T22"/>
                    <a:gd fmla="*/ 1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3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3" y="1"/>
                        <a:pt x="3" y="2"/>
                      </a:cubicBezTo>
                      <a:cubicBezTo>
                        <a:pt x="3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1" y="2"/>
                        <a:pt x="1" y="2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3" name="Freeform 2215"/>
                <p:cNvSpPr/>
                <p:nvPr/>
              </p:nvSpPr>
              <p:spPr bwMode="auto">
                <a:xfrm>
                  <a:off x="1611" y="4266"/>
                  <a:ext cx="2" cy="5"/>
                </a:xfrm>
                <a:custGeom>
                  <a:gdLst>
                    <a:gd fmla="*/ 0 w 1" name="T0"/>
                    <a:gd fmla="*/ 2 h 2" name="T1"/>
                    <a:gd fmla="*/ 0 w 1" name="T2"/>
                    <a:gd fmla="*/ 1 h 2" name="T3"/>
                    <a:gd fmla="*/ 1 w 1" name="T4"/>
                    <a:gd fmla="*/ 0 h 2" name="T5"/>
                    <a:gd fmla="*/ 1 w 1" name="T6"/>
                    <a:gd fmla="*/ 1 h 2" name="T7"/>
                    <a:gd fmla="*/ 1 w 1" name="T8"/>
                    <a:gd fmla="*/ 2 h 2" name="T9"/>
                    <a:gd fmla="*/ 1 w 1" name="T10"/>
                    <a:gd fmla="*/ 1 h 2" name="T11"/>
                    <a:gd fmla="*/ 0 w 1" name="T12"/>
                    <a:gd fmla="*/ 1 h 2" name="T13"/>
                    <a:gd fmla="*/ 0 w 1" name="T14"/>
                    <a:gd fmla="*/ 2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4" name="Freeform 2216"/>
                <p:cNvSpPr/>
                <p:nvPr/>
              </p:nvSpPr>
              <p:spPr bwMode="auto">
                <a:xfrm>
                  <a:off x="1611" y="4252"/>
                  <a:ext cx="2" cy="5"/>
                </a:xfrm>
                <a:custGeom>
                  <a:gdLst>
                    <a:gd fmla="*/ 0 w 1" name="T0"/>
                    <a:gd fmla="*/ 0 h 2" name="T1"/>
                    <a:gd fmla="*/ 0 w 1" name="T2"/>
                    <a:gd fmla="*/ 1 h 2" name="T3"/>
                    <a:gd fmla="*/ 1 w 1" name="T4"/>
                    <a:gd fmla="*/ 2 h 2" name="T5"/>
                    <a:gd fmla="*/ 1 w 1" name="T6"/>
                    <a:gd fmla="*/ 1 h 2" name="T7"/>
                    <a:gd fmla="*/ 1 w 1" name="T8"/>
                    <a:gd fmla="*/ 0 h 2" name="T9"/>
                    <a:gd fmla="*/ 1 w 1" name="T10"/>
                    <a:gd fmla="*/ 1 h 2" name="T11"/>
                    <a:gd fmla="*/ 0 w 1" name="T12"/>
                    <a:gd fmla="*/ 1 h 2" name="T13"/>
                    <a:gd fmla="*/ 0 w 1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5" name="Freeform 2217"/>
                <p:cNvSpPr/>
                <p:nvPr/>
              </p:nvSpPr>
              <p:spPr bwMode="auto">
                <a:xfrm>
                  <a:off x="1682" y="4266"/>
                  <a:ext cx="4" cy="5"/>
                </a:xfrm>
                <a:custGeom>
                  <a:gdLst>
                    <a:gd fmla="*/ 0 w 2" name="T0"/>
                    <a:gd fmla="*/ 2 h 2" name="T1"/>
                    <a:gd fmla="*/ 0 w 2" name="T2"/>
                    <a:gd fmla="*/ 1 h 2" name="T3"/>
                    <a:gd fmla="*/ 1 w 2" name="T4"/>
                    <a:gd fmla="*/ 0 h 2" name="T5"/>
                    <a:gd fmla="*/ 2 w 2" name="T6"/>
                    <a:gd fmla="*/ 1 h 2" name="T7"/>
                    <a:gd fmla="*/ 1 w 2" name="T8"/>
                    <a:gd fmla="*/ 2 h 2" name="T9"/>
                    <a:gd fmla="*/ 1 w 2" name="T10"/>
                    <a:gd fmla="*/ 1 h 2" name="T11"/>
                    <a:gd fmla="*/ 1 w 2" name="T12"/>
                    <a:gd fmla="*/ 1 h 2" name="T13"/>
                    <a:gd fmla="*/ 0 w 2" name="T14"/>
                    <a:gd fmla="*/ 2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6" name="Freeform 2218"/>
                <p:cNvSpPr/>
                <p:nvPr/>
              </p:nvSpPr>
              <p:spPr bwMode="auto">
                <a:xfrm>
                  <a:off x="1682" y="4252"/>
                  <a:ext cx="4" cy="5"/>
                </a:xfrm>
                <a:custGeom>
                  <a:gdLst>
                    <a:gd fmla="*/ 0 w 2" name="T0"/>
                    <a:gd fmla="*/ 0 h 2" name="T1"/>
                    <a:gd fmla="*/ 0 w 2" name="T2"/>
                    <a:gd fmla="*/ 1 h 2" name="T3"/>
                    <a:gd fmla="*/ 1 w 2" name="T4"/>
                    <a:gd fmla="*/ 2 h 2" name="T5"/>
                    <a:gd fmla="*/ 2 w 2" name="T6"/>
                    <a:gd fmla="*/ 1 h 2" name="T7"/>
                    <a:gd fmla="*/ 2 w 2" name="T8"/>
                    <a:gd fmla="*/ 0 h 2" name="T9"/>
                    <a:gd fmla="*/ 1 w 2" name="T10"/>
                    <a:gd fmla="*/ 1 h 2" name="T11"/>
                    <a:gd fmla="*/ 1 w 2" name="T12"/>
                    <a:gd fmla="*/ 1 h 2" name="T13"/>
                    <a:gd fmla="*/ 0 w 2" name="T14"/>
                    <a:gd fmla="*/ 0 h 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" w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7" name="Freeform 2219"/>
                <p:cNvSpPr>
                  <a:spLocks noEditPoints="1"/>
                </p:cNvSpPr>
                <p:nvPr/>
              </p:nvSpPr>
              <p:spPr bwMode="auto">
                <a:xfrm>
                  <a:off x="1606" y="4230"/>
                  <a:ext cx="85" cy="62"/>
                </a:xfrm>
                <a:custGeom>
                  <a:gdLst>
                    <a:gd fmla="*/ 33 w 85" name="T0"/>
                    <a:gd fmla="*/ 60 h 62" name="T1"/>
                    <a:gd fmla="*/ 33 w 85" name="T2"/>
                    <a:gd fmla="*/ 55 h 62" name="T3"/>
                    <a:gd fmla="*/ 21 w 85" name="T4"/>
                    <a:gd fmla="*/ 55 h 62" name="T5"/>
                    <a:gd fmla="*/ 21 w 85" name="T6"/>
                    <a:gd fmla="*/ 48 h 62" name="T7"/>
                    <a:gd fmla="*/ 10 w 85" name="T8"/>
                    <a:gd fmla="*/ 48 h 62" name="T9"/>
                    <a:gd fmla="*/ 10 w 85" name="T10"/>
                    <a:gd fmla="*/ 46 h 62" name="T11"/>
                    <a:gd fmla="*/ 0 w 85" name="T12"/>
                    <a:gd fmla="*/ 46 h 62" name="T13"/>
                    <a:gd fmla="*/ 0 w 85" name="T14"/>
                    <a:gd fmla="*/ 19 h 62" name="T15"/>
                    <a:gd fmla="*/ 10 w 85" name="T16"/>
                    <a:gd fmla="*/ 19 h 62" name="T17"/>
                    <a:gd fmla="*/ 10 w 85" name="T18"/>
                    <a:gd fmla="*/ 15 h 62" name="T19"/>
                    <a:gd fmla="*/ 21 w 85" name="T20"/>
                    <a:gd fmla="*/ 15 h 62" name="T21"/>
                    <a:gd fmla="*/ 21 w 85" name="T22"/>
                    <a:gd fmla="*/ 7 h 62" name="T23"/>
                    <a:gd fmla="*/ 33 w 85" name="T24"/>
                    <a:gd fmla="*/ 7 h 62" name="T25"/>
                    <a:gd fmla="*/ 33 w 85" name="T26"/>
                    <a:gd fmla="*/ 3 h 62" name="T27"/>
                    <a:gd fmla="*/ 50 w 85" name="T28"/>
                    <a:gd fmla="*/ 3 h 62" name="T29"/>
                    <a:gd fmla="*/ 50 w 85" name="T30"/>
                    <a:gd fmla="*/ 7 h 62" name="T31"/>
                    <a:gd fmla="*/ 62 w 85" name="T32"/>
                    <a:gd fmla="*/ 7 h 62" name="T33"/>
                    <a:gd fmla="*/ 62 w 85" name="T34"/>
                    <a:gd fmla="*/ 15 h 62" name="T35"/>
                    <a:gd fmla="*/ 73 w 85" name="T36"/>
                    <a:gd fmla="*/ 15 h 62" name="T37"/>
                    <a:gd fmla="*/ 73 w 85" name="T38"/>
                    <a:gd fmla="*/ 19 h 62" name="T39"/>
                    <a:gd fmla="*/ 83 w 85" name="T40"/>
                    <a:gd fmla="*/ 19 h 62" name="T41"/>
                    <a:gd fmla="*/ 83 w 85" name="T42"/>
                    <a:gd fmla="*/ 46 h 62" name="T43"/>
                    <a:gd fmla="*/ 73 w 85" name="T44"/>
                    <a:gd fmla="*/ 46 h 62" name="T45"/>
                    <a:gd fmla="*/ 73 w 85" name="T46"/>
                    <a:gd fmla="*/ 48 h 62" name="T47"/>
                    <a:gd fmla="*/ 62 w 85" name="T48"/>
                    <a:gd fmla="*/ 48 h 62" name="T49"/>
                    <a:gd fmla="*/ 62 w 85" name="T50"/>
                    <a:gd fmla="*/ 55 h 62" name="T51"/>
                    <a:gd fmla="*/ 50 w 85" name="T52"/>
                    <a:gd fmla="*/ 55 h 62" name="T53"/>
                    <a:gd fmla="*/ 50 w 85" name="T54"/>
                    <a:gd fmla="*/ 60 h 62" name="T55"/>
                    <a:gd fmla="*/ 33 w 85" name="T56"/>
                    <a:gd fmla="*/ 60 h 62" name="T57"/>
                    <a:gd fmla="*/ 31 w 85" name="T58"/>
                    <a:gd fmla="*/ 62 h 62" name="T59"/>
                    <a:gd fmla="*/ 31 w 85" name="T60"/>
                    <a:gd fmla="*/ 58 h 62" name="T61"/>
                    <a:gd fmla="*/ 19 w 85" name="T62"/>
                    <a:gd fmla="*/ 58 h 62" name="T63"/>
                    <a:gd fmla="*/ 19 w 85" name="T64"/>
                    <a:gd fmla="*/ 48 h 62" name="T65"/>
                    <a:gd fmla="*/ 7 w 85" name="T66"/>
                    <a:gd fmla="*/ 48 h 62" name="T67"/>
                    <a:gd fmla="*/ 7 w 85" name="T68"/>
                    <a:gd fmla="*/ 46 h 62" name="T69"/>
                    <a:gd fmla="*/ 0 w 85" name="T70"/>
                    <a:gd fmla="*/ 46 h 62" name="T71"/>
                    <a:gd fmla="*/ 0 w 85" name="T72"/>
                    <a:gd fmla="*/ 17 h 62" name="T73"/>
                    <a:gd fmla="*/ 7 w 85" name="T74"/>
                    <a:gd fmla="*/ 17 h 62" name="T75"/>
                    <a:gd fmla="*/ 7 w 85" name="T76"/>
                    <a:gd fmla="*/ 15 h 62" name="T77"/>
                    <a:gd fmla="*/ 19 w 85" name="T78"/>
                    <a:gd fmla="*/ 15 h 62" name="T79"/>
                    <a:gd fmla="*/ 19 w 85" name="T80"/>
                    <a:gd fmla="*/ 5 h 62" name="T81"/>
                    <a:gd fmla="*/ 31 w 85" name="T82"/>
                    <a:gd fmla="*/ 5 h 62" name="T83"/>
                    <a:gd fmla="*/ 31 w 85" name="T84"/>
                    <a:gd fmla="*/ 0 h 62" name="T85"/>
                    <a:gd fmla="*/ 50 w 85" name="T86"/>
                    <a:gd fmla="*/ 0 h 62" name="T87"/>
                    <a:gd fmla="*/ 50 w 85" name="T88"/>
                    <a:gd fmla="*/ 5 h 62" name="T89"/>
                    <a:gd fmla="*/ 64 w 85" name="T90"/>
                    <a:gd fmla="*/ 5 h 62" name="T91"/>
                    <a:gd fmla="*/ 64 w 85" name="T92"/>
                    <a:gd fmla="*/ 15 h 62" name="T93"/>
                    <a:gd fmla="*/ 73 w 85" name="T94"/>
                    <a:gd fmla="*/ 15 h 62" name="T95"/>
                    <a:gd fmla="*/ 73 w 85" name="T96"/>
                    <a:gd fmla="*/ 17 h 62" name="T97"/>
                    <a:gd fmla="*/ 85 w 85" name="T98"/>
                    <a:gd fmla="*/ 17 h 62" name="T99"/>
                    <a:gd fmla="*/ 85 w 85" name="T100"/>
                    <a:gd fmla="*/ 46 h 62" name="T101"/>
                    <a:gd fmla="*/ 73 w 85" name="T102"/>
                    <a:gd fmla="*/ 46 h 62" name="T103"/>
                    <a:gd fmla="*/ 73 w 85" name="T104"/>
                    <a:gd fmla="*/ 48 h 62" name="T105"/>
                    <a:gd fmla="*/ 64 w 85" name="T106"/>
                    <a:gd fmla="*/ 48 h 62" name="T107"/>
                    <a:gd fmla="*/ 64 w 85" name="T108"/>
                    <a:gd fmla="*/ 58 h 62" name="T109"/>
                    <a:gd fmla="*/ 50 w 85" name="T110"/>
                    <a:gd fmla="*/ 58 h 62" name="T111"/>
                    <a:gd fmla="*/ 50 w 85" name="T112"/>
                    <a:gd fmla="*/ 62 h 62" name="T113"/>
                    <a:gd fmla="*/ 31 w 85" name="T114"/>
                    <a:gd fmla="*/ 62 h 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62" w="85">
                      <a:moveTo>
                        <a:pt x="33" y="60"/>
                      </a:moveTo>
                      <a:lnTo>
                        <a:pt x="33" y="55"/>
                      </a:lnTo>
                      <a:lnTo>
                        <a:pt x="21" y="55"/>
                      </a:lnTo>
                      <a:lnTo>
                        <a:pt x="21" y="48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0" y="46"/>
                      </a:lnTo>
                      <a:lnTo>
                        <a:pt x="0" y="19"/>
                      </a:lnTo>
                      <a:lnTo>
                        <a:pt x="10" y="19"/>
                      </a:lnTo>
                      <a:lnTo>
                        <a:pt x="10" y="15"/>
                      </a:lnTo>
                      <a:lnTo>
                        <a:pt x="21" y="15"/>
                      </a:lnTo>
                      <a:lnTo>
                        <a:pt x="21" y="7"/>
                      </a:lnTo>
                      <a:lnTo>
                        <a:pt x="33" y="7"/>
                      </a:lnTo>
                      <a:lnTo>
                        <a:pt x="33" y="3"/>
                      </a:lnTo>
                      <a:lnTo>
                        <a:pt x="50" y="3"/>
                      </a:lnTo>
                      <a:lnTo>
                        <a:pt x="50" y="7"/>
                      </a:lnTo>
                      <a:lnTo>
                        <a:pt x="62" y="7"/>
                      </a:lnTo>
                      <a:lnTo>
                        <a:pt x="62" y="15"/>
                      </a:lnTo>
                      <a:lnTo>
                        <a:pt x="73" y="15"/>
                      </a:lnTo>
                      <a:lnTo>
                        <a:pt x="73" y="19"/>
                      </a:lnTo>
                      <a:lnTo>
                        <a:pt x="83" y="19"/>
                      </a:lnTo>
                      <a:lnTo>
                        <a:pt x="83" y="46"/>
                      </a:lnTo>
                      <a:lnTo>
                        <a:pt x="73" y="46"/>
                      </a:lnTo>
                      <a:lnTo>
                        <a:pt x="73" y="48"/>
                      </a:lnTo>
                      <a:lnTo>
                        <a:pt x="62" y="48"/>
                      </a:lnTo>
                      <a:lnTo>
                        <a:pt x="62" y="55"/>
                      </a:lnTo>
                      <a:lnTo>
                        <a:pt x="50" y="55"/>
                      </a:lnTo>
                      <a:lnTo>
                        <a:pt x="50" y="60"/>
                      </a:lnTo>
                      <a:lnTo>
                        <a:pt x="33" y="60"/>
                      </a:lnTo>
                      <a:close/>
                      <a:moveTo>
                        <a:pt x="31" y="62"/>
                      </a:moveTo>
                      <a:lnTo>
                        <a:pt x="31" y="58"/>
                      </a:lnTo>
                      <a:lnTo>
                        <a:pt x="19" y="58"/>
                      </a:lnTo>
                      <a:lnTo>
                        <a:pt x="19" y="48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0" y="46"/>
                      </a:lnTo>
                      <a:lnTo>
                        <a:pt x="0" y="17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19" y="15"/>
                      </a:lnTo>
                      <a:lnTo>
                        <a:pt x="19" y="5"/>
                      </a:lnTo>
                      <a:lnTo>
                        <a:pt x="31" y="5"/>
                      </a:lnTo>
                      <a:lnTo>
                        <a:pt x="31" y="0"/>
                      </a:lnTo>
                      <a:lnTo>
                        <a:pt x="50" y="0"/>
                      </a:lnTo>
                      <a:lnTo>
                        <a:pt x="50" y="5"/>
                      </a:lnTo>
                      <a:lnTo>
                        <a:pt x="64" y="5"/>
                      </a:lnTo>
                      <a:lnTo>
                        <a:pt x="64" y="15"/>
                      </a:lnTo>
                      <a:lnTo>
                        <a:pt x="73" y="15"/>
                      </a:lnTo>
                      <a:lnTo>
                        <a:pt x="73" y="17"/>
                      </a:lnTo>
                      <a:lnTo>
                        <a:pt x="85" y="17"/>
                      </a:lnTo>
                      <a:lnTo>
                        <a:pt x="85" y="46"/>
                      </a:lnTo>
                      <a:lnTo>
                        <a:pt x="73" y="46"/>
                      </a:lnTo>
                      <a:lnTo>
                        <a:pt x="73" y="48"/>
                      </a:lnTo>
                      <a:lnTo>
                        <a:pt x="64" y="48"/>
                      </a:lnTo>
                      <a:lnTo>
                        <a:pt x="64" y="58"/>
                      </a:lnTo>
                      <a:lnTo>
                        <a:pt x="50" y="58"/>
                      </a:lnTo>
                      <a:lnTo>
                        <a:pt x="50" y="62"/>
                      </a:lnTo>
                      <a:lnTo>
                        <a:pt x="31" y="62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8" name="Freeform 2220"/>
                <p:cNvSpPr>
                  <a:spLocks noEditPoints="1"/>
                </p:cNvSpPr>
                <p:nvPr/>
              </p:nvSpPr>
              <p:spPr bwMode="auto">
                <a:xfrm>
                  <a:off x="1606" y="4230"/>
                  <a:ext cx="85" cy="62"/>
                </a:xfrm>
                <a:custGeom>
                  <a:gdLst>
                    <a:gd fmla="*/ 33 w 85" name="T0"/>
                    <a:gd fmla="*/ 60 h 62" name="T1"/>
                    <a:gd fmla="*/ 33 w 85" name="T2"/>
                    <a:gd fmla="*/ 55 h 62" name="T3"/>
                    <a:gd fmla="*/ 21 w 85" name="T4"/>
                    <a:gd fmla="*/ 55 h 62" name="T5"/>
                    <a:gd fmla="*/ 21 w 85" name="T6"/>
                    <a:gd fmla="*/ 48 h 62" name="T7"/>
                    <a:gd fmla="*/ 10 w 85" name="T8"/>
                    <a:gd fmla="*/ 48 h 62" name="T9"/>
                    <a:gd fmla="*/ 10 w 85" name="T10"/>
                    <a:gd fmla="*/ 46 h 62" name="T11"/>
                    <a:gd fmla="*/ 0 w 85" name="T12"/>
                    <a:gd fmla="*/ 46 h 62" name="T13"/>
                    <a:gd fmla="*/ 0 w 85" name="T14"/>
                    <a:gd fmla="*/ 19 h 62" name="T15"/>
                    <a:gd fmla="*/ 10 w 85" name="T16"/>
                    <a:gd fmla="*/ 19 h 62" name="T17"/>
                    <a:gd fmla="*/ 10 w 85" name="T18"/>
                    <a:gd fmla="*/ 15 h 62" name="T19"/>
                    <a:gd fmla="*/ 21 w 85" name="T20"/>
                    <a:gd fmla="*/ 15 h 62" name="T21"/>
                    <a:gd fmla="*/ 21 w 85" name="T22"/>
                    <a:gd fmla="*/ 7 h 62" name="T23"/>
                    <a:gd fmla="*/ 33 w 85" name="T24"/>
                    <a:gd fmla="*/ 7 h 62" name="T25"/>
                    <a:gd fmla="*/ 33 w 85" name="T26"/>
                    <a:gd fmla="*/ 3 h 62" name="T27"/>
                    <a:gd fmla="*/ 50 w 85" name="T28"/>
                    <a:gd fmla="*/ 3 h 62" name="T29"/>
                    <a:gd fmla="*/ 50 w 85" name="T30"/>
                    <a:gd fmla="*/ 7 h 62" name="T31"/>
                    <a:gd fmla="*/ 62 w 85" name="T32"/>
                    <a:gd fmla="*/ 7 h 62" name="T33"/>
                    <a:gd fmla="*/ 62 w 85" name="T34"/>
                    <a:gd fmla="*/ 15 h 62" name="T35"/>
                    <a:gd fmla="*/ 73 w 85" name="T36"/>
                    <a:gd fmla="*/ 15 h 62" name="T37"/>
                    <a:gd fmla="*/ 73 w 85" name="T38"/>
                    <a:gd fmla="*/ 19 h 62" name="T39"/>
                    <a:gd fmla="*/ 83 w 85" name="T40"/>
                    <a:gd fmla="*/ 19 h 62" name="T41"/>
                    <a:gd fmla="*/ 83 w 85" name="T42"/>
                    <a:gd fmla="*/ 46 h 62" name="T43"/>
                    <a:gd fmla="*/ 73 w 85" name="T44"/>
                    <a:gd fmla="*/ 46 h 62" name="T45"/>
                    <a:gd fmla="*/ 73 w 85" name="T46"/>
                    <a:gd fmla="*/ 48 h 62" name="T47"/>
                    <a:gd fmla="*/ 62 w 85" name="T48"/>
                    <a:gd fmla="*/ 48 h 62" name="T49"/>
                    <a:gd fmla="*/ 62 w 85" name="T50"/>
                    <a:gd fmla="*/ 55 h 62" name="T51"/>
                    <a:gd fmla="*/ 50 w 85" name="T52"/>
                    <a:gd fmla="*/ 55 h 62" name="T53"/>
                    <a:gd fmla="*/ 50 w 85" name="T54"/>
                    <a:gd fmla="*/ 60 h 62" name="T55"/>
                    <a:gd fmla="*/ 33 w 85" name="T56"/>
                    <a:gd fmla="*/ 60 h 62" name="T57"/>
                    <a:gd fmla="*/ 31 w 85" name="T58"/>
                    <a:gd fmla="*/ 62 h 62" name="T59"/>
                    <a:gd fmla="*/ 31 w 85" name="T60"/>
                    <a:gd fmla="*/ 58 h 62" name="T61"/>
                    <a:gd fmla="*/ 19 w 85" name="T62"/>
                    <a:gd fmla="*/ 58 h 62" name="T63"/>
                    <a:gd fmla="*/ 19 w 85" name="T64"/>
                    <a:gd fmla="*/ 48 h 62" name="T65"/>
                    <a:gd fmla="*/ 7 w 85" name="T66"/>
                    <a:gd fmla="*/ 48 h 62" name="T67"/>
                    <a:gd fmla="*/ 7 w 85" name="T68"/>
                    <a:gd fmla="*/ 46 h 62" name="T69"/>
                    <a:gd fmla="*/ 0 w 85" name="T70"/>
                    <a:gd fmla="*/ 46 h 62" name="T71"/>
                    <a:gd fmla="*/ 0 w 85" name="T72"/>
                    <a:gd fmla="*/ 17 h 62" name="T73"/>
                    <a:gd fmla="*/ 7 w 85" name="T74"/>
                    <a:gd fmla="*/ 17 h 62" name="T75"/>
                    <a:gd fmla="*/ 7 w 85" name="T76"/>
                    <a:gd fmla="*/ 15 h 62" name="T77"/>
                    <a:gd fmla="*/ 19 w 85" name="T78"/>
                    <a:gd fmla="*/ 15 h 62" name="T79"/>
                    <a:gd fmla="*/ 19 w 85" name="T80"/>
                    <a:gd fmla="*/ 5 h 62" name="T81"/>
                    <a:gd fmla="*/ 31 w 85" name="T82"/>
                    <a:gd fmla="*/ 5 h 62" name="T83"/>
                    <a:gd fmla="*/ 31 w 85" name="T84"/>
                    <a:gd fmla="*/ 0 h 62" name="T85"/>
                    <a:gd fmla="*/ 50 w 85" name="T86"/>
                    <a:gd fmla="*/ 0 h 62" name="T87"/>
                    <a:gd fmla="*/ 50 w 85" name="T88"/>
                    <a:gd fmla="*/ 5 h 62" name="T89"/>
                    <a:gd fmla="*/ 64 w 85" name="T90"/>
                    <a:gd fmla="*/ 5 h 62" name="T91"/>
                    <a:gd fmla="*/ 64 w 85" name="T92"/>
                    <a:gd fmla="*/ 15 h 62" name="T93"/>
                    <a:gd fmla="*/ 73 w 85" name="T94"/>
                    <a:gd fmla="*/ 15 h 62" name="T95"/>
                    <a:gd fmla="*/ 73 w 85" name="T96"/>
                    <a:gd fmla="*/ 17 h 62" name="T97"/>
                    <a:gd fmla="*/ 85 w 85" name="T98"/>
                    <a:gd fmla="*/ 17 h 62" name="T99"/>
                    <a:gd fmla="*/ 85 w 85" name="T100"/>
                    <a:gd fmla="*/ 46 h 62" name="T101"/>
                    <a:gd fmla="*/ 73 w 85" name="T102"/>
                    <a:gd fmla="*/ 46 h 62" name="T103"/>
                    <a:gd fmla="*/ 73 w 85" name="T104"/>
                    <a:gd fmla="*/ 48 h 62" name="T105"/>
                    <a:gd fmla="*/ 64 w 85" name="T106"/>
                    <a:gd fmla="*/ 48 h 62" name="T107"/>
                    <a:gd fmla="*/ 64 w 85" name="T108"/>
                    <a:gd fmla="*/ 58 h 62" name="T109"/>
                    <a:gd fmla="*/ 50 w 85" name="T110"/>
                    <a:gd fmla="*/ 58 h 62" name="T111"/>
                    <a:gd fmla="*/ 50 w 85" name="T112"/>
                    <a:gd fmla="*/ 62 h 62" name="T113"/>
                    <a:gd fmla="*/ 31 w 85" name="T114"/>
                    <a:gd fmla="*/ 62 h 62" name="T1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b="b" l="0" r="r" t="0"/>
                  <a:pathLst>
                    <a:path h="62" w="85">
                      <a:moveTo>
                        <a:pt x="33" y="60"/>
                      </a:moveTo>
                      <a:lnTo>
                        <a:pt x="33" y="55"/>
                      </a:lnTo>
                      <a:lnTo>
                        <a:pt x="21" y="55"/>
                      </a:lnTo>
                      <a:lnTo>
                        <a:pt x="21" y="48"/>
                      </a:lnTo>
                      <a:lnTo>
                        <a:pt x="10" y="48"/>
                      </a:lnTo>
                      <a:lnTo>
                        <a:pt x="10" y="46"/>
                      </a:lnTo>
                      <a:lnTo>
                        <a:pt x="0" y="46"/>
                      </a:lnTo>
                      <a:lnTo>
                        <a:pt x="0" y="19"/>
                      </a:lnTo>
                      <a:lnTo>
                        <a:pt x="10" y="19"/>
                      </a:lnTo>
                      <a:lnTo>
                        <a:pt x="10" y="15"/>
                      </a:lnTo>
                      <a:lnTo>
                        <a:pt x="21" y="15"/>
                      </a:lnTo>
                      <a:lnTo>
                        <a:pt x="21" y="7"/>
                      </a:lnTo>
                      <a:lnTo>
                        <a:pt x="33" y="7"/>
                      </a:lnTo>
                      <a:lnTo>
                        <a:pt x="33" y="3"/>
                      </a:lnTo>
                      <a:lnTo>
                        <a:pt x="50" y="3"/>
                      </a:lnTo>
                      <a:lnTo>
                        <a:pt x="50" y="7"/>
                      </a:lnTo>
                      <a:lnTo>
                        <a:pt x="62" y="7"/>
                      </a:lnTo>
                      <a:lnTo>
                        <a:pt x="62" y="15"/>
                      </a:lnTo>
                      <a:lnTo>
                        <a:pt x="73" y="15"/>
                      </a:lnTo>
                      <a:lnTo>
                        <a:pt x="73" y="19"/>
                      </a:lnTo>
                      <a:lnTo>
                        <a:pt x="83" y="19"/>
                      </a:lnTo>
                      <a:lnTo>
                        <a:pt x="83" y="46"/>
                      </a:lnTo>
                      <a:lnTo>
                        <a:pt x="73" y="46"/>
                      </a:lnTo>
                      <a:lnTo>
                        <a:pt x="73" y="48"/>
                      </a:lnTo>
                      <a:lnTo>
                        <a:pt x="62" y="48"/>
                      </a:lnTo>
                      <a:lnTo>
                        <a:pt x="62" y="55"/>
                      </a:lnTo>
                      <a:lnTo>
                        <a:pt x="50" y="55"/>
                      </a:lnTo>
                      <a:lnTo>
                        <a:pt x="50" y="60"/>
                      </a:lnTo>
                      <a:lnTo>
                        <a:pt x="33" y="60"/>
                      </a:lnTo>
                      <a:close/>
                      <a:moveTo>
                        <a:pt x="31" y="62"/>
                      </a:moveTo>
                      <a:lnTo>
                        <a:pt x="31" y="58"/>
                      </a:lnTo>
                      <a:lnTo>
                        <a:pt x="19" y="58"/>
                      </a:lnTo>
                      <a:lnTo>
                        <a:pt x="19" y="48"/>
                      </a:lnTo>
                      <a:lnTo>
                        <a:pt x="7" y="48"/>
                      </a:lnTo>
                      <a:lnTo>
                        <a:pt x="7" y="46"/>
                      </a:lnTo>
                      <a:lnTo>
                        <a:pt x="0" y="46"/>
                      </a:lnTo>
                      <a:lnTo>
                        <a:pt x="0" y="17"/>
                      </a:lnTo>
                      <a:lnTo>
                        <a:pt x="7" y="17"/>
                      </a:lnTo>
                      <a:lnTo>
                        <a:pt x="7" y="15"/>
                      </a:lnTo>
                      <a:lnTo>
                        <a:pt x="19" y="15"/>
                      </a:lnTo>
                      <a:lnTo>
                        <a:pt x="19" y="5"/>
                      </a:lnTo>
                      <a:lnTo>
                        <a:pt x="31" y="5"/>
                      </a:lnTo>
                      <a:lnTo>
                        <a:pt x="31" y="0"/>
                      </a:lnTo>
                      <a:lnTo>
                        <a:pt x="50" y="0"/>
                      </a:lnTo>
                      <a:lnTo>
                        <a:pt x="50" y="5"/>
                      </a:lnTo>
                      <a:lnTo>
                        <a:pt x="64" y="5"/>
                      </a:lnTo>
                      <a:lnTo>
                        <a:pt x="64" y="15"/>
                      </a:lnTo>
                      <a:lnTo>
                        <a:pt x="73" y="15"/>
                      </a:lnTo>
                      <a:lnTo>
                        <a:pt x="73" y="17"/>
                      </a:lnTo>
                      <a:lnTo>
                        <a:pt x="85" y="17"/>
                      </a:lnTo>
                      <a:lnTo>
                        <a:pt x="85" y="46"/>
                      </a:lnTo>
                      <a:lnTo>
                        <a:pt x="73" y="46"/>
                      </a:lnTo>
                      <a:lnTo>
                        <a:pt x="73" y="48"/>
                      </a:lnTo>
                      <a:lnTo>
                        <a:pt x="64" y="48"/>
                      </a:lnTo>
                      <a:lnTo>
                        <a:pt x="64" y="58"/>
                      </a:lnTo>
                      <a:lnTo>
                        <a:pt x="50" y="58"/>
                      </a:lnTo>
                      <a:lnTo>
                        <a:pt x="50" y="62"/>
                      </a:lnTo>
                      <a:lnTo>
                        <a:pt x="31" y="62"/>
                      </a:lnTo>
                      <a:close/>
                    </a:path>
                  </a:pathLst>
                </a:custGeom>
                <a:noFill/>
                <a:ln cap="sq" w="0">
                  <a:solidFill>
                    <a:srgbClr val="292C2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9" name="Oval 2221"/>
                <p:cNvSpPr>
                  <a:spLocks noChangeArrowheads="1"/>
                </p:cNvSpPr>
                <p:nvPr/>
              </p:nvSpPr>
              <p:spPr bwMode="auto">
                <a:xfrm>
                  <a:off x="1765" y="4170"/>
                  <a:ext cx="115" cy="11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0" name="Oval 2222"/>
                <p:cNvSpPr>
                  <a:spLocks noChangeArrowheads="1"/>
                </p:cNvSpPr>
                <p:nvPr/>
              </p:nvSpPr>
              <p:spPr bwMode="auto">
                <a:xfrm>
                  <a:off x="1750" y="4161"/>
                  <a:ext cx="114" cy="115"/>
                </a:xfrm>
                <a:prstGeom prst="ellipse">
                  <a:avLst/>
                </a:prstGeom>
                <a:solidFill>
                  <a:srgbClr val="30735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1" name="Freeform 2223"/>
                <p:cNvSpPr/>
                <p:nvPr/>
              </p:nvSpPr>
              <p:spPr bwMode="auto">
                <a:xfrm>
                  <a:off x="1809" y="4182"/>
                  <a:ext cx="22" cy="22"/>
                </a:xfrm>
                <a:custGeom>
                  <a:gdLst>
                    <a:gd fmla="*/ 22 w 22" name="T0"/>
                    <a:gd fmla="*/ 12 h 22" name="T1"/>
                    <a:gd fmla="*/ 12 w 22" name="T2"/>
                    <a:gd fmla="*/ 12 h 22" name="T3"/>
                    <a:gd fmla="*/ 10 w 22" name="T4"/>
                    <a:gd fmla="*/ 22 h 22" name="T5"/>
                    <a:gd fmla="*/ 8 w 22" name="T6"/>
                    <a:gd fmla="*/ 12 h 22" name="T7"/>
                    <a:gd fmla="*/ 0 w 22" name="T8"/>
                    <a:gd fmla="*/ 12 h 22" name="T9"/>
                    <a:gd fmla="*/ 5 w 22" name="T10"/>
                    <a:gd fmla="*/ 7 h 22" name="T11"/>
                    <a:gd fmla="*/ 3 w 22" name="T12"/>
                    <a:gd fmla="*/ 0 h 22" name="T13"/>
                    <a:gd fmla="*/ 10 w 22" name="T14"/>
                    <a:gd fmla="*/ 5 h 22" name="T15"/>
                    <a:gd fmla="*/ 17 w 22" name="T16"/>
                    <a:gd fmla="*/ 0 h 22" name="T17"/>
                    <a:gd fmla="*/ 15 w 22" name="T18"/>
                    <a:gd fmla="*/ 7 h 22" name="T19"/>
                    <a:gd fmla="*/ 22 w 22" name="T20"/>
                    <a:gd fmla="*/ 12 h 2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2" w="22">
                      <a:moveTo>
                        <a:pt x="22" y="12"/>
                      </a:moveTo>
                      <a:lnTo>
                        <a:pt x="12" y="12"/>
                      </a:lnTo>
                      <a:lnTo>
                        <a:pt x="10" y="22"/>
                      </a:lnTo>
                      <a:lnTo>
                        <a:pt x="8" y="12"/>
                      </a:lnTo>
                      <a:lnTo>
                        <a:pt x="0" y="12"/>
                      </a:lnTo>
                      <a:lnTo>
                        <a:pt x="5" y="7"/>
                      </a:lnTo>
                      <a:lnTo>
                        <a:pt x="3" y="0"/>
                      </a:lnTo>
                      <a:lnTo>
                        <a:pt x="10" y="5"/>
                      </a:lnTo>
                      <a:lnTo>
                        <a:pt x="17" y="0"/>
                      </a:lnTo>
                      <a:lnTo>
                        <a:pt x="15" y="7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BFCF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2" name="Freeform 2224"/>
                <p:cNvSpPr/>
                <p:nvPr/>
              </p:nvSpPr>
              <p:spPr bwMode="auto">
                <a:xfrm>
                  <a:off x="1781" y="4168"/>
                  <a:ext cx="19" cy="19"/>
                </a:xfrm>
                <a:custGeom>
                  <a:gdLst>
                    <a:gd fmla="*/ 19 w 19" name="T0"/>
                    <a:gd fmla="*/ 12 h 19" name="T1"/>
                    <a:gd fmla="*/ 12 w 19" name="T2"/>
                    <a:gd fmla="*/ 12 h 19" name="T3"/>
                    <a:gd fmla="*/ 10 w 19" name="T4"/>
                    <a:gd fmla="*/ 19 h 19" name="T5"/>
                    <a:gd fmla="*/ 7 w 19" name="T6"/>
                    <a:gd fmla="*/ 12 h 19" name="T7"/>
                    <a:gd fmla="*/ 0 w 19" name="T8"/>
                    <a:gd fmla="*/ 12 h 19" name="T9"/>
                    <a:gd fmla="*/ 5 w 19" name="T10"/>
                    <a:gd fmla="*/ 7 h 19" name="T11"/>
                    <a:gd fmla="*/ 2 w 19" name="T12"/>
                    <a:gd fmla="*/ 0 h 19" name="T13"/>
                    <a:gd fmla="*/ 10 w 19" name="T14"/>
                    <a:gd fmla="*/ 5 h 19" name="T15"/>
                    <a:gd fmla="*/ 14 w 19" name="T16"/>
                    <a:gd fmla="*/ 0 h 19" name="T17"/>
                    <a:gd fmla="*/ 14 w 19" name="T18"/>
                    <a:gd fmla="*/ 7 h 19" name="T19"/>
                    <a:gd fmla="*/ 19 w 19" name="T20"/>
                    <a:gd fmla="*/ 12 h 1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9" w="19">
                      <a:moveTo>
                        <a:pt x="19" y="12"/>
                      </a:moveTo>
                      <a:lnTo>
                        <a:pt x="12" y="12"/>
                      </a:lnTo>
                      <a:lnTo>
                        <a:pt x="10" y="19"/>
                      </a:lnTo>
                      <a:lnTo>
                        <a:pt x="7" y="12"/>
                      </a:lnTo>
                      <a:lnTo>
                        <a:pt x="0" y="12"/>
                      </a:lnTo>
                      <a:lnTo>
                        <a:pt x="5" y="7"/>
                      </a:lnTo>
                      <a:lnTo>
                        <a:pt x="2" y="0"/>
                      </a:lnTo>
                      <a:lnTo>
                        <a:pt x="10" y="5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FBFCF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3" name="Freeform 2225"/>
                <p:cNvSpPr/>
                <p:nvPr/>
              </p:nvSpPr>
              <p:spPr bwMode="auto">
                <a:xfrm>
                  <a:off x="1781" y="4197"/>
                  <a:ext cx="19" cy="21"/>
                </a:xfrm>
                <a:custGeom>
                  <a:gdLst>
                    <a:gd fmla="*/ 19 w 19" name="T0"/>
                    <a:gd fmla="*/ 12 h 21" name="T1"/>
                    <a:gd fmla="*/ 12 w 19" name="T2"/>
                    <a:gd fmla="*/ 12 h 21" name="T3"/>
                    <a:gd fmla="*/ 10 w 19" name="T4"/>
                    <a:gd fmla="*/ 21 h 21" name="T5"/>
                    <a:gd fmla="*/ 7 w 19" name="T6"/>
                    <a:gd fmla="*/ 12 h 21" name="T7"/>
                    <a:gd fmla="*/ 0 w 19" name="T8"/>
                    <a:gd fmla="*/ 12 h 21" name="T9"/>
                    <a:gd fmla="*/ 5 w 19" name="T10"/>
                    <a:gd fmla="*/ 7 h 21" name="T11"/>
                    <a:gd fmla="*/ 2 w 19" name="T12"/>
                    <a:gd fmla="*/ 0 h 21" name="T13"/>
                    <a:gd fmla="*/ 10 w 19" name="T14"/>
                    <a:gd fmla="*/ 4 h 21" name="T15"/>
                    <a:gd fmla="*/ 14 w 19" name="T16"/>
                    <a:gd fmla="*/ 0 h 21" name="T17"/>
                    <a:gd fmla="*/ 14 w 19" name="T18"/>
                    <a:gd fmla="*/ 7 h 21" name="T19"/>
                    <a:gd fmla="*/ 19 w 19" name="T20"/>
                    <a:gd fmla="*/ 12 h 21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1" w="19">
                      <a:moveTo>
                        <a:pt x="19" y="12"/>
                      </a:moveTo>
                      <a:lnTo>
                        <a:pt x="12" y="12"/>
                      </a:lnTo>
                      <a:lnTo>
                        <a:pt x="10" y="21"/>
                      </a:lnTo>
                      <a:lnTo>
                        <a:pt x="7" y="12"/>
                      </a:lnTo>
                      <a:lnTo>
                        <a:pt x="0" y="12"/>
                      </a:lnTo>
                      <a:lnTo>
                        <a:pt x="5" y="7"/>
                      </a:lnTo>
                      <a:lnTo>
                        <a:pt x="2" y="0"/>
                      </a:lnTo>
                      <a:lnTo>
                        <a:pt x="10" y="4"/>
                      </a:lnTo>
                      <a:lnTo>
                        <a:pt x="14" y="0"/>
                      </a:lnTo>
                      <a:lnTo>
                        <a:pt x="14" y="7"/>
                      </a:lnTo>
                      <a:lnTo>
                        <a:pt x="19" y="12"/>
                      </a:lnTo>
                      <a:close/>
                    </a:path>
                  </a:pathLst>
                </a:custGeom>
                <a:solidFill>
                  <a:srgbClr val="FBFCF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4" name="Freeform 2226"/>
                <p:cNvSpPr/>
                <p:nvPr/>
              </p:nvSpPr>
              <p:spPr bwMode="auto">
                <a:xfrm>
                  <a:off x="1781" y="4225"/>
                  <a:ext cx="19" cy="22"/>
                </a:xfrm>
                <a:custGeom>
                  <a:gdLst>
                    <a:gd fmla="*/ 19 w 19" name="T0"/>
                    <a:gd fmla="*/ 15 h 22" name="T1"/>
                    <a:gd fmla="*/ 12 w 19" name="T2"/>
                    <a:gd fmla="*/ 15 h 22" name="T3"/>
                    <a:gd fmla="*/ 10 w 19" name="T4"/>
                    <a:gd fmla="*/ 22 h 22" name="T5"/>
                    <a:gd fmla="*/ 7 w 19" name="T6"/>
                    <a:gd fmla="*/ 15 h 22" name="T7"/>
                    <a:gd fmla="*/ 0 w 19" name="T8"/>
                    <a:gd fmla="*/ 15 h 22" name="T9"/>
                    <a:gd fmla="*/ 5 w 19" name="T10"/>
                    <a:gd fmla="*/ 10 h 22" name="T11"/>
                    <a:gd fmla="*/ 2 w 19" name="T12"/>
                    <a:gd fmla="*/ 0 h 22" name="T13"/>
                    <a:gd fmla="*/ 10 w 19" name="T14"/>
                    <a:gd fmla="*/ 5 h 22" name="T15"/>
                    <a:gd fmla="*/ 14 w 19" name="T16"/>
                    <a:gd fmla="*/ 0 h 22" name="T17"/>
                    <a:gd fmla="*/ 14 w 19" name="T18"/>
                    <a:gd fmla="*/ 10 h 22" name="T19"/>
                    <a:gd fmla="*/ 19 w 19" name="T20"/>
                    <a:gd fmla="*/ 15 h 2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2" w="19">
                      <a:moveTo>
                        <a:pt x="19" y="15"/>
                      </a:moveTo>
                      <a:lnTo>
                        <a:pt x="12" y="15"/>
                      </a:lnTo>
                      <a:lnTo>
                        <a:pt x="10" y="22"/>
                      </a:lnTo>
                      <a:lnTo>
                        <a:pt x="7" y="15"/>
                      </a:lnTo>
                      <a:lnTo>
                        <a:pt x="0" y="15"/>
                      </a:lnTo>
                      <a:lnTo>
                        <a:pt x="5" y="10"/>
                      </a:lnTo>
                      <a:lnTo>
                        <a:pt x="2" y="0"/>
                      </a:lnTo>
                      <a:lnTo>
                        <a:pt x="10" y="5"/>
                      </a:lnTo>
                      <a:lnTo>
                        <a:pt x="14" y="0"/>
                      </a:lnTo>
                      <a:lnTo>
                        <a:pt x="14" y="10"/>
                      </a:lnTo>
                      <a:lnTo>
                        <a:pt x="19" y="15"/>
                      </a:lnTo>
                      <a:close/>
                    </a:path>
                  </a:pathLst>
                </a:custGeom>
                <a:solidFill>
                  <a:srgbClr val="FBFCF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5" name="Freeform 2227"/>
                <p:cNvSpPr/>
                <p:nvPr/>
              </p:nvSpPr>
              <p:spPr bwMode="auto">
                <a:xfrm>
                  <a:off x="1750" y="4211"/>
                  <a:ext cx="22" cy="22"/>
                </a:xfrm>
                <a:custGeom>
                  <a:gdLst>
                    <a:gd fmla="*/ 22 w 22" name="T0"/>
                    <a:gd fmla="*/ 12 h 22" name="T1"/>
                    <a:gd fmla="*/ 15 w 22" name="T2"/>
                    <a:gd fmla="*/ 12 h 22" name="T3"/>
                    <a:gd fmla="*/ 12 w 22" name="T4"/>
                    <a:gd fmla="*/ 22 h 22" name="T5"/>
                    <a:gd fmla="*/ 10 w 22" name="T6"/>
                    <a:gd fmla="*/ 12 h 22" name="T7"/>
                    <a:gd fmla="*/ 0 w 22" name="T8"/>
                    <a:gd fmla="*/ 12 h 22" name="T9"/>
                    <a:gd fmla="*/ 7 w 22" name="T10"/>
                    <a:gd fmla="*/ 7 h 22" name="T11"/>
                    <a:gd fmla="*/ 5 w 22" name="T12"/>
                    <a:gd fmla="*/ 0 h 22" name="T13"/>
                    <a:gd fmla="*/ 12 w 22" name="T14"/>
                    <a:gd fmla="*/ 5 h 22" name="T15"/>
                    <a:gd fmla="*/ 17 w 22" name="T16"/>
                    <a:gd fmla="*/ 0 h 22" name="T17"/>
                    <a:gd fmla="*/ 17 w 22" name="T18"/>
                    <a:gd fmla="*/ 7 h 22" name="T19"/>
                    <a:gd fmla="*/ 22 w 22" name="T20"/>
                    <a:gd fmla="*/ 12 h 2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2" w="22">
                      <a:moveTo>
                        <a:pt x="22" y="12"/>
                      </a:moveTo>
                      <a:lnTo>
                        <a:pt x="15" y="12"/>
                      </a:lnTo>
                      <a:lnTo>
                        <a:pt x="12" y="22"/>
                      </a:lnTo>
                      <a:lnTo>
                        <a:pt x="10" y="12"/>
                      </a:lnTo>
                      <a:lnTo>
                        <a:pt x="0" y="12"/>
                      </a:lnTo>
                      <a:lnTo>
                        <a:pt x="7" y="7"/>
                      </a:lnTo>
                      <a:lnTo>
                        <a:pt x="5" y="0"/>
                      </a:lnTo>
                      <a:lnTo>
                        <a:pt x="12" y="5"/>
                      </a:lnTo>
                      <a:lnTo>
                        <a:pt x="17" y="0"/>
                      </a:lnTo>
                      <a:lnTo>
                        <a:pt x="17" y="7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BFCF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6" name="Freeform 2228"/>
                <p:cNvSpPr/>
                <p:nvPr/>
              </p:nvSpPr>
              <p:spPr bwMode="auto">
                <a:xfrm>
                  <a:off x="1656" y="4530"/>
                  <a:ext cx="9" cy="10"/>
                </a:xfrm>
                <a:custGeom>
                  <a:gdLst>
                    <a:gd fmla="*/ 0 w 9" name="T0"/>
                    <a:gd fmla="*/ 10 h 10" name="T1"/>
                    <a:gd fmla="*/ 2 w 9" name="T2"/>
                    <a:gd fmla="*/ 10 h 10" name="T3"/>
                    <a:gd fmla="*/ 2 w 9" name="T4"/>
                    <a:gd fmla="*/ 5 h 10" name="T5"/>
                    <a:gd fmla="*/ 7 w 9" name="T6"/>
                    <a:gd fmla="*/ 5 h 10" name="T7"/>
                    <a:gd fmla="*/ 7 w 9" name="T8"/>
                    <a:gd fmla="*/ 10 h 10" name="T9"/>
                    <a:gd fmla="*/ 9 w 9" name="T10"/>
                    <a:gd fmla="*/ 10 h 10" name="T11"/>
                    <a:gd fmla="*/ 9 w 9" name="T12"/>
                    <a:gd fmla="*/ 0 h 10" name="T13"/>
                    <a:gd fmla="*/ 7 w 9" name="T14"/>
                    <a:gd fmla="*/ 0 h 10" name="T15"/>
                    <a:gd fmla="*/ 7 w 9" name="T16"/>
                    <a:gd fmla="*/ 2 h 10" name="T17"/>
                    <a:gd fmla="*/ 2 w 9" name="T18"/>
                    <a:gd fmla="*/ 2 h 10" name="T19"/>
                    <a:gd fmla="*/ 2 w 9" name="T20"/>
                    <a:gd fmla="*/ 0 h 10" name="T21"/>
                    <a:gd fmla="*/ 0 w 9" name="T22"/>
                    <a:gd fmla="*/ 0 h 10" name="T23"/>
                    <a:gd fmla="*/ 0 w 9" name="T24"/>
                    <a:gd fmla="*/ 10 h 10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0" w="9">
                      <a:moveTo>
                        <a:pt x="0" y="10"/>
                      </a:moveTo>
                      <a:lnTo>
                        <a:pt x="2" y="10"/>
                      </a:lnTo>
                      <a:lnTo>
                        <a:pt x="2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C03F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7" name="Rectangle 2229"/>
                <p:cNvSpPr>
                  <a:spLocks noChangeArrowheads="1"/>
                </p:cNvSpPr>
                <p:nvPr/>
              </p:nvSpPr>
              <p:spPr bwMode="auto">
                <a:xfrm>
                  <a:off x="2446" y="4122"/>
                  <a:ext cx="787" cy="466"/>
                </a:xfrm>
                <a:prstGeom prst="rect">
                  <a:avLst/>
                </a:prstGeom>
                <a:solidFill>
                  <a:srgbClr val="12006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8" name="Freeform 2230"/>
                <p:cNvSpPr/>
                <p:nvPr/>
              </p:nvSpPr>
              <p:spPr bwMode="auto">
                <a:xfrm>
                  <a:off x="2966" y="4280"/>
                  <a:ext cx="142" cy="171"/>
                </a:xfrm>
                <a:custGeom>
                  <a:gdLst>
                    <a:gd fmla="*/ 60 w 60" name="T0"/>
                    <a:gd fmla="*/ 0 h 71" name="T1"/>
                    <a:gd fmla="*/ 60 w 60" name="T2"/>
                    <a:gd fmla="*/ 23 h 71" name="T3"/>
                    <a:gd fmla="*/ 30 w 60" name="T4"/>
                    <a:gd fmla="*/ 71 h 71" name="T5"/>
                    <a:gd fmla="*/ 0 w 60" name="T6"/>
                    <a:gd fmla="*/ 23 h 71" name="T7"/>
                    <a:gd fmla="*/ 0 w 60" name="T8"/>
                    <a:gd fmla="*/ 0 h 71" name="T9"/>
                    <a:gd fmla="*/ 60 w 60" name="T10"/>
                    <a:gd fmla="*/ 0 h 7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1" w="60">
                      <a:moveTo>
                        <a:pt x="60" y="0"/>
                      </a:move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0" y="43"/>
                        <a:pt x="53" y="61"/>
                        <a:pt x="30" y="71"/>
                      </a:cubicBezTo>
                      <a:cubicBezTo>
                        <a:pt x="7" y="61"/>
                        <a:pt x="0" y="43"/>
                        <a:pt x="0" y="23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9" name="Freeform 2231"/>
                <p:cNvSpPr>
                  <a:spLocks noEditPoints="1"/>
                </p:cNvSpPr>
                <p:nvPr/>
              </p:nvSpPr>
              <p:spPr bwMode="auto">
                <a:xfrm>
                  <a:off x="2966" y="4280"/>
                  <a:ext cx="142" cy="171"/>
                </a:xfrm>
                <a:custGeom>
                  <a:gdLst>
                    <a:gd fmla="*/ 30 w 60" name="T0"/>
                    <a:gd fmla="*/ 71 h 71" name="T1"/>
                    <a:gd fmla="*/ 30 w 60" name="T2"/>
                    <a:gd fmla="*/ 71 h 71" name="T3"/>
                    <a:gd fmla="*/ 0 w 60" name="T4"/>
                    <a:gd fmla="*/ 23 h 71" name="T5"/>
                    <a:gd fmla="*/ 0 w 60" name="T6"/>
                    <a:gd fmla="*/ 0 h 71" name="T7"/>
                    <a:gd fmla="*/ 60 w 60" name="T8"/>
                    <a:gd fmla="*/ 0 h 71" name="T9"/>
                    <a:gd fmla="*/ 60 w 60" name="T10"/>
                    <a:gd fmla="*/ 23 h 71" name="T11"/>
                    <a:gd fmla="*/ 30 w 60" name="T12"/>
                    <a:gd fmla="*/ 71 h 71" name="T13"/>
                    <a:gd fmla="*/ 30 w 60" name="T14"/>
                    <a:gd fmla="*/ 71 h 71" name="T15"/>
                    <a:gd fmla="*/ 60 w 60" name="T16"/>
                    <a:gd fmla="*/ 0 h 71" name="T17"/>
                    <a:gd fmla="*/ 0 w 60" name="T18"/>
                    <a:gd fmla="*/ 0 h 71" name="T19"/>
                    <a:gd fmla="*/ 0 w 60" name="T20"/>
                    <a:gd fmla="*/ 23 h 71" name="T21"/>
                    <a:gd fmla="*/ 30 w 60" name="T22"/>
                    <a:gd fmla="*/ 71 h 71" name="T23"/>
                    <a:gd fmla="*/ 60 w 60" name="T24"/>
                    <a:gd fmla="*/ 23 h 71" name="T25"/>
                    <a:gd fmla="*/ 60 w 60" name="T26"/>
                    <a:gd fmla="*/ 0 h 71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71" w="60">
                      <a:moveTo>
                        <a:pt x="30" y="71"/>
                      </a:moveTo>
                      <a:cubicBezTo>
                        <a:pt x="30" y="71"/>
                        <a:pt x="30" y="71"/>
                        <a:pt x="30" y="71"/>
                      </a:cubicBezTo>
                      <a:cubicBezTo>
                        <a:pt x="10" y="62"/>
                        <a:pt x="0" y="46"/>
                        <a:pt x="0" y="2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0" y="46"/>
                        <a:pt x="50" y="62"/>
                        <a:pt x="30" y="71"/>
                      </a:cubicBezTo>
                      <a:cubicBezTo>
                        <a:pt x="30" y="71"/>
                        <a:pt x="30" y="71"/>
                        <a:pt x="30" y="71"/>
                      </a:cubicBezTo>
                      <a:close/>
                      <a:moveTo>
                        <a:pt x="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46"/>
                        <a:pt x="10" y="62"/>
                        <a:pt x="30" y="71"/>
                      </a:cubicBezTo>
                      <a:cubicBezTo>
                        <a:pt x="50" y="62"/>
                        <a:pt x="60" y="46"/>
                        <a:pt x="60" y="23"/>
                      </a:cubicBezTo>
                      <a:cubicBezTo>
                        <a:pt x="60" y="0"/>
                        <a:pt x="60" y="0"/>
                        <a:pt x="6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0" name="Freeform 2232"/>
                <p:cNvSpPr/>
                <p:nvPr/>
              </p:nvSpPr>
              <p:spPr bwMode="auto">
                <a:xfrm>
                  <a:off x="2970" y="4285"/>
                  <a:ext cx="133" cy="161"/>
                </a:xfrm>
                <a:custGeom>
                  <a:gdLst>
                    <a:gd fmla="*/ 56 w 56" name="T0"/>
                    <a:gd fmla="*/ 0 h 67" name="T1"/>
                    <a:gd fmla="*/ 56 w 56" name="T2"/>
                    <a:gd fmla="*/ 22 h 67" name="T3"/>
                    <a:gd fmla="*/ 28 w 56" name="T4"/>
                    <a:gd fmla="*/ 67 h 67" name="T5"/>
                    <a:gd fmla="*/ 0 w 56" name="T6"/>
                    <a:gd fmla="*/ 22 h 67" name="T7"/>
                    <a:gd fmla="*/ 0 w 56" name="T8"/>
                    <a:gd fmla="*/ 0 h 67" name="T9"/>
                    <a:gd fmla="*/ 56 w 56" name="T10"/>
                    <a:gd fmla="*/ 0 h 6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7" w="56">
                      <a:moveTo>
                        <a:pt x="56" y="0"/>
                      </a:move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40"/>
                        <a:pt x="49" y="57"/>
                        <a:pt x="28" y="67"/>
                      </a:cubicBezTo>
                      <a:cubicBezTo>
                        <a:pt x="7" y="57"/>
                        <a:pt x="0" y="40"/>
                        <a:pt x="0" y="22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2C2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1" name="Freeform 2233"/>
                <p:cNvSpPr>
                  <a:spLocks noEditPoints="1"/>
                </p:cNvSpPr>
                <p:nvPr/>
              </p:nvSpPr>
              <p:spPr bwMode="auto">
                <a:xfrm>
                  <a:off x="2970" y="4285"/>
                  <a:ext cx="133" cy="161"/>
                </a:xfrm>
                <a:custGeom>
                  <a:gdLst>
                    <a:gd fmla="*/ 28 w 56" name="T0"/>
                    <a:gd fmla="*/ 67 h 67" name="T1"/>
                    <a:gd fmla="*/ 28 w 56" name="T2"/>
                    <a:gd fmla="*/ 67 h 67" name="T3"/>
                    <a:gd fmla="*/ 0 w 56" name="T4"/>
                    <a:gd fmla="*/ 22 h 67" name="T5"/>
                    <a:gd fmla="*/ 0 w 56" name="T6"/>
                    <a:gd fmla="*/ 0 h 67" name="T7"/>
                    <a:gd fmla="*/ 56 w 56" name="T8"/>
                    <a:gd fmla="*/ 0 h 67" name="T9"/>
                    <a:gd fmla="*/ 56 w 56" name="T10"/>
                    <a:gd fmla="*/ 22 h 67" name="T11"/>
                    <a:gd fmla="*/ 28 w 56" name="T12"/>
                    <a:gd fmla="*/ 67 h 67" name="T13"/>
                    <a:gd fmla="*/ 28 w 56" name="T14"/>
                    <a:gd fmla="*/ 67 h 67" name="T15"/>
                    <a:gd fmla="*/ 56 w 56" name="T16"/>
                    <a:gd fmla="*/ 0 h 67" name="T17"/>
                    <a:gd fmla="*/ 0 w 56" name="T18"/>
                    <a:gd fmla="*/ 0 h 67" name="T19"/>
                    <a:gd fmla="*/ 0 w 56" name="T20"/>
                    <a:gd fmla="*/ 22 h 67" name="T21"/>
                    <a:gd fmla="*/ 28 w 56" name="T22"/>
                    <a:gd fmla="*/ 67 h 67" name="T23"/>
                    <a:gd fmla="*/ 56 w 56" name="T24"/>
                    <a:gd fmla="*/ 22 h 67" name="T25"/>
                    <a:gd fmla="*/ 56 w 56" name="T26"/>
                    <a:gd fmla="*/ 0 h 67" name="T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b="b" l="0" r="r" t="0"/>
                  <a:pathLst>
                    <a:path h="67" w="56">
                      <a:moveTo>
                        <a:pt x="28" y="67"/>
                      </a:moveTo>
                      <a:cubicBezTo>
                        <a:pt x="28" y="67"/>
                        <a:pt x="28" y="67"/>
                        <a:pt x="28" y="67"/>
                      </a:cubicBezTo>
                      <a:cubicBezTo>
                        <a:pt x="9" y="58"/>
                        <a:pt x="0" y="43"/>
                        <a:pt x="0" y="2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43"/>
                        <a:pt x="47" y="58"/>
                        <a:pt x="28" y="67"/>
                      </a:cubicBezTo>
                      <a:cubicBezTo>
                        <a:pt x="28" y="67"/>
                        <a:pt x="28" y="67"/>
                        <a:pt x="28" y="67"/>
                      </a:cubicBezTo>
                      <a:close/>
                      <a:moveTo>
                        <a:pt x="5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43"/>
                        <a:pt x="9" y="58"/>
                        <a:pt x="28" y="67"/>
                      </a:cubicBezTo>
                      <a:cubicBezTo>
                        <a:pt x="47" y="58"/>
                        <a:pt x="56" y="43"/>
                        <a:pt x="56" y="22"/>
                      </a:cubicBezTo>
                      <a:cubicBezTo>
                        <a:pt x="56" y="0"/>
                        <a:pt x="56" y="0"/>
                        <a:pt x="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2" name="Freeform 2234"/>
                <p:cNvSpPr/>
                <p:nvPr/>
              </p:nvSpPr>
              <p:spPr bwMode="auto">
                <a:xfrm>
                  <a:off x="2980" y="4292"/>
                  <a:ext cx="35" cy="60"/>
                </a:xfrm>
                <a:custGeom>
                  <a:gdLst>
                    <a:gd fmla="*/ 11 w 15" name="T0"/>
                    <a:gd fmla="*/ 7 h 25" name="T1"/>
                    <a:gd fmla="*/ 9 w 15" name="T2"/>
                    <a:gd fmla="*/ 6 h 25" name="T3"/>
                    <a:gd fmla="*/ 8 w 15" name="T4"/>
                    <a:gd fmla="*/ 4 h 25" name="T5"/>
                    <a:gd fmla="*/ 7 w 15" name="T6"/>
                    <a:gd fmla="*/ 3 h 25" name="T7"/>
                    <a:gd fmla="*/ 5 w 15" name="T8"/>
                    <a:gd fmla="*/ 2 h 25" name="T9"/>
                    <a:gd fmla="*/ 4 w 15" name="T10"/>
                    <a:gd fmla="*/ 0 h 25" name="T11"/>
                    <a:gd fmla="*/ 3 w 15" name="T12"/>
                    <a:gd fmla="*/ 1 h 25" name="T13"/>
                    <a:gd fmla="*/ 3 w 15" name="T14"/>
                    <a:gd fmla="*/ 2 h 25" name="T15"/>
                    <a:gd fmla="*/ 2 w 15" name="T16"/>
                    <a:gd fmla="*/ 4 h 25" name="T17"/>
                    <a:gd fmla="*/ 2 w 15" name="T18"/>
                    <a:gd fmla="*/ 5 h 25" name="T19"/>
                    <a:gd fmla="*/ 3 w 15" name="T20"/>
                    <a:gd fmla="*/ 5 h 25" name="T21"/>
                    <a:gd fmla="*/ 3 w 15" name="T22"/>
                    <a:gd fmla="*/ 6 h 25" name="T23"/>
                    <a:gd fmla="*/ 3 w 15" name="T24"/>
                    <a:gd fmla="*/ 7 h 25" name="T25"/>
                    <a:gd fmla="*/ 2 w 15" name="T26"/>
                    <a:gd fmla="*/ 8 h 25" name="T27"/>
                    <a:gd fmla="*/ 0 w 15" name="T28"/>
                    <a:gd fmla="*/ 9 h 25" name="T29"/>
                    <a:gd fmla="*/ 0 w 15" name="T30"/>
                    <a:gd fmla="*/ 10 h 25" name="T31"/>
                    <a:gd fmla="*/ 1 w 15" name="T32"/>
                    <a:gd fmla="*/ 9 h 25" name="T33"/>
                    <a:gd fmla="*/ 2 w 15" name="T34"/>
                    <a:gd fmla="*/ 9 h 25" name="T35"/>
                    <a:gd fmla="*/ 4 w 15" name="T36"/>
                    <a:gd fmla="*/ 10 h 25" name="T37"/>
                    <a:gd fmla="*/ 2 w 15" name="T38"/>
                    <a:gd fmla="*/ 11 h 25" name="T39"/>
                    <a:gd fmla="*/ 1 w 15" name="T40"/>
                    <a:gd fmla="*/ 13 h 25" name="T41"/>
                    <a:gd fmla="*/ 0 w 15" name="T42"/>
                    <a:gd fmla="*/ 14 h 25" name="T43"/>
                    <a:gd fmla="*/ 2 w 15" name="T44"/>
                    <a:gd fmla="*/ 17 h 25" name="T45"/>
                    <a:gd fmla="*/ 6 w 15" name="T46"/>
                    <a:gd fmla="*/ 19 h 25" name="T47"/>
                    <a:gd fmla="*/ 7 w 15" name="T48"/>
                    <a:gd fmla="*/ 20 h 25" name="T49"/>
                    <a:gd fmla="*/ 10 w 15" name="T50"/>
                    <a:gd fmla="*/ 25 h 25" name="T51"/>
                    <a:gd fmla="*/ 14 w 15" name="T52"/>
                    <a:gd fmla="*/ 23 h 25" name="T53"/>
                    <a:gd fmla="*/ 11 w 15" name="T54"/>
                    <a:gd fmla="*/ 7 h 25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5" w="15">
                      <a:moveTo>
                        <a:pt x="11" y="7"/>
                      </a:moveTo>
                      <a:cubicBezTo>
                        <a:pt x="11" y="7"/>
                        <a:pt x="10" y="6"/>
                        <a:pt x="9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2" y="2"/>
                        <a:pt x="3" y="2"/>
                      </a:cubicBezTo>
                      <a:cubicBezTo>
                        <a:pt x="2" y="3"/>
                        <a:pt x="2" y="3"/>
                        <a:pt x="2" y="4"/>
                      </a:cubicBezTo>
                      <a:cubicBezTo>
                        <a:pt x="2" y="4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6"/>
                        <a:pt x="3" y="6"/>
                      </a:cubicBezTo>
                      <a:cubicBezTo>
                        <a:pt x="3" y="6"/>
                        <a:pt x="3" y="7"/>
                        <a:pt x="3" y="7"/>
                      </a:cubicBezTo>
                      <a:cubicBezTo>
                        <a:pt x="3" y="7"/>
                        <a:pt x="2" y="8"/>
                        <a:pt x="2" y="8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0"/>
                        <a:pt x="1" y="10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10"/>
                        <a:pt x="3" y="10"/>
                        <a:pt x="4" y="10"/>
                      </a:cubicBezTo>
                      <a:cubicBezTo>
                        <a:pt x="3" y="10"/>
                        <a:pt x="2" y="11"/>
                        <a:pt x="2" y="11"/>
                      </a:cubicBezTo>
                      <a:cubicBezTo>
                        <a:pt x="2" y="12"/>
                        <a:pt x="2" y="13"/>
                        <a:pt x="1" y="13"/>
                      </a:cubicBezTo>
                      <a:cubicBezTo>
                        <a:pt x="1" y="13"/>
                        <a:pt x="0" y="14"/>
                        <a:pt x="0" y="14"/>
                      </a:cubicBezTo>
                      <a:cubicBezTo>
                        <a:pt x="0" y="16"/>
                        <a:pt x="1" y="16"/>
                        <a:pt x="2" y="17"/>
                      </a:cubicBezTo>
                      <a:cubicBezTo>
                        <a:pt x="4" y="18"/>
                        <a:pt x="5" y="18"/>
                        <a:pt x="6" y="19"/>
                      </a:cubicBezTo>
                      <a:cubicBezTo>
                        <a:pt x="6" y="20"/>
                        <a:pt x="6" y="19"/>
                        <a:pt x="7" y="20"/>
                      </a:cubicBezTo>
                      <a:cubicBezTo>
                        <a:pt x="9" y="22"/>
                        <a:pt x="9" y="24"/>
                        <a:pt x="10" y="25"/>
                      </a:cubicBezTo>
                      <a:cubicBezTo>
                        <a:pt x="11" y="25"/>
                        <a:pt x="13" y="25"/>
                        <a:pt x="14" y="23"/>
                      </a:cubicBezTo>
                      <a:cubicBezTo>
                        <a:pt x="14" y="22"/>
                        <a:pt x="15" y="9"/>
                        <a:pt x="11" y="7"/>
                      </a:cubicBezTo>
                      <a:close/>
                    </a:path>
                  </a:pathLst>
                </a:custGeom>
                <a:solidFill>
                  <a:srgbClr val="F09B4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3" name="Freeform 2235"/>
                <p:cNvSpPr>
                  <a:spLocks noEditPoints="1"/>
                </p:cNvSpPr>
                <p:nvPr/>
              </p:nvSpPr>
              <p:spPr bwMode="auto">
                <a:xfrm>
                  <a:off x="2980" y="4292"/>
                  <a:ext cx="33" cy="60"/>
                </a:xfrm>
                <a:custGeom>
                  <a:gdLst>
                    <a:gd fmla="*/ 10 w 14" name="T0"/>
                    <a:gd fmla="*/ 25 h 25" name="T1"/>
                    <a:gd fmla="*/ 7 w 14" name="T2"/>
                    <a:gd fmla="*/ 20 h 25" name="T3"/>
                    <a:gd fmla="*/ 5 w 14" name="T4"/>
                    <a:gd fmla="*/ 19 h 25" name="T5"/>
                    <a:gd fmla="*/ 0 w 14" name="T6"/>
                    <a:gd fmla="*/ 14 h 25" name="T7"/>
                    <a:gd fmla="*/ 2 w 14" name="T8"/>
                    <a:gd fmla="*/ 11 h 25" name="T9"/>
                    <a:gd fmla="*/ 2 w 14" name="T10"/>
                    <a:gd fmla="*/ 11 h 25" name="T11"/>
                    <a:gd fmla="*/ 0 w 14" name="T12"/>
                    <a:gd fmla="*/ 14 h 25" name="T13"/>
                    <a:gd fmla="*/ 6 w 14" name="T14"/>
                    <a:gd fmla="*/ 19 h 25" name="T15"/>
                    <a:gd fmla="*/ 8 w 14" name="T16"/>
                    <a:gd fmla="*/ 20 h 25" name="T17"/>
                    <a:gd fmla="*/ 10 w 14" name="T18"/>
                    <a:gd fmla="*/ 25 h 25" name="T19"/>
                    <a:gd fmla="*/ 13 w 14" name="T20"/>
                    <a:gd fmla="*/ 11 h 25" name="T21"/>
                    <a:gd fmla="*/ 9 w 14" name="T22"/>
                    <a:gd fmla="*/ 6 h 25" name="T23"/>
                    <a:gd fmla="*/ 6 w 14" name="T24"/>
                    <a:gd fmla="*/ 3 h 25" name="T25"/>
                    <a:gd fmla="*/ 4 w 14" name="T26"/>
                    <a:gd fmla="*/ 0 h 25" name="T27"/>
                    <a:gd fmla="*/ 3 w 14" name="T28"/>
                    <a:gd fmla="*/ 1 h 25" name="T29"/>
                    <a:gd fmla="*/ 3 w 14" name="T30"/>
                    <a:gd fmla="*/ 1 h 25" name="T31"/>
                    <a:gd fmla="*/ 3 w 14" name="T32"/>
                    <a:gd fmla="*/ 0 h 25" name="T33"/>
                    <a:gd fmla="*/ 7 w 14" name="T34"/>
                    <a:gd fmla="*/ 3 h 25" name="T35"/>
                    <a:gd fmla="*/ 9 w 14" name="T36"/>
                    <a:gd fmla="*/ 6 h 25" name="T37"/>
                    <a:gd fmla="*/ 13 w 14" name="T38"/>
                    <a:gd fmla="*/ 11 h 25" name="T39"/>
                    <a:gd fmla="*/ 11 w 14" name="T40"/>
                    <a:gd fmla="*/ 25 h 25" name="T41"/>
                    <a:gd fmla="*/ 2 w 14" name="T42"/>
                    <a:gd fmla="*/ 9 h 25" name="T43"/>
                    <a:gd fmla="*/ 0 w 14" name="T44"/>
                    <a:gd fmla="*/ 10 h 25" name="T45"/>
                    <a:gd fmla="*/ 1 w 14" name="T46"/>
                    <a:gd fmla="*/ 9 h 25" name="T47"/>
                    <a:gd fmla="*/ 3 w 14" name="T48"/>
                    <a:gd fmla="*/ 10 h 25" name="T49"/>
                    <a:gd fmla="*/ 0 w 14" name="T50"/>
                    <a:gd fmla="*/ 10 h 25" name="T51"/>
                    <a:gd fmla="*/ 0 w 14" name="T52"/>
                    <a:gd fmla="*/ 9 h 25" name="T53"/>
                    <a:gd fmla="*/ 3 w 14" name="T54"/>
                    <a:gd fmla="*/ 8 h 25" name="T55"/>
                    <a:gd fmla="*/ 3 w 14" name="T56"/>
                    <a:gd fmla="*/ 7 h 25" name="T57"/>
                    <a:gd fmla="*/ 2 w 14" name="T58"/>
                    <a:gd fmla="*/ 6 h 25" name="T59"/>
                    <a:gd fmla="*/ 2 w 14" name="T60"/>
                    <a:gd fmla="*/ 5 h 25" name="T61"/>
                    <a:gd fmla="*/ 2 w 14" name="T62"/>
                    <a:gd fmla="*/ 4 h 25" name="T63"/>
                    <a:gd fmla="*/ 2 w 14" name="T64"/>
                    <a:gd fmla="*/ 4 h 25" name="T65"/>
                    <a:gd fmla="*/ 3 w 14" name="T66"/>
                    <a:gd fmla="*/ 5 h 25" name="T67"/>
                    <a:gd fmla="*/ 3 w 14" name="T68"/>
                    <a:gd fmla="*/ 6 h 25" name="T69"/>
                    <a:gd fmla="*/ 3 w 14" name="T70"/>
                    <a:gd fmla="*/ 7 h 25" name="T71"/>
                    <a:gd fmla="*/ 3 w 14" name="T72"/>
                    <a:gd fmla="*/ 8 h 25" name="T73"/>
                    <a:gd fmla="*/ 0 w 14" name="T74"/>
                    <a:gd fmla="*/ 9 h 25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25" w="14">
                      <a:moveTo>
                        <a:pt x="11" y="25"/>
                      </a:moveTo>
                      <a:cubicBezTo>
                        <a:pt x="11" y="25"/>
                        <a:pt x="11" y="25"/>
                        <a:pt x="10" y="25"/>
                      </a:cubicBezTo>
                      <a:cubicBezTo>
                        <a:pt x="10" y="24"/>
                        <a:pt x="9" y="23"/>
                        <a:pt x="9" y="22"/>
                      </a:cubicBezTo>
                      <a:cubicBezTo>
                        <a:pt x="8" y="22"/>
                        <a:pt x="8" y="21"/>
                        <a:pt x="7" y="20"/>
                      </a:cubicBezTo>
                      <a:cubicBezTo>
                        <a:pt x="7" y="20"/>
                        <a:pt x="7" y="20"/>
                        <a:pt x="6" y="19"/>
                      </a:cubicBezTo>
                      <a:cubicBezTo>
                        <a:pt x="6" y="19"/>
                        <a:pt x="6" y="19"/>
                        <a:pt x="5" y="19"/>
                      </a:cubicBezTo>
                      <a:cubicBezTo>
                        <a:pt x="5" y="18"/>
                        <a:pt x="4" y="18"/>
                        <a:pt x="2" y="17"/>
                      </a:cubicBezTo>
                      <a:cubicBezTo>
                        <a:pt x="1" y="16"/>
                        <a:pt x="0" y="16"/>
                        <a:pt x="0" y="14"/>
                      </a:cubicBezTo>
                      <a:cubicBezTo>
                        <a:pt x="0" y="14"/>
                        <a:pt x="1" y="13"/>
                        <a:pt x="1" y="13"/>
                      </a:cubicBezTo>
                      <a:cubicBezTo>
                        <a:pt x="2" y="13"/>
                        <a:pt x="2" y="12"/>
                        <a:pt x="2" y="11"/>
                      </a:cubicBezTo>
                      <a:cubicBezTo>
                        <a:pt x="2" y="11"/>
                        <a:pt x="2" y="11"/>
                        <a:pt x="3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3"/>
                        <a:pt x="1" y="13"/>
                      </a:cubicBezTo>
                      <a:cubicBezTo>
                        <a:pt x="1" y="13"/>
                        <a:pt x="0" y="14"/>
                        <a:pt x="0" y="14"/>
                      </a:cubicBezTo>
                      <a:cubicBezTo>
                        <a:pt x="0" y="16"/>
                        <a:pt x="1" y="16"/>
                        <a:pt x="2" y="17"/>
                      </a:cubicBezTo>
                      <a:cubicBezTo>
                        <a:pt x="4" y="18"/>
                        <a:pt x="5" y="18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20"/>
                        <a:pt x="7" y="20"/>
                        <a:pt x="8" y="20"/>
                      </a:cubicBezTo>
                      <a:cubicBezTo>
                        <a:pt x="8" y="21"/>
                        <a:pt x="8" y="22"/>
                        <a:pt x="9" y="22"/>
                      </a:cubicBezTo>
                      <a:cubicBezTo>
                        <a:pt x="9" y="23"/>
                        <a:pt x="10" y="24"/>
                        <a:pt x="10" y="25"/>
                      </a:cubicBezTo>
                      <a:cubicBezTo>
                        <a:pt x="12" y="25"/>
                        <a:pt x="13" y="25"/>
                        <a:pt x="13" y="23"/>
                      </a:cubicBezTo>
                      <a:cubicBezTo>
                        <a:pt x="14" y="22"/>
                        <a:pt x="14" y="15"/>
                        <a:pt x="13" y="11"/>
                      </a:cubicBezTo>
                      <a:cubicBezTo>
                        <a:pt x="13" y="9"/>
                        <a:pt x="12" y="7"/>
                        <a:pt x="11" y="7"/>
                      </a:cubicBezTo>
                      <a:cubicBezTo>
                        <a:pt x="10" y="7"/>
                        <a:pt x="10" y="6"/>
                        <a:pt x="9" y="6"/>
                      </a:cubicBezTo>
                      <a:cubicBezTo>
                        <a:pt x="10" y="5"/>
                        <a:pt x="9" y="4"/>
                        <a:pt x="8" y="4"/>
                      </a:cubicBezTo>
                      <a:cubicBezTo>
                        <a:pt x="7" y="4"/>
                        <a:pt x="7" y="3"/>
                        <a:pt x="6" y="3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1"/>
                        <a:pt x="4" y="1"/>
                        <a:pt x="4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6" y="2"/>
                        <a:pt x="6" y="2"/>
                        <a:pt x="7" y="3"/>
                      </a:cubicBezTo>
                      <a:cubicBezTo>
                        <a:pt x="7" y="3"/>
                        <a:pt x="7" y="4"/>
                        <a:pt x="8" y="4"/>
                      </a:cubicBezTo>
                      <a:cubicBezTo>
                        <a:pt x="8" y="4"/>
                        <a:pt x="10" y="5"/>
                        <a:pt x="9" y="6"/>
                      </a:cubicBezTo>
                      <a:cubicBezTo>
                        <a:pt x="10" y="6"/>
                        <a:pt x="10" y="7"/>
                        <a:pt x="11" y="7"/>
                      </a:cubicBezTo>
                      <a:cubicBezTo>
                        <a:pt x="12" y="7"/>
                        <a:pt x="13" y="9"/>
                        <a:pt x="13" y="11"/>
                      </a:cubicBezTo>
                      <a:cubicBezTo>
                        <a:pt x="14" y="15"/>
                        <a:pt x="14" y="22"/>
                        <a:pt x="14" y="23"/>
                      </a:cubicBezTo>
                      <a:cubicBezTo>
                        <a:pt x="13" y="24"/>
                        <a:pt x="12" y="25"/>
                        <a:pt x="11" y="25"/>
                      </a:cubicBezTo>
                      <a:close/>
                      <a:moveTo>
                        <a:pt x="3" y="10"/>
                      </a:moveTo>
                      <a:cubicBezTo>
                        <a:pt x="3" y="10"/>
                        <a:pt x="2" y="10"/>
                        <a:pt x="2" y="9"/>
                      </a:cubicBezTo>
                      <a:cubicBezTo>
                        <a:pt x="2" y="9"/>
                        <a:pt x="1" y="9"/>
                        <a:pt x="1" y="9"/>
                      </a:cubicBezTo>
                      <a:cubicBezTo>
                        <a:pt x="1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9"/>
                        <a:pt x="1" y="9"/>
                      </a:cubicBezTo>
                      <a:cubicBezTo>
                        <a:pt x="1" y="9"/>
                        <a:pt x="2" y="9"/>
                        <a:pt x="2" y="9"/>
                      </a:cubicBezTo>
                      <a:cubicBezTo>
                        <a:pt x="2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lose/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1" y="8"/>
                        <a:pt x="2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4" name="Freeform 2236"/>
                <p:cNvSpPr/>
                <p:nvPr/>
              </p:nvSpPr>
              <p:spPr bwMode="auto">
                <a:xfrm>
                  <a:off x="2996" y="4295"/>
                  <a:ext cx="31" cy="55"/>
                </a:xfrm>
                <a:custGeom>
                  <a:gdLst>
                    <a:gd fmla="*/ 6 w 13" name="T0"/>
                    <a:gd fmla="*/ 0 h 23" name="T1"/>
                    <a:gd fmla="*/ 4 w 13" name="T2"/>
                    <a:gd fmla="*/ 4 h 23" name="T3"/>
                    <a:gd fmla="*/ 2 w 13" name="T4"/>
                    <a:gd fmla="*/ 10 h 23" name="T5"/>
                    <a:gd fmla="*/ 2 w 13" name="T6"/>
                    <a:gd fmla="*/ 15 h 23" name="T7"/>
                    <a:gd fmla="*/ 4 w 13" name="T8"/>
                    <a:gd fmla="*/ 20 h 23" name="T9"/>
                    <a:gd fmla="*/ 7 w 13" name="T10"/>
                    <a:gd fmla="*/ 22 h 23" name="T11"/>
                    <a:gd fmla="*/ 9 w 13" name="T12"/>
                    <a:gd fmla="*/ 21 h 23" name="T13"/>
                    <a:gd fmla="*/ 10 w 13" name="T14"/>
                    <a:gd fmla="*/ 19 h 23" name="T15"/>
                    <a:gd fmla="*/ 12 w 13" name="T16"/>
                    <a:gd fmla="*/ 17 h 23" name="T17"/>
                    <a:gd fmla="*/ 12 w 13" name="T18"/>
                    <a:gd fmla="*/ 15 h 23" name="T19"/>
                    <a:gd fmla="*/ 12 w 13" name="T20"/>
                    <a:gd fmla="*/ 13 h 23" name="T21"/>
                    <a:gd fmla="*/ 12 w 13" name="T22"/>
                    <a:gd fmla="*/ 11 h 23" name="T23"/>
                    <a:gd fmla="*/ 11 w 13" name="T24"/>
                    <a:gd fmla="*/ 9 h 23" name="T25"/>
                    <a:gd fmla="*/ 11 w 13" name="T26"/>
                    <a:gd fmla="*/ 8 h 23" name="T27"/>
                    <a:gd fmla="*/ 10 w 13" name="T28"/>
                    <a:gd fmla="*/ 7 h 23" name="T29"/>
                    <a:gd fmla="*/ 9 w 13" name="T30"/>
                    <a:gd fmla="*/ 5 h 23" name="T31"/>
                    <a:gd fmla="*/ 8 w 13" name="T32"/>
                    <a:gd fmla="*/ 4 h 23" name="T33"/>
                    <a:gd fmla="*/ 6 w 13" name="T34"/>
                    <a:gd fmla="*/ 0 h 23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23" w="13">
                      <a:moveTo>
                        <a:pt x="6" y="0"/>
                      </a:moveTo>
                      <a:cubicBezTo>
                        <a:pt x="5" y="1"/>
                        <a:pt x="3" y="3"/>
                        <a:pt x="4" y="4"/>
                      </a:cubicBezTo>
                      <a:cubicBezTo>
                        <a:pt x="4" y="6"/>
                        <a:pt x="4" y="9"/>
                        <a:pt x="2" y="10"/>
                      </a:cubicBezTo>
                      <a:cubicBezTo>
                        <a:pt x="1" y="11"/>
                        <a:pt x="0" y="14"/>
                        <a:pt x="2" y="15"/>
                      </a:cubicBezTo>
                      <a:cubicBezTo>
                        <a:pt x="4" y="17"/>
                        <a:pt x="4" y="19"/>
                        <a:pt x="4" y="20"/>
                      </a:cubicBezTo>
                      <a:cubicBezTo>
                        <a:pt x="5" y="22"/>
                        <a:pt x="6" y="23"/>
                        <a:pt x="7" y="22"/>
                      </a:cubicBezTo>
                      <a:cubicBezTo>
                        <a:pt x="8" y="22"/>
                        <a:pt x="9" y="22"/>
                        <a:pt x="9" y="21"/>
                      </a:cubicBezTo>
                      <a:cubicBezTo>
                        <a:pt x="9" y="20"/>
                        <a:pt x="9" y="19"/>
                        <a:pt x="10" y="19"/>
                      </a:cubicBezTo>
                      <a:cubicBezTo>
                        <a:pt x="11" y="18"/>
                        <a:pt x="11" y="18"/>
                        <a:pt x="12" y="17"/>
                      </a:cubicBezTo>
                      <a:cubicBezTo>
                        <a:pt x="12" y="16"/>
                        <a:pt x="13" y="16"/>
                        <a:pt x="12" y="15"/>
                      </a:cubicBezTo>
                      <a:cubicBezTo>
                        <a:pt x="12" y="15"/>
                        <a:pt x="12" y="14"/>
                        <a:pt x="12" y="13"/>
                      </a:cubicBezTo>
                      <a:cubicBezTo>
                        <a:pt x="12" y="12"/>
                        <a:pt x="12" y="12"/>
                        <a:pt x="12" y="11"/>
                      </a:cubicBezTo>
                      <a:cubicBezTo>
                        <a:pt x="11" y="11"/>
                        <a:pt x="11" y="10"/>
                        <a:pt x="11" y="9"/>
                      </a:cubicBezTo>
                      <a:cubicBezTo>
                        <a:pt x="12" y="9"/>
                        <a:pt x="11" y="8"/>
                        <a:pt x="11" y="8"/>
                      </a:cubicBez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10" y="6"/>
                        <a:pt x="10" y="6"/>
                        <a:pt x="9" y="5"/>
                      </a:cubicBezTo>
                      <a:cubicBezTo>
                        <a:pt x="9" y="5"/>
                        <a:pt x="8" y="4"/>
                        <a:pt x="8" y="4"/>
                      </a:cubicBezTo>
                      <a:cubicBezTo>
                        <a:pt x="8" y="3"/>
                        <a:pt x="7" y="1"/>
                        <a:pt x="6" y="0"/>
                      </a:cubicBezTo>
                      <a:close/>
                    </a:path>
                  </a:pathLst>
                </a:custGeom>
                <a:solidFill>
                  <a:srgbClr val="F08D8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5" name="Freeform 2237"/>
                <p:cNvSpPr>
                  <a:spLocks noEditPoints="1"/>
                </p:cNvSpPr>
                <p:nvPr/>
              </p:nvSpPr>
              <p:spPr bwMode="auto">
                <a:xfrm>
                  <a:off x="2999" y="4295"/>
                  <a:ext cx="28" cy="55"/>
                </a:xfrm>
                <a:custGeom>
                  <a:gdLst>
                    <a:gd fmla="*/ 5 w 12" name="T0"/>
                    <a:gd fmla="*/ 23 h 23" name="T1"/>
                    <a:gd fmla="*/ 3 w 12" name="T2"/>
                    <a:gd fmla="*/ 20 h 23" name="T3"/>
                    <a:gd fmla="*/ 3 w 12" name="T4"/>
                    <a:gd fmla="*/ 20 h 23" name="T5"/>
                    <a:gd fmla="*/ 1 w 12" name="T6"/>
                    <a:gd fmla="*/ 15 h 23" name="T7"/>
                    <a:gd fmla="*/ 0 w 12" name="T8"/>
                    <a:gd fmla="*/ 13 h 23" name="T9"/>
                    <a:gd fmla="*/ 1 w 12" name="T10"/>
                    <a:gd fmla="*/ 10 h 23" name="T11"/>
                    <a:gd fmla="*/ 3 w 12" name="T12"/>
                    <a:gd fmla="*/ 4 h 23" name="T13"/>
                    <a:gd fmla="*/ 4 w 12" name="T14"/>
                    <a:gd fmla="*/ 1 h 23" name="T15"/>
                    <a:gd fmla="*/ 5 w 12" name="T16"/>
                    <a:gd fmla="*/ 0 h 23" name="T17"/>
                    <a:gd fmla="*/ 7 w 12" name="T18"/>
                    <a:gd fmla="*/ 4 h 23" name="T19"/>
                    <a:gd fmla="*/ 8 w 12" name="T20"/>
                    <a:gd fmla="*/ 5 h 23" name="T21"/>
                    <a:gd fmla="*/ 9 w 12" name="T22"/>
                    <a:gd fmla="*/ 7 h 23" name="T23"/>
                    <a:gd fmla="*/ 10 w 12" name="T24"/>
                    <a:gd fmla="*/ 8 h 23" name="T25"/>
                    <a:gd fmla="*/ 10 w 12" name="T26"/>
                    <a:gd fmla="*/ 9 h 23" name="T27"/>
                    <a:gd fmla="*/ 11 w 12" name="T28"/>
                    <a:gd fmla="*/ 11 h 23" name="T29"/>
                    <a:gd fmla="*/ 11 w 12" name="T30"/>
                    <a:gd fmla="*/ 13 h 23" name="T31"/>
                    <a:gd fmla="*/ 11 w 12" name="T32"/>
                    <a:gd fmla="*/ 15 h 23" name="T33"/>
                    <a:gd fmla="*/ 11 w 12" name="T34"/>
                    <a:gd fmla="*/ 17 h 23" name="T35"/>
                    <a:gd fmla="*/ 9 w 12" name="T36"/>
                    <a:gd fmla="*/ 19 h 23" name="T37"/>
                    <a:gd fmla="*/ 8 w 12" name="T38"/>
                    <a:gd fmla="*/ 21 h 23" name="T39"/>
                    <a:gd fmla="*/ 8 w 12" name="T40"/>
                    <a:gd fmla="*/ 22 h 23" name="T41"/>
                    <a:gd fmla="*/ 6 w 12" name="T42"/>
                    <a:gd fmla="*/ 22 h 23" name="T43"/>
                    <a:gd fmla="*/ 5 w 12" name="T44"/>
                    <a:gd fmla="*/ 23 h 23" name="T45"/>
                    <a:gd fmla="*/ 5 w 12" name="T46"/>
                    <a:gd fmla="*/ 0 h 23" name="T47"/>
                    <a:gd fmla="*/ 4 w 12" name="T48"/>
                    <a:gd fmla="*/ 1 h 23" name="T49"/>
                    <a:gd fmla="*/ 3 w 12" name="T50"/>
                    <a:gd fmla="*/ 4 h 23" name="T51"/>
                    <a:gd fmla="*/ 1 w 12" name="T52"/>
                    <a:gd fmla="*/ 10 h 23" name="T53"/>
                    <a:gd fmla="*/ 0 w 12" name="T54"/>
                    <a:gd fmla="*/ 13 h 23" name="T55"/>
                    <a:gd fmla="*/ 1 w 12" name="T56"/>
                    <a:gd fmla="*/ 15 h 23" name="T57"/>
                    <a:gd fmla="*/ 3 w 12" name="T58"/>
                    <a:gd fmla="*/ 20 h 23" name="T59"/>
                    <a:gd fmla="*/ 3 w 12" name="T60"/>
                    <a:gd fmla="*/ 20 h 23" name="T61"/>
                    <a:gd fmla="*/ 6 w 12" name="T62"/>
                    <a:gd fmla="*/ 22 h 23" name="T63"/>
                    <a:gd fmla="*/ 8 w 12" name="T64"/>
                    <a:gd fmla="*/ 22 h 23" name="T65"/>
                    <a:gd fmla="*/ 8 w 12" name="T66"/>
                    <a:gd fmla="*/ 21 h 23" name="T67"/>
                    <a:gd fmla="*/ 9 w 12" name="T68"/>
                    <a:gd fmla="*/ 19 h 23" name="T69"/>
                    <a:gd fmla="*/ 11 w 12" name="T70"/>
                    <a:gd fmla="*/ 17 h 23" name="T71"/>
                    <a:gd fmla="*/ 11 w 12" name="T72"/>
                    <a:gd fmla="*/ 15 h 23" name="T73"/>
                    <a:gd fmla="*/ 11 w 12" name="T74"/>
                    <a:gd fmla="*/ 13 h 23" name="T75"/>
                    <a:gd fmla="*/ 11 w 12" name="T76"/>
                    <a:gd fmla="*/ 11 h 23" name="T77"/>
                    <a:gd fmla="*/ 10 w 12" name="T78"/>
                    <a:gd fmla="*/ 9 h 23" name="T79"/>
                    <a:gd fmla="*/ 10 w 12" name="T80"/>
                    <a:gd fmla="*/ 8 h 23" name="T81"/>
                    <a:gd fmla="*/ 9 w 12" name="T82"/>
                    <a:gd fmla="*/ 7 h 23" name="T83"/>
                    <a:gd fmla="*/ 8 w 12" name="T84"/>
                    <a:gd fmla="*/ 5 h 23" name="T85"/>
                    <a:gd fmla="*/ 7 w 12" name="T86"/>
                    <a:gd fmla="*/ 4 h 23" name="T87"/>
                    <a:gd fmla="*/ 5 w 12" name="T88"/>
                    <a:gd fmla="*/ 0 h 23" name="T8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b="b" l="0" r="r" t="0"/>
                  <a:pathLst>
                    <a:path h="23" w="12">
                      <a:moveTo>
                        <a:pt x="5" y="23"/>
                      </a:moveTo>
                      <a:cubicBezTo>
                        <a:pt x="4" y="23"/>
                        <a:pt x="4" y="22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18"/>
                        <a:pt x="3" y="17"/>
                        <a:pt x="1" y="15"/>
                      </a:cubicBezTo>
                      <a:cubicBezTo>
                        <a:pt x="0" y="15"/>
                        <a:pt x="0" y="14"/>
                        <a:pt x="0" y="13"/>
                      </a:cubicBezTo>
                      <a:cubicBezTo>
                        <a:pt x="0" y="12"/>
                        <a:pt x="0" y="11"/>
                        <a:pt x="1" y="10"/>
                      </a:cubicBezTo>
                      <a:cubicBezTo>
                        <a:pt x="3" y="9"/>
                        <a:pt x="3" y="6"/>
                        <a:pt x="3" y="4"/>
                      </a:cubicBezTo>
                      <a:cubicBezTo>
                        <a:pt x="2" y="3"/>
                        <a:pt x="3" y="2"/>
                        <a:pt x="4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1"/>
                        <a:pt x="7" y="3"/>
                        <a:pt x="7" y="4"/>
                      </a:cubicBezTo>
                      <a:cubicBezTo>
                        <a:pt x="7" y="4"/>
                        <a:pt x="8" y="5"/>
                        <a:pt x="8" y="5"/>
                      </a:cubicBezTo>
                      <a:cubicBezTo>
                        <a:pt x="9" y="6"/>
                        <a:pt x="9" y="6"/>
                        <a:pt x="9" y="7"/>
                      </a:cubicBezTo>
                      <a:cubicBezTo>
                        <a:pt x="9" y="7"/>
                        <a:pt x="9" y="8"/>
                        <a:pt x="10" y="8"/>
                      </a:cubicBezTo>
                      <a:cubicBezTo>
                        <a:pt x="10" y="8"/>
                        <a:pt x="11" y="9"/>
                        <a:pt x="10" y="9"/>
                      </a:cubicBezTo>
                      <a:cubicBezTo>
                        <a:pt x="10" y="10"/>
                        <a:pt x="10" y="11"/>
                        <a:pt x="11" y="11"/>
                      </a:cubicBezTo>
                      <a:cubicBezTo>
                        <a:pt x="11" y="12"/>
                        <a:pt x="11" y="12"/>
                        <a:pt x="11" y="13"/>
                      </a:cubicBezTo>
                      <a:cubicBezTo>
                        <a:pt x="11" y="14"/>
                        <a:pt x="11" y="15"/>
                        <a:pt x="11" y="15"/>
                      </a:cubicBezTo>
                      <a:cubicBezTo>
                        <a:pt x="12" y="16"/>
                        <a:pt x="11" y="16"/>
                        <a:pt x="11" y="17"/>
                      </a:cubicBezTo>
                      <a:cubicBezTo>
                        <a:pt x="10" y="18"/>
                        <a:pt x="10" y="18"/>
                        <a:pt x="9" y="19"/>
                      </a:cubicBezTo>
                      <a:cubicBezTo>
                        <a:pt x="8" y="19"/>
                        <a:pt x="8" y="20"/>
                        <a:pt x="8" y="21"/>
                      </a:cubicBezTo>
                      <a:cubicBezTo>
                        <a:pt x="8" y="21"/>
                        <a:pt x="8" y="22"/>
                        <a:pt x="8" y="22"/>
                      </a:cubicBezTo>
                      <a:cubicBezTo>
                        <a:pt x="7" y="22"/>
                        <a:pt x="7" y="22"/>
                        <a:pt x="6" y="22"/>
                      </a:cubicBezTo>
                      <a:cubicBezTo>
                        <a:pt x="6" y="23"/>
                        <a:pt x="5" y="23"/>
                        <a:pt x="5" y="23"/>
                      </a:cubicBezTo>
                      <a:close/>
                      <a:moveTo>
                        <a:pt x="5" y="0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6"/>
                        <a:pt x="3" y="9"/>
                        <a:pt x="1" y="10"/>
                      </a:cubicBezTo>
                      <a:cubicBezTo>
                        <a:pt x="0" y="11"/>
                        <a:pt x="0" y="12"/>
                        <a:pt x="0" y="13"/>
                      </a:cubicBezTo>
                      <a:cubicBezTo>
                        <a:pt x="0" y="14"/>
                        <a:pt x="0" y="14"/>
                        <a:pt x="1" y="15"/>
                      </a:cubicBezTo>
                      <a:cubicBezTo>
                        <a:pt x="3" y="17"/>
                        <a:pt x="3" y="18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22"/>
                        <a:pt x="5" y="23"/>
                        <a:pt x="6" y="22"/>
                      </a:cubicBezTo>
                      <a:cubicBezTo>
                        <a:pt x="7" y="22"/>
                        <a:pt x="7" y="22"/>
                        <a:pt x="8" y="22"/>
                      </a:cubicBezTo>
                      <a:cubicBezTo>
                        <a:pt x="8" y="22"/>
                        <a:pt x="8" y="21"/>
                        <a:pt x="8" y="21"/>
                      </a:cubicBezTo>
                      <a:cubicBezTo>
                        <a:pt x="8" y="20"/>
                        <a:pt x="8" y="19"/>
                        <a:pt x="9" y="19"/>
                      </a:cubicBezTo>
                      <a:cubicBezTo>
                        <a:pt x="10" y="18"/>
                        <a:pt x="10" y="18"/>
                        <a:pt x="11" y="17"/>
                      </a:cubicBezTo>
                      <a:cubicBezTo>
                        <a:pt x="11" y="16"/>
                        <a:pt x="12" y="16"/>
                        <a:pt x="11" y="15"/>
                      </a:cubicBezTo>
                      <a:cubicBezTo>
                        <a:pt x="11" y="15"/>
                        <a:pt x="11" y="14"/>
                        <a:pt x="11" y="13"/>
                      </a:cubicBezTo>
                      <a:cubicBezTo>
                        <a:pt x="11" y="12"/>
                        <a:pt x="11" y="12"/>
                        <a:pt x="11" y="11"/>
                      </a:cubicBezTo>
                      <a:cubicBezTo>
                        <a:pt x="10" y="11"/>
                        <a:pt x="10" y="10"/>
                        <a:pt x="10" y="9"/>
                      </a:cubicBezTo>
                      <a:cubicBezTo>
                        <a:pt x="11" y="9"/>
                        <a:pt x="10" y="8"/>
                        <a:pt x="10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8" y="5"/>
                      </a:cubicBezTo>
                      <a:cubicBezTo>
                        <a:pt x="8" y="5"/>
                        <a:pt x="7" y="4"/>
                        <a:pt x="7" y="4"/>
                      </a:cubicBezTo>
                      <a:cubicBezTo>
                        <a:pt x="7" y="3"/>
                        <a:pt x="6" y="1"/>
                        <a:pt x="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6" name="Freeform 2238"/>
                <p:cNvSpPr/>
                <p:nvPr/>
              </p:nvSpPr>
              <p:spPr bwMode="auto">
                <a:xfrm>
                  <a:off x="3008" y="4302"/>
                  <a:ext cx="7" cy="48"/>
                </a:xfrm>
                <a:custGeom>
                  <a:gdLst>
                    <a:gd fmla="*/ 1 w 3" name="T0"/>
                    <a:gd fmla="*/ 20 h 20" name="T1"/>
                    <a:gd fmla="*/ 3 w 3" name="T2"/>
                    <a:gd fmla="*/ 14 h 20" name="T3"/>
                    <a:gd fmla="*/ 2 w 3" name="T4"/>
                    <a:gd fmla="*/ 8 h 20" name="T5"/>
                    <a:gd fmla="*/ 2 w 3" name="T6"/>
                    <a:gd fmla="*/ 2 h 20" name="T7"/>
                    <a:gd fmla="*/ 2 w 3" name="T8"/>
                    <a:gd fmla="*/ 1 h 20" name="T9"/>
                    <a:gd fmla="*/ 1 w 3" name="T10"/>
                    <a:gd fmla="*/ 1 h 20" name="T11"/>
                    <a:gd fmla="*/ 1 w 3" name="T12"/>
                    <a:gd fmla="*/ 2 h 20" name="T13"/>
                    <a:gd fmla="*/ 1 w 3" name="T14"/>
                    <a:gd fmla="*/ 4 h 20" name="T15"/>
                    <a:gd fmla="*/ 1 w 3" name="T16"/>
                    <a:gd fmla="*/ 9 h 20" name="T17"/>
                    <a:gd fmla="*/ 1 w 3" name="T18"/>
                    <a:gd fmla="*/ 12 h 20" name="T19"/>
                    <a:gd fmla="*/ 1 w 3" name="T20"/>
                    <a:gd fmla="*/ 20 h 20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0" w="3">
                      <a:moveTo>
                        <a:pt x="1" y="20"/>
                      </a:moveTo>
                      <a:cubicBezTo>
                        <a:pt x="3" y="19"/>
                        <a:pt x="3" y="15"/>
                        <a:pt x="3" y="14"/>
                      </a:cubicBezTo>
                      <a:cubicBezTo>
                        <a:pt x="2" y="12"/>
                        <a:pt x="2" y="10"/>
                        <a:pt x="2" y="8"/>
                      </a:cubicBezTo>
                      <a:cubicBezTo>
                        <a:pt x="3" y="6"/>
                        <a:pt x="1" y="3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5"/>
                        <a:pt x="2" y="7"/>
                        <a:pt x="1" y="9"/>
                      </a:cubicBezTo>
                      <a:cubicBezTo>
                        <a:pt x="0" y="11"/>
                        <a:pt x="0" y="12"/>
                        <a:pt x="1" y="12"/>
                      </a:cubicBezTo>
                      <a:cubicBezTo>
                        <a:pt x="1" y="14"/>
                        <a:pt x="3" y="19"/>
                        <a:pt x="1" y="20"/>
                      </a:cubicBezTo>
                      <a:close/>
                    </a:path>
                  </a:pathLst>
                </a:custGeom>
                <a:solidFill>
                  <a:srgbClr val="F296D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7" name="Freeform 2239"/>
                <p:cNvSpPr>
                  <a:spLocks noEditPoints="1"/>
                </p:cNvSpPr>
                <p:nvPr/>
              </p:nvSpPr>
              <p:spPr bwMode="auto">
                <a:xfrm>
                  <a:off x="2985" y="4297"/>
                  <a:ext cx="30" cy="53"/>
                </a:xfrm>
                <a:custGeom>
                  <a:gdLst>
                    <a:gd fmla="*/ 11 w 13" name="T0"/>
                    <a:gd fmla="*/ 22 h 22" name="T1"/>
                    <a:gd fmla="*/ 11 w 13" name="T2"/>
                    <a:gd fmla="*/ 11 h 22" name="T3"/>
                    <a:gd fmla="*/ 11 w 13" name="T4"/>
                    <a:gd fmla="*/ 4 h 22" name="T5"/>
                    <a:gd fmla="*/ 12 w 13" name="T6"/>
                    <a:gd fmla="*/ 2 h 22" name="T7"/>
                    <a:gd fmla="*/ 12 w 13" name="T8"/>
                    <a:gd fmla="*/ 4 h 22" name="T9"/>
                    <a:gd fmla="*/ 12 w 13" name="T10"/>
                    <a:gd fmla="*/ 10 h 22" name="T11"/>
                    <a:gd fmla="*/ 13 w 13" name="T12"/>
                    <a:gd fmla="*/ 16 h 22" name="T13"/>
                    <a:gd fmla="*/ 11 w 13" name="T14"/>
                    <a:gd fmla="*/ 22 h 22" name="T15"/>
                    <a:gd fmla="*/ 12 w 13" name="T16"/>
                    <a:gd fmla="*/ 2 h 22" name="T17"/>
                    <a:gd fmla="*/ 11 w 13" name="T18"/>
                    <a:gd fmla="*/ 4 h 22" name="T19"/>
                    <a:gd fmla="*/ 11 w 13" name="T20"/>
                    <a:gd fmla="*/ 11 h 22" name="T21"/>
                    <a:gd fmla="*/ 11 w 13" name="T22"/>
                    <a:gd fmla="*/ 22 h 22" name="T23"/>
                    <a:gd fmla="*/ 12 w 13" name="T24"/>
                    <a:gd fmla="*/ 15 h 22" name="T25"/>
                    <a:gd fmla="*/ 12 w 13" name="T26"/>
                    <a:gd fmla="*/ 6 h 22" name="T27"/>
                    <a:gd fmla="*/ 12 w 13" name="T28"/>
                    <a:gd fmla="*/ 3 h 22" name="T29"/>
                    <a:gd fmla="*/ 0 w 13" name="T30"/>
                    <a:gd fmla="*/ 14 h 22" name="T31"/>
                    <a:gd fmla="*/ 0 w 13" name="T32"/>
                    <a:gd fmla="*/ 14 h 22" name="T33"/>
                    <a:gd fmla="*/ 1 w 13" name="T34"/>
                    <a:gd fmla="*/ 13 h 22" name="T35"/>
                    <a:gd fmla="*/ 3 w 13" name="T36"/>
                    <a:gd fmla="*/ 12 h 22" name="T37"/>
                    <a:gd fmla="*/ 4 w 13" name="T38"/>
                    <a:gd fmla="*/ 12 h 22" name="T39"/>
                    <a:gd fmla="*/ 1 w 13" name="T40"/>
                    <a:gd fmla="*/ 13 h 22" name="T41"/>
                    <a:gd fmla="*/ 0 w 13" name="T42"/>
                    <a:gd fmla="*/ 14 h 22" name="T43"/>
                    <a:gd fmla="*/ 1 w 13" name="T44"/>
                    <a:gd fmla="*/ 8 h 22" name="T45"/>
                    <a:gd fmla="*/ 3 w 13" name="T46"/>
                    <a:gd fmla="*/ 6 h 22" name="T47"/>
                    <a:gd fmla="*/ 2 w 13" name="T48"/>
                    <a:gd fmla="*/ 8 h 22" name="T49"/>
                    <a:gd fmla="*/ 2 w 13" name="T50"/>
                    <a:gd fmla="*/ 5 h 22" name="T51"/>
                    <a:gd fmla="*/ 1 w 13" name="T52"/>
                    <a:gd fmla="*/ 5 h 22" name="T53"/>
                    <a:gd fmla="*/ 3 w 13" name="T54"/>
                    <a:gd fmla="*/ 5 h 22" name="T55"/>
                    <a:gd fmla="*/ 6 w 13" name="T56"/>
                    <a:gd fmla="*/ 5 h 22" name="T57"/>
                    <a:gd fmla="*/ 7 w 13" name="T58"/>
                    <a:gd fmla="*/ 4 h 22" name="T59"/>
                    <a:gd fmla="*/ 5 w 13" name="T60"/>
                    <a:gd fmla="*/ 5 h 22" name="T61"/>
                    <a:gd fmla="*/ 5 w 13" name="T62"/>
                    <a:gd fmla="*/ 4 h 22" name="T63"/>
                    <a:gd fmla="*/ 4 w 13" name="T64"/>
                    <a:gd fmla="*/ 2 h 22" name="T65"/>
                    <a:gd fmla="*/ 3 w 13" name="T66"/>
                    <a:gd fmla="*/ 1 h 22" name="T67"/>
                    <a:gd fmla="*/ 3 w 13" name="T68"/>
                    <a:gd fmla="*/ 0 h 22" name="T69"/>
                    <a:gd fmla="*/ 4 w 13" name="T70"/>
                    <a:gd fmla="*/ 1 h 22" name="T71"/>
                    <a:gd fmla="*/ 4 w 13" name="T72"/>
                    <a:gd fmla="*/ 3 h 22" name="T73"/>
                    <a:gd fmla="*/ 5 w 13" name="T74"/>
                    <a:gd fmla="*/ 4 h 22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22" w="13">
                      <a:moveTo>
                        <a:pt x="11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3" y="21"/>
                        <a:pt x="11" y="16"/>
                        <a:pt x="10" y="15"/>
                      </a:cubicBezTo>
                      <a:cubicBezTo>
                        <a:pt x="10" y="14"/>
                        <a:pt x="10" y="13"/>
                        <a:pt x="11" y="11"/>
                      </a:cubicBezTo>
                      <a:cubicBezTo>
                        <a:pt x="12" y="9"/>
                        <a:pt x="11" y="8"/>
                        <a:pt x="11" y="7"/>
                      </a:cubicBezTo>
                      <a:cubicBezTo>
                        <a:pt x="10" y="5"/>
                        <a:pt x="10" y="4"/>
                        <a:pt x="11" y="4"/>
                      </a:cubicBezTo>
                      <a:cubicBezTo>
                        <a:pt x="11" y="4"/>
                        <a:pt x="11" y="3"/>
                        <a:pt x="11" y="3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2" y="3"/>
                        <a:pt x="12" y="3"/>
                        <a:pt x="12" y="4"/>
                      </a:cubicBezTo>
                      <a:cubicBezTo>
                        <a:pt x="11" y="5"/>
                        <a:pt x="12" y="5"/>
                        <a:pt x="12" y="6"/>
                      </a:cubicBezTo>
                      <a:cubicBezTo>
                        <a:pt x="12" y="7"/>
                        <a:pt x="13" y="9"/>
                        <a:pt x="12" y="10"/>
                      </a:cubicBezTo>
                      <a:cubicBezTo>
                        <a:pt x="12" y="12"/>
                        <a:pt x="12" y="13"/>
                        <a:pt x="13" y="15"/>
                      </a:cubicBezTo>
                      <a:cubicBezTo>
                        <a:pt x="13" y="15"/>
                        <a:pt x="13" y="15"/>
                        <a:pt x="13" y="16"/>
                      </a:cubicBezTo>
                      <a:cubicBezTo>
                        <a:pt x="13" y="17"/>
                        <a:pt x="13" y="21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lose/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1" y="3"/>
                        <a:pt x="11" y="4"/>
                        <a:pt x="11" y="4"/>
                      </a:cubicBezTo>
                      <a:cubicBezTo>
                        <a:pt x="10" y="4"/>
                        <a:pt x="10" y="5"/>
                        <a:pt x="11" y="6"/>
                      </a:cubicBezTo>
                      <a:cubicBezTo>
                        <a:pt x="11" y="7"/>
                        <a:pt x="12" y="9"/>
                        <a:pt x="11" y="11"/>
                      </a:cubicBezTo>
                      <a:cubicBezTo>
                        <a:pt x="10" y="13"/>
                        <a:pt x="10" y="14"/>
                        <a:pt x="11" y="14"/>
                      </a:cubicBezTo>
                      <a:cubicBezTo>
                        <a:pt x="11" y="16"/>
                        <a:pt x="13" y="20"/>
                        <a:pt x="11" y="22"/>
                      </a:cubicBezTo>
                      <a:cubicBezTo>
                        <a:pt x="13" y="21"/>
                        <a:pt x="13" y="17"/>
                        <a:pt x="13" y="16"/>
                      </a:cubicBezTo>
                      <a:cubicBezTo>
                        <a:pt x="13" y="15"/>
                        <a:pt x="13" y="15"/>
                        <a:pt x="12" y="15"/>
                      </a:cubicBezTo>
                      <a:cubicBezTo>
                        <a:pt x="12" y="13"/>
                        <a:pt x="12" y="12"/>
                        <a:pt x="12" y="10"/>
                      </a:cubicBezTo>
                      <a:cubicBezTo>
                        <a:pt x="13" y="9"/>
                        <a:pt x="12" y="7"/>
                        <a:pt x="12" y="6"/>
                      </a:cubicBezTo>
                      <a:cubicBezTo>
                        <a:pt x="12" y="5"/>
                        <a:pt x="11" y="5"/>
                        <a:pt x="12" y="4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lose/>
                      <a:moveTo>
                        <a:pt x="0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3"/>
                        <a:pt x="1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4" y="11"/>
                        <a:pt x="4" y="11"/>
                        <a:pt x="5" y="10"/>
                      </a:cubicBezTo>
                      <a:cubicBezTo>
                        <a:pt x="4" y="11"/>
                        <a:pt x="4" y="11"/>
                        <a:pt x="4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3"/>
                        <a:pt x="2" y="13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lose/>
                      <a:moveTo>
                        <a:pt x="2" y="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lose/>
                      <a:moveTo>
                        <a:pt x="3" y="5"/>
                      </a:moveTo>
                      <a:cubicBezTo>
                        <a:pt x="3" y="5"/>
                        <a:pt x="3" y="5"/>
                        <a:pt x="2" y="5"/>
                      </a:cubicBezTo>
                      <a:cubicBezTo>
                        <a:pt x="2" y="5"/>
                        <a:pt x="2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lose/>
                      <a:moveTo>
                        <a:pt x="6" y="5"/>
                      </a:moveTo>
                      <a:cubicBezTo>
                        <a:pt x="6" y="5"/>
                        <a:pt x="6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lose/>
                      <a:moveTo>
                        <a:pt x="5" y="5"/>
                      </a:move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3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5"/>
                        <a:pt x="5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8" name="Freeform 2240"/>
                <p:cNvSpPr/>
                <p:nvPr/>
              </p:nvSpPr>
              <p:spPr bwMode="auto">
                <a:xfrm>
                  <a:off x="3008" y="4367"/>
                  <a:ext cx="57" cy="62"/>
                </a:xfrm>
                <a:custGeom>
                  <a:gdLst>
                    <a:gd fmla="*/ 17 w 24" name="T0"/>
                    <a:gd fmla="*/ 0 h 26" name="T1"/>
                    <a:gd fmla="*/ 18 w 24" name="T2"/>
                    <a:gd fmla="*/ 1 h 26" name="T3"/>
                    <a:gd fmla="*/ 19 w 24" name="T4"/>
                    <a:gd fmla="*/ 3 h 26" name="T5"/>
                    <a:gd fmla="*/ 20 w 24" name="T6"/>
                    <a:gd fmla="*/ 5 h 26" name="T7"/>
                    <a:gd fmla="*/ 21 w 24" name="T8"/>
                    <a:gd fmla="*/ 7 h 26" name="T9"/>
                    <a:gd fmla="*/ 21 w 24" name="T10"/>
                    <a:gd fmla="*/ 9 h 26" name="T11"/>
                    <a:gd fmla="*/ 22 w 24" name="T12"/>
                    <a:gd fmla="*/ 11 h 26" name="T13"/>
                    <a:gd fmla="*/ 22 w 24" name="T14"/>
                    <a:gd fmla="*/ 13 h 26" name="T15"/>
                    <a:gd fmla="*/ 23 w 24" name="T16"/>
                    <a:gd fmla="*/ 15 h 26" name="T17"/>
                    <a:gd fmla="*/ 23 w 24" name="T18"/>
                    <a:gd fmla="*/ 17 h 26" name="T19"/>
                    <a:gd fmla="*/ 23 w 24" name="T20"/>
                    <a:gd fmla="*/ 19 h 26" name="T21"/>
                    <a:gd fmla="*/ 21 w 24" name="T22"/>
                    <a:gd fmla="*/ 22 h 26" name="T23"/>
                    <a:gd fmla="*/ 17 w 24" name="T24"/>
                    <a:gd fmla="*/ 24 h 26" name="T25"/>
                    <a:gd fmla="*/ 12 w 24" name="T26"/>
                    <a:gd fmla="*/ 24 h 26" name="T27"/>
                    <a:gd fmla="*/ 7 w 24" name="T28"/>
                    <a:gd fmla="*/ 24 h 26" name="T29"/>
                    <a:gd fmla="*/ 3 w 24" name="T30"/>
                    <a:gd fmla="*/ 22 h 26" name="T31"/>
                    <a:gd fmla="*/ 1 w 24" name="T32"/>
                    <a:gd fmla="*/ 19 h 26" name="T33"/>
                    <a:gd fmla="*/ 1 w 24" name="T34"/>
                    <a:gd fmla="*/ 17 h 26" name="T35"/>
                    <a:gd fmla="*/ 1 w 24" name="T36"/>
                    <a:gd fmla="*/ 15 h 26" name="T37"/>
                    <a:gd fmla="*/ 2 w 24" name="T38"/>
                    <a:gd fmla="*/ 13 h 26" name="T39"/>
                    <a:gd fmla="*/ 2 w 24" name="T40"/>
                    <a:gd fmla="*/ 11 h 26" name="T41"/>
                    <a:gd fmla="*/ 3 w 24" name="T42"/>
                    <a:gd fmla="*/ 9 h 26" name="T43"/>
                    <a:gd fmla="*/ 3 w 24" name="T44"/>
                    <a:gd fmla="*/ 7 h 26" name="T45"/>
                    <a:gd fmla="*/ 4 w 24" name="T46"/>
                    <a:gd fmla="*/ 5 h 26" name="T47"/>
                    <a:gd fmla="*/ 5 w 24" name="T48"/>
                    <a:gd fmla="*/ 3 h 26" name="T49"/>
                    <a:gd fmla="*/ 6 w 24" name="T50"/>
                    <a:gd fmla="*/ 1 h 26" name="T51"/>
                    <a:gd fmla="*/ 7 w 24" name="T52"/>
                    <a:gd fmla="*/ 0 h 26" name="T53"/>
                    <a:gd fmla="*/ 17 w 24" name="T54"/>
                    <a:gd fmla="*/ 0 h 26" name="T5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b="b" l="0" r="r" t="0"/>
                  <a:pathLst>
                    <a:path h="26" w="24">
                      <a:moveTo>
                        <a:pt x="17" y="0"/>
                      </a:moveTo>
                      <a:cubicBezTo>
                        <a:pt x="18" y="1"/>
                        <a:pt x="17" y="1"/>
                        <a:pt x="18" y="1"/>
                      </a:cubicBezTo>
                      <a:cubicBezTo>
                        <a:pt x="19" y="2"/>
                        <a:pt x="18" y="3"/>
                        <a:pt x="19" y="3"/>
                      </a:cubicBezTo>
                      <a:cubicBezTo>
                        <a:pt x="20" y="3"/>
                        <a:pt x="19" y="4"/>
                        <a:pt x="20" y="5"/>
                      </a:cubicBezTo>
                      <a:cubicBezTo>
                        <a:pt x="20" y="5"/>
                        <a:pt x="20" y="6"/>
                        <a:pt x="21" y="7"/>
                      </a:cubicBezTo>
                      <a:cubicBezTo>
                        <a:pt x="22" y="7"/>
                        <a:pt x="20" y="8"/>
                        <a:pt x="21" y="9"/>
                      </a:cubicBezTo>
                      <a:cubicBezTo>
                        <a:pt x="22" y="9"/>
                        <a:pt x="21" y="10"/>
                        <a:pt x="22" y="11"/>
                      </a:cubicBezTo>
                      <a:cubicBezTo>
                        <a:pt x="23" y="11"/>
                        <a:pt x="21" y="12"/>
                        <a:pt x="22" y="13"/>
                      </a:cubicBezTo>
                      <a:cubicBezTo>
                        <a:pt x="23" y="13"/>
                        <a:pt x="22" y="14"/>
                        <a:pt x="23" y="15"/>
                      </a:cubicBezTo>
                      <a:cubicBezTo>
                        <a:pt x="24" y="16"/>
                        <a:pt x="22" y="16"/>
                        <a:pt x="23" y="17"/>
                      </a:cubicBezTo>
                      <a:cubicBezTo>
                        <a:pt x="24" y="18"/>
                        <a:pt x="23" y="18"/>
                        <a:pt x="23" y="19"/>
                      </a:cubicBezTo>
                      <a:cubicBezTo>
                        <a:pt x="24" y="20"/>
                        <a:pt x="23" y="23"/>
                        <a:pt x="21" y="22"/>
                      </a:cubicBezTo>
                      <a:cubicBezTo>
                        <a:pt x="21" y="23"/>
                        <a:pt x="18" y="24"/>
                        <a:pt x="17" y="24"/>
                      </a:cubicBezTo>
                      <a:cubicBezTo>
                        <a:pt x="16" y="25"/>
                        <a:pt x="13" y="26"/>
                        <a:pt x="12" y="24"/>
                      </a:cubicBezTo>
                      <a:cubicBezTo>
                        <a:pt x="11" y="26"/>
                        <a:pt x="8" y="25"/>
                        <a:pt x="7" y="24"/>
                      </a:cubicBezTo>
                      <a:cubicBezTo>
                        <a:pt x="6" y="24"/>
                        <a:pt x="3" y="23"/>
                        <a:pt x="3" y="22"/>
                      </a:cubicBezTo>
                      <a:cubicBezTo>
                        <a:pt x="1" y="23"/>
                        <a:pt x="0" y="20"/>
                        <a:pt x="1" y="19"/>
                      </a:cubicBezTo>
                      <a:cubicBezTo>
                        <a:pt x="1" y="18"/>
                        <a:pt x="0" y="18"/>
                        <a:pt x="1" y="17"/>
                      </a:cubicBezTo>
                      <a:cubicBezTo>
                        <a:pt x="2" y="16"/>
                        <a:pt x="0" y="16"/>
                        <a:pt x="1" y="15"/>
                      </a:cubicBezTo>
                      <a:cubicBezTo>
                        <a:pt x="2" y="14"/>
                        <a:pt x="1" y="13"/>
                        <a:pt x="2" y="13"/>
                      </a:cubicBezTo>
                      <a:cubicBezTo>
                        <a:pt x="3" y="12"/>
                        <a:pt x="1" y="11"/>
                        <a:pt x="2" y="11"/>
                      </a:cubicBezTo>
                      <a:cubicBezTo>
                        <a:pt x="3" y="10"/>
                        <a:pt x="2" y="9"/>
                        <a:pt x="3" y="9"/>
                      </a:cubicBezTo>
                      <a:cubicBezTo>
                        <a:pt x="4" y="8"/>
                        <a:pt x="2" y="7"/>
                        <a:pt x="3" y="7"/>
                      </a:cubicBezTo>
                      <a:cubicBezTo>
                        <a:pt x="4" y="6"/>
                        <a:pt x="4" y="5"/>
                        <a:pt x="4" y="5"/>
                      </a:cubicBezTo>
                      <a:cubicBezTo>
                        <a:pt x="5" y="4"/>
                        <a:pt x="4" y="3"/>
                        <a:pt x="5" y="3"/>
                      </a:cubicBezTo>
                      <a:cubicBezTo>
                        <a:pt x="6" y="3"/>
                        <a:pt x="5" y="2"/>
                        <a:pt x="6" y="1"/>
                      </a:cubicBezTo>
                      <a:cubicBezTo>
                        <a:pt x="7" y="1"/>
                        <a:pt x="6" y="1"/>
                        <a:pt x="7" y="0"/>
                      </a:cubicBezTo>
                      <a:cubicBezTo>
                        <a:pt x="9" y="1"/>
                        <a:pt x="15" y="1"/>
                        <a:pt x="17" y="0"/>
                      </a:cubicBezTo>
                      <a:close/>
                    </a:path>
                  </a:pathLst>
                </a:custGeom>
                <a:solidFill>
                  <a:srgbClr val="44A82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9" name="Freeform 2241"/>
                <p:cNvSpPr/>
                <p:nvPr/>
              </p:nvSpPr>
              <p:spPr bwMode="auto">
                <a:xfrm>
                  <a:off x="3008" y="4367"/>
                  <a:ext cx="57" cy="60"/>
                </a:xfrm>
                <a:custGeom>
                  <a:gdLst>
                    <a:gd fmla="*/ 12 w 24" name="T0"/>
                    <a:gd fmla="*/ 24 h 25" name="T1"/>
                    <a:gd fmla="*/ 3 w 24" name="T2"/>
                    <a:gd fmla="*/ 23 h 25" name="T3"/>
                    <a:gd fmla="*/ 12 w 24" name="T4"/>
                    <a:gd fmla="*/ 24 h 25" name="T5"/>
                    <a:gd fmla="*/ 21 w 24" name="T6"/>
                    <a:gd fmla="*/ 22 h 25" name="T7"/>
                    <a:gd fmla="*/ 23 w 24" name="T8"/>
                    <a:gd fmla="*/ 21 h 25" name="T9"/>
                    <a:gd fmla="*/ 23 w 24" name="T10"/>
                    <a:gd fmla="*/ 18 h 25" name="T11"/>
                    <a:gd fmla="*/ 23 w 24" name="T12"/>
                    <a:gd fmla="*/ 16 h 25" name="T13"/>
                    <a:gd fmla="*/ 23 w 24" name="T14"/>
                    <a:gd fmla="*/ 14 h 25" name="T15"/>
                    <a:gd fmla="*/ 22 w 24" name="T16"/>
                    <a:gd fmla="*/ 12 h 25" name="T17"/>
                    <a:gd fmla="*/ 21 w 24" name="T18"/>
                    <a:gd fmla="*/ 10 h 25" name="T19"/>
                    <a:gd fmla="*/ 21 w 24" name="T20"/>
                    <a:gd fmla="*/ 8 h 25" name="T21"/>
                    <a:gd fmla="*/ 20 w 24" name="T22"/>
                    <a:gd fmla="*/ 6 h 25" name="T23"/>
                    <a:gd fmla="*/ 19 w 24" name="T24"/>
                    <a:gd fmla="*/ 4 h 25" name="T25"/>
                    <a:gd fmla="*/ 18 w 24" name="T26"/>
                    <a:gd fmla="*/ 2 h 25" name="T27"/>
                    <a:gd fmla="*/ 17 w 24" name="T28"/>
                    <a:gd fmla="*/ 1 h 25" name="T29"/>
                    <a:gd fmla="*/ 13 w 24" name="T30"/>
                    <a:gd fmla="*/ 1 h 25" name="T31"/>
                    <a:gd fmla="*/ 7 w 24" name="T32"/>
                    <a:gd fmla="*/ 0 h 25" name="T33"/>
                    <a:gd fmla="*/ 6 w 24" name="T34"/>
                    <a:gd fmla="*/ 1 h 25" name="T35"/>
                    <a:gd fmla="*/ 5 w 24" name="T36"/>
                    <a:gd fmla="*/ 3 h 25" name="T37"/>
                    <a:gd fmla="*/ 4 w 24" name="T38"/>
                    <a:gd fmla="*/ 5 h 25" name="T39"/>
                    <a:gd fmla="*/ 3 w 24" name="T40"/>
                    <a:gd fmla="*/ 7 h 25" name="T41"/>
                    <a:gd fmla="*/ 3 w 24" name="T42"/>
                    <a:gd fmla="*/ 9 h 25" name="T43"/>
                    <a:gd fmla="*/ 2 w 24" name="T44"/>
                    <a:gd fmla="*/ 11 h 25" name="T45"/>
                    <a:gd fmla="*/ 2 w 24" name="T46"/>
                    <a:gd fmla="*/ 13 h 25" name="T47"/>
                    <a:gd fmla="*/ 1 w 24" name="T48"/>
                    <a:gd fmla="*/ 15 h 25" name="T49"/>
                    <a:gd fmla="*/ 1 w 24" name="T50"/>
                    <a:gd fmla="*/ 17 h 25" name="T51"/>
                    <a:gd fmla="*/ 1 w 24" name="T52"/>
                    <a:gd fmla="*/ 19 h 25" name="T53"/>
                    <a:gd fmla="*/ 2 w 24" name="T54"/>
                    <a:gd fmla="*/ 22 h 25" name="T55"/>
                    <a:gd fmla="*/ 1 w 24" name="T56"/>
                    <a:gd fmla="*/ 22 h 25" name="T57"/>
                    <a:gd fmla="*/ 1 w 24" name="T58"/>
                    <a:gd fmla="*/ 18 h 25" name="T59"/>
                    <a:gd fmla="*/ 1 w 24" name="T60"/>
                    <a:gd fmla="*/ 16 h 25" name="T61"/>
                    <a:gd fmla="*/ 1 w 24" name="T62"/>
                    <a:gd fmla="*/ 14 h 25" name="T63"/>
                    <a:gd fmla="*/ 2 w 24" name="T64"/>
                    <a:gd fmla="*/ 12 h 25" name="T65"/>
                    <a:gd fmla="*/ 3 w 24" name="T66"/>
                    <a:gd fmla="*/ 10 h 25" name="T67"/>
                    <a:gd fmla="*/ 3 w 24" name="T68"/>
                    <a:gd fmla="*/ 8 h 25" name="T69"/>
                    <a:gd fmla="*/ 4 w 24" name="T70"/>
                    <a:gd fmla="*/ 6 h 25" name="T71"/>
                    <a:gd fmla="*/ 5 w 24" name="T72"/>
                    <a:gd fmla="*/ 4 h 25" name="T73"/>
                    <a:gd fmla="*/ 6 w 24" name="T74"/>
                    <a:gd fmla="*/ 2 h 25" name="T75"/>
                    <a:gd fmla="*/ 7 w 24" name="T76"/>
                    <a:gd fmla="*/ 1 h 25" name="T77"/>
                    <a:gd fmla="*/ 13 w 24" name="T78"/>
                    <a:gd fmla="*/ 1 h 25" name="T79"/>
                    <a:gd fmla="*/ 17 w 24" name="T80"/>
                    <a:gd fmla="*/ 1 h 25" name="T81"/>
                    <a:gd fmla="*/ 18 w 24" name="T82"/>
                    <a:gd fmla="*/ 2 h 25" name="T83"/>
                    <a:gd fmla="*/ 19 w 24" name="T84"/>
                    <a:gd fmla="*/ 4 h 25" name="T85"/>
                    <a:gd fmla="*/ 20 w 24" name="T86"/>
                    <a:gd fmla="*/ 6 h 25" name="T87"/>
                    <a:gd fmla="*/ 21 w 24" name="T88"/>
                    <a:gd fmla="*/ 8 h 25" name="T89"/>
                    <a:gd fmla="*/ 21 w 24" name="T90"/>
                    <a:gd fmla="*/ 10 h 25" name="T91"/>
                    <a:gd fmla="*/ 22 w 24" name="T92"/>
                    <a:gd fmla="*/ 12 h 25" name="T93"/>
                    <a:gd fmla="*/ 23 w 24" name="T94"/>
                    <a:gd fmla="*/ 14 h 25" name="T95"/>
                    <a:gd fmla="*/ 23 w 24" name="T96"/>
                    <a:gd fmla="*/ 16 h 25" name="T97"/>
                    <a:gd fmla="*/ 23 w 24" name="T98"/>
                    <a:gd fmla="*/ 18 h 25" name="T99"/>
                    <a:gd fmla="*/ 23 w 24" name="T100"/>
                    <a:gd fmla="*/ 22 h 25" name="T101"/>
                    <a:gd fmla="*/ 17 w 24" name="T102"/>
                    <a:gd fmla="*/ 24 h 25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25" w="24">
                      <a:moveTo>
                        <a:pt x="14" y="25"/>
                      </a:moveTo>
                      <a:cubicBezTo>
                        <a:pt x="13" y="25"/>
                        <a:pt x="13" y="25"/>
                        <a:pt x="12" y="24"/>
                      </a:cubicBezTo>
                      <a:cubicBezTo>
                        <a:pt x="11" y="25"/>
                        <a:pt x="8" y="25"/>
                        <a:pt x="7" y="24"/>
                      </a:cubicBezTo>
                      <a:cubicBezTo>
                        <a:pt x="6" y="24"/>
                        <a:pt x="4" y="24"/>
                        <a:pt x="3" y="23"/>
                      </a:cubicBezTo>
                      <a:cubicBezTo>
                        <a:pt x="4" y="24"/>
                        <a:pt x="6" y="24"/>
                        <a:pt x="7" y="24"/>
                      </a:cubicBezTo>
                      <a:cubicBezTo>
                        <a:pt x="8" y="25"/>
                        <a:pt x="11" y="25"/>
                        <a:pt x="12" y="24"/>
                      </a:cubicBezTo>
                      <a:cubicBezTo>
                        <a:pt x="13" y="25"/>
                        <a:pt x="16" y="25"/>
                        <a:pt x="17" y="24"/>
                      </a:cubicBezTo>
                      <a:cubicBezTo>
                        <a:pt x="18" y="24"/>
                        <a:pt x="21" y="23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2" y="22"/>
                        <a:pt x="23" y="22"/>
                        <a:pt x="23" y="21"/>
                      </a:cubicBezTo>
                      <a:cubicBezTo>
                        <a:pt x="23" y="21"/>
                        <a:pt x="24" y="20"/>
                        <a:pt x="23" y="19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4" y="18"/>
                        <a:pt x="23" y="17"/>
                      </a:cubicBezTo>
                      <a:cubicBezTo>
                        <a:pt x="23" y="17"/>
                        <a:pt x="23" y="16"/>
                        <a:pt x="23" y="16"/>
                      </a:cubicBezTo>
                      <a:cubicBezTo>
                        <a:pt x="23" y="16"/>
                        <a:pt x="23" y="15"/>
                        <a:pt x="23" y="15"/>
                      </a:cubicBezTo>
                      <a:cubicBezTo>
                        <a:pt x="22" y="15"/>
                        <a:pt x="22" y="14"/>
                        <a:pt x="23" y="14"/>
                      </a:cubicBezTo>
                      <a:cubicBezTo>
                        <a:pt x="23" y="14"/>
                        <a:pt x="23" y="13"/>
                        <a:pt x="22" y="13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0"/>
                        <a:pt x="21" y="10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8"/>
                        <a:pt x="21" y="8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4"/>
                        <a:pt x="19" y="3"/>
                        <a:pt x="19" y="3"/>
                      </a:cubicBezTo>
                      <a:cubicBezTo>
                        <a:pt x="18" y="3"/>
                        <a:pt x="18" y="3"/>
                        <a:pt x="18" y="2"/>
                      </a:cubicBezTo>
                      <a:cubicBezTo>
                        <a:pt x="18" y="2"/>
                        <a:pt x="18" y="2"/>
                        <a:pt x="18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0"/>
                        <a:pt x="17" y="0"/>
                      </a:cubicBezTo>
                      <a:cubicBezTo>
                        <a:pt x="16" y="1"/>
                        <a:pt x="14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1"/>
                        <a:pt x="8" y="1"/>
                        <a:pt x="7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5" y="3"/>
                      </a:cubicBezTo>
                      <a:cubicBezTo>
                        <a:pt x="5" y="3"/>
                        <a:pt x="5" y="4"/>
                        <a:pt x="5" y="4"/>
                      </a:cubicBezTo>
                      <a:cubicBezTo>
                        <a:pt x="5" y="4"/>
                        <a:pt x="5" y="5"/>
                        <a:pt x="4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4" y="6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10"/>
                      </a:cubicBezTo>
                      <a:cubicBezTo>
                        <a:pt x="3" y="10"/>
                        <a:pt x="3" y="11"/>
                        <a:pt x="2" y="11"/>
                      </a:cubicBez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2" y="14"/>
                        <a:pt x="2" y="15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6"/>
                        <a:pt x="1" y="17"/>
                        <a:pt x="1" y="17"/>
                      </a:cubicBezTo>
                      <a:cubicBezTo>
                        <a:pt x="0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20"/>
                        <a:pt x="1" y="21"/>
                        <a:pt x="1" y="21"/>
                      </a:cubicBezTo>
                      <a:cubicBezTo>
                        <a:pt x="1" y="22"/>
                        <a:pt x="2" y="22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22"/>
                        <a:pt x="1" y="22"/>
                        <a:pt x="1" y="22"/>
                      </a:cubicBezTo>
                      <a:cubicBezTo>
                        <a:pt x="0" y="21"/>
                        <a:pt x="0" y="20"/>
                        <a:pt x="0" y="19"/>
                      </a:cubicBezTo>
                      <a:cubicBezTo>
                        <a:pt x="1" y="19"/>
                        <a:pt x="1" y="19"/>
                        <a:pt x="1" y="18"/>
                      </a:cubicBezTo>
                      <a:cubicBezTo>
                        <a:pt x="0" y="18"/>
                        <a:pt x="0" y="18"/>
                        <a:pt x="1" y="17"/>
                      </a:cubicBezTo>
                      <a:cubicBezTo>
                        <a:pt x="1" y="17"/>
                        <a:pt x="1" y="16"/>
                        <a:pt x="1" y="16"/>
                      </a:cubicBezTo>
                      <a:cubicBezTo>
                        <a:pt x="1" y="16"/>
                        <a:pt x="1" y="15"/>
                        <a:pt x="1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4"/>
                        <a:pt x="1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0"/>
                        <a:pt x="3" y="10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9"/>
                        <a:pt x="3" y="8"/>
                        <a:pt x="3" y="8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0"/>
                        <a:pt x="7" y="0"/>
                      </a:cubicBezTo>
                      <a:cubicBezTo>
                        <a:pt x="8" y="0"/>
                        <a:pt x="10" y="1"/>
                        <a:pt x="13" y="1"/>
                      </a:cubicBezTo>
                      <a:cubicBezTo>
                        <a:pt x="14" y="1"/>
                        <a:pt x="16" y="1"/>
                        <a:pt x="17" y="0"/>
                      </a:cubicBezTo>
                      <a:cubicBezTo>
                        <a:pt x="17" y="0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8" y="1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3"/>
                        <a:pt x="18" y="3"/>
                        <a:pt x="19" y="3"/>
                      </a:cubicBezTo>
                      <a:cubicBezTo>
                        <a:pt x="19" y="3"/>
                        <a:pt x="19" y="4"/>
                        <a:pt x="19" y="4"/>
                      </a:cubicBezTo>
                      <a:cubicBezTo>
                        <a:pt x="19" y="4"/>
                        <a:pt x="19" y="5"/>
                        <a:pt x="20" y="5"/>
                      </a:cubicBezTo>
                      <a:cubicBezTo>
                        <a:pt x="20" y="5"/>
                        <a:pt x="20" y="5"/>
                        <a:pt x="20" y="6"/>
                      </a:cubicBezTo>
                      <a:cubicBezTo>
                        <a:pt x="20" y="6"/>
                        <a:pt x="20" y="6"/>
                        <a:pt x="21" y="7"/>
                      </a:cubicBezTo>
                      <a:cubicBezTo>
                        <a:pt x="21" y="7"/>
                        <a:pt x="21" y="7"/>
                        <a:pt x="21" y="8"/>
                      </a:cubicBezTo>
                      <a:cubicBezTo>
                        <a:pt x="21" y="8"/>
                        <a:pt x="21" y="9"/>
                        <a:pt x="21" y="9"/>
                      </a:cubicBezTo>
                      <a:cubicBezTo>
                        <a:pt x="22" y="9"/>
                        <a:pt x="22" y="9"/>
                        <a:pt x="21" y="10"/>
                      </a:cubicBezTo>
                      <a:cubicBezTo>
                        <a:pt x="21" y="10"/>
                        <a:pt x="21" y="11"/>
                        <a:pt x="22" y="11"/>
                      </a:cubicBezTo>
                      <a:cubicBezTo>
                        <a:pt x="22" y="11"/>
                        <a:pt x="22" y="11"/>
                        <a:pt x="22" y="12"/>
                      </a:cubicBezTo>
                      <a:cubicBezTo>
                        <a:pt x="22" y="12"/>
                        <a:pt x="22" y="12"/>
                        <a:pt x="22" y="13"/>
                      </a:cubicBezTo>
                      <a:cubicBezTo>
                        <a:pt x="23" y="13"/>
                        <a:pt x="23" y="14"/>
                        <a:pt x="23" y="14"/>
                      </a:cubicBezTo>
                      <a:cubicBezTo>
                        <a:pt x="23" y="14"/>
                        <a:pt x="23" y="15"/>
                        <a:pt x="23" y="15"/>
                      </a:cubicBezTo>
                      <a:cubicBezTo>
                        <a:pt x="23" y="15"/>
                        <a:pt x="23" y="16"/>
                        <a:pt x="23" y="16"/>
                      </a:cubicBezTo>
                      <a:cubicBezTo>
                        <a:pt x="23" y="16"/>
                        <a:pt x="23" y="17"/>
                        <a:pt x="23" y="17"/>
                      </a:cubicBezTo>
                      <a:cubicBezTo>
                        <a:pt x="24" y="18"/>
                        <a:pt x="24" y="18"/>
                        <a:pt x="23" y="18"/>
                      </a:cubicBezTo>
                      <a:cubicBezTo>
                        <a:pt x="23" y="19"/>
                        <a:pt x="23" y="19"/>
                        <a:pt x="24" y="19"/>
                      </a:cubicBezTo>
                      <a:cubicBezTo>
                        <a:pt x="24" y="20"/>
                        <a:pt x="24" y="21"/>
                        <a:pt x="23" y="22"/>
                      </a:cubicBezTo>
                      <a:cubicBezTo>
                        <a:pt x="23" y="22"/>
                        <a:pt x="22" y="22"/>
                        <a:pt x="22" y="22"/>
                      </a:cubicBezTo>
                      <a:cubicBezTo>
                        <a:pt x="21" y="23"/>
                        <a:pt x="18" y="24"/>
                        <a:pt x="17" y="24"/>
                      </a:cubicBezTo>
                      <a:cubicBezTo>
                        <a:pt x="17" y="25"/>
                        <a:pt x="15" y="25"/>
                        <a:pt x="14" y="2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0" name="Freeform 2242"/>
                <p:cNvSpPr/>
                <p:nvPr/>
              </p:nvSpPr>
              <p:spPr bwMode="auto">
                <a:xfrm>
                  <a:off x="3015" y="4372"/>
                  <a:ext cx="12" cy="45"/>
                </a:xfrm>
                <a:custGeom>
                  <a:gdLst>
                    <a:gd fmla="*/ 5 w 5" name="T0"/>
                    <a:gd fmla="*/ 1 h 19" name="T1"/>
                    <a:gd fmla="*/ 4 w 5" name="T2"/>
                    <a:gd fmla="*/ 2 h 19" name="T3"/>
                    <a:gd fmla="*/ 4 w 5" name="T4"/>
                    <a:gd fmla="*/ 4 h 19" name="T5"/>
                    <a:gd fmla="*/ 3 w 5" name="T6"/>
                    <a:gd fmla="*/ 6 h 19" name="T7"/>
                    <a:gd fmla="*/ 3 w 5" name="T8"/>
                    <a:gd fmla="*/ 9 h 19" name="T9"/>
                    <a:gd fmla="*/ 2 w 5" name="T10"/>
                    <a:gd fmla="*/ 11 h 19" name="T11"/>
                    <a:gd fmla="*/ 2 w 5" name="T12"/>
                    <a:gd fmla="*/ 13 h 19" name="T13"/>
                    <a:gd fmla="*/ 1 w 5" name="T14"/>
                    <a:gd fmla="*/ 15 h 19" name="T15"/>
                    <a:gd fmla="*/ 0 w 5" name="T16"/>
                    <a:gd fmla="*/ 17 h 19" name="T17"/>
                    <a:gd fmla="*/ 0 w 5" name="T18"/>
                    <a:gd fmla="*/ 19 h 19" name="T19"/>
                    <a:gd fmla="*/ 1 w 5" name="T20"/>
                    <a:gd fmla="*/ 17 h 19" name="T21"/>
                    <a:gd fmla="*/ 1 w 5" name="T22"/>
                    <a:gd fmla="*/ 16 h 19" name="T23"/>
                    <a:gd fmla="*/ 2 w 5" name="T24"/>
                    <a:gd fmla="*/ 13 h 19" name="T25"/>
                    <a:gd fmla="*/ 3 w 5" name="T26"/>
                    <a:gd fmla="*/ 11 h 19" name="T27"/>
                    <a:gd fmla="*/ 3 w 5" name="T28"/>
                    <a:gd fmla="*/ 9 h 19" name="T29"/>
                    <a:gd fmla="*/ 4 w 5" name="T30"/>
                    <a:gd fmla="*/ 7 h 19" name="T31"/>
                    <a:gd fmla="*/ 4 w 5" name="T32"/>
                    <a:gd fmla="*/ 4 h 19" name="T33"/>
                    <a:gd fmla="*/ 5 w 5" name="T34"/>
                    <a:gd fmla="*/ 2 h 19" name="T35"/>
                    <a:gd fmla="*/ 5 w 5" name="T36"/>
                    <a:gd fmla="*/ 1 h 19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9" w="5">
                      <a:moveTo>
                        <a:pt x="5" y="1"/>
                      </a:move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3"/>
                        <a:pt x="5" y="4"/>
                        <a:pt x="4" y="4"/>
                      </a:cubicBezTo>
                      <a:cubicBezTo>
                        <a:pt x="3" y="5"/>
                        <a:pt x="4" y="6"/>
                        <a:pt x="3" y="6"/>
                      </a:cubicBezTo>
                      <a:cubicBezTo>
                        <a:pt x="3" y="7"/>
                        <a:pt x="4" y="8"/>
                        <a:pt x="3" y="9"/>
                      </a:cubicBezTo>
                      <a:cubicBezTo>
                        <a:pt x="2" y="9"/>
                        <a:pt x="3" y="10"/>
                        <a:pt x="2" y="11"/>
                      </a:cubicBezTo>
                      <a:cubicBezTo>
                        <a:pt x="2" y="11"/>
                        <a:pt x="2" y="12"/>
                        <a:pt x="2" y="13"/>
                      </a:cubicBezTo>
                      <a:cubicBezTo>
                        <a:pt x="1" y="13"/>
                        <a:pt x="2" y="14"/>
                        <a:pt x="1" y="15"/>
                      </a:cubicBezTo>
                      <a:cubicBezTo>
                        <a:pt x="0" y="16"/>
                        <a:pt x="1" y="17"/>
                        <a:pt x="0" y="17"/>
                      </a:cubicBez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1" y="18"/>
                        <a:pt x="1" y="18"/>
                        <a:pt x="1" y="17"/>
                      </a:cubicBezTo>
                      <a:cubicBezTo>
                        <a:pt x="2" y="17"/>
                        <a:pt x="1" y="16"/>
                        <a:pt x="1" y="16"/>
                      </a:cubicBezTo>
                      <a:cubicBezTo>
                        <a:pt x="2" y="15"/>
                        <a:pt x="2" y="14"/>
                        <a:pt x="2" y="13"/>
                      </a:cubicBezTo>
                      <a:cubicBezTo>
                        <a:pt x="3" y="13"/>
                        <a:pt x="2" y="11"/>
                        <a:pt x="3" y="11"/>
                      </a:cubicBezTo>
                      <a:cubicBezTo>
                        <a:pt x="3" y="11"/>
                        <a:pt x="3" y="9"/>
                        <a:pt x="3" y="9"/>
                      </a:cubicBezTo>
                      <a:cubicBezTo>
                        <a:pt x="4" y="8"/>
                        <a:pt x="3" y="7"/>
                        <a:pt x="4" y="7"/>
                      </a:cubicBezTo>
                      <a:cubicBezTo>
                        <a:pt x="4" y="6"/>
                        <a:pt x="4" y="5"/>
                        <a:pt x="4" y="4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5" y="2"/>
                        <a:pt x="5" y="0"/>
                        <a:pt x="5" y="1"/>
                      </a:cubicBezTo>
                      <a:close/>
                    </a:path>
                  </a:pathLst>
                </a:custGeom>
                <a:solidFill>
                  <a:srgbClr val="F2C2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1" name="Freeform 2243"/>
                <p:cNvSpPr>
                  <a:spLocks noEditPoints="1"/>
                </p:cNvSpPr>
                <p:nvPr/>
              </p:nvSpPr>
              <p:spPr bwMode="auto">
                <a:xfrm>
                  <a:off x="3015" y="4374"/>
                  <a:ext cx="12" cy="43"/>
                </a:xfrm>
                <a:custGeom>
                  <a:gdLst>
                    <a:gd fmla="*/ 0 w 5" name="T0"/>
                    <a:gd fmla="*/ 18 h 18" name="T1"/>
                    <a:gd fmla="*/ 0 w 5" name="T2"/>
                    <a:gd fmla="*/ 16 h 18" name="T3"/>
                    <a:gd fmla="*/ 1 w 5" name="T4"/>
                    <a:gd fmla="*/ 14 h 18" name="T5"/>
                    <a:gd fmla="*/ 2 w 5" name="T6"/>
                    <a:gd fmla="*/ 12 h 18" name="T7"/>
                    <a:gd fmla="*/ 2 w 5" name="T8"/>
                    <a:gd fmla="*/ 10 h 18" name="T9"/>
                    <a:gd fmla="*/ 3 w 5" name="T10"/>
                    <a:gd fmla="*/ 8 h 18" name="T11"/>
                    <a:gd fmla="*/ 3 w 5" name="T12"/>
                    <a:gd fmla="*/ 5 h 18" name="T13"/>
                    <a:gd fmla="*/ 4 w 5" name="T14"/>
                    <a:gd fmla="*/ 3 h 18" name="T15"/>
                    <a:gd fmla="*/ 4 w 5" name="T16"/>
                    <a:gd fmla="*/ 1 h 18" name="T17"/>
                    <a:gd fmla="*/ 5 w 5" name="T18"/>
                    <a:gd fmla="*/ 0 h 18" name="T19"/>
                    <a:gd fmla="*/ 5 w 5" name="T20"/>
                    <a:gd fmla="*/ 2 h 18" name="T21"/>
                    <a:gd fmla="*/ 5 w 5" name="T22"/>
                    <a:gd fmla="*/ 3 h 18" name="T23"/>
                    <a:gd fmla="*/ 4 w 5" name="T24"/>
                    <a:gd fmla="*/ 6 h 18" name="T25"/>
                    <a:gd fmla="*/ 3 w 5" name="T26"/>
                    <a:gd fmla="*/ 8 h 18" name="T27"/>
                    <a:gd fmla="*/ 3 w 5" name="T28"/>
                    <a:gd fmla="*/ 10 h 18" name="T29"/>
                    <a:gd fmla="*/ 2 w 5" name="T30"/>
                    <a:gd fmla="*/ 12 h 18" name="T31"/>
                    <a:gd fmla="*/ 1 w 5" name="T32"/>
                    <a:gd fmla="*/ 15 h 18" name="T33"/>
                    <a:gd fmla="*/ 1 w 5" name="T34"/>
                    <a:gd fmla="*/ 16 h 18" name="T35"/>
                    <a:gd fmla="*/ 0 w 5" name="T36"/>
                    <a:gd fmla="*/ 18 h 18" name="T37"/>
                    <a:gd fmla="*/ 4 w 5" name="T38"/>
                    <a:gd fmla="*/ 1 h 18" name="T39"/>
                    <a:gd fmla="*/ 4 w 5" name="T40"/>
                    <a:gd fmla="*/ 3 h 18" name="T41"/>
                    <a:gd fmla="*/ 3 w 5" name="T42"/>
                    <a:gd fmla="*/ 5 h 18" name="T43"/>
                    <a:gd fmla="*/ 3 w 5" name="T44"/>
                    <a:gd fmla="*/ 8 h 18" name="T45"/>
                    <a:gd fmla="*/ 2 w 5" name="T46"/>
                    <a:gd fmla="*/ 10 h 18" name="T47"/>
                    <a:gd fmla="*/ 2 w 5" name="T48"/>
                    <a:gd fmla="*/ 12 h 18" name="T49"/>
                    <a:gd fmla="*/ 1 w 5" name="T50"/>
                    <a:gd fmla="*/ 14 h 18" name="T51"/>
                    <a:gd fmla="*/ 1 w 5" name="T52"/>
                    <a:gd fmla="*/ 16 h 18" name="T53"/>
                    <a:gd fmla="*/ 0 w 5" name="T54"/>
                    <a:gd fmla="*/ 18 h 18" name="T55"/>
                    <a:gd fmla="*/ 1 w 5" name="T56"/>
                    <a:gd fmla="*/ 16 h 18" name="T57"/>
                    <a:gd fmla="*/ 1 w 5" name="T58"/>
                    <a:gd fmla="*/ 15 h 18" name="T59"/>
                    <a:gd fmla="*/ 2 w 5" name="T60"/>
                    <a:gd fmla="*/ 12 h 18" name="T61"/>
                    <a:gd fmla="*/ 3 w 5" name="T62"/>
                    <a:gd fmla="*/ 10 h 18" name="T63"/>
                    <a:gd fmla="*/ 3 w 5" name="T64"/>
                    <a:gd fmla="*/ 8 h 18" name="T65"/>
                    <a:gd fmla="*/ 4 w 5" name="T66"/>
                    <a:gd fmla="*/ 6 h 18" name="T67"/>
                    <a:gd fmla="*/ 4 w 5" name="T68"/>
                    <a:gd fmla="*/ 3 h 18" name="T69"/>
                    <a:gd fmla="*/ 5 w 5" name="T70"/>
                    <a:gd fmla="*/ 1 h 18" name="T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b="b" l="0" r="r" t="0"/>
                  <a:pathLst>
                    <a:path h="18" w="5">
                      <a:moveTo>
                        <a:pt x="0" y="18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7"/>
                      </a:cubicBezTo>
                      <a:cubicBezTo>
                        <a:pt x="0" y="17"/>
                        <a:pt x="0" y="17"/>
                        <a:pt x="0" y="16"/>
                      </a:cubicBezTo>
                      <a:cubicBezTo>
                        <a:pt x="1" y="16"/>
                        <a:pt x="1" y="16"/>
                        <a:pt x="1" y="15"/>
                      </a:cubicBezTo>
                      <a:cubicBezTo>
                        <a:pt x="1" y="15"/>
                        <a:pt x="1" y="15"/>
                        <a:pt x="1" y="14"/>
                      </a:cubicBezTo>
                      <a:cubicBezTo>
                        <a:pt x="1" y="14"/>
                        <a:pt x="1" y="13"/>
                        <a:pt x="1" y="13"/>
                      </a:cubicBezTo>
                      <a:cubicBezTo>
                        <a:pt x="1" y="12"/>
                        <a:pt x="1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9"/>
                        <a:pt x="3" y="9"/>
                        <a:pt x="2" y="9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7"/>
                        <a:pt x="3" y="7"/>
                        <a:pt x="3" y="6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4" y="5"/>
                        <a:pt x="4" y="5"/>
                        <a:pt x="4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2"/>
                        <a:pt x="4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4" y="6"/>
                        <a:pt x="4" y="7"/>
                      </a:cubicBezTo>
                      <a:cubicBezTo>
                        <a:pt x="4" y="7"/>
                        <a:pt x="4" y="8"/>
                        <a:pt x="3" y="8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2" y="10"/>
                        <a:pt x="2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4"/>
                      </a:cubicBezTo>
                      <a:cubicBezTo>
                        <a:pt x="2" y="14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7"/>
                        <a:pt x="1" y="17"/>
                      </a:cubicBezTo>
                      <a:cubicBezTo>
                        <a:pt x="1" y="17"/>
                        <a:pt x="0" y="18"/>
                        <a:pt x="0" y="18"/>
                      </a:cubicBezTo>
                      <a:close/>
                      <a:moveTo>
                        <a:pt x="5" y="0"/>
                      </a:move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2" y="10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1" y="12"/>
                        <a:pt x="1" y="12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1" y="17"/>
                        <a:pt x="1" y="17"/>
                      </a:cubicBezTo>
                      <a:cubicBezTo>
                        <a:pt x="1" y="17"/>
                        <a:pt x="1" y="16"/>
                        <a:pt x="1" y="16"/>
                      </a:cubicBezTo>
                      <a:cubicBezTo>
                        <a:pt x="2" y="16"/>
                        <a:pt x="2" y="16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5"/>
                        <a:pt x="2" y="14"/>
                        <a:pt x="2" y="14"/>
                      </a:cubicBezTo>
                      <a:cubicBezTo>
                        <a:pt x="2" y="13"/>
                        <a:pt x="2" y="13"/>
                        <a:pt x="2" y="12"/>
                      </a:cubicBezTo>
                      <a:cubicBezTo>
                        <a:pt x="2" y="12"/>
                        <a:pt x="2" y="12"/>
                        <a:pt x="2" y="11"/>
                      </a:cubicBezTo>
                      <a:cubicBezTo>
                        <a:pt x="2" y="11"/>
                        <a:pt x="2" y="10"/>
                        <a:pt x="3" y="10"/>
                      </a:cubicBezTo>
                      <a:cubicBezTo>
                        <a:pt x="3" y="10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2" name="Freeform 2244"/>
                <p:cNvSpPr/>
                <p:nvPr/>
              </p:nvSpPr>
              <p:spPr bwMode="auto">
                <a:xfrm>
                  <a:off x="3025" y="4376"/>
                  <a:ext cx="7" cy="46"/>
                </a:xfrm>
                <a:custGeom>
                  <a:gdLst>
                    <a:gd fmla="*/ 2 w 3" name="T0"/>
                    <a:gd fmla="*/ 0 h 19" name="T1"/>
                    <a:gd fmla="*/ 2 w 3" name="T2"/>
                    <a:gd fmla="*/ 2 h 19" name="T3"/>
                    <a:gd fmla="*/ 2 w 3" name="T4"/>
                    <a:gd fmla="*/ 4 h 19" name="T5"/>
                    <a:gd fmla="*/ 2 w 3" name="T6"/>
                    <a:gd fmla="*/ 7 h 19" name="T7"/>
                    <a:gd fmla="*/ 1 w 3" name="T8"/>
                    <a:gd fmla="*/ 8 h 19" name="T9"/>
                    <a:gd fmla="*/ 1 w 3" name="T10"/>
                    <a:gd fmla="*/ 11 h 19" name="T11"/>
                    <a:gd fmla="*/ 1 w 3" name="T12"/>
                    <a:gd fmla="*/ 13 h 19" name="T13"/>
                    <a:gd fmla="*/ 1 w 3" name="T14"/>
                    <a:gd fmla="*/ 15 h 19" name="T15"/>
                    <a:gd fmla="*/ 0 w 3" name="T16"/>
                    <a:gd fmla="*/ 17 h 19" name="T17"/>
                    <a:gd fmla="*/ 0 w 3" name="T18"/>
                    <a:gd fmla="*/ 19 h 19" name="T19"/>
                    <a:gd fmla="*/ 1 w 3" name="T20"/>
                    <a:gd fmla="*/ 17 h 19" name="T21"/>
                    <a:gd fmla="*/ 1 w 3" name="T22"/>
                    <a:gd fmla="*/ 15 h 19" name="T23"/>
                    <a:gd fmla="*/ 1 w 3" name="T24"/>
                    <a:gd fmla="*/ 13 h 19" name="T25"/>
                    <a:gd fmla="*/ 2 w 3" name="T26"/>
                    <a:gd fmla="*/ 11 h 19" name="T27"/>
                    <a:gd fmla="*/ 2 w 3" name="T28"/>
                    <a:gd fmla="*/ 9 h 19" name="T29"/>
                    <a:gd fmla="*/ 2 w 3" name="T30"/>
                    <a:gd fmla="*/ 7 h 19" name="T31"/>
                    <a:gd fmla="*/ 2 w 3" name="T32"/>
                    <a:gd fmla="*/ 5 h 19" name="T33"/>
                    <a:gd fmla="*/ 3 w 3" name="T34"/>
                    <a:gd fmla="*/ 3 h 19" name="T35"/>
                    <a:gd fmla="*/ 2 w 3" name="T36"/>
                    <a:gd fmla="*/ 0 h 19" name="T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b="b" l="0" r="r" t="0"/>
                  <a:pathLst>
                    <a:path h="19" w="3">
                      <a:moveTo>
                        <a:pt x="2" y="0"/>
                      </a:moveTo>
                      <a:cubicBezTo>
                        <a:pt x="2" y="1"/>
                        <a:pt x="3" y="1"/>
                        <a:pt x="2" y="2"/>
                      </a:cubicBezTo>
                      <a:cubicBezTo>
                        <a:pt x="2" y="3"/>
                        <a:pt x="3" y="4"/>
                        <a:pt x="2" y="4"/>
                      </a:cubicBezTo>
                      <a:cubicBezTo>
                        <a:pt x="1" y="5"/>
                        <a:pt x="2" y="6"/>
                        <a:pt x="2" y="7"/>
                      </a:cubicBezTo>
                      <a:cubicBezTo>
                        <a:pt x="1" y="7"/>
                        <a:pt x="2" y="8"/>
                        <a:pt x="1" y="8"/>
                      </a:cubicBezTo>
                      <a:cubicBezTo>
                        <a:pt x="1" y="9"/>
                        <a:pt x="2" y="10"/>
                        <a:pt x="1" y="11"/>
                      </a:cubicBezTo>
                      <a:cubicBezTo>
                        <a:pt x="0" y="11"/>
                        <a:pt x="1" y="12"/>
                        <a:pt x="1" y="13"/>
                      </a:cubicBezTo>
                      <a:cubicBezTo>
                        <a:pt x="0" y="13"/>
                        <a:pt x="1" y="14"/>
                        <a:pt x="1" y="15"/>
                      </a:cubicBezTo>
                      <a:cubicBezTo>
                        <a:pt x="0" y="15"/>
                        <a:pt x="1" y="16"/>
                        <a:pt x="0" y="17"/>
                      </a:cubicBezTo>
                      <a:cubicBezTo>
                        <a:pt x="0" y="18"/>
                        <a:pt x="0" y="18"/>
                        <a:pt x="0" y="19"/>
                      </a:cubicBezTo>
                      <a:cubicBezTo>
                        <a:pt x="1" y="18"/>
                        <a:pt x="1" y="17"/>
                        <a:pt x="1" y="17"/>
                      </a:cubicBezTo>
                      <a:cubicBezTo>
                        <a:pt x="1" y="17"/>
                        <a:pt x="1" y="15"/>
                        <a:pt x="1" y="15"/>
                      </a:cubicBezTo>
                      <a:cubicBezTo>
                        <a:pt x="2" y="15"/>
                        <a:pt x="1" y="13"/>
                        <a:pt x="1" y="13"/>
                      </a:cubicBezTo>
                      <a:cubicBezTo>
                        <a:pt x="2" y="12"/>
                        <a:pt x="1" y="11"/>
                        <a:pt x="2" y="11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3" y="8"/>
                        <a:pt x="2" y="7"/>
                        <a:pt x="2" y="7"/>
                      </a:cubicBezTo>
                      <a:cubicBezTo>
                        <a:pt x="3" y="6"/>
                        <a:pt x="2" y="5"/>
                        <a:pt x="2" y="5"/>
                      </a:cubicBezTo>
                      <a:cubicBezTo>
                        <a:pt x="3" y="4"/>
                        <a:pt x="2" y="3"/>
                        <a:pt x="3" y="3"/>
                      </a:cubicBezTo>
                      <a:cubicBezTo>
                        <a:pt x="3" y="2"/>
                        <a:pt x="3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F2C2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3" name="Freeform 2245"/>
                <p:cNvSpPr>
                  <a:spLocks noEditPoints="1"/>
                </p:cNvSpPr>
                <p:nvPr/>
              </p:nvSpPr>
              <p:spPr bwMode="auto">
                <a:xfrm>
                  <a:off x="3025" y="4376"/>
                  <a:ext cx="7" cy="46"/>
                </a:xfrm>
                <a:custGeom>
                  <a:gdLst>
                    <a:gd fmla="*/ 0 w 3" name="T0"/>
                    <a:gd fmla="*/ 19 h 19" name="T1"/>
                    <a:gd fmla="*/ 0 w 3" name="T2"/>
                    <a:gd fmla="*/ 17 h 19" name="T3"/>
                    <a:gd fmla="*/ 1 w 3" name="T4"/>
                    <a:gd fmla="*/ 15 h 19" name="T5"/>
                    <a:gd fmla="*/ 1 w 3" name="T6"/>
                    <a:gd fmla="*/ 13 h 19" name="T7"/>
                    <a:gd fmla="*/ 1 w 3" name="T8"/>
                    <a:gd fmla="*/ 11 h 19" name="T9"/>
                    <a:gd fmla="*/ 1 w 3" name="T10"/>
                    <a:gd fmla="*/ 8 h 19" name="T11"/>
                    <a:gd fmla="*/ 2 w 3" name="T12"/>
                    <a:gd fmla="*/ 7 h 19" name="T13"/>
                    <a:gd fmla="*/ 2 w 3" name="T14"/>
                    <a:gd fmla="*/ 4 h 19" name="T15"/>
                    <a:gd fmla="*/ 2 w 3" name="T16"/>
                    <a:gd fmla="*/ 2 h 19" name="T17"/>
                    <a:gd fmla="*/ 2 w 3" name="T18"/>
                    <a:gd fmla="*/ 0 h 19" name="T19"/>
                    <a:gd fmla="*/ 3 w 3" name="T20"/>
                    <a:gd fmla="*/ 3 h 19" name="T21"/>
                    <a:gd fmla="*/ 2 w 3" name="T22"/>
                    <a:gd fmla="*/ 5 h 19" name="T23"/>
                    <a:gd fmla="*/ 2 w 3" name="T24"/>
                    <a:gd fmla="*/ 7 h 19" name="T25"/>
                    <a:gd fmla="*/ 2 w 3" name="T26"/>
                    <a:gd fmla="*/ 9 h 19" name="T27"/>
                    <a:gd fmla="*/ 2 w 3" name="T28"/>
                    <a:gd fmla="*/ 11 h 19" name="T29"/>
                    <a:gd fmla="*/ 1 w 3" name="T30"/>
                    <a:gd fmla="*/ 13 h 19" name="T31"/>
                    <a:gd fmla="*/ 1 w 3" name="T32"/>
                    <a:gd fmla="*/ 15 h 19" name="T33"/>
                    <a:gd fmla="*/ 1 w 3" name="T34"/>
                    <a:gd fmla="*/ 17 h 19" name="T35"/>
                    <a:gd fmla="*/ 0 w 3" name="T36"/>
                    <a:gd fmla="*/ 19 h 19" name="T37"/>
                    <a:gd fmla="*/ 2 w 3" name="T38"/>
                    <a:gd fmla="*/ 0 h 19" name="T39"/>
                    <a:gd fmla="*/ 2 w 3" name="T40"/>
                    <a:gd fmla="*/ 2 h 19" name="T41"/>
                    <a:gd fmla="*/ 2 w 3" name="T42"/>
                    <a:gd fmla="*/ 4 h 19" name="T43"/>
                    <a:gd fmla="*/ 2 w 3" name="T44"/>
                    <a:gd fmla="*/ 7 h 19" name="T45"/>
                    <a:gd fmla="*/ 1 w 3" name="T46"/>
                    <a:gd fmla="*/ 9 h 19" name="T47"/>
                    <a:gd fmla="*/ 1 w 3" name="T48"/>
                    <a:gd fmla="*/ 11 h 19" name="T49"/>
                    <a:gd fmla="*/ 1 w 3" name="T50"/>
                    <a:gd fmla="*/ 13 h 19" name="T51"/>
                    <a:gd fmla="*/ 1 w 3" name="T52"/>
                    <a:gd fmla="*/ 15 h 19" name="T53"/>
                    <a:gd fmla="*/ 0 w 3" name="T54"/>
                    <a:gd fmla="*/ 17 h 19" name="T55"/>
                    <a:gd fmla="*/ 0 w 3" name="T56"/>
                    <a:gd fmla="*/ 19 h 19" name="T57"/>
                    <a:gd fmla="*/ 1 w 3" name="T58"/>
                    <a:gd fmla="*/ 17 h 19" name="T59"/>
                    <a:gd fmla="*/ 1 w 3" name="T60"/>
                    <a:gd fmla="*/ 15 h 19" name="T61"/>
                    <a:gd fmla="*/ 1 w 3" name="T62"/>
                    <a:gd fmla="*/ 13 h 19" name="T63"/>
                    <a:gd fmla="*/ 2 w 3" name="T64"/>
                    <a:gd fmla="*/ 11 h 19" name="T65"/>
                    <a:gd fmla="*/ 2 w 3" name="T66"/>
                    <a:gd fmla="*/ 9 h 19" name="T67"/>
                    <a:gd fmla="*/ 2 w 3" name="T68"/>
                    <a:gd fmla="*/ 7 h 19" name="T69"/>
                    <a:gd fmla="*/ 2 w 3" name="T70"/>
                    <a:gd fmla="*/ 5 h 19" name="T71"/>
                    <a:gd fmla="*/ 3 w 3" name="T72"/>
                    <a:gd fmla="*/ 3 h 19" name="T73"/>
                    <a:gd fmla="*/ 2 w 3" name="T74"/>
                    <a:gd fmla="*/ 0 h 19" name="T7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b="b" l="0" r="r" t="0"/>
                  <a:pathLst>
                    <a:path h="19" w="3">
                      <a:moveTo>
                        <a:pt x="0" y="19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7"/>
                        <a:pt x="0" y="17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5"/>
                        <a:pt x="0" y="15"/>
                        <a:pt x="1" y="15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0"/>
                        <a:pt x="1" y="10"/>
                        <a:pt x="1" y="9"/>
                      </a:cubicBezTo>
                      <a:cubicBezTo>
                        <a:pt x="1" y="9"/>
                        <a:pt x="1" y="9"/>
                        <a:pt x="1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7"/>
                        <a:pt x="1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4"/>
                        <a:pt x="2" y="4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3" y="1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2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2" y="7"/>
                        <a:pt x="2" y="7"/>
                        <a:pt x="2" y="8"/>
                      </a:cubicBezTo>
                      <a:cubicBezTo>
                        <a:pt x="2" y="8"/>
                        <a:pt x="2" y="8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2" y="11"/>
                        <a:pt x="2" y="11"/>
                        <a:pt x="2" y="12"/>
                      </a:cubicBezTo>
                      <a:cubicBezTo>
                        <a:pt x="2" y="12"/>
                        <a:pt x="2" y="12"/>
                        <a:pt x="1" y="13"/>
                      </a:cubicBezTo>
                      <a:cubicBezTo>
                        <a:pt x="1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8"/>
                      </a:cubicBezTo>
                      <a:cubicBezTo>
                        <a:pt x="1" y="18"/>
                        <a:pt x="1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lose/>
                      <a:moveTo>
                        <a:pt x="2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7"/>
                      </a:cubicBezTo>
                      <a:cubicBezTo>
                        <a:pt x="1" y="7"/>
                        <a:pt x="1" y="7"/>
                        <a:pt x="2" y="8"/>
                      </a:cubicBezTo>
                      <a:cubicBezTo>
                        <a:pt x="2" y="8"/>
                        <a:pt x="2" y="8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2" y="10"/>
                        <a:pt x="1" y="11"/>
                      </a:cubicBezTo>
                      <a:cubicBezTo>
                        <a:pt x="1" y="11"/>
                        <a:pt x="1" y="11"/>
                        <a:pt x="1" y="12"/>
                      </a:cubicBezTo>
                      <a:cubicBezTo>
                        <a:pt x="1" y="12"/>
                        <a:pt x="1" y="12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5"/>
                      </a:cubicBezTo>
                      <a:cubicBezTo>
                        <a:pt x="0" y="15"/>
                        <a:pt x="0" y="15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9"/>
                      </a:cubicBezTo>
                      <a:cubicBezTo>
                        <a:pt x="0" y="18"/>
                        <a:pt x="1" y="18"/>
                        <a:pt x="1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6"/>
                      </a:cubicBezTo>
                      <a:cubicBezTo>
                        <a:pt x="1" y="16"/>
                        <a:pt x="1" y="15"/>
                        <a:pt x="1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4"/>
                        <a:pt x="1" y="13"/>
                        <a:pt x="1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3" y="4"/>
                        <a:pt x="3" y="3"/>
                      </a:cubicBezTo>
                      <a:cubicBezTo>
                        <a:pt x="3" y="3"/>
                        <a:pt x="2" y="3"/>
                        <a:pt x="3" y="3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4" name="Freeform 2246"/>
                <p:cNvSpPr/>
                <p:nvPr/>
              </p:nvSpPr>
              <p:spPr bwMode="auto">
                <a:xfrm>
                  <a:off x="3034" y="4376"/>
                  <a:ext cx="5" cy="46"/>
                </a:xfrm>
                <a:custGeom>
                  <a:gdLst>
                    <a:gd fmla="*/ 1 w 2" name="T0"/>
                    <a:gd fmla="*/ 1 h 19" name="T1"/>
                    <a:gd fmla="*/ 1 w 2" name="T2"/>
                    <a:gd fmla="*/ 3 h 19" name="T3"/>
                    <a:gd fmla="*/ 1 w 2" name="T4"/>
                    <a:gd fmla="*/ 6 h 19" name="T5"/>
                    <a:gd fmla="*/ 1 w 2" name="T6"/>
                    <a:gd fmla="*/ 9 h 19" name="T7"/>
                    <a:gd fmla="*/ 1 w 2" name="T8"/>
                    <a:gd fmla="*/ 12 h 19" name="T9"/>
                    <a:gd fmla="*/ 1 w 2" name="T10"/>
                    <a:gd fmla="*/ 15 h 19" name="T11"/>
                    <a:gd fmla="*/ 1 w 2" name="T12"/>
                    <a:gd fmla="*/ 18 h 19" name="T13"/>
                    <a:gd fmla="*/ 2 w 2" name="T14"/>
                    <a:gd fmla="*/ 18 h 19" name="T15"/>
                    <a:gd fmla="*/ 2 w 2" name="T16"/>
                    <a:gd fmla="*/ 15 h 19" name="T17"/>
                    <a:gd fmla="*/ 2 w 2" name="T18"/>
                    <a:gd fmla="*/ 12 h 19" name="T19"/>
                    <a:gd fmla="*/ 2 w 2" name="T20"/>
                    <a:gd fmla="*/ 9 h 19" name="T21"/>
                    <a:gd fmla="*/ 1 w 2" name="T22"/>
                    <a:gd fmla="*/ 6 h 19" name="T23"/>
                    <a:gd fmla="*/ 2 w 2" name="T24"/>
                    <a:gd fmla="*/ 4 h 19" name="T25"/>
                    <a:gd fmla="*/ 2 w 2" name="T26"/>
                    <a:gd fmla="*/ 2 h 19" name="T27"/>
                    <a:gd fmla="*/ 1 w 2" name="T28"/>
                    <a:gd fmla="*/ 1 h 19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19" w="2">
                      <a:moveTo>
                        <a:pt x="1" y="1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7"/>
                        <a:pt x="2" y="8"/>
                        <a:pt x="1" y="9"/>
                      </a:cubicBezTo>
                      <a:cubicBezTo>
                        <a:pt x="0" y="10"/>
                        <a:pt x="1" y="11"/>
                        <a:pt x="1" y="12"/>
                      </a:cubicBezTo>
                      <a:cubicBezTo>
                        <a:pt x="1" y="13"/>
                        <a:pt x="2" y="14"/>
                        <a:pt x="1" y="15"/>
                      </a:cubicBezTo>
                      <a:cubicBezTo>
                        <a:pt x="0" y="16"/>
                        <a:pt x="2" y="16"/>
                        <a:pt x="1" y="18"/>
                      </a:cubicBezTo>
                      <a:cubicBezTo>
                        <a:pt x="1" y="18"/>
                        <a:pt x="1" y="19"/>
                        <a:pt x="2" y="18"/>
                      </a:cubicBezTo>
                      <a:cubicBezTo>
                        <a:pt x="2" y="16"/>
                        <a:pt x="1" y="16"/>
                        <a:pt x="2" y="15"/>
                      </a:cubicBezTo>
                      <a:cubicBezTo>
                        <a:pt x="2" y="15"/>
                        <a:pt x="2" y="13"/>
                        <a:pt x="2" y="12"/>
                      </a:cubicBezTo>
                      <a:cubicBezTo>
                        <a:pt x="2" y="11"/>
                        <a:pt x="1" y="10"/>
                        <a:pt x="2" y="9"/>
                      </a:cubicBezTo>
                      <a:cubicBezTo>
                        <a:pt x="2" y="8"/>
                        <a:pt x="1" y="7"/>
                        <a:pt x="1" y="6"/>
                      </a:cubicBezTo>
                      <a:cubicBezTo>
                        <a:pt x="2" y="5"/>
                        <a:pt x="1" y="4"/>
                        <a:pt x="2" y="4"/>
                      </a:cubicBezTo>
                      <a:cubicBezTo>
                        <a:pt x="2" y="3"/>
                        <a:pt x="1" y="2"/>
                        <a:pt x="2" y="2"/>
                      </a:cubicBezTo>
                      <a:cubicBezTo>
                        <a:pt x="2" y="1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rgbClr val="F2C22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5" name="Freeform 2247"/>
                <p:cNvSpPr>
                  <a:spLocks noEditPoints="1"/>
                </p:cNvSpPr>
                <p:nvPr/>
              </p:nvSpPr>
              <p:spPr bwMode="auto">
                <a:xfrm>
                  <a:off x="3037" y="4376"/>
                  <a:ext cx="2" cy="46"/>
                </a:xfrm>
                <a:custGeom>
                  <a:gdLst>
                    <a:gd fmla="*/ 0 w 1" name="T0"/>
                    <a:gd fmla="*/ 19 h 19" name="T1"/>
                    <a:gd fmla="*/ 0 w 1" name="T2"/>
                    <a:gd fmla="*/ 18 h 19" name="T3"/>
                    <a:gd fmla="*/ 0 w 1" name="T4"/>
                    <a:gd fmla="*/ 17 h 19" name="T5"/>
                    <a:gd fmla="*/ 0 w 1" name="T6"/>
                    <a:gd fmla="*/ 16 h 19" name="T7"/>
                    <a:gd fmla="*/ 0 w 1" name="T8"/>
                    <a:gd fmla="*/ 15 h 19" name="T9"/>
                    <a:gd fmla="*/ 0 w 1" name="T10"/>
                    <a:gd fmla="*/ 14 h 19" name="T11"/>
                    <a:gd fmla="*/ 0 w 1" name="T12"/>
                    <a:gd fmla="*/ 12 h 19" name="T13"/>
                    <a:gd fmla="*/ 0 w 1" name="T14"/>
                    <a:gd fmla="*/ 10 h 19" name="T15"/>
                    <a:gd fmla="*/ 0 w 1" name="T16"/>
                    <a:gd fmla="*/ 9 h 19" name="T17"/>
                    <a:gd fmla="*/ 0 w 1" name="T18"/>
                    <a:gd fmla="*/ 7 h 19" name="T19"/>
                    <a:gd fmla="*/ 0 w 1" name="T20"/>
                    <a:gd fmla="*/ 6 h 19" name="T21"/>
                    <a:gd fmla="*/ 0 w 1" name="T22"/>
                    <a:gd fmla="*/ 5 h 19" name="T23"/>
                    <a:gd fmla="*/ 0 w 1" name="T24"/>
                    <a:gd fmla="*/ 3 h 19" name="T25"/>
                    <a:gd fmla="*/ 0 w 1" name="T26"/>
                    <a:gd fmla="*/ 2 h 19" name="T27"/>
                    <a:gd fmla="*/ 0 w 1" name="T28"/>
                    <a:gd fmla="*/ 1 h 19" name="T29"/>
                    <a:gd fmla="*/ 0 w 1" name="T30"/>
                    <a:gd fmla="*/ 0 h 19" name="T31"/>
                    <a:gd fmla="*/ 1 w 1" name="T32"/>
                    <a:gd fmla="*/ 2 h 19" name="T33"/>
                    <a:gd fmla="*/ 1 w 1" name="T34"/>
                    <a:gd fmla="*/ 2 h 19" name="T35"/>
                    <a:gd fmla="*/ 1 w 1" name="T36"/>
                    <a:gd fmla="*/ 4 h 19" name="T37"/>
                    <a:gd fmla="*/ 1 w 1" name="T38"/>
                    <a:gd fmla="*/ 5 h 19" name="T39"/>
                    <a:gd fmla="*/ 0 w 1" name="T40"/>
                    <a:gd fmla="*/ 6 h 19" name="T41"/>
                    <a:gd fmla="*/ 1 w 1" name="T42"/>
                    <a:gd fmla="*/ 7 h 19" name="T43"/>
                    <a:gd fmla="*/ 1 w 1" name="T44"/>
                    <a:gd fmla="*/ 9 h 19" name="T45"/>
                    <a:gd fmla="*/ 1 w 1" name="T46"/>
                    <a:gd fmla="*/ 11 h 19" name="T47"/>
                    <a:gd fmla="*/ 1 w 1" name="T48"/>
                    <a:gd fmla="*/ 12 h 19" name="T49"/>
                    <a:gd fmla="*/ 1 w 1" name="T50"/>
                    <a:gd fmla="*/ 14 h 19" name="T51"/>
                    <a:gd fmla="*/ 1 w 1" name="T52"/>
                    <a:gd fmla="*/ 15 h 19" name="T53"/>
                    <a:gd fmla="*/ 1 w 1" name="T54"/>
                    <a:gd fmla="*/ 16 h 19" name="T55"/>
                    <a:gd fmla="*/ 1 w 1" name="T56"/>
                    <a:gd fmla="*/ 18 h 19" name="T57"/>
                    <a:gd fmla="*/ 0 w 1" name="T58"/>
                    <a:gd fmla="*/ 19 h 19" name="T59"/>
                    <a:gd fmla="*/ 0 w 1" name="T60"/>
                    <a:gd fmla="*/ 1 h 19" name="T61"/>
                    <a:gd fmla="*/ 0 w 1" name="T62"/>
                    <a:gd fmla="*/ 1 h 19" name="T63"/>
                    <a:gd fmla="*/ 0 w 1" name="T64"/>
                    <a:gd fmla="*/ 2 h 19" name="T65"/>
                    <a:gd fmla="*/ 0 w 1" name="T66"/>
                    <a:gd fmla="*/ 3 h 19" name="T67"/>
                    <a:gd fmla="*/ 0 w 1" name="T68"/>
                    <a:gd fmla="*/ 5 h 19" name="T69"/>
                    <a:gd fmla="*/ 0 w 1" name="T70"/>
                    <a:gd fmla="*/ 6 h 19" name="T71"/>
                    <a:gd fmla="*/ 0 w 1" name="T72"/>
                    <a:gd fmla="*/ 7 h 19" name="T73"/>
                    <a:gd fmla="*/ 0 w 1" name="T74"/>
                    <a:gd fmla="*/ 9 h 19" name="T75"/>
                    <a:gd fmla="*/ 0 w 1" name="T76"/>
                    <a:gd fmla="*/ 10 h 19" name="T77"/>
                    <a:gd fmla="*/ 0 w 1" name="T78"/>
                    <a:gd fmla="*/ 12 h 19" name="T79"/>
                    <a:gd fmla="*/ 0 w 1" name="T80"/>
                    <a:gd fmla="*/ 13 h 19" name="T81"/>
                    <a:gd fmla="*/ 0 w 1" name="T82"/>
                    <a:gd fmla="*/ 15 h 19" name="T83"/>
                    <a:gd fmla="*/ 0 w 1" name="T84"/>
                    <a:gd fmla="*/ 16 h 19" name="T85"/>
                    <a:gd fmla="*/ 0 w 1" name="T86"/>
                    <a:gd fmla="*/ 18 h 19" name="T87"/>
                    <a:gd fmla="*/ 0 w 1" name="T88"/>
                    <a:gd fmla="*/ 18 h 19" name="T89"/>
                    <a:gd fmla="*/ 0 w 1" name="T90"/>
                    <a:gd fmla="*/ 18 h 19" name="T91"/>
                    <a:gd fmla="*/ 1 w 1" name="T92"/>
                    <a:gd fmla="*/ 18 h 19" name="T93"/>
                    <a:gd fmla="*/ 1 w 1" name="T94"/>
                    <a:gd fmla="*/ 16 h 19" name="T95"/>
                    <a:gd fmla="*/ 1 w 1" name="T96"/>
                    <a:gd fmla="*/ 15 h 19" name="T97"/>
                    <a:gd fmla="*/ 1 w 1" name="T98"/>
                    <a:gd fmla="*/ 14 h 19" name="T99"/>
                    <a:gd fmla="*/ 1 w 1" name="T100"/>
                    <a:gd fmla="*/ 12 h 19" name="T101"/>
                    <a:gd fmla="*/ 1 w 1" name="T102"/>
                    <a:gd fmla="*/ 11 h 19" name="T103"/>
                    <a:gd fmla="*/ 1 w 1" name="T104"/>
                    <a:gd fmla="*/ 9 h 19" name="T105"/>
                    <a:gd fmla="*/ 1 w 1" name="T106"/>
                    <a:gd fmla="*/ 8 h 19" name="T107"/>
                    <a:gd fmla="*/ 0 w 1" name="T108"/>
                    <a:gd fmla="*/ 6 h 19" name="T109"/>
                    <a:gd fmla="*/ 1 w 1" name="T110"/>
                    <a:gd fmla="*/ 5 h 19" name="T111"/>
                    <a:gd fmla="*/ 1 w 1" name="T112"/>
                    <a:gd fmla="*/ 4 h 19" name="T113"/>
                    <a:gd fmla="*/ 1 w 1" name="T114"/>
                    <a:gd fmla="*/ 2 h 19" name="T115"/>
                    <a:gd fmla="*/ 0 w 1" name="T116"/>
                    <a:gd fmla="*/ 2 h 19" name="T117"/>
                    <a:gd fmla="*/ 0 w 1" name="T118"/>
                    <a:gd fmla="*/ 1 h 19" name="T119"/>
                    <a:gd fmla="*/ 0 w 1" name="T120"/>
                    <a:gd fmla="*/ 1 h 19" name="T1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b="b" l="0" r="r" t="0"/>
                  <a:pathLst>
                    <a:path h="19" w="1">
                      <a:moveTo>
                        <a:pt x="0" y="19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7"/>
                      </a:cubicBezTo>
                      <a:cubicBezTo>
                        <a:pt x="0" y="17"/>
                        <a:pt x="0" y="17"/>
                        <a:pt x="0" y="16"/>
                      </a:cubicBezTo>
                      <a:cubicBezTo>
                        <a:pt x="0" y="16"/>
                        <a:pt x="0" y="16"/>
                        <a:pt x="0" y="15"/>
                      </a:cubicBezTo>
                      <a:cubicBezTo>
                        <a:pt x="0" y="15"/>
                        <a:pt x="0" y="14"/>
                        <a:pt x="0" y="14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0" y="11"/>
                        <a:pt x="0" y="11"/>
                        <a:pt x="0" y="10"/>
                      </a:cubicBezTo>
                      <a:cubicBezTo>
                        <a:pt x="0" y="10"/>
                        <a:pt x="0" y="10"/>
                        <a:pt x="0" y="9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0" y="6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8"/>
                        <a:pt x="1" y="9"/>
                        <a:pt x="1" y="9"/>
                      </a:cubicBezTo>
                      <a:cubicBezTo>
                        <a:pt x="0" y="10"/>
                        <a:pt x="1" y="10"/>
                        <a:pt x="1" y="11"/>
                      </a:cubicBezTo>
                      <a:cubicBezTo>
                        <a:pt x="1" y="11"/>
                        <a:pt x="1" y="12"/>
                        <a:pt x="1" y="12"/>
                      </a:cubicBezTo>
                      <a:cubicBezTo>
                        <a:pt x="1" y="12"/>
                        <a:pt x="1" y="13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7"/>
                        <a:pt x="1" y="18"/>
                      </a:cubicBezTo>
                      <a:cubicBezTo>
                        <a:pt x="0" y="18"/>
                        <a:pt x="0" y="19"/>
                        <a:pt x="0" y="19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1" y="18"/>
                      </a:cubicBezTo>
                      <a:cubicBezTo>
                        <a:pt x="1" y="17"/>
                        <a:pt x="1" y="16"/>
                        <a:pt x="1" y="16"/>
                      </a:cubicBezTo>
                      <a:cubicBezTo>
                        <a:pt x="1" y="16"/>
                        <a:pt x="0" y="16"/>
                        <a:pt x="1" y="15"/>
                      </a:cubicBezTo>
                      <a:cubicBezTo>
                        <a:pt x="1" y="15"/>
                        <a:pt x="1" y="14"/>
                        <a:pt x="1" y="14"/>
                      </a:cubicBezTo>
                      <a:cubicBezTo>
                        <a:pt x="1" y="13"/>
                        <a:pt x="1" y="12"/>
                        <a:pt x="1" y="12"/>
                      </a:cubicBezTo>
                      <a:cubicBezTo>
                        <a:pt x="1" y="12"/>
                        <a:pt x="1" y="11"/>
                        <a:pt x="1" y="11"/>
                      </a:cubicBezTo>
                      <a:cubicBezTo>
                        <a:pt x="1" y="10"/>
                        <a:pt x="0" y="10"/>
                        <a:pt x="1" y="9"/>
                      </a:cubicBezTo>
                      <a:cubicBezTo>
                        <a:pt x="1" y="9"/>
                        <a:pt x="1" y="8"/>
                        <a:pt x="1" y="8"/>
                      </a:cubicBezTo>
                      <a:cubicBezTo>
                        <a:pt x="0" y="7"/>
                        <a:pt x="0" y="7"/>
                        <a:pt x="0" y="6"/>
                      </a:cubicBez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0" y="4"/>
                        <a:pt x="0" y="4"/>
                        <a:pt x="1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6" name="Freeform 2248"/>
                <p:cNvSpPr/>
                <p:nvPr/>
              </p:nvSpPr>
              <p:spPr bwMode="auto">
                <a:xfrm>
                  <a:off x="3025" y="4345"/>
                  <a:ext cx="24" cy="24"/>
                </a:xfrm>
                <a:custGeom>
                  <a:gdLst>
                    <a:gd fmla="*/ 10 w 10" name="T0"/>
                    <a:gd fmla="*/ 10 h 10" name="T1"/>
                    <a:gd fmla="*/ 5 w 10" name="T2"/>
                    <a:gd fmla="*/ 0 h 10" name="T3"/>
                    <a:gd fmla="*/ 0 w 10" name="T4"/>
                    <a:gd fmla="*/ 10 h 10" name="T5"/>
                    <a:gd fmla="*/ 10 w 10" name="T6"/>
                    <a:gd fmla="*/ 10 h 10" name="T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b="b" l="0" r="r" t="0"/>
                  <a:pathLst>
                    <a:path h="10" w="10">
                      <a:moveTo>
                        <a:pt x="10" y="10"/>
                      </a:moveTo>
                      <a:cubicBezTo>
                        <a:pt x="10" y="3"/>
                        <a:pt x="9" y="0"/>
                        <a:pt x="5" y="0"/>
                      </a:cubicBezTo>
                      <a:cubicBezTo>
                        <a:pt x="1" y="0"/>
                        <a:pt x="0" y="3"/>
                        <a:pt x="0" y="10"/>
                      </a:cubicBez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DB003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7" name="Freeform 2249"/>
                <p:cNvSpPr>
                  <a:spLocks noEditPoints="1"/>
                </p:cNvSpPr>
                <p:nvPr/>
              </p:nvSpPr>
              <p:spPr bwMode="auto">
                <a:xfrm>
                  <a:off x="3013" y="4345"/>
                  <a:ext cx="47" cy="79"/>
                </a:xfrm>
                <a:custGeom>
                  <a:gdLst>
                    <a:gd fmla="*/ 10 w 20" name="T0"/>
                    <a:gd fmla="*/ 29 h 33" name="T1"/>
                    <a:gd fmla="*/ 10 w 20" name="T2"/>
                    <a:gd fmla="*/ 23 h 33" name="T3"/>
                    <a:gd fmla="*/ 10 w 20" name="T4"/>
                    <a:gd fmla="*/ 18 h 33" name="T5"/>
                    <a:gd fmla="*/ 10 w 20" name="T6"/>
                    <a:gd fmla="*/ 12 h 33" name="T7"/>
                    <a:gd fmla="*/ 10 w 20" name="T8"/>
                    <a:gd fmla="*/ 14 h 33" name="T9"/>
                    <a:gd fmla="*/ 10 w 20" name="T10"/>
                    <a:gd fmla="*/ 19 h 33" name="T11"/>
                    <a:gd fmla="*/ 10 w 20" name="T12"/>
                    <a:gd fmla="*/ 25 h 33" name="T13"/>
                    <a:gd fmla="*/ 10 w 20" name="T14"/>
                    <a:gd fmla="*/ 31 h 33" name="T15"/>
                    <a:gd fmla="*/ 15 w 20" name="T16"/>
                    <a:gd fmla="*/ 32 h 33" name="T17"/>
                    <a:gd fmla="*/ 14 w 20" name="T18"/>
                    <a:gd fmla="*/ 28 h 33" name="T19"/>
                    <a:gd fmla="*/ 14 w 20" name="T20"/>
                    <a:gd fmla="*/ 24 h 33" name="T21"/>
                    <a:gd fmla="*/ 13 w 20" name="T22"/>
                    <a:gd fmla="*/ 20 h 33" name="T23"/>
                    <a:gd fmla="*/ 13 w 20" name="T24"/>
                    <a:gd fmla="*/ 15 h 33" name="T25"/>
                    <a:gd fmla="*/ 12 w 20" name="T26"/>
                    <a:gd fmla="*/ 11 h 33" name="T27"/>
                    <a:gd fmla="*/ 8 w 20" name="T28"/>
                    <a:gd fmla="*/ 11 h 33" name="T29"/>
                    <a:gd fmla="*/ 7 w 20" name="T30"/>
                    <a:gd fmla="*/ 14 h 33" name="T31"/>
                    <a:gd fmla="*/ 7 w 20" name="T32"/>
                    <a:gd fmla="*/ 18 h 33" name="T33"/>
                    <a:gd fmla="*/ 6 w 20" name="T34"/>
                    <a:gd fmla="*/ 22 h 33" name="T35"/>
                    <a:gd fmla="*/ 6 w 20" name="T36"/>
                    <a:gd fmla="*/ 27 h 33" name="T37"/>
                    <a:gd fmla="*/ 5 w 20" name="T38"/>
                    <a:gd fmla="*/ 31 h 33" name="T39"/>
                    <a:gd fmla="*/ 5 w 20" name="T40"/>
                    <a:gd fmla="*/ 31 h 33" name="T41"/>
                    <a:gd fmla="*/ 6 w 20" name="T42"/>
                    <a:gd fmla="*/ 27 h 33" name="T43"/>
                    <a:gd fmla="*/ 6 w 20" name="T44"/>
                    <a:gd fmla="*/ 22 h 33" name="T45"/>
                    <a:gd fmla="*/ 7 w 20" name="T46"/>
                    <a:gd fmla="*/ 19 h 33" name="T47"/>
                    <a:gd fmla="*/ 7 w 20" name="T48"/>
                    <a:gd fmla="*/ 14 h 33" name="T49"/>
                    <a:gd fmla="*/ 8 w 20" name="T50"/>
                    <a:gd fmla="*/ 11 h 33" name="T51"/>
                    <a:gd fmla="*/ 6 w 20" name="T52"/>
                    <a:gd fmla="*/ 11 h 33" name="T53"/>
                    <a:gd fmla="*/ 5 w 20" name="T54"/>
                    <a:gd fmla="*/ 15 h 33" name="T55"/>
                    <a:gd fmla="*/ 4 w 20" name="T56"/>
                    <a:gd fmla="*/ 20 h 33" name="T57"/>
                    <a:gd fmla="*/ 3 w 20" name="T58"/>
                    <a:gd fmla="*/ 24 h 33" name="T59"/>
                    <a:gd fmla="*/ 2 w 20" name="T60"/>
                    <a:gd fmla="*/ 28 h 33" name="T61"/>
                    <a:gd fmla="*/ 1 w 20" name="T62"/>
                    <a:gd fmla="*/ 30 h 33" name="T63"/>
                    <a:gd fmla="*/ 2 w 20" name="T64"/>
                    <a:gd fmla="*/ 26 h 33" name="T65"/>
                    <a:gd fmla="*/ 3 w 20" name="T66"/>
                    <a:gd fmla="*/ 22 h 33" name="T67"/>
                    <a:gd fmla="*/ 4 w 20" name="T68"/>
                    <a:gd fmla="*/ 17 h 33" name="T69"/>
                    <a:gd fmla="*/ 5 w 20" name="T70"/>
                    <a:gd fmla="*/ 13 h 33" name="T71"/>
                    <a:gd fmla="*/ 6 w 20" name="T72"/>
                    <a:gd fmla="*/ 10 h 33" name="T73"/>
                    <a:gd fmla="*/ 15 w 20" name="T74"/>
                    <a:gd fmla="*/ 10 h 33" name="T75"/>
                    <a:gd fmla="*/ 14 w 20" name="T76"/>
                    <a:gd fmla="*/ 12 h 33" name="T77"/>
                    <a:gd fmla="*/ 15 w 20" name="T78"/>
                    <a:gd fmla="*/ 16 h 33" name="T79"/>
                    <a:gd fmla="*/ 17 w 20" name="T80"/>
                    <a:gd fmla="*/ 21 h 33" name="T81"/>
                    <a:gd fmla="*/ 18 w 20" name="T82"/>
                    <a:gd fmla="*/ 25 h 33" name="T83"/>
                    <a:gd fmla="*/ 19 w 20" name="T84"/>
                    <a:gd fmla="*/ 29 h 33" name="T85"/>
                    <a:gd fmla="*/ 19 w 20" name="T86"/>
                    <a:gd fmla="*/ 29 h 33" name="T87"/>
                    <a:gd fmla="*/ 18 w 20" name="T88"/>
                    <a:gd fmla="*/ 25 h 33" name="T89"/>
                    <a:gd fmla="*/ 16 w 20" name="T90"/>
                    <a:gd fmla="*/ 21 h 33" name="T91"/>
                    <a:gd fmla="*/ 15 w 20" name="T92"/>
                    <a:gd fmla="*/ 16 h 33" name="T93"/>
                    <a:gd fmla="*/ 14 w 20" name="T94"/>
                    <a:gd fmla="*/ 12 h 33" name="T95"/>
                    <a:gd fmla="*/ 12 w 20" name="T96"/>
                    <a:gd fmla="*/ 10 h 33" name="T97"/>
                    <a:gd fmla="*/ 13 w 20" name="T98"/>
                    <a:gd fmla="*/ 13 h 33" name="T99"/>
                    <a:gd fmla="*/ 13 w 20" name="T100"/>
                    <a:gd fmla="*/ 17 h 33" name="T101"/>
                    <a:gd fmla="*/ 14 w 20" name="T102"/>
                    <a:gd fmla="*/ 21 h 33" name="T103"/>
                    <a:gd fmla="*/ 14 w 20" name="T104"/>
                    <a:gd fmla="*/ 26 h 33" name="T105"/>
                    <a:gd fmla="*/ 15 w 20" name="T106"/>
                    <a:gd fmla="*/ 30 h 33" name="T107"/>
                    <a:gd fmla="*/ 10 w 20" name="T108"/>
                    <a:gd fmla="*/ 0 h 33" name="T109"/>
                    <a:gd fmla="*/ 7 w 20" name="T110"/>
                    <a:gd fmla="*/ 9 h 33" name="T111"/>
                    <a:gd fmla="*/ 8 w 20" name="T112"/>
                    <a:gd fmla="*/ 10 h 33" name="T113"/>
                    <a:gd fmla="*/ 12 w 20" name="T114"/>
                    <a:gd fmla="*/ 9 h 33" name="T115"/>
                    <a:gd fmla="*/ 13 w 20" name="T116"/>
                    <a:gd fmla="*/ 9 h 33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33" w="20">
                      <a:moveTo>
                        <a:pt x="10" y="33"/>
                      </a:move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1"/>
                        <a:pt x="10" y="30"/>
                      </a:cubicBezTo>
                      <a:cubicBezTo>
                        <a:pt x="10" y="30"/>
                        <a:pt x="10" y="30"/>
                        <a:pt x="10" y="29"/>
                      </a:cubicBezTo>
                      <a:cubicBezTo>
                        <a:pt x="10" y="29"/>
                        <a:pt x="10" y="29"/>
                        <a:pt x="10" y="28"/>
                      </a:cubicBezTo>
                      <a:cubicBezTo>
                        <a:pt x="10" y="28"/>
                        <a:pt x="10" y="27"/>
                        <a:pt x="10" y="27"/>
                      </a:cubicBezTo>
                      <a:cubicBezTo>
                        <a:pt x="10" y="26"/>
                        <a:pt x="10" y="25"/>
                        <a:pt x="10" y="25"/>
                      </a:cubicBezTo>
                      <a:cubicBezTo>
                        <a:pt x="10" y="24"/>
                        <a:pt x="10" y="24"/>
                        <a:pt x="10" y="23"/>
                      </a:cubicBezTo>
                      <a:cubicBezTo>
                        <a:pt x="10" y="23"/>
                        <a:pt x="10" y="23"/>
                        <a:pt x="10" y="22"/>
                      </a:cubicBezTo>
                      <a:cubicBezTo>
                        <a:pt x="10" y="21"/>
                        <a:pt x="10" y="21"/>
                        <a:pt x="10" y="20"/>
                      </a:cubicBezTo>
                      <a:cubicBezTo>
                        <a:pt x="10" y="20"/>
                        <a:pt x="10" y="19"/>
                        <a:pt x="10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7"/>
                        <a:pt x="10" y="17"/>
                        <a:pt x="10" y="16"/>
                      </a:cubicBezTo>
                      <a:cubicBezTo>
                        <a:pt x="10" y="16"/>
                        <a:pt x="10" y="16"/>
                        <a:pt x="10" y="15"/>
                      </a:cubicBezTo>
                      <a:cubicBezTo>
                        <a:pt x="10" y="15"/>
                        <a:pt x="10" y="15"/>
                        <a:pt x="10" y="14"/>
                      </a:cubicBezTo>
                      <a:cubicBezTo>
                        <a:pt x="10" y="13"/>
                        <a:pt x="10" y="13"/>
                        <a:pt x="10" y="12"/>
                      </a:cubicBezTo>
                      <a:cubicBezTo>
                        <a:pt x="10" y="12"/>
                        <a:pt x="10" y="11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7"/>
                        <a:pt x="10" y="17"/>
                        <a:pt x="10" y="18"/>
                      </a:cubicBezTo>
                      <a:cubicBezTo>
                        <a:pt x="10" y="18"/>
                        <a:pt x="10" y="18"/>
                        <a:pt x="10" y="19"/>
                      </a:cubicBezTo>
                      <a:cubicBezTo>
                        <a:pt x="10" y="19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2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4"/>
                        <a:pt x="10" y="24"/>
                        <a:pt x="10" y="25"/>
                      </a:cubicBezTo>
                      <a:cubicBezTo>
                        <a:pt x="10" y="25"/>
                        <a:pt x="10" y="26"/>
                        <a:pt x="10" y="26"/>
                      </a:cubicBezTo>
                      <a:cubicBezTo>
                        <a:pt x="10" y="27"/>
                        <a:pt x="10" y="28"/>
                        <a:pt x="10" y="28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0"/>
                        <a:pt x="10" y="30"/>
                        <a:pt x="10" y="31"/>
                      </a:cubicBezTo>
                      <a:cubicBezTo>
                        <a:pt x="10" y="31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0" y="33"/>
                      </a:cubicBezTo>
                      <a:close/>
                      <a:moveTo>
                        <a:pt x="15" y="33"/>
                      </a:move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31"/>
                        <a:pt x="15" y="30"/>
                        <a:pt x="15" y="30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5" y="28"/>
                        <a:pt x="15" y="28"/>
                        <a:pt x="14" y="28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3"/>
                        <a:pt x="14" y="23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20"/>
                        <a:pt x="14" y="20"/>
                        <a:pt x="13" y="20"/>
                      </a:cubicBezTo>
                      <a:cubicBezTo>
                        <a:pt x="13" y="19"/>
                        <a:pt x="13" y="19"/>
                        <a:pt x="13" y="18"/>
                      </a:cubicBezTo>
                      <a:cubicBezTo>
                        <a:pt x="13" y="18"/>
                        <a:pt x="13" y="18"/>
                        <a:pt x="13" y="17"/>
                      </a:cubicBezTo>
                      <a:cubicBezTo>
                        <a:pt x="13" y="17"/>
                        <a:pt x="13" y="17"/>
                        <a:pt x="13" y="16"/>
                      </a:cubicBezTo>
                      <a:cubicBezTo>
                        <a:pt x="13" y="16"/>
                        <a:pt x="13" y="16"/>
                        <a:pt x="13" y="15"/>
                      </a:cubicBezTo>
                      <a:cubicBezTo>
                        <a:pt x="12" y="15"/>
                        <a:pt x="12" y="14"/>
                        <a:pt x="13" y="14"/>
                      </a:cubicBezTo>
                      <a:cubicBezTo>
                        <a:pt x="13" y="14"/>
                        <a:pt x="13" y="14"/>
                        <a:pt x="12" y="13"/>
                      </a:cubicBezTo>
                      <a:cubicBezTo>
                        <a:pt x="12" y="13"/>
                        <a:pt x="12" y="13"/>
                        <a:pt x="12" y="12"/>
                      </a:cubicBezTo>
                      <a:cubicBezTo>
                        <a:pt x="13" y="12"/>
                        <a:pt x="13" y="12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2"/>
                        <a:pt x="7" y="12"/>
                        <a:pt x="8" y="12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5"/>
                        <a:pt x="7" y="15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9"/>
                        <a:pt x="7" y="19"/>
                        <a:pt x="7" y="20"/>
                      </a:cubicBezTo>
                      <a:cubicBezTo>
                        <a:pt x="6" y="20"/>
                        <a:pt x="6" y="20"/>
                        <a:pt x="7" y="21"/>
                      </a:cubicBezTo>
                      <a:cubicBezTo>
                        <a:pt x="7" y="21"/>
                        <a:pt x="7" y="21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3"/>
                        <a:pt x="7" y="23"/>
                        <a:pt x="6" y="24"/>
                      </a:cubicBezTo>
                      <a:cubicBezTo>
                        <a:pt x="6" y="24"/>
                        <a:pt x="6" y="24"/>
                        <a:pt x="6" y="25"/>
                      </a:cubicBez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6" y="26"/>
                        <a:pt x="6" y="26"/>
                        <a:pt x="6" y="27"/>
                      </a:cubicBezTo>
                      <a:cubicBezTo>
                        <a:pt x="6" y="27"/>
                        <a:pt x="6" y="27"/>
                        <a:pt x="6" y="28"/>
                      </a:cubicBezTo>
                      <a:cubicBezTo>
                        <a:pt x="5" y="28"/>
                        <a:pt x="5" y="28"/>
                        <a:pt x="6" y="29"/>
                      </a:cubicBezTo>
                      <a:cubicBezTo>
                        <a:pt x="6" y="29"/>
                        <a:pt x="6" y="29"/>
                        <a:pt x="5" y="30"/>
                      </a:cubicBezTo>
                      <a:cubicBezTo>
                        <a:pt x="5" y="30"/>
                        <a:pt x="5" y="31"/>
                        <a:pt x="5" y="31"/>
                      </a:cubicBezTo>
                      <a:cubicBezTo>
                        <a:pt x="5" y="31"/>
                        <a:pt x="5" y="31"/>
                        <a:pt x="5" y="32"/>
                      </a:cubicBezTo>
                      <a:cubicBezTo>
                        <a:pt x="5" y="32"/>
                        <a:pt x="5" y="33"/>
                        <a:pt x="5" y="33"/>
                      </a:cubicBezTo>
                      <a:cubicBezTo>
                        <a:pt x="4" y="33"/>
                        <a:pt x="5" y="32"/>
                        <a:pt x="5" y="32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0"/>
                        <a:pt x="5" y="30"/>
                      </a:cubicBezTo>
                      <a:cubicBezTo>
                        <a:pt x="6" y="29"/>
                        <a:pt x="6" y="29"/>
                        <a:pt x="5" y="29"/>
                      </a:cubicBezTo>
                      <a:cubicBezTo>
                        <a:pt x="5" y="28"/>
                        <a:pt x="5" y="28"/>
                        <a:pt x="6" y="28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3"/>
                        <a:pt x="6" y="23"/>
                        <a:pt x="6" y="22"/>
                      </a:cubicBezTo>
                      <a:cubicBezTo>
                        <a:pt x="6" y="22"/>
                        <a:pt x="6" y="22"/>
                        <a:pt x="6" y="21"/>
                      </a:cubicBezTo>
                      <a:cubicBezTo>
                        <a:pt x="7" y="21"/>
                        <a:pt x="7" y="21"/>
                        <a:pt x="6" y="21"/>
                      </a:cubicBezTo>
                      <a:cubicBezTo>
                        <a:pt x="6" y="20"/>
                        <a:pt x="6" y="20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8"/>
                        <a:pt x="7" y="18"/>
                        <a:pt x="7" y="17"/>
                      </a:cubicBezTo>
                      <a:cubicBezTo>
                        <a:pt x="7" y="17"/>
                        <a:pt x="7" y="17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3"/>
                      </a:cubicBezTo>
                      <a:cubicBezTo>
                        <a:pt x="8" y="13"/>
                        <a:pt x="8" y="13"/>
                        <a:pt x="8" y="12"/>
                      </a:cubicBezTo>
                      <a:cubicBezTo>
                        <a:pt x="7" y="12"/>
                        <a:pt x="7" y="12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3"/>
                        <a:pt x="6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7"/>
                        <a:pt x="5" y="17"/>
                        <a:pt x="4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9"/>
                        <a:pt x="4" y="19"/>
                        <a:pt x="4" y="20"/>
                      </a:cubicBezTo>
                      <a:cubicBezTo>
                        <a:pt x="3" y="20"/>
                        <a:pt x="4" y="20"/>
                        <a:pt x="4" y="21"/>
                      </a:cubicBezTo>
                      <a:cubicBezTo>
                        <a:pt x="4" y="21"/>
                        <a:pt x="4" y="21"/>
                        <a:pt x="3" y="22"/>
                      </a:cubicBezTo>
                      <a:cubicBezTo>
                        <a:pt x="3" y="22"/>
                        <a:pt x="3" y="22"/>
                        <a:pt x="3" y="23"/>
                      </a:cubicBezTo>
                      <a:cubicBezTo>
                        <a:pt x="3" y="23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5"/>
                      </a:cubicBezTo>
                      <a:cubicBezTo>
                        <a:pt x="2" y="25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1"/>
                        <a:pt x="0" y="31"/>
                        <a:pt x="1" y="31"/>
                      </a:cubicBezTo>
                      <a:cubicBezTo>
                        <a:pt x="0" y="31"/>
                        <a:pt x="0" y="30"/>
                        <a:pt x="1" y="30"/>
                      </a:cubicBezTo>
                      <a:cubicBezTo>
                        <a:pt x="1" y="30"/>
                        <a:pt x="1" y="30"/>
                        <a:pt x="1" y="29"/>
                      </a:cubicBezTo>
                      <a:cubicBezTo>
                        <a:pt x="1" y="29"/>
                        <a:pt x="1" y="29"/>
                        <a:pt x="1" y="28"/>
                      </a:cubicBezTo>
                      <a:cubicBezTo>
                        <a:pt x="2" y="28"/>
                        <a:pt x="2" y="28"/>
                        <a:pt x="2" y="27"/>
                      </a:cubicBezTo>
                      <a:cubicBezTo>
                        <a:pt x="2" y="27"/>
                        <a:pt x="2" y="27"/>
                        <a:pt x="2" y="26"/>
                      </a:cubicBezTo>
                      <a:cubicBezTo>
                        <a:pt x="2" y="26"/>
                        <a:pt x="2" y="25"/>
                        <a:pt x="2" y="25"/>
                      </a:cubicBezTo>
                      <a:cubicBezTo>
                        <a:pt x="2" y="24"/>
                        <a:pt x="2" y="24"/>
                        <a:pt x="3" y="24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1"/>
                        <a:pt x="4" y="21"/>
                        <a:pt x="3" y="21"/>
                      </a:cubicBezTo>
                      <a:cubicBezTo>
                        <a:pt x="3" y="20"/>
                        <a:pt x="3" y="20"/>
                        <a:pt x="4" y="20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5" y="16"/>
                        <a:pt x="5" y="16"/>
                        <a:pt x="5" y="15"/>
                      </a:cubicBezTo>
                      <a:cubicBezTo>
                        <a:pt x="5" y="15"/>
                        <a:pt x="5" y="15"/>
                        <a:pt x="5" y="14"/>
                      </a:cubicBezTo>
                      <a:cubicBezTo>
                        <a:pt x="5" y="14"/>
                        <a:pt x="5" y="14"/>
                        <a:pt x="5" y="13"/>
                      </a:cubicBez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6" y="12"/>
                        <a:pt x="6" y="12"/>
                        <a:pt x="6" y="11"/>
                      </a:cubicBezTo>
                      <a:cubicBezTo>
                        <a:pt x="6" y="11"/>
                        <a:pt x="6" y="11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2"/>
                        <a:pt x="6" y="0"/>
                        <a:pt x="10" y="0"/>
                      </a:cubicBezTo>
                      <a:cubicBezTo>
                        <a:pt x="14" y="0"/>
                        <a:pt x="15" y="2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4" y="13"/>
                        <a:pt x="15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7"/>
                        <a:pt x="15" y="17"/>
                        <a:pt x="16" y="17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6" y="19"/>
                        <a:pt x="16" y="19"/>
                        <a:pt x="16" y="20"/>
                      </a:cubicBezTo>
                      <a:cubicBezTo>
                        <a:pt x="17" y="20"/>
                        <a:pt x="17" y="20"/>
                        <a:pt x="17" y="21"/>
                      </a:cubicBezTo>
                      <a:cubicBezTo>
                        <a:pt x="16" y="21"/>
                        <a:pt x="16" y="21"/>
                        <a:pt x="17" y="22"/>
                      </a:cubicBezTo>
                      <a:cubicBezTo>
                        <a:pt x="17" y="22"/>
                        <a:pt x="17" y="22"/>
                        <a:pt x="17" y="23"/>
                      </a:cubicBezTo>
                      <a:cubicBezTo>
                        <a:pt x="17" y="23"/>
                        <a:pt x="17" y="23"/>
                        <a:pt x="17" y="24"/>
                      </a:cubicBezTo>
                      <a:cubicBezTo>
                        <a:pt x="18" y="24"/>
                        <a:pt x="18" y="24"/>
                        <a:pt x="18" y="25"/>
                      </a:cubicBezTo>
                      <a:cubicBezTo>
                        <a:pt x="18" y="25"/>
                        <a:pt x="18" y="26"/>
                        <a:pt x="18" y="26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8"/>
                        <a:pt x="18" y="28"/>
                        <a:pt x="19" y="28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20" y="30"/>
                        <a:pt x="20" y="31"/>
                        <a:pt x="19" y="31"/>
                      </a:cubicBezTo>
                      <a:cubicBezTo>
                        <a:pt x="20" y="31"/>
                        <a:pt x="19" y="31"/>
                        <a:pt x="19" y="30"/>
                      </a:cubicBezTo>
                      <a:cubicBezTo>
                        <a:pt x="19" y="30"/>
                        <a:pt x="19" y="30"/>
                        <a:pt x="19" y="29"/>
                      </a:cubicBezTo>
                      <a:cubicBezTo>
                        <a:pt x="19" y="29"/>
                        <a:pt x="19" y="29"/>
                        <a:pt x="18" y="28"/>
                      </a:cubicBezTo>
                      <a:cubicBezTo>
                        <a:pt x="18" y="28"/>
                        <a:pt x="18" y="28"/>
                        <a:pt x="18" y="27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6"/>
                        <a:pt x="18" y="25"/>
                        <a:pt x="18" y="25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7" y="20"/>
                        <a:pt x="16" y="20"/>
                      </a:cubicBezTo>
                      <a:cubicBezTo>
                        <a:pt x="16" y="19"/>
                        <a:pt x="16" y="19"/>
                        <a:pt x="16" y="18"/>
                      </a:cubicBezTo>
                      <a:cubicBezTo>
                        <a:pt x="16" y="18"/>
                        <a:pt x="16" y="18"/>
                        <a:pt x="16" y="17"/>
                      </a:cubicBezTo>
                      <a:cubicBezTo>
                        <a:pt x="15" y="17"/>
                        <a:pt x="15" y="17"/>
                        <a:pt x="15" y="16"/>
                      </a:cubicBezTo>
                      <a:cubicBezTo>
                        <a:pt x="15" y="16"/>
                        <a:pt x="15" y="16"/>
                        <a:pt x="15" y="15"/>
                      </a:cubicBezTo>
                      <a:cubicBezTo>
                        <a:pt x="15" y="15"/>
                        <a:pt x="15" y="15"/>
                        <a:pt x="15" y="14"/>
                      </a:cubicBezTo>
                      <a:cubicBezTo>
                        <a:pt x="15" y="14"/>
                        <a:pt x="15" y="14"/>
                        <a:pt x="15" y="13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2"/>
                        <a:pt x="14" y="11"/>
                      </a:cubicBezTo>
                      <a:cubicBezTo>
                        <a:pt x="14" y="11"/>
                        <a:pt x="14" y="11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2"/>
                        <a:pt x="13" y="12"/>
                        <a:pt x="12" y="12"/>
                      </a:cubicBezTo>
                      <a:cubicBezTo>
                        <a:pt x="12" y="13"/>
                        <a:pt x="12" y="13"/>
                        <a:pt x="13" y="13"/>
                      </a:cubicBezTo>
                      <a:cubicBezTo>
                        <a:pt x="13" y="14"/>
                        <a:pt x="13" y="14"/>
                        <a:pt x="13" y="14"/>
                      </a:cubicBezTo>
                      <a:cubicBezTo>
                        <a:pt x="13" y="14"/>
                        <a:pt x="13" y="15"/>
                        <a:pt x="13" y="15"/>
                      </a:cubicBezTo>
                      <a:cubicBezTo>
                        <a:pt x="13" y="15"/>
                        <a:pt x="13" y="16"/>
                        <a:pt x="13" y="1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8"/>
                        <a:pt x="13" y="18"/>
                        <a:pt x="13" y="19"/>
                      </a:cubicBezTo>
                      <a:cubicBezTo>
                        <a:pt x="13" y="19"/>
                        <a:pt x="13" y="19"/>
                        <a:pt x="13" y="20"/>
                      </a:cubicBezTo>
                      <a:cubicBezTo>
                        <a:pt x="14" y="20"/>
                        <a:pt x="14" y="20"/>
                        <a:pt x="14" y="21"/>
                      </a:cubicBezTo>
                      <a:cubicBezTo>
                        <a:pt x="13" y="21"/>
                        <a:pt x="13" y="21"/>
                        <a:pt x="14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3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5"/>
                      </a:cubicBezTo>
                      <a:cubicBezTo>
                        <a:pt x="14" y="25"/>
                        <a:pt x="14" y="25"/>
                        <a:pt x="14" y="26"/>
                      </a:cubicBezTo>
                      <a:cubicBezTo>
                        <a:pt x="14" y="26"/>
                        <a:pt x="14" y="26"/>
                        <a:pt x="14" y="27"/>
                      </a:cubicBezTo>
                      <a:cubicBezTo>
                        <a:pt x="14" y="27"/>
                        <a:pt x="14" y="27"/>
                        <a:pt x="14" y="28"/>
                      </a:cubicBezTo>
                      <a:cubicBezTo>
                        <a:pt x="15" y="28"/>
                        <a:pt x="15" y="28"/>
                        <a:pt x="15" y="29"/>
                      </a:cubicBezTo>
                      <a:cubicBezTo>
                        <a:pt x="14" y="29"/>
                        <a:pt x="14" y="29"/>
                        <a:pt x="15" y="30"/>
                      </a:cubicBezTo>
                      <a:cubicBezTo>
                        <a:pt x="15" y="30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2"/>
                      </a:cubicBezTo>
                      <a:cubicBezTo>
                        <a:pt x="15" y="32"/>
                        <a:pt x="16" y="33"/>
                        <a:pt x="15" y="33"/>
                      </a:cubicBezTo>
                      <a:close/>
                      <a:moveTo>
                        <a:pt x="10" y="0"/>
                      </a:moveTo>
                      <a:cubicBezTo>
                        <a:pt x="6" y="0"/>
                        <a:pt x="5" y="2"/>
                        <a:pt x="5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9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10"/>
                        <a:pt x="14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2"/>
                        <a:pt x="14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8" name="Freeform 2250"/>
                <p:cNvSpPr/>
                <p:nvPr/>
              </p:nvSpPr>
              <p:spPr bwMode="auto">
                <a:xfrm>
                  <a:off x="3025" y="4345"/>
                  <a:ext cx="12" cy="24"/>
                </a:xfrm>
                <a:custGeom>
                  <a:gdLst>
                    <a:gd fmla="*/ 0 w 5" name="T0"/>
                    <a:gd fmla="*/ 10 h 10" name="T1"/>
                    <a:gd fmla="*/ 5 w 5" name="T2"/>
                    <a:gd fmla="*/ 0 h 10" name="T3"/>
                    <a:gd fmla="*/ 2 w 5" name="T4"/>
                    <a:gd fmla="*/ 2 h 10" name="T5"/>
                    <a:gd fmla="*/ 2 w 5" name="T6"/>
                    <a:gd fmla="*/ 3 h 10" name="T7"/>
                    <a:gd fmla="*/ 2 w 5" name="T8"/>
                    <a:gd fmla="*/ 4 h 10" name="T9"/>
                    <a:gd fmla="*/ 2 w 5" name="T10"/>
                    <a:gd fmla="*/ 5 h 10" name="T11"/>
                    <a:gd fmla="*/ 2 w 5" name="T12"/>
                    <a:gd fmla="*/ 6 h 10" name="T13"/>
                    <a:gd fmla="*/ 2 w 5" name="T14"/>
                    <a:gd fmla="*/ 7 h 10" name="T15"/>
                    <a:gd fmla="*/ 2 w 5" name="T16"/>
                    <a:gd fmla="*/ 8 h 10" name="T17"/>
                    <a:gd fmla="*/ 2 w 5" name="T18"/>
                    <a:gd fmla="*/ 9 h 10" name="T19"/>
                    <a:gd fmla="*/ 2 w 5" name="T20"/>
                    <a:gd fmla="*/ 10 h 10" name="T21"/>
                    <a:gd fmla="*/ 0 w 5" name="T22"/>
                    <a:gd fmla="*/ 10 h 10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10" w="5">
                      <a:moveTo>
                        <a:pt x="0" y="10"/>
                      </a:moveTo>
                      <a:cubicBezTo>
                        <a:pt x="0" y="3"/>
                        <a:pt x="1" y="0"/>
                        <a:pt x="5" y="0"/>
                      </a:cubicBez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2" y="3"/>
                        <a:pt x="2" y="4"/>
                      </a:cubicBezTo>
                      <a:cubicBezTo>
                        <a:pt x="2" y="4"/>
                        <a:pt x="1" y="5"/>
                        <a:pt x="2" y="5"/>
                      </a:cubicBezTo>
                      <a:cubicBezTo>
                        <a:pt x="2" y="4"/>
                        <a:pt x="3" y="5"/>
                        <a:pt x="2" y="6"/>
                      </a:cubicBezTo>
                      <a:cubicBezTo>
                        <a:pt x="2" y="6"/>
                        <a:pt x="1" y="8"/>
                        <a:pt x="2" y="7"/>
                      </a:cubicBezTo>
                      <a:cubicBezTo>
                        <a:pt x="2" y="7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9" name="Freeform 2251"/>
                <p:cNvSpPr>
                  <a:spLocks noEditPoints="1"/>
                </p:cNvSpPr>
                <p:nvPr/>
              </p:nvSpPr>
              <p:spPr bwMode="auto">
                <a:xfrm>
                  <a:off x="3025" y="4345"/>
                  <a:ext cx="12" cy="24"/>
                </a:xfrm>
                <a:custGeom>
                  <a:gdLst>
                    <a:gd fmla="*/ 2 w 5" name="T0"/>
                    <a:gd fmla="*/ 10 h 10" name="T1"/>
                    <a:gd fmla="*/ 0 w 5" name="T2"/>
                    <a:gd fmla="*/ 10 h 10" name="T3"/>
                    <a:gd fmla="*/ 5 w 5" name="T4"/>
                    <a:gd fmla="*/ 0 h 10" name="T5"/>
                    <a:gd fmla="*/ 2 w 5" name="T6"/>
                    <a:gd fmla="*/ 2 h 10" name="T7"/>
                    <a:gd fmla="*/ 2 w 5" name="T8"/>
                    <a:gd fmla="*/ 3 h 10" name="T9"/>
                    <a:gd fmla="*/ 2 w 5" name="T10"/>
                    <a:gd fmla="*/ 3 h 10" name="T11"/>
                    <a:gd fmla="*/ 2 w 5" name="T12"/>
                    <a:gd fmla="*/ 3 h 10" name="T13"/>
                    <a:gd fmla="*/ 2 w 5" name="T14"/>
                    <a:gd fmla="*/ 3 h 10" name="T15"/>
                    <a:gd fmla="*/ 2 w 5" name="T16"/>
                    <a:gd fmla="*/ 3 h 10" name="T17"/>
                    <a:gd fmla="*/ 2 w 5" name="T18"/>
                    <a:gd fmla="*/ 2 h 10" name="T19"/>
                    <a:gd fmla="*/ 5 w 5" name="T20"/>
                    <a:gd fmla="*/ 0 h 10" name="T21"/>
                    <a:gd fmla="*/ 0 w 5" name="T22"/>
                    <a:gd fmla="*/ 10 h 10" name="T23"/>
                    <a:gd fmla="*/ 2 w 5" name="T24"/>
                    <a:gd fmla="*/ 10 h 10" name="T25"/>
                    <a:gd fmla="*/ 2 w 5" name="T26"/>
                    <a:gd fmla="*/ 9 h 10" name="T27"/>
                    <a:gd fmla="*/ 2 w 5" name="T28"/>
                    <a:gd fmla="*/ 10 h 10" name="T29"/>
                    <a:gd fmla="*/ 2 w 5" name="T30"/>
                    <a:gd fmla="*/ 10 h 10" name="T31"/>
                    <a:gd fmla="*/ 2 w 5" name="T32"/>
                    <a:gd fmla="*/ 7 h 10" name="T33"/>
                    <a:gd fmla="*/ 2 w 5" name="T34"/>
                    <a:gd fmla="*/ 6 h 10" name="T35"/>
                    <a:gd fmla="*/ 2 w 5" name="T36"/>
                    <a:gd fmla="*/ 5 h 10" name="T37"/>
                    <a:gd fmla="*/ 2 w 5" name="T38"/>
                    <a:gd fmla="*/ 6 h 10" name="T39"/>
                    <a:gd fmla="*/ 2 w 5" name="T40"/>
                    <a:gd fmla="*/ 7 h 10" name="T41"/>
                    <a:gd fmla="*/ 2 w 5" name="T42"/>
                    <a:gd fmla="*/ 7 h 10" name="T43"/>
                    <a:gd fmla="*/ 2 w 5" name="T44"/>
                    <a:gd fmla="*/ 7 h 10" name="T45"/>
                    <a:gd fmla="*/ 2 w 5" name="T46"/>
                    <a:gd fmla="*/ 7 h 10" name="T47"/>
                    <a:gd fmla="*/ 2 w 5" name="T48"/>
                    <a:gd fmla="*/ 7 h 10" name="T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b="b" l="0" r="r" t="0"/>
                  <a:pathLst>
                    <a:path h="10" w="5">
                      <a:moveTo>
                        <a:pt x="2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2"/>
                        <a:pt x="1" y="0"/>
                        <a:pt x="5" y="0"/>
                      </a:cubicBezTo>
                      <a:cubicBezTo>
                        <a:pt x="3" y="0"/>
                        <a:pt x="2" y="1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2"/>
                      </a:cubicBezTo>
                      <a:cubicBezTo>
                        <a:pt x="2" y="1"/>
                        <a:pt x="3" y="0"/>
                        <a:pt x="5" y="0"/>
                      </a:cubicBezTo>
                      <a:cubicBezTo>
                        <a:pt x="1" y="0"/>
                        <a:pt x="0" y="2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  <a:moveTo>
                        <a:pt x="2" y="7"/>
                      </a:moveTo>
                      <a:cubicBezTo>
                        <a:pt x="1" y="7"/>
                        <a:pt x="2" y="6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6"/>
                      </a:cubicBezTo>
                      <a:cubicBezTo>
                        <a:pt x="2" y="6"/>
                        <a:pt x="1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0" name="Freeform 2252"/>
                <p:cNvSpPr/>
                <p:nvPr/>
              </p:nvSpPr>
              <p:spPr bwMode="auto">
                <a:xfrm>
                  <a:off x="3039" y="4348"/>
                  <a:ext cx="7" cy="21"/>
                </a:xfrm>
                <a:custGeom>
                  <a:gdLst>
                    <a:gd fmla="*/ 3 w 3" name="T0"/>
                    <a:gd fmla="*/ 8 h 9" name="T1"/>
                    <a:gd fmla="*/ 1 w 3" name="T2"/>
                    <a:gd fmla="*/ 0 h 9" name="T3"/>
                    <a:gd fmla="*/ 1 w 3" name="T4"/>
                    <a:gd fmla="*/ 1 h 9" name="T5"/>
                    <a:gd fmla="*/ 0 w 3" name="T6"/>
                    <a:gd fmla="*/ 1 h 9" name="T7"/>
                    <a:gd fmla="*/ 0 w 3" name="T8"/>
                    <a:gd fmla="*/ 1 h 9" name="T9"/>
                    <a:gd fmla="*/ 1 w 3" name="T10"/>
                    <a:gd fmla="*/ 3 h 9" name="T11"/>
                    <a:gd fmla="*/ 0 w 3" name="T12"/>
                    <a:gd fmla="*/ 4 h 9" name="T13"/>
                    <a:gd fmla="*/ 0 w 3" name="T14"/>
                    <a:gd fmla="*/ 4 h 9" name="T15"/>
                    <a:gd fmla="*/ 1 w 3" name="T16"/>
                    <a:gd fmla="*/ 9 h 9" name="T17"/>
                    <a:gd fmla="*/ 3 w 3" name="T18"/>
                    <a:gd fmla="*/ 8 h 9" name="T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b="b" l="0" r="r" t="0"/>
                  <a:pathLst>
                    <a:path h="9" w="3">
                      <a:moveTo>
                        <a:pt x="3" y="8"/>
                      </a:moveTo>
                      <a:cubicBezTo>
                        <a:pt x="3" y="3"/>
                        <a:pt x="2" y="1"/>
                        <a:pt x="1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4"/>
                        <a:pt x="1" y="4"/>
                        <a:pt x="0" y="4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5"/>
                        <a:pt x="1" y="8"/>
                        <a:pt x="1" y="9"/>
                      </a:cubicBez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1" name="Freeform 2253"/>
                <p:cNvSpPr/>
                <p:nvPr/>
              </p:nvSpPr>
              <p:spPr bwMode="auto">
                <a:xfrm>
                  <a:off x="3039" y="4348"/>
                  <a:ext cx="7" cy="21"/>
                </a:xfrm>
                <a:custGeom>
                  <a:gdLst>
                    <a:gd fmla="*/ 1 w 3" name="T0"/>
                    <a:gd fmla="*/ 9 h 9" name="T1"/>
                    <a:gd fmla="*/ 1 w 3" name="T2"/>
                    <a:gd fmla="*/ 9 h 9" name="T3"/>
                    <a:gd fmla="*/ 0 w 3" name="T4"/>
                    <a:gd fmla="*/ 4 h 9" name="T5"/>
                    <a:gd fmla="*/ 0 w 3" name="T6"/>
                    <a:gd fmla="*/ 3 h 9" name="T7"/>
                    <a:gd fmla="*/ 0 w 3" name="T8"/>
                    <a:gd fmla="*/ 4 h 9" name="T9"/>
                    <a:gd fmla="*/ 1 w 3" name="T10"/>
                    <a:gd fmla="*/ 4 h 9" name="T11"/>
                    <a:gd fmla="*/ 1 w 3" name="T12"/>
                    <a:gd fmla="*/ 3 h 9" name="T13"/>
                    <a:gd fmla="*/ 0 w 3" name="T14"/>
                    <a:gd fmla="*/ 3 h 9" name="T15"/>
                    <a:gd fmla="*/ 0 w 3" name="T16"/>
                    <a:gd fmla="*/ 1 h 9" name="T17"/>
                    <a:gd fmla="*/ 0 w 3" name="T18"/>
                    <a:gd fmla="*/ 1 h 9" name="T19"/>
                    <a:gd fmla="*/ 0 w 3" name="T20"/>
                    <a:gd fmla="*/ 3 h 9" name="T21"/>
                    <a:gd fmla="*/ 1 w 3" name="T22"/>
                    <a:gd fmla="*/ 3 h 9" name="T23"/>
                    <a:gd fmla="*/ 1 w 3" name="T24"/>
                    <a:gd fmla="*/ 4 h 9" name="T25"/>
                    <a:gd fmla="*/ 0 w 3" name="T26"/>
                    <a:gd fmla="*/ 4 h 9" name="T27"/>
                    <a:gd fmla="*/ 0 w 3" name="T28"/>
                    <a:gd fmla="*/ 3 h 9" name="T29"/>
                    <a:gd fmla="*/ 0 w 3" name="T30"/>
                    <a:gd fmla="*/ 4 h 9" name="T31"/>
                    <a:gd fmla="*/ 1 w 3" name="T32"/>
                    <a:gd fmla="*/ 9 h 9" name="T33"/>
                    <a:gd fmla="*/ 1 w 3" name="T34"/>
                    <a:gd fmla="*/ 9 h 9" name="T35"/>
                    <a:gd fmla="*/ 3 w 3" name="T36"/>
                    <a:gd fmla="*/ 8 h 9" name="T37"/>
                    <a:gd fmla="*/ 1 w 3" name="T38"/>
                    <a:gd fmla="*/ 0 h 9" name="T39"/>
                    <a:gd fmla="*/ 0 w 3" name="T40"/>
                    <a:gd fmla="*/ 0 h 9" name="T41"/>
                    <a:gd fmla="*/ 1 w 3" name="T42"/>
                    <a:gd fmla="*/ 1 h 9" name="T43"/>
                    <a:gd fmla="*/ 1 w 3" name="T44"/>
                    <a:gd fmla="*/ 2 h 9" name="T45"/>
                    <a:gd fmla="*/ 1 w 3" name="T46"/>
                    <a:gd fmla="*/ 1 h 9" name="T47"/>
                    <a:gd fmla="*/ 0 w 3" name="T48"/>
                    <a:gd fmla="*/ 1 h 9" name="T49"/>
                    <a:gd fmla="*/ 0 w 3" name="T50"/>
                    <a:gd fmla="*/ 0 h 9" name="T51"/>
                    <a:gd fmla="*/ 1 w 3" name="T52"/>
                    <a:gd fmla="*/ 0 h 9" name="T53"/>
                    <a:gd fmla="*/ 3 w 3" name="T54"/>
                    <a:gd fmla="*/ 8 h 9" name="T55"/>
                    <a:gd fmla="*/ 1 w 3" name="T56"/>
                    <a:gd fmla="*/ 9 h 9" name="T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b="b" l="0" r="r" t="0"/>
                  <a:pathLst>
                    <a:path h="9" w="3"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1" y="5"/>
                        <a:pt x="0" y="4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1"/>
                        <a:pt x="3" y="2"/>
                        <a:pt x="3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2" name="Freeform 2254"/>
                <p:cNvSpPr/>
                <p:nvPr/>
              </p:nvSpPr>
              <p:spPr bwMode="auto">
                <a:xfrm>
                  <a:off x="3023" y="4364"/>
                  <a:ext cx="28" cy="8"/>
                </a:xfrm>
                <a:custGeom>
                  <a:gdLst>
                    <a:gd fmla="*/ 6 w 12" name="T0"/>
                    <a:gd fmla="*/ 3 h 3" name="T1"/>
                    <a:gd fmla="*/ 10 w 12" name="T2"/>
                    <a:gd fmla="*/ 2 h 3" name="T3"/>
                    <a:gd fmla="*/ 11 w 12" name="T4"/>
                    <a:gd fmla="*/ 1 h 3" name="T5"/>
                    <a:gd fmla="*/ 10 w 12" name="T6"/>
                    <a:gd fmla="*/ 1 h 3" name="T7"/>
                    <a:gd fmla="*/ 6 w 12" name="T8"/>
                    <a:gd fmla="*/ 1 h 3" name="T9"/>
                    <a:gd fmla="*/ 2 w 12" name="T10"/>
                    <a:gd fmla="*/ 1 h 3" name="T11"/>
                    <a:gd fmla="*/ 1 w 12" name="T12"/>
                    <a:gd fmla="*/ 1 h 3" name="T13"/>
                    <a:gd fmla="*/ 2 w 12" name="T14"/>
                    <a:gd fmla="*/ 2 h 3" name="T15"/>
                    <a:gd fmla="*/ 6 w 12" name="T16"/>
                    <a:gd fmla="*/ 3 h 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3" w="12">
                      <a:moveTo>
                        <a:pt x="6" y="3"/>
                      </a:moveTo>
                      <a:cubicBezTo>
                        <a:pt x="8" y="3"/>
                        <a:pt x="9" y="3"/>
                        <a:pt x="10" y="2"/>
                      </a:cubicBezTo>
                      <a:cubicBezTo>
                        <a:pt x="12" y="2"/>
                        <a:pt x="12" y="1"/>
                        <a:pt x="11" y="1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2"/>
                        <a:pt x="2" y="2"/>
                      </a:cubicBezTo>
                      <a:cubicBezTo>
                        <a:pt x="3" y="3"/>
                        <a:pt x="4" y="3"/>
                        <a:pt x="6" y="3"/>
                      </a:cubicBezTo>
                      <a:close/>
                    </a:path>
                  </a:pathLst>
                </a:custGeom>
                <a:solidFill>
                  <a:srgbClr val="DB0037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3" name="Freeform 2255"/>
                <p:cNvSpPr>
                  <a:spLocks noEditPoints="1"/>
                </p:cNvSpPr>
                <p:nvPr/>
              </p:nvSpPr>
              <p:spPr bwMode="auto">
                <a:xfrm>
                  <a:off x="3023" y="4364"/>
                  <a:ext cx="28" cy="8"/>
                </a:xfrm>
                <a:custGeom>
                  <a:gdLst>
                    <a:gd fmla="*/ 6 w 12" name="T0"/>
                    <a:gd fmla="*/ 3 h 3" name="T1"/>
                    <a:gd fmla="*/ 2 w 12" name="T2"/>
                    <a:gd fmla="*/ 2 h 3" name="T3"/>
                    <a:gd fmla="*/ 1 w 12" name="T4"/>
                    <a:gd fmla="*/ 1 h 3" name="T5"/>
                    <a:gd fmla="*/ 1 w 12" name="T6"/>
                    <a:gd fmla="*/ 1 h 3" name="T7"/>
                    <a:gd fmla="*/ 2 w 12" name="T8"/>
                    <a:gd fmla="*/ 1 h 3" name="T9"/>
                    <a:gd fmla="*/ 6 w 12" name="T10"/>
                    <a:gd fmla="*/ 1 h 3" name="T11"/>
                    <a:gd fmla="*/ 9 w 12" name="T12"/>
                    <a:gd fmla="*/ 1 h 3" name="T13"/>
                    <a:gd fmla="*/ 11 w 12" name="T14"/>
                    <a:gd fmla="*/ 1 h 3" name="T15"/>
                    <a:gd fmla="*/ 11 w 12" name="T16"/>
                    <a:gd fmla="*/ 1 h 3" name="T17"/>
                    <a:gd fmla="*/ 10 w 12" name="T18"/>
                    <a:gd fmla="*/ 2 h 3" name="T19"/>
                    <a:gd fmla="*/ 6 w 12" name="T20"/>
                    <a:gd fmla="*/ 3 h 3" name="T21"/>
                    <a:gd fmla="*/ 1 w 12" name="T22"/>
                    <a:gd fmla="*/ 0 h 3" name="T23"/>
                    <a:gd fmla="*/ 1 w 12" name="T24"/>
                    <a:gd fmla="*/ 1 h 3" name="T25"/>
                    <a:gd fmla="*/ 1 w 12" name="T26"/>
                    <a:gd fmla="*/ 1 h 3" name="T27"/>
                    <a:gd fmla="*/ 2 w 12" name="T28"/>
                    <a:gd fmla="*/ 2 h 3" name="T29"/>
                    <a:gd fmla="*/ 10 w 12" name="T30"/>
                    <a:gd fmla="*/ 2 h 3" name="T31"/>
                    <a:gd fmla="*/ 11 w 12" name="T32"/>
                    <a:gd fmla="*/ 1 h 3" name="T33"/>
                    <a:gd fmla="*/ 11 w 12" name="T34"/>
                    <a:gd fmla="*/ 1 h 3" name="T35"/>
                    <a:gd fmla="*/ 10 w 12" name="T36"/>
                    <a:gd fmla="*/ 1 h 3" name="T37"/>
                    <a:gd fmla="*/ 6 w 12" name="T38"/>
                    <a:gd fmla="*/ 1 h 3" name="T39"/>
                    <a:gd fmla="*/ 2 w 12" name="T40"/>
                    <a:gd fmla="*/ 1 h 3" name="T41"/>
                    <a:gd fmla="*/ 1 w 12" name="T42"/>
                    <a:gd fmla="*/ 0 h 3" name="T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b="b" l="0" r="r" t="0"/>
                  <a:pathLst>
                    <a:path h="3" w="12">
                      <a:moveTo>
                        <a:pt x="6" y="3"/>
                      </a:moveTo>
                      <a:cubicBezTo>
                        <a:pt x="4" y="3"/>
                        <a:pt x="3" y="3"/>
                        <a:pt x="2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3" y="1"/>
                        <a:pt x="5" y="1"/>
                        <a:pt x="6" y="1"/>
                      </a:cubicBezTo>
                      <a:cubicBezTo>
                        <a:pt x="7" y="1"/>
                        <a:pt x="9" y="1"/>
                        <a:pt x="9" y="1"/>
                      </a:cubicBezTo>
                      <a:cubicBezTo>
                        <a:pt x="10" y="0"/>
                        <a:pt x="11" y="0"/>
                        <a:pt x="11" y="1"/>
                      </a:cubicBezTo>
                      <a:cubicBezTo>
                        <a:pt x="11" y="1"/>
                        <a:pt x="12" y="1"/>
                        <a:pt x="11" y="1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9" y="3"/>
                        <a:pt x="8" y="3"/>
                        <a:pt x="6" y="3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4" y="3"/>
                        <a:pt x="8" y="3"/>
                        <a:pt x="10" y="2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0" y="1"/>
                        <a:pt x="10" y="1"/>
                      </a:cubicBezTo>
                      <a:cubicBezTo>
                        <a:pt x="9" y="1"/>
                        <a:pt x="7" y="1"/>
                        <a:pt x="6" y="1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4" name="Freeform 2256"/>
                <p:cNvSpPr/>
                <p:nvPr/>
              </p:nvSpPr>
              <p:spPr bwMode="auto">
                <a:xfrm>
                  <a:off x="3072" y="4348"/>
                  <a:ext cx="10" cy="12"/>
                </a:xfrm>
                <a:custGeom>
                  <a:gdLst>
                    <a:gd fmla="*/ 0 w 4" name="T0"/>
                    <a:gd fmla="*/ 0 h 5" name="T1"/>
                    <a:gd fmla="*/ 1 w 4" name="T2"/>
                    <a:gd fmla="*/ 3 h 5" name="T3"/>
                    <a:gd fmla="*/ 3 w 4" name="T4"/>
                    <a:gd fmla="*/ 4 h 5" name="T5"/>
                    <a:gd fmla="*/ 3 w 4" name="T6"/>
                    <a:gd fmla="*/ 2 h 5" name="T7"/>
                    <a:gd fmla="*/ 0 w 4" name="T8"/>
                    <a:gd fmla="*/ 0 h 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5" w="4">
                      <a:moveTo>
                        <a:pt x="0" y="0"/>
                      </a:moveTo>
                      <a:cubicBezTo>
                        <a:pt x="0" y="0"/>
                        <a:pt x="1" y="2"/>
                        <a:pt x="1" y="3"/>
                      </a:cubicBezTo>
                      <a:cubicBezTo>
                        <a:pt x="2" y="4"/>
                        <a:pt x="3" y="5"/>
                        <a:pt x="3" y="4"/>
                      </a:cubicBezTo>
                      <a:cubicBezTo>
                        <a:pt x="4" y="4"/>
                        <a:pt x="3" y="3"/>
                        <a:pt x="3" y="2"/>
                      </a:cubicBezTo>
                      <a:cubicBezTo>
                        <a:pt x="2" y="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5" name="Freeform 2257"/>
                <p:cNvSpPr>
                  <a:spLocks noEditPoints="1"/>
                </p:cNvSpPr>
                <p:nvPr/>
              </p:nvSpPr>
              <p:spPr bwMode="auto">
                <a:xfrm>
                  <a:off x="3072" y="4348"/>
                  <a:ext cx="10" cy="12"/>
                </a:xfrm>
                <a:custGeom>
                  <a:gdLst>
                    <a:gd fmla="*/ 3 w 4" name="T0"/>
                    <a:gd fmla="*/ 5 h 5" name="T1"/>
                    <a:gd fmla="*/ 1 w 4" name="T2"/>
                    <a:gd fmla="*/ 3 h 5" name="T3"/>
                    <a:gd fmla="*/ 0 w 4" name="T4"/>
                    <a:gd fmla="*/ 0 h 5" name="T5"/>
                    <a:gd fmla="*/ 0 w 4" name="T6"/>
                    <a:gd fmla="*/ 0 h 5" name="T7"/>
                    <a:gd fmla="*/ 0 w 4" name="T8"/>
                    <a:gd fmla="*/ 0 h 5" name="T9"/>
                    <a:gd fmla="*/ 3 w 4" name="T10"/>
                    <a:gd fmla="*/ 2 h 5" name="T11"/>
                    <a:gd fmla="*/ 4 w 4" name="T12"/>
                    <a:gd fmla="*/ 4 h 5" name="T13"/>
                    <a:gd fmla="*/ 3 w 4" name="T14"/>
                    <a:gd fmla="*/ 4 h 5" name="T15"/>
                    <a:gd fmla="*/ 3 w 4" name="T16"/>
                    <a:gd fmla="*/ 5 h 5" name="T17"/>
                    <a:gd fmla="*/ 0 w 4" name="T18"/>
                    <a:gd fmla="*/ 0 h 5" name="T19"/>
                    <a:gd fmla="*/ 0 w 4" name="T20"/>
                    <a:gd fmla="*/ 0 h 5" name="T21"/>
                    <a:gd fmla="*/ 1 w 4" name="T22"/>
                    <a:gd fmla="*/ 3 h 5" name="T23"/>
                    <a:gd fmla="*/ 3 w 4" name="T24"/>
                    <a:gd fmla="*/ 4 h 5" name="T25"/>
                    <a:gd fmla="*/ 3 w 4" name="T26"/>
                    <a:gd fmla="*/ 4 h 5" name="T27"/>
                    <a:gd fmla="*/ 3 w 4" name="T28"/>
                    <a:gd fmla="*/ 4 h 5" name="T29"/>
                    <a:gd fmla="*/ 3 w 4" name="T30"/>
                    <a:gd fmla="*/ 4 h 5" name="T31"/>
                    <a:gd fmla="*/ 3 w 4" name="T32"/>
                    <a:gd fmla="*/ 3 h 5" name="T33"/>
                    <a:gd fmla="*/ 0 w 4" name="T34"/>
                    <a:gd fmla="*/ 0 h 5" name="T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b="b" l="0" r="r" t="0"/>
                  <a:pathLst>
                    <a:path h="5" w="4">
                      <a:moveTo>
                        <a:pt x="3" y="5"/>
                      </a:moveTo>
                      <a:cubicBezTo>
                        <a:pt x="2" y="5"/>
                        <a:pt x="2" y="4"/>
                        <a:pt x="1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" y="2"/>
                        <a:pt x="3" y="2"/>
                      </a:cubicBezTo>
                      <a:cubicBezTo>
                        <a:pt x="3" y="3"/>
                        <a:pt x="4" y="3"/>
                        <a:pt x="4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2" y="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6" name="Freeform 2258"/>
                <p:cNvSpPr/>
                <p:nvPr/>
              </p:nvSpPr>
              <p:spPr bwMode="auto">
                <a:xfrm>
                  <a:off x="3070" y="4348"/>
                  <a:ext cx="7" cy="14"/>
                </a:xfrm>
                <a:custGeom>
                  <a:gdLst>
                    <a:gd fmla="*/ 0 w 3" name="T0"/>
                    <a:gd fmla="*/ 0 h 6" name="T1"/>
                    <a:gd fmla="*/ 1 w 3" name="T2"/>
                    <a:gd fmla="*/ 4 h 6" name="T3"/>
                    <a:gd fmla="*/ 3 w 3" name="T4"/>
                    <a:gd fmla="*/ 6 h 6" name="T5"/>
                    <a:gd fmla="*/ 3 w 3" name="T6"/>
                    <a:gd fmla="*/ 4 h 6" name="T7"/>
                    <a:gd fmla="*/ 1 w 3" name="T8"/>
                    <a:gd fmla="*/ 0 h 6" name="T9"/>
                    <a:gd fmla="*/ 0 w 3" name="T10"/>
                    <a:gd fmla="*/ 0 h 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" w="3">
                      <a:moveTo>
                        <a:pt x="0" y="0"/>
                      </a:moveTo>
                      <a:cubicBezTo>
                        <a:pt x="0" y="0"/>
                        <a:pt x="1" y="2"/>
                        <a:pt x="1" y="4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3" y="3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7" name="Freeform 2259"/>
                <p:cNvSpPr>
                  <a:spLocks noEditPoints="1"/>
                </p:cNvSpPr>
                <p:nvPr/>
              </p:nvSpPr>
              <p:spPr bwMode="auto">
                <a:xfrm>
                  <a:off x="3070" y="4348"/>
                  <a:ext cx="7" cy="14"/>
                </a:xfrm>
                <a:custGeom>
                  <a:gdLst>
                    <a:gd fmla="*/ 2 w 3" name="T0"/>
                    <a:gd fmla="*/ 6 h 6" name="T1"/>
                    <a:gd fmla="*/ 1 w 3" name="T2"/>
                    <a:gd fmla="*/ 4 h 6" name="T3"/>
                    <a:gd fmla="*/ 0 w 3" name="T4"/>
                    <a:gd fmla="*/ 0 h 6" name="T5"/>
                    <a:gd fmla="*/ 1 w 3" name="T6"/>
                    <a:gd fmla="*/ 0 h 6" name="T7"/>
                    <a:gd fmla="*/ 3 w 3" name="T8"/>
                    <a:gd fmla="*/ 4 h 6" name="T9"/>
                    <a:gd fmla="*/ 3 w 3" name="T10"/>
                    <a:gd fmla="*/ 5 h 6" name="T11"/>
                    <a:gd fmla="*/ 3 w 3" name="T12"/>
                    <a:gd fmla="*/ 6 h 6" name="T13"/>
                    <a:gd fmla="*/ 2 w 3" name="T14"/>
                    <a:gd fmla="*/ 6 h 6" name="T15"/>
                    <a:gd fmla="*/ 1 w 3" name="T16"/>
                    <a:gd fmla="*/ 0 h 6" name="T17"/>
                    <a:gd fmla="*/ 0 w 3" name="T18"/>
                    <a:gd fmla="*/ 0 h 6" name="T19"/>
                    <a:gd fmla="*/ 1 w 3" name="T20"/>
                    <a:gd fmla="*/ 4 h 6" name="T21"/>
                    <a:gd fmla="*/ 2 w 3" name="T22"/>
                    <a:gd fmla="*/ 5 h 6" name="T23"/>
                    <a:gd fmla="*/ 2 w 3" name="T24"/>
                    <a:gd fmla="*/ 6 h 6" name="T25"/>
                    <a:gd fmla="*/ 3 w 3" name="T26"/>
                    <a:gd fmla="*/ 5 h 6" name="T27"/>
                    <a:gd fmla="*/ 3 w 3" name="T28"/>
                    <a:gd fmla="*/ 5 h 6" name="T29"/>
                    <a:gd fmla="*/ 3 w 3" name="T30"/>
                    <a:gd fmla="*/ 4 h 6" name="T31"/>
                    <a:gd fmla="*/ 1 w 3" name="T32"/>
                    <a:gd fmla="*/ 0 h 6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6" w="3">
                      <a:moveTo>
                        <a:pt x="2" y="6"/>
                      </a:moveTo>
                      <a:cubicBezTo>
                        <a:pt x="2" y="6"/>
                        <a:pt x="1" y="5"/>
                        <a:pt x="1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3" y="3"/>
                        <a:pt x="3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lose/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4"/>
                        <a:pt x="3" y="4"/>
                      </a:cubicBezTo>
                      <a:cubicBezTo>
                        <a:pt x="2" y="3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8" name="Freeform 2260"/>
                <p:cNvSpPr/>
                <p:nvPr/>
              </p:nvSpPr>
              <p:spPr bwMode="auto">
                <a:xfrm>
                  <a:off x="3070" y="4348"/>
                  <a:ext cx="5" cy="14"/>
                </a:xfrm>
                <a:custGeom>
                  <a:gdLst>
                    <a:gd fmla="*/ 0 w 2" name="T0"/>
                    <a:gd fmla="*/ 0 h 6" name="T1"/>
                    <a:gd fmla="*/ 0 w 2" name="T2"/>
                    <a:gd fmla="*/ 4 h 6" name="T3"/>
                    <a:gd fmla="*/ 1 w 2" name="T4"/>
                    <a:gd fmla="*/ 6 h 6" name="T5"/>
                    <a:gd fmla="*/ 2 w 2" name="T6"/>
                    <a:gd fmla="*/ 4 h 6" name="T7"/>
                    <a:gd fmla="*/ 1 w 2" name="T8"/>
                    <a:gd fmla="*/ 0 h 6" name="T9"/>
                    <a:gd fmla="*/ 0 w 2" name="T10"/>
                    <a:gd fmla="*/ 0 h 6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" w="2">
                      <a:moveTo>
                        <a:pt x="0" y="0"/>
                      </a:moveTo>
                      <a:cubicBezTo>
                        <a:pt x="0" y="0"/>
                        <a:pt x="0" y="2"/>
                        <a:pt x="0" y="4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2" y="6"/>
                        <a:pt x="2" y="5"/>
                        <a:pt x="2" y="4"/>
                      </a:cubicBezTo>
                      <a:cubicBezTo>
                        <a:pt x="2" y="3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9" name="Freeform 2261"/>
                <p:cNvSpPr>
                  <a:spLocks noEditPoints="1"/>
                </p:cNvSpPr>
                <p:nvPr/>
              </p:nvSpPr>
              <p:spPr bwMode="auto">
                <a:xfrm>
                  <a:off x="3070" y="4348"/>
                  <a:ext cx="5" cy="14"/>
                </a:xfrm>
                <a:custGeom>
                  <a:gdLst>
                    <a:gd fmla="*/ 1 w 2" name="T0"/>
                    <a:gd fmla="*/ 6 h 6" name="T1"/>
                    <a:gd fmla="*/ 0 w 2" name="T2"/>
                    <a:gd fmla="*/ 4 h 6" name="T3"/>
                    <a:gd fmla="*/ 0 w 2" name="T4"/>
                    <a:gd fmla="*/ 0 h 6" name="T5"/>
                    <a:gd fmla="*/ 1 w 2" name="T6"/>
                    <a:gd fmla="*/ 0 h 6" name="T7"/>
                    <a:gd fmla="*/ 2 w 2" name="T8"/>
                    <a:gd fmla="*/ 4 h 6" name="T9"/>
                    <a:gd fmla="*/ 1 w 2" name="T10"/>
                    <a:gd fmla="*/ 6 h 6" name="T11"/>
                    <a:gd fmla="*/ 1 w 2" name="T12"/>
                    <a:gd fmla="*/ 6 h 6" name="T13"/>
                    <a:gd fmla="*/ 1 w 2" name="T14"/>
                    <a:gd fmla="*/ 6 h 6" name="T15"/>
                    <a:gd fmla="*/ 1 w 2" name="T16"/>
                    <a:gd fmla="*/ 0 h 6" name="T17"/>
                    <a:gd fmla="*/ 0 w 2" name="T18"/>
                    <a:gd fmla="*/ 0 h 6" name="T19"/>
                    <a:gd fmla="*/ 0 w 2" name="T20"/>
                    <a:gd fmla="*/ 4 h 6" name="T21"/>
                    <a:gd fmla="*/ 1 w 2" name="T22"/>
                    <a:gd fmla="*/ 6 h 6" name="T23"/>
                    <a:gd fmla="*/ 1 w 2" name="T24"/>
                    <a:gd fmla="*/ 6 h 6" name="T25"/>
                    <a:gd fmla="*/ 1 w 2" name="T26"/>
                    <a:gd fmla="*/ 6 h 6" name="T27"/>
                    <a:gd fmla="*/ 1 w 2" name="T28"/>
                    <a:gd fmla="*/ 6 h 6" name="T29"/>
                    <a:gd fmla="*/ 2 w 2" name="T30"/>
                    <a:gd fmla="*/ 4 h 6" name="T31"/>
                    <a:gd fmla="*/ 1 w 2" name="T32"/>
                    <a:gd fmla="*/ 0 h 6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6" w="2">
                      <a:moveTo>
                        <a:pt x="1" y="6"/>
                      </a:move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2" y="3"/>
                        <a:pt x="2" y="4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3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0" name="Freeform 2262"/>
                <p:cNvSpPr/>
                <p:nvPr/>
              </p:nvSpPr>
              <p:spPr bwMode="auto">
                <a:xfrm>
                  <a:off x="3070" y="4343"/>
                  <a:ext cx="5" cy="5"/>
                </a:xfrm>
                <a:custGeom>
                  <a:gdLst>
                    <a:gd fmla="*/ 0 w 2" name="T0"/>
                    <a:gd fmla="*/ 2 h 2" name="T1"/>
                    <a:gd fmla="*/ 2 w 2" name="T2"/>
                    <a:gd fmla="*/ 2 h 2" name="T3"/>
                    <a:gd fmla="*/ 2 w 2" name="T4"/>
                    <a:gd fmla="*/ 0 h 2" name="T5"/>
                    <a:gd fmla="*/ 0 w 2" name="T6"/>
                    <a:gd fmla="*/ 0 h 2" name="T7"/>
                    <a:gd fmla="*/ 0 w 2" name="T8"/>
                    <a:gd fmla="*/ 2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2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0"/>
                        <a:pt x="2" y="0"/>
                      </a:cubicBezTo>
                      <a:cubicBezTo>
                        <a:pt x="2" y="0"/>
                        <a:pt x="0" y="0"/>
                        <a:pt x="0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1" name="Freeform 2263"/>
                <p:cNvSpPr>
                  <a:spLocks noEditPoints="1"/>
                </p:cNvSpPr>
                <p:nvPr/>
              </p:nvSpPr>
              <p:spPr bwMode="auto">
                <a:xfrm>
                  <a:off x="3070" y="4343"/>
                  <a:ext cx="7" cy="5"/>
                </a:xfrm>
                <a:custGeom>
                  <a:gdLst>
                    <a:gd fmla="*/ 0 w 3" name="T0"/>
                    <a:gd fmla="*/ 2 h 2" name="T1"/>
                    <a:gd fmla="*/ 0 w 3" name="T2"/>
                    <a:gd fmla="*/ 0 h 2" name="T3"/>
                    <a:gd fmla="*/ 2 w 3" name="T4"/>
                    <a:gd fmla="*/ 0 h 2" name="T5"/>
                    <a:gd fmla="*/ 2 w 3" name="T6"/>
                    <a:gd fmla="*/ 2 h 2" name="T7"/>
                    <a:gd fmla="*/ 0 w 3" name="T8"/>
                    <a:gd fmla="*/ 2 h 2" name="T9"/>
                    <a:gd fmla="*/ 0 w 3" name="T10"/>
                    <a:gd fmla="*/ 2 h 2" name="T11"/>
                    <a:gd fmla="*/ 0 w 3" name="T12"/>
                    <a:gd fmla="*/ 0 h 2" name="T13"/>
                    <a:gd fmla="*/ 0 w 3" name="T14"/>
                    <a:gd fmla="*/ 2 h 2" name="T15"/>
                    <a:gd fmla="*/ 2 w 3" name="T16"/>
                    <a:gd fmla="*/ 2 h 2" name="T17"/>
                    <a:gd fmla="*/ 2 w 3" name="T18"/>
                    <a:gd fmla="*/ 0 h 2" name="T19"/>
                    <a:gd fmla="*/ 0 w 3" name="T20"/>
                    <a:gd fmla="*/ 0 h 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" w="3">
                      <a:moveTo>
                        <a:pt x="0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" y="0"/>
                        <a:pt x="2" y="0"/>
                      </a:cubicBezTo>
                      <a:cubicBezTo>
                        <a:pt x="3" y="0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2" name="Freeform 2264"/>
                <p:cNvSpPr/>
                <p:nvPr/>
              </p:nvSpPr>
              <p:spPr bwMode="auto">
                <a:xfrm>
                  <a:off x="3070" y="4338"/>
                  <a:ext cx="7" cy="7"/>
                </a:xfrm>
                <a:custGeom>
                  <a:gdLst>
                    <a:gd fmla="*/ 0 w 3" name="T0"/>
                    <a:gd fmla="*/ 3 h 3" name="T1"/>
                    <a:gd fmla="*/ 2 w 3" name="T2"/>
                    <a:gd fmla="*/ 2 h 3" name="T3"/>
                    <a:gd fmla="*/ 3 w 3" name="T4"/>
                    <a:gd fmla="*/ 1 h 3" name="T5"/>
                    <a:gd fmla="*/ 0 w 3" name="T6"/>
                    <a:gd fmla="*/ 0 h 3" name="T7"/>
                    <a:gd fmla="*/ 0 w 3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3">
                      <a:moveTo>
                        <a:pt x="0" y="3"/>
                      </a:move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3" name="Freeform 2265"/>
                <p:cNvSpPr>
                  <a:spLocks noEditPoints="1"/>
                </p:cNvSpPr>
                <p:nvPr/>
              </p:nvSpPr>
              <p:spPr bwMode="auto">
                <a:xfrm>
                  <a:off x="3070" y="4338"/>
                  <a:ext cx="7" cy="7"/>
                </a:xfrm>
                <a:custGeom>
                  <a:gdLst>
                    <a:gd fmla="*/ 0 w 3" name="T0"/>
                    <a:gd fmla="*/ 3 h 3" name="T1"/>
                    <a:gd fmla="*/ 0 w 3" name="T2"/>
                    <a:gd fmla="*/ 3 h 3" name="T3"/>
                    <a:gd fmla="*/ 0 w 3" name="T4"/>
                    <a:gd fmla="*/ 0 h 3" name="T5"/>
                    <a:gd fmla="*/ 3 w 3" name="T6"/>
                    <a:gd fmla="*/ 1 h 3" name="T7"/>
                    <a:gd fmla="*/ 2 w 3" name="T8"/>
                    <a:gd fmla="*/ 2 h 3" name="T9"/>
                    <a:gd fmla="*/ 0 w 3" name="T10"/>
                    <a:gd fmla="*/ 3 h 3" name="T11"/>
                    <a:gd fmla="*/ 0 w 3" name="T12"/>
                    <a:gd fmla="*/ 0 h 3" name="T13"/>
                    <a:gd fmla="*/ 0 w 3" name="T14"/>
                    <a:gd fmla="*/ 3 h 3" name="T15"/>
                    <a:gd fmla="*/ 2 w 3" name="T16"/>
                    <a:gd fmla="*/ 2 h 3" name="T17"/>
                    <a:gd fmla="*/ 3 w 3" name="T18"/>
                    <a:gd fmla="*/ 1 h 3" name="T19"/>
                    <a:gd fmla="*/ 0 w 3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2" y="0"/>
                        <a:pt x="3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0" y="3"/>
                      </a:cubicBezTo>
                      <a:close/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4" name="Freeform 2266"/>
                <p:cNvSpPr/>
                <p:nvPr/>
              </p:nvSpPr>
              <p:spPr bwMode="auto">
                <a:xfrm>
                  <a:off x="3070" y="4336"/>
                  <a:ext cx="7" cy="7"/>
                </a:xfrm>
                <a:custGeom>
                  <a:gdLst>
                    <a:gd fmla="*/ 0 w 3" name="T0"/>
                    <a:gd fmla="*/ 3 h 3" name="T1"/>
                    <a:gd fmla="*/ 3 w 3" name="T2"/>
                    <a:gd fmla="*/ 2 h 3" name="T3"/>
                    <a:gd fmla="*/ 3 w 3" name="T4"/>
                    <a:gd fmla="*/ 0 h 3" name="T5"/>
                    <a:gd fmla="*/ 0 w 3" name="T6"/>
                    <a:gd fmla="*/ 0 h 3" name="T7"/>
                    <a:gd fmla="*/ 0 w 3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3">
                      <a:moveTo>
                        <a:pt x="0" y="3"/>
                      </a:move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3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5" name="Freeform 2267"/>
                <p:cNvSpPr>
                  <a:spLocks noEditPoints="1"/>
                </p:cNvSpPr>
                <p:nvPr/>
              </p:nvSpPr>
              <p:spPr bwMode="auto">
                <a:xfrm>
                  <a:off x="3070" y="4336"/>
                  <a:ext cx="7" cy="7"/>
                </a:xfrm>
                <a:custGeom>
                  <a:gdLst>
                    <a:gd fmla="*/ 0 w 3" name="T0"/>
                    <a:gd fmla="*/ 3 h 3" name="T1"/>
                    <a:gd fmla="*/ 0 w 3" name="T2"/>
                    <a:gd fmla="*/ 3 h 3" name="T3"/>
                    <a:gd fmla="*/ 0 w 3" name="T4"/>
                    <a:gd fmla="*/ 0 h 3" name="T5"/>
                    <a:gd fmla="*/ 3 w 3" name="T6"/>
                    <a:gd fmla="*/ 0 h 3" name="T7"/>
                    <a:gd fmla="*/ 3 w 3" name="T8"/>
                    <a:gd fmla="*/ 2 h 3" name="T9"/>
                    <a:gd fmla="*/ 0 w 3" name="T10"/>
                    <a:gd fmla="*/ 3 h 3" name="T11"/>
                    <a:gd fmla="*/ 0 w 3" name="T12"/>
                    <a:gd fmla="*/ 0 h 3" name="T13"/>
                    <a:gd fmla="*/ 0 w 3" name="T14"/>
                    <a:gd fmla="*/ 3 h 3" name="T15"/>
                    <a:gd fmla="*/ 3 w 3" name="T16"/>
                    <a:gd fmla="*/ 2 h 3" name="T17"/>
                    <a:gd fmla="*/ 3 w 3" name="T18"/>
                    <a:gd fmla="*/ 0 h 3" name="T19"/>
                    <a:gd fmla="*/ 0 w 3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2" y="3"/>
                        <a:pt x="0" y="3"/>
                      </a:cubicBezTo>
                      <a:close/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6" name="Freeform 2268"/>
                <p:cNvSpPr/>
                <p:nvPr/>
              </p:nvSpPr>
              <p:spPr bwMode="auto">
                <a:xfrm>
                  <a:off x="3072" y="4297"/>
                  <a:ext cx="24" cy="17"/>
                </a:xfrm>
                <a:custGeom>
                  <a:gdLst>
                    <a:gd fmla="*/ 0 w 10" name="T0"/>
                    <a:gd fmla="*/ 6 h 7" name="T1"/>
                    <a:gd fmla="*/ 5 w 10" name="T2"/>
                    <a:gd fmla="*/ 3 h 7" name="T3"/>
                    <a:gd fmla="*/ 10 w 10" name="T4"/>
                    <a:gd fmla="*/ 0 h 7" name="T5"/>
                    <a:gd fmla="*/ 5 w 10" name="T6"/>
                    <a:gd fmla="*/ 3 h 7" name="T7"/>
                    <a:gd fmla="*/ 1 w 10" name="T8"/>
                    <a:gd fmla="*/ 7 h 7" name="T9"/>
                    <a:gd fmla="*/ 0 w 10" name="T10"/>
                    <a:gd fmla="*/ 6 h 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" w="10">
                      <a:moveTo>
                        <a:pt x="0" y="6"/>
                      </a:moveTo>
                      <a:cubicBezTo>
                        <a:pt x="0" y="6"/>
                        <a:pt x="2" y="4"/>
                        <a:pt x="5" y="3"/>
                      </a:cubicBezTo>
                      <a:cubicBezTo>
                        <a:pt x="7" y="1"/>
                        <a:pt x="9" y="0"/>
                        <a:pt x="10" y="0"/>
                      </a:cubicBezTo>
                      <a:cubicBezTo>
                        <a:pt x="10" y="0"/>
                        <a:pt x="7" y="2"/>
                        <a:pt x="5" y="3"/>
                      </a:cubicBezTo>
                      <a:cubicBezTo>
                        <a:pt x="3" y="5"/>
                        <a:pt x="1" y="7"/>
                        <a:pt x="1" y="7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7" name="Freeform 2269"/>
                <p:cNvSpPr/>
                <p:nvPr/>
              </p:nvSpPr>
              <p:spPr bwMode="auto">
                <a:xfrm>
                  <a:off x="3072" y="4297"/>
                  <a:ext cx="24" cy="17"/>
                </a:xfrm>
                <a:custGeom>
                  <a:gdLst>
                    <a:gd fmla="*/ 1 w 10" name="T0"/>
                    <a:gd fmla="*/ 7 h 7" name="T1"/>
                    <a:gd fmla="*/ 0 w 10" name="T2"/>
                    <a:gd fmla="*/ 6 h 7" name="T3"/>
                    <a:gd fmla="*/ 5 w 10" name="T4"/>
                    <a:gd fmla="*/ 3 h 7" name="T5"/>
                    <a:gd fmla="*/ 6 w 10" name="T6"/>
                    <a:gd fmla="*/ 2 h 7" name="T7"/>
                    <a:gd fmla="*/ 10 w 10" name="T8"/>
                    <a:gd fmla="*/ 0 h 7" name="T9"/>
                    <a:gd fmla="*/ 10 w 10" name="T10"/>
                    <a:gd fmla="*/ 0 h 7" name="T11"/>
                    <a:gd fmla="*/ 6 w 10" name="T12"/>
                    <a:gd fmla="*/ 2 h 7" name="T13"/>
                    <a:gd fmla="*/ 5 w 10" name="T14"/>
                    <a:gd fmla="*/ 3 h 7" name="T15"/>
                    <a:gd fmla="*/ 0 w 10" name="T16"/>
                    <a:gd fmla="*/ 6 h 7" name="T17"/>
                    <a:gd fmla="*/ 1 w 10" name="T18"/>
                    <a:gd fmla="*/ 7 h 7" name="T19"/>
                    <a:gd fmla="*/ 5 w 10" name="T20"/>
                    <a:gd fmla="*/ 3 h 7" name="T21"/>
                    <a:gd fmla="*/ 9 w 10" name="T22"/>
                    <a:gd fmla="*/ 0 h 7" name="T23"/>
                    <a:gd fmla="*/ 5 w 10" name="T24"/>
                    <a:gd fmla="*/ 3 h 7" name="T25"/>
                    <a:gd fmla="*/ 1 w 10" name="T26"/>
                    <a:gd fmla="*/ 7 h 7" name="T27"/>
                    <a:gd fmla="*/ 1 w 10" name="T28"/>
                    <a:gd fmla="*/ 7 h 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" w="10">
                      <a:moveTo>
                        <a:pt x="1" y="7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2" y="4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8" y="1"/>
                        <a:pt x="9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8" y="1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2" y="4"/>
                        <a:pt x="0" y="6"/>
                        <a:pt x="0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6"/>
                        <a:pt x="3" y="4"/>
                        <a:pt x="5" y="3"/>
                      </a:cubicBezTo>
                      <a:cubicBezTo>
                        <a:pt x="8" y="1"/>
                        <a:pt x="9" y="1"/>
                        <a:pt x="9" y="0"/>
                      </a:cubicBezTo>
                      <a:cubicBezTo>
                        <a:pt x="9" y="1"/>
                        <a:pt x="8" y="2"/>
                        <a:pt x="5" y="3"/>
                      </a:cubicBezTo>
                      <a:cubicBezTo>
                        <a:pt x="3" y="5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8" name="Freeform 2270"/>
                <p:cNvSpPr/>
                <p:nvPr/>
              </p:nvSpPr>
              <p:spPr bwMode="auto">
                <a:xfrm>
                  <a:off x="3072" y="4307"/>
                  <a:ext cx="29" cy="9"/>
                </a:xfrm>
                <a:custGeom>
                  <a:gdLst>
                    <a:gd fmla="*/ 0 w 12" name="T0"/>
                    <a:gd fmla="*/ 3 h 4" name="T1"/>
                    <a:gd fmla="*/ 5 w 12" name="T2"/>
                    <a:gd fmla="*/ 1 h 4" name="T3"/>
                    <a:gd fmla="*/ 12 w 12" name="T4"/>
                    <a:gd fmla="*/ 0 h 4" name="T5"/>
                    <a:gd fmla="*/ 6 w 12" name="T6"/>
                    <a:gd fmla="*/ 2 h 4" name="T7"/>
                    <a:gd fmla="*/ 1 w 12" name="T8"/>
                    <a:gd fmla="*/ 4 h 4" name="T9"/>
                    <a:gd fmla="*/ 0 w 12" name="T10"/>
                    <a:gd fmla="*/ 3 h 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" w="12">
                      <a:moveTo>
                        <a:pt x="0" y="3"/>
                      </a:moveTo>
                      <a:cubicBezTo>
                        <a:pt x="0" y="3"/>
                        <a:pt x="2" y="2"/>
                        <a:pt x="5" y="1"/>
                      </a:cubicBezTo>
                      <a:cubicBezTo>
                        <a:pt x="8" y="0"/>
                        <a:pt x="12" y="0"/>
                        <a:pt x="12" y="0"/>
                      </a:cubicBezTo>
                      <a:cubicBezTo>
                        <a:pt x="12" y="1"/>
                        <a:pt x="8" y="1"/>
                        <a:pt x="6" y="2"/>
                      </a:cubicBezTo>
                      <a:cubicBezTo>
                        <a:pt x="3" y="3"/>
                        <a:pt x="1" y="4"/>
                        <a:pt x="1" y="4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9" name="Freeform 2271"/>
                <p:cNvSpPr>
                  <a:spLocks noEditPoints="1"/>
                </p:cNvSpPr>
                <p:nvPr/>
              </p:nvSpPr>
              <p:spPr bwMode="auto">
                <a:xfrm>
                  <a:off x="3072" y="4307"/>
                  <a:ext cx="29" cy="9"/>
                </a:xfrm>
                <a:custGeom>
                  <a:gdLst>
                    <a:gd fmla="*/ 1 w 12" name="T0"/>
                    <a:gd fmla="*/ 4 h 4" name="T1"/>
                    <a:gd fmla="*/ 0 w 12" name="T2"/>
                    <a:gd fmla="*/ 3 h 4" name="T3"/>
                    <a:gd fmla="*/ 5 w 12" name="T4"/>
                    <a:gd fmla="*/ 1 h 4" name="T5"/>
                    <a:gd fmla="*/ 10 w 12" name="T6"/>
                    <a:gd fmla="*/ 0 h 4" name="T7"/>
                    <a:gd fmla="*/ 12 w 12" name="T8"/>
                    <a:gd fmla="*/ 0 h 4" name="T9"/>
                    <a:gd fmla="*/ 11 w 12" name="T10"/>
                    <a:gd fmla="*/ 1 h 4" name="T11"/>
                    <a:gd fmla="*/ 6 w 12" name="T12"/>
                    <a:gd fmla="*/ 2 h 4" name="T13"/>
                    <a:gd fmla="*/ 1 w 12" name="T14"/>
                    <a:gd fmla="*/ 4 h 4" name="T15"/>
                    <a:gd fmla="*/ 1 w 12" name="T16"/>
                    <a:gd fmla="*/ 4 h 4" name="T17"/>
                    <a:gd fmla="*/ 10 w 12" name="T18"/>
                    <a:gd fmla="*/ 0 h 4" name="T19"/>
                    <a:gd fmla="*/ 5 w 12" name="T20"/>
                    <a:gd fmla="*/ 1 h 4" name="T21"/>
                    <a:gd fmla="*/ 0 w 12" name="T22"/>
                    <a:gd fmla="*/ 3 h 4" name="T23"/>
                    <a:gd fmla="*/ 1 w 12" name="T24"/>
                    <a:gd fmla="*/ 4 h 4" name="T25"/>
                    <a:gd fmla="*/ 6 w 12" name="T26"/>
                    <a:gd fmla="*/ 2 h 4" name="T27"/>
                    <a:gd fmla="*/ 11 w 12" name="T28"/>
                    <a:gd fmla="*/ 1 h 4" name="T29"/>
                    <a:gd fmla="*/ 12 w 12" name="T30"/>
                    <a:gd fmla="*/ 0 h 4" name="T31"/>
                    <a:gd fmla="*/ 10 w 12" name="T32"/>
                    <a:gd fmla="*/ 0 h 4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4" w="12">
                      <a:moveTo>
                        <a:pt x="1" y="4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2" y="2"/>
                        <a:pt x="5" y="1"/>
                      </a:cubicBezTo>
                      <a:cubicBezTo>
                        <a:pt x="7" y="0"/>
                        <a:pt x="10" y="0"/>
                        <a:pt x="10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0"/>
                        <a:pt x="11" y="1"/>
                        <a:pt x="11" y="1"/>
                      </a:cubicBezTo>
                      <a:cubicBezTo>
                        <a:pt x="9" y="1"/>
                        <a:pt x="7" y="1"/>
                        <a:pt x="6" y="2"/>
                      </a:cubicBezTo>
                      <a:cubicBezTo>
                        <a:pt x="4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  <a:moveTo>
                        <a:pt x="10" y="0"/>
                      </a:moveTo>
                      <a:cubicBezTo>
                        <a:pt x="10" y="0"/>
                        <a:pt x="7" y="0"/>
                        <a:pt x="5" y="1"/>
                      </a:cubicBezTo>
                      <a:cubicBezTo>
                        <a:pt x="2" y="2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4" y="3"/>
                        <a:pt x="6" y="2"/>
                      </a:cubicBezTo>
                      <a:cubicBezTo>
                        <a:pt x="7" y="1"/>
                        <a:pt x="9" y="1"/>
                        <a:pt x="11" y="1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0" name="Freeform 2272"/>
                <p:cNvSpPr/>
                <p:nvPr/>
              </p:nvSpPr>
              <p:spPr bwMode="auto">
                <a:xfrm>
                  <a:off x="3072" y="4314"/>
                  <a:ext cx="31" cy="7"/>
                </a:xfrm>
                <a:custGeom>
                  <a:gdLst>
                    <a:gd fmla="*/ 0 w 13" name="T0"/>
                    <a:gd fmla="*/ 3 h 3" name="T1"/>
                    <a:gd fmla="*/ 5 w 13" name="T2"/>
                    <a:gd fmla="*/ 1 h 3" name="T3"/>
                    <a:gd fmla="*/ 13 w 13" name="T4"/>
                    <a:gd fmla="*/ 1 h 3" name="T5"/>
                    <a:gd fmla="*/ 6 w 13" name="T6"/>
                    <a:gd fmla="*/ 2 h 3" name="T7"/>
                    <a:gd fmla="*/ 1 w 13" name="T8"/>
                    <a:gd fmla="*/ 3 h 3" name="T9"/>
                    <a:gd fmla="*/ 0 w 13" name="T10"/>
                    <a:gd fmla="*/ 3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3">
                      <a:moveTo>
                        <a:pt x="0" y="3"/>
                      </a:moveTo>
                      <a:cubicBezTo>
                        <a:pt x="0" y="3"/>
                        <a:pt x="2" y="2"/>
                        <a:pt x="5" y="1"/>
                      </a:cubicBezTo>
                      <a:cubicBezTo>
                        <a:pt x="8" y="0"/>
                        <a:pt x="13" y="1"/>
                        <a:pt x="13" y="1"/>
                      </a:cubicBezTo>
                      <a:cubicBezTo>
                        <a:pt x="12" y="1"/>
                        <a:pt x="9" y="1"/>
                        <a:pt x="6" y="2"/>
                      </a:cubicBezTo>
                      <a:cubicBezTo>
                        <a:pt x="4" y="2"/>
                        <a:pt x="1" y="3"/>
                        <a:pt x="1" y="3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1" name="Freeform 2273"/>
                <p:cNvSpPr>
                  <a:spLocks noEditPoints="1"/>
                </p:cNvSpPr>
                <p:nvPr/>
              </p:nvSpPr>
              <p:spPr bwMode="auto">
                <a:xfrm>
                  <a:off x="3072" y="4314"/>
                  <a:ext cx="31" cy="7"/>
                </a:xfrm>
                <a:custGeom>
                  <a:gdLst>
                    <a:gd fmla="*/ 1 w 13" name="T0"/>
                    <a:gd fmla="*/ 3 h 3" name="T1"/>
                    <a:gd fmla="*/ 0 w 13" name="T2"/>
                    <a:gd fmla="*/ 3 h 3" name="T3"/>
                    <a:gd fmla="*/ 5 w 13" name="T4"/>
                    <a:gd fmla="*/ 1 h 3" name="T5"/>
                    <a:gd fmla="*/ 9 w 13" name="T6"/>
                    <a:gd fmla="*/ 0 h 3" name="T7"/>
                    <a:gd fmla="*/ 13 w 13" name="T8"/>
                    <a:gd fmla="*/ 1 h 3" name="T9"/>
                    <a:gd fmla="*/ 10 w 13" name="T10"/>
                    <a:gd fmla="*/ 1 h 3" name="T11"/>
                    <a:gd fmla="*/ 6 w 13" name="T12"/>
                    <a:gd fmla="*/ 2 h 3" name="T13"/>
                    <a:gd fmla="*/ 1 w 13" name="T14"/>
                    <a:gd fmla="*/ 3 h 3" name="T15"/>
                    <a:gd fmla="*/ 1 w 13" name="T16"/>
                    <a:gd fmla="*/ 3 h 3" name="T17"/>
                    <a:gd fmla="*/ 9 w 13" name="T18"/>
                    <a:gd fmla="*/ 1 h 3" name="T19"/>
                    <a:gd fmla="*/ 5 w 13" name="T20"/>
                    <a:gd fmla="*/ 1 h 3" name="T21"/>
                    <a:gd fmla="*/ 0 w 13" name="T22"/>
                    <a:gd fmla="*/ 3 h 3" name="T23"/>
                    <a:gd fmla="*/ 1 w 13" name="T24"/>
                    <a:gd fmla="*/ 3 h 3" name="T25"/>
                    <a:gd fmla="*/ 6 w 13" name="T26"/>
                    <a:gd fmla="*/ 2 h 3" name="T27"/>
                    <a:gd fmla="*/ 10 w 13" name="T28"/>
                    <a:gd fmla="*/ 1 h 3" name="T29"/>
                    <a:gd fmla="*/ 12 w 13" name="T30"/>
                    <a:gd fmla="*/ 1 h 3" name="T31"/>
                    <a:gd fmla="*/ 9 w 13" name="T32"/>
                    <a:gd fmla="*/ 1 h 3" name="T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b="b" l="0" r="r" t="0"/>
                  <a:pathLst>
                    <a:path h="3" w="13">
                      <a:moveTo>
                        <a:pt x="1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2" y="2"/>
                        <a:pt x="5" y="1"/>
                      </a:cubicBezTo>
                      <a:cubicBezTo>
                        <a:pt x="6" y="1"/>
                        <a:pt x="8" y="0"/>
                        <a:pt x="9" y="0"/>
                      </a:cubicBezTo>
                      <a:cubicBezTo>
                        <a:pt x="11" y="0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0" y="1"/>
                      </a:cubicBezTo>
                      <a:cubicBezTo>
                        <a:pt x="9" y="1"/>
                        <a:pt x="8" y="1"/>
                        <a:pt x="6" y="2"/>
                      </a:cubicBezTo>
                      <a:cubicBezTo>
                        <a:pt x="4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  <a:moveTo>
                        <a:pt x="9" y="1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2" y="2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4" y="2"/>
                        <a:pt x="6" y="2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1"/>
                        <a:pt x="11" y="1"/>
                        <a:pt x="9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2" name="Freeform 2274"/>
                <p:cNvSpPr/>
                <p:nvPr/>
              </p:nvSpPr>
              <p:spPr bwMode="auto">
                <a:xfrm>
                  <a:off x="3072" y="4321"/>
                  <a:ext cx="29" cy="7"/>
                </a:xfrm>
                <a:custGeom>
                  <a:gdLst>
                    <a:gd fmla="*/ 0 w 12" name="T0"/>
                    <a:gd fmla="*/ 2 h 3" name="T1"/>
                    <a:gd fmla="*/ 6 w 12" name="T2"/>
                    <a:gd fmla="*/ 0 h 3" name="T3"/>
                    <a:gd fmla="*/ 12 w 12" name="T4"/>
                    <a:gd fmla="*/ 2 h 3" name="T5"/>
                    <a:gd fmla="*/ 6 w 12" name="T6"/>
                    <a:gd fmla="*/ 1 h 3" name="T7"/>
                    <a:gd fmla="*/ 1 w 12" name="T8"/>
                    <a:gd fmla="*/ 3 h 3" name="T9"/>
                    <a:gd fmla="*/ 0 w 12" name="T10"/>
                    <a:gd fmla="*/ 2 h 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3" w="12">
                      <a:moveTo>
                        <a:pt x="0" y="2"/>
                      </a:moveTo>
                      <a:cubicBezTo>
                        <a:pt x="0" y="2"/>
                        <a:pt x="2" y="1"/>
                        <a:pt x="6" y="0"/>
                      </a:cubicBezTo>
                      <a:cubicBezTo>
                        <a:pt x="9" y="0"/>
                        <a:pt x="12" y="2"/>
                        <a:pt x="12" y="2"/>
                      </a:cubicBezTo>
                      <a:cubicBezTo>
                        <a:pt x="11" y="3"/>
                        <a:pt x="8" y="1"/>
                        <a:pt x="6" y="1"/>
                      </a:cubicBezTo>
                      <a:cubicBezTo>
                        <a:pt x="3" y="1"/>
                        <a:pt x="1" y="3"/>
                        <a:pt x="1" y="3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3" name="Freeform 2275"/>
                <p:cNvSpPr>
                  <a:spLocks noEditPoints="1"/>
                </p:cNvSpPr>
                <p:nvPr/>
              </p:nvSpPr>
              <p:spPr bwMode="auto">
                <a:xfrm>
                  <a:off x="3072" y="4321"/>
                  <a:ext cx="29" cy="7"/>
                </a:xfrm>
                <a:custGeom>
                  <a:gdLst>
                    <a:gd fmla="*/ 1 w 12" name="T0"/>
                    <a:gd fmla="*/ 3 h 3" name="T1"/>
                    <a:gd fmla="*/ 0 w 12" name="T2"/>
                    <a:gd fmla="*/ 2 h 3" name="T3"/>
                    <a:gd fmla="*/ 6 w 12" name="T4"/>
                    <a:gd fmla="*/ 0 h 3" name="T5"/>
                    <a:gd fmla="*/ 12 w 12" name="T6"/>
                    <a:gd fmla="*/ 2 h 3" name="T7"/>
                    <a:gd fmla="*/ 10 w 12" name="T8"/>
                    <a:gd fmla="*/ 2 h 3" name="T9"/>
                    <a:gd fmla="*/ 6 w 12" name="T10"/>
                    <a:gd fmla="*/ 1 h 3" name="T11"/>
                    <a:gd fmla="*/ 1 w 12" name="T12"/>
                    <a:gd fmla="*/ 3 h 3" name="T13"/>
                    <a:gd fmla="*/ 1 w 12" name="T14"/>
                    <a:gd fmla="*/ 3 h 3" name="T15"/>
                    <a:gd fmla="*/ 6 w 12" name="T16"/>
                    <a:gd fmla="*/ 0 h 3" name="T17"/>
                    <a:gd fmla="*/ 6 w 12" name="T18"/>
                    <a:gd fmla="*/ 0 h 3" name="T19"/>
                    <a:gd fmla="*/ 1 w 12" name="T20"/>
                    <a:gd fmla="*/ 2 h 3" name="T21"/>
                    <a:gd fmla="*/ 1 w 12" name="T22"/>
                    <a:gd fmla="*/ 3 h 3" name="T23"/>
                    <a:gd fmla="*/ 6 w 12" name="T24"/>
                    <a:gd fmla="*/ 1 h 3" name="T25"/>
                    <a:gd fmla="*/ 10 w 12" name="T26"/>
                    <a:gd fmla="*/ 2 h 3" name="T27"/>
                    <a:gd fmla="*/ 12 w 12" name="T28"/>
                    <a:gd fmla="*/ 2 h 3" name="T29"/>
                    <a:gd fmla="*/ 6 w 12" name="T30"/>
                    <a:gd fmla="*/ 0 h 3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3" w="12">
                      <a:moveTo>
                        <a:pt x="1" y="3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6" y="0"/>
                      </a:cubicBezTo>
                      <a:cubicBezTo>
                        <a:pt x="9" y="0"/>
                        <a:pt x="12" y="2"/>
                        <a:pt x="12" y="2"/>
                      </a:cubicBezTo>
                      <a:cubicBezTo>
                        <a:pt x="11" y="3"/>
                        <a:pt x="11" y="2"/>
                        <a:pt x="10" y="2"/>
                      </a:cubicBezTo>
                      <a:cubicBezTo>
                        <a:pt x="9" y="2"/>
                        <a:pt x="7" y="1"/>
                        <a:pt x="6" y="1"/>
                      </a:cubicBezTo>
                      <a:cubicBezTo>
                        <a:pt x="3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3" y="1"/>
                        <a:pt x="6" y="1"/>
                      </a:cubicBezTo>
                      <a:cubicBezTo>
                        <a:pt x="7" y="1"/>
                        <a:pt x="9" y="2"/>
                        <a:pt x="10" y="2"/>
                      </a:cubicBezTo>
                      <a:cubicBezTo>
                        <a:pt x="11" y="2"/>
                        <a:pt x="11" y="2"/>
                        <a:pt x="12" y="2"/>
                      </a:cubicBezTo>
                      <a:cubicBezTo>
                        <a:pt x="12" y="2"/>
                        <a:pt x="10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4" name="Freeform 2276"/>
                <p:cNvSpPr/>
                <p:nvPr/>
              </p:nvSpPr>
              <p:spPr bwMode="auto">
                <a:xfrm>
                  <a:off x="3070" y="4331"/>
                  <a:ext cx="9" cy="7"/>
                </a:xfrm>
                <a:custGeom>
                  <a:gdLst>
                    <a:gd fmla="*/ 0 w 4" name="T0"/>
                    <a:gd fmla="*/ 3 h 3" name="T1"/>
                    <a:gd fmla="*/ 3 w 4" name="T2"/>
                    <a:gd fmla="*/ 2 h 3" name="T3"/>
                    <a:gd fmla="*/ 3 w 4" name="T4"/>
                    <a:gd fmla="*/ 0 h 3" name="T5"/>
                    <a:gd fmla="*/ 0 w 4" name="T6"/>
                    <a:gd fmla="*/ 0 h 3" name="T7"/>
                    <a:gd fmla="*/ 0 w 4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3" y="0"/>
                      </a:cubicBezTo>
                      <a:cubicBezTo>
                        <a:pt x="3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5" name="Freeform 2277"/>
                <p:cNvSpPr>
                  <a:spLocks noEditPoints="1"/>
                </p:cNvSpPr>
                <p:nvPr/>
              </p:nvSpPr>
              <p:spPr bwMode="auto">
                <a:xfrm>
                  <a:off x="3070" y="4331"/>
                  <a:ext cx="9" cy="7"/>
                </a:xfrm>
                <a:custGeom>
                  <a:gdLst>
                    <a:gd fmla="*/ 0 w 4" name="T0"/>
                    <a:gd fmla="*/ 3 h 3" name="T1"/>
                    <a:gd fmla="*/ 0 w 4" name="T2"/>
                    <a:gd fmla="*/ 0 h 3" name="T3"/>
                    <a:gd fmla="*/ 2 w 4" name="T4"/>
                    <a:gd fmla="*/ 0 h 3" name="T5"/>
                    <a:gd fmla="*/ 3 w 4" name="T6"/>
                    <a:gd fmla="*/ 0 h 3" name="T7"/>
                    <a:gd fmla="*/ 3 w 4" name="T8"/>
                    <a:gd fmla="*/ 2 h 3" name="T9"/>
                    <a:gd fmla="*/ 0 w 4" name="T10"/>
                    <a:gd fmla="*/ 3 h 3" name="T11"/>
                    <a:gd fmla="*/ 0 w 4" name="T12"/>
                    <a:gd fmla="*/ 3 h 3" name="T13"/>
                    <a:gd fmla="*/ 2 w 4" name="T14"/>
                    <a:gd fmla="*/ 0 h 3" name="T15"/>
                    <a:gd fmla="*/ 0 w 4" name="T16"/>
                    <a:gd fmla="*/ 0 h 3" name="T17"/>
                    <a:gd fmla="*/ 0 w 4" name="T18"/>
                    <a:gd fmla="*/ 3 h 3" name="T19"/>
                    <a:gd fmla="*/ 3 w 4" name="T20"/>
                    <a:gd fmla="*/ 2 h 3" name="T21"/>
                    <a:gd fmla="*/ 3 w 4" name="T22"/>
                    <a:gd fmla="*/ 0 h 3" name="T23"/>
                    <a:gd fmla="*/ 2 w 4" name="T24"/>
                    <a:gd fmla="*/ 0 h 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2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6" name="Freeform 2278"/>
                <p:cNvSpPr/>
                <p:nvPr/>
              </p:nvSpPr>
              <p:spPr bwMode="auto">
                <a:xfrm>
                  <a:off x="3070" y="4328"/>
                  <a:ext cx="9" cy="8"/>
                </a:xfrm>
                <a:custGeom>
                  <a:gdLst>
                    <a:gd fmla="*/ 0 w 4" name="T0"/>
                    <a:gd fmla="*/ 3 h 3" name="T1"/>
                    <a:gd fmla="*/ 3 w 4" name="T2"/>
                    <a:gd fmla="*/ 2 h 3" name="T3"/>
                    <a:gd fmla="*/ 4 w 4" name="T4"/>
                    <a:gd fmla="*/ 0 h 3" name="T5"/>
                    <a:gd fmla="*/ 0 w 4" name="T6"/>
                    <a:gd fmla="*/ 0 h 3" name="T7"/>
                    <a:gd fmla="*/ 0 w 4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4" y="0"/>
                        <a:pt x="4" y="0"/>
                      </a:cubicBezTo>
                      <a:cubicBezTo>
                        <a:pt x="3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7" name="Freeform 2279"/>
                <p:cNvSpPr>
                  <a:spLocks noEditPoints="1"/>
                </p:cNvSpPr>
                <p:nvPr/>
              </p:nvSpPr>
              <p:spPr bwMode="auto">
                <a:xfrm>
                  <a:off x="3070" y="4328"/>
                  <a:ext cx="9" cy="8"/>
                </a:xfrm>
                <a:custGeom>
                  <a:gdLst>
                    <a:gd fmla="*/ 0 w 4" name="T0"/>
                    <a:gd fmla="*/ 3 h 3" name="T1"/>
                    <a:gd fmla="*/ 0 w 4" name="T2"/>
                    <a:gd fmla="*/ 0 h 3" name="T3"/>
                    <a:gd fmla="*/ 4 w 4" name="T4"/>
                    <a:gd fmla="*/ 0 h 3" name="T5"/>
                    <a:gd fmla="*/ 3 w 4" name="T6"/>
                    <a:gd fmla="*/ 2 h 3" name="T7"/>
                    <a:gd fmla="*/ 0 w 4" name="T8"/>
                    <a:gd fmla="*/ 3 h 3" name="T9"/>
                    <a:gd fmla="*/ 0 w 4" name="T10"/>
                    <a:gd fmla="*/ 3 h 3" name="T11"/>
                    <a:gd fmla="*/ 0 w 4" name="T12"/>
                    <a:gd fmla="*/ 0 h 3" name="T13"/>
                    <a:gd fmla="*/ 0 w 4" name="T14"/>
                    <a:gd fmla="*/ 3 h 3" name="T15"/>
                    <a:gd fmla="*/ 3 w 4" name="T16"/>
                    <a:gd fmla="*/ 2 h 3" name="T17"/>
                    <a:gd fmla="*/ 4 w 4" name="T18"/>
                    <a:gd fmla="*/ 0 h 3" name="T19"/>
                    <a:gd fmla="*/ 0 w 4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" y="0"/>
                        <a:pt x="4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2"/>
                        <a:pt x="3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8" name="Freeform 2280"/>
                <p:cNvSpPr/>
                <p:nvPr/>
              </p:nvSpPr>
              <p:spPr bwMode="auto">
                <a:xfrm>
                  <a:off x="3070" y="4324"/>
                  <a:ext cx="9" cy="7"/>
                </a:xfrm>
                <a:custGeom>
                  <a:gdLst>
                    <a:gd fmla="*/ 0 w 4" name="T0"/>
                    <a:gd fmla="*/ 3 h 3" name="T1"/>
                    <a:gd fmla="*/ 4 w 4" name="T2"/>
                    <a:gd fmla="*/ 2 h 3" name="T3"/>
                    <a:gd fmla="*/ 4 w 4" name="T4"/>
                    <a:gd fmla="*/ 0 h 3" name="T5"/>
                    <a:gd fmla="*/ 0 w 4" name="T6"/>
                    <a:gd fmla="*/ 0 h 3" name="T7"/>
                    <a:gd fmla="*/ 0 w 4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4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9" name="Freeform 2281"/>
                <p:cNvSpPr>
                  <a:spLocks noEditPoints="1"/>
                </p:cNvSpPr>
                <p:nvPr/>
              </p:nvSpPr>
              <p:spPr bwMode="auto">
                <a:xfrm>
                  <a:off x="3070" y="4324"/>
                  <a:ext cx="9" cy="7"/>
                </a:xfrm>
                <a:custGeom>
                  <a:gdLst>
                    <a:gd fmla="*/ 0 w 4" name="T0"/>
                    <a:gd fmla="*/ 3 h 3" name="T1"/>
                    <a:gd fmla="*/ 0 w 4" name="T2"/>
                    <a:gd fmla="*/ 0 h 3" name="T3"/>
                    <a:gd fmla="*/ 4 w 4" name="T4"/>
                    <a:gd fmla="*/ 0 h 3" name="T5"/>
                    <a:gd fmla="*/ 4 w 4" name="T6"/>
                    <a:gd fmla="*/ 2 h 3" name="T7"/>
                    <a:gd fmla="*/ 0 w 4" name="T8"/>
                    <a:gd fmla="*/ 3 h 3" name="T9"/>
                    <a:gd fmla="*/ 0 w 4" name="T10"/>
                    <a:gd fmla="*/ 3 h 3" name="T11"/>
                    <a:gd fmla="*/ 0 w 4" name="T12"/>
                    <a:gd fmla="*/ 0 h 3" name="T13"/>
                    <a:gd fmla="*/ 0 w 4" name="T14"/>
                    <a:gd fmla="*/ 3 h 3" name="T15"/>
                    <a:gd fmla="*/ 4 w 4" name="T16"/>
                    <a:gd fmla="*/ 2 h 3" name="T17"/>
                    <a:gd fmla="*/ 4 w 4" name="T18"/>
                    <a:gd fmla="*/ 0 h 3" name="T19"/>
                    <a:gd fmla="*/ 0 w 4" name="T20"/>
                    <a:gd fmla="*/ 0 h 3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" y="0"/>
                        <a:pt x="4" y="0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3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4" y="0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0" name="Freeform 2282"/>
                <p:cNvSpPr/>
                <p:nvPr/>
              </p:nvSpPr>
              <p:spPr bwMode="auto">
                <a:xfrm>
                  <a:off x="3070" y="4319"/>
                  <a:ext cx="9" cy="7"/>
                </a:xfrm>
                <a:custGeom>
                  <a:gdLst>
                    <a:gd fmla="*/ 0 w 4" name="T0"/>
                    <a:gd fmla="*/ 3 h 3" name="T1"/>
                    <a:gd fmla="*/ 4 w 4" name="T2"/>
                    <a:gd fmla="*/ 2 h 3" name="T3"/>
                    <a:gd fmla="*/ 4 w 4" name="T4"/>
                    <a:gd fmla="*/ 1 h 3" name="T5"/>
                    <a:gd fmla="*/ 0 w 4" name="T6"/>
                    <a:gd fmla="*/ 0 h 3" name="T7"/>
                    <a:gd fmla="*/ 0 w 4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1" name="Freeform 2283"/>
                <p:cNvSpPr>
                  <a:spLocks noEditPoints="1"/>
                </p:cNvSpPr>
                <p:nvPr/>
              </p:nvSpPr>
              <p:spPr bwMode="auto">
                <a:xfrm>
                  <a:off x="3070" y="4319"/>
                  <a:ext cx="9" cy="7"/>
                </a:xfrm>
                <a:custGeom>
                  <a:gdLst>
                    <a:gd fmla="*/ 0 w 4" name="T0"/>
                    <a:gd fmla="*/ 3 h 3" name="T1"/>
                    <a:gd fmla="*/ 0 w 4" name="T2"/>
                    <a:gd fmla="*/ 0 h 3" name="T3"/>
                    <a:gd fmla="*/ 4 w 4" name="T4"/>
                    <a:gd fmla="*/ 1 h 3" name="T5"/>
                    <a:gd fmla="*/ 4 w 4" name="T6"/>
                    <a:gd fmla="*/ 2 h 3" name="T7"/>
                    <a:gd fmla="*/ 0 w 4" name="T8"/>
                    <a:gd fmla="*/ 3 h 3" name="T9"/>
                    <a:gd fmla="*/ 0 w 4" name="T10"/>
                    <a:gd fmla="*/ 3 h 3" name="T11"/>
                    <a:gd fmla="*/ 0 w 4" name="T12"/>
                    <a:gd fmla="*/ 0 h 3" name="T13"/>
                    <a:gd fmla="*/ 0 w 4" name="T14"/>
                    <a:gd fmla="*/ 3 h 3" name="T15"/>
                    <a:gd fmla="*/ 4 w 4" name="T16"/>
                    <a:gd fmla="*/ 2 h 3" name="T17"/>
                    <a:gd fmla="*/ 4 w 4" name="T18"/>
                    <a:gd fmla="*/ 2 h 3" name="T19"/>
                    <a:gd fmla="*/ 4 w 4" name="T20"/>
                    <a:gd fmla="*/ 1 h 3" name="T21"/>
                    <a:gd fmla="*/ 0 w 4" name="T22"/>
                    <a:gd fmla="*/ 0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4" y="0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3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2" name="Freeform 2284"/>
                <p:cNvSpPr/>
                <p:nvPr/>
              </p:nvSpPr>
              <p:spPr bwMode="auto">
                <a:xfrm>
                  <a:off x="3072" y="4292"/>
                  <a:ext cx="7" cy="17"/>
                </a:xfrm>
                <a:custGeom>
                  <a:gdLst>
                    <a:gd fmla="*/ 0 w 3" name="T0"/>
                    <a:gd fmla="*/ 7 h 7" name="T1"/>
                    <a:gd fmla="*/ 2 w 3" name="T2"/>
                    <a:gd fmla="*/ 3 h 7" name="T3"/>
                    <a:gd fmla="*/ 1 w 3" name="T4"/>
                    <a:gd fmla="*/ 0 h 7" name="T5"/>
                    <a:gd fmla="*/ 3 w 3" name="T6"/>
                    <a:gd fmla="*/ 3 h 7" name="T7"/>
                    <a:gd fmla="*/ 1 w 3" name="T8"/>
                    <a:gd fmla="*/ 7 h 7" name="T9"/>
                    <a:gd fmla="*/ 0 w 3" name="T10"/>
                    <a:gd fmla="*/ 7 h 7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7" w="3">
                      <a:moveTo>
                        <a:pt x="0" y="7"/>
                      </a:moveTo>
                      <a:cubicBezTo>
                        <a:pt x="0" y="7"/>
                        <a:pt x="2" y="5"/>
                        <a:pt x="2" y="3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3" y="2"/>
                        <a:pt x="3" y="3"/>
                      </a:cubicBezTo>
                      <a:cubicBezTo>
                        <a:pt x="3" y="5"/>
                        <a:pt x="1" y="7"/>
                        <a:pt x="1" y="7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3" name="Freeform 2285"/>
                <p:cNvSpPr>
                  <a:spLocks noEditPoints="1"/>
                </p:cNvSpPr>
                <p:nvPr/>
              </p:nvSpPr>
              <p:spPr bwMode="auto">
                <a:xfrm>
                  <a:off x="3072" y="4292"/>
                  <a:ext cx="7" cy="17"/>
                </a:xfrm>
                <a:custGeom>
                  <a:gdLst>
                    <a:gd fmla="*/ 1 w 3" name="T0"/>
                    <a:gd fmla="*/ 7 h 7" name="T1"/>
                    <a:gd fmla="*/ 0 w 3" name="T2"/>
                    <a:gd fmla="*/ 7 h 7" name="T3"/>
                    <a:gd fmla="*/ 2 w 3" name="T4"/>
                    <a:gd fmla="*/ 3 h 7" name="T5"/>
                    <a:gd fmla="*/ 1 w 3" name="T6"/>
                    <a:gd fmla="*/ 1 h 7" name="T7"/>
                    <a:gd fmla="*/ 1 w 3" name="T8"/>
                    <a:gd fmla="*/ 0 h 7" name="T9"/>
                    <a:gd fmla="*/ 3 w 3" name="T10"/>
                    <a:gd fmla="*/ 3 h 7" name="T11"/>
                    <a:gd fmla="*/ 1 w 3" name="T12"/>
                    <a:gd fmla="*/ 7 h 7" name="T13"/>
                    <a:gd fmla="*/ 1 w 3" name="T14"/>
                    <a:gd fmla="*/ 7 h 7" name="T15"/>
                    <a:gd fmla="*/ 1 w 3" name="T16"/>
                    <a:gd fmla="*/ 0 h 7" name="T17"/>
                    <a:gd fmla="*/ 1 w 3" name="T18"/>
                    <a:gd fmla="*/ 1 h 7" name="T19"/>
                    <a:gd fmla="*/ 2 w 3" name="T20"/>
                    <a:gd fmla="*/ 3 h 7" name="T21"/>
                    <a:gd fmla="*/ 0 w 3" name="T22"/>
                    <a:gd fmla="*/ 7 h 7" name="T23"/>
                    <a:gd fmla="*/ 0 w 3" name="T24"/>
                    <a:gd fmla="*/ 7 h 7" name="T25"/>
                    <a:gd fmla="*/ 3 w 3" name="T26"/>
                    <a:gd fmla="*/ 3 h 7" name="T27"/>
                    <a:gd fmla="*/ 1 w 3" name="T28"/>
                    <a:gd fmla="*/ 0 h 7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7" w="3">
                      <a:moveTo>
                        <a:pt x="1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2" y="5"/>
                        <a:pt x="2" y="3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3" y="2"/>
                        <a:pt x="3" y="3"/>
                      </a:cubicBezTo>
                      <a:cubicBezTo>
                        <a:pt x="3" y="5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5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3" y="5"/>
                        <a:pt x="3" y="3"/>
                      </a:cubicBezTo>
                      <a:cubicBezTo>
                        <a:pt x="3" y="2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4" name="Freeform 2286"/>
                <p:cNvSpPr/>
                <p:nvPr/>
              </p:nvSpPr>
              <p:spPr bwMode="auto">
                <a:xfrm>
                  <a:off x="3070" y="4290"/>
                  <a:ext cx="5" cy="19"/>
                </a:xfrm>
                <a:custGeom>
                  <a:gdLst>
                    <a:gd fmla="*/ 1 w 2" name="T0"/>
                    <a:gd fmla="*/ 8 h 8" name="T1"/>
                    <a:gd fmla="*/ 0 w 2" name="T2"/>
                    <a:gd fmla="*/ 4 h 8" name="T3"/>
                    <a:gd fmla="*/ 2 w 2" name="T4"/>
                    <a:gd fmla="*/ 0 h 8" name="T5"/>
                    <a:gd fmla="*/ 1 w 2" name="T6"/>
                    <a:gd fmla="*/ 4 h 8" name="T7"/>
                    <a:gd fmla="*/ 2 w 2" name="T8"/>
                    <a:gd fmla="*/ 8 h 8" name="T9"/>
                    <a:gd fmla="*/ 1 w 2" name="T10"/>
                    <a:gd fmla="*/ 8 h 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8" w="2">
                      <a:moveTo>
                        <a:pt x="1" y="8"/>
                      </a:moveTo>
                      <a:cubicBezTo>
                        <a:pt x="1" y="8"/>
                        <a:pt x="0" y="7"/>
                        <a:pt x="0" y="4"/>
                      </a:cubicBezTo>
                      <a:cubicBezTo>
                        <a:pt x="0" y="2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1" y="4"/>
                      </a:cubicBezTo>
                      <a:cubicBezTo>
                        <a:pt x="1" y="6"/>
                        <a:pt x="2" y="8"/>
                        <a:pt x="2" y="8"/>
                      </a:cubicBezTo>
                      <a:lnTo>
                        <a:pt x="1" y="8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5" name="Freeform 2287"/>
                <p:cNvSpPr>
                  <a:spLocks noEditPoints="1"/>
                </p:cNvSpPr>
                <p:nvPr/>
              </p:nvSpPr>
              <p:spPr bwMode="auto">
                <a:xfrm>
                  <a:off x="3070" y="4290"/>
                  <a:ext cx="5" cy="19"/>
                </a:xfrm>
                <a:custGeom>
                  <a:gdLst>
                    <a:gd fmla="*/ 2 w 2" name="T0"/>
                    <a:gd fmla="*/ 8 h 8" name="T1"/>
                    <a:gd fmla="*/ 1 w 2" name="T2"/>
                    <a:gd fmla="*/ 8 h 8" name="T3"/>
                    <a:gd fmla="*/ 0 w 2" name="T4"/>
                    <a:gd fmla="*/ 4 h 8" name="T5"/>
                    <a:gd fmla="*/ 2 w 2" name="T6"/>
                    <a:gd fmla="*/ 0 h 8" name="T7"/>
                    <a:gd fmla="*/ 2 w 2" name="T8"/>
                    <a:gd fmla="*/ 1 h 8" name="T9"/>
                    <a:gd fmla="*/ 1 w 2" name="T10"/>
                    <a:gd fmla="*/ 4 h 8" name="T11"/>
                    <a:gd fmla="*/ 2 w 2" name="T12"/>
                    <a:gd fmla="*/ 8 h 8" name="T13"/>
                    <a:gd fmla="*/ 2 w 2" name="T14"/>
                    <a:gd fmla="*/ 8 h 8" name="T15"/>
                    <a:gd fmla="*/ 2 w 2" name="T16"/>
                    <a:gd fmla="*/ 0 h 8" name="T17"/>
                    <a:gd fmla="*/ 0 w 2" name="T18"/>
                    <a:gd fmla="*/ 4 h 8" name="T19"/>
                    <a:gd fmla="*/ 1 w 2" name="T20"/>
                    <a:gd fmla="*/ 8 h 8" name="T21"/>
                    <a:gd fmla="*/ 1 w 2" name="T22"/>
                    <a:gd fmla="*/ 8 h 8" name="T23"/>
                    <a:gd fmla="*/ 1 w 2" name="T24"/>
                    <a:gd fmla="*/ 4 h 8" name="T25"/>
                    <a:gd fmla="*/ 2 w 2" name="T26"/>
                    <a:gd fmla="*/ 1 h 8" name="T27"/>
                    <a:gd fmla="*/ 2 w 2" name="T28"/>
                    <a:gd fmla="*/ 0 h 8" name="T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b="b" l="0" r="r" t="0"/>
                  <a:pathLst>
                    <a:path h="8" w="2">
                      <a:moveTo>
                        <a:pt x="2" y="8"/>
                      </a:move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4"/>
                      </a:cubicBezTo>
                      <a:cubicBezTo>
                        <a:pt x="0" y="3"/>
                        <a:pt x="1" y="1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1" y="6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lose/>
                      <a:moveTo>
                        <a:pt x="2" y="0"/>
                      </a:moveTo>
                      <a:cubicBezTo>
                        <a:pt x="1" y="1"/>
                        <a:pt x="0" y="3"/>
                        <a:pt x="0" y="4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6"/>
                        <a:pt x="1" y="4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6" name="Freeform 2288"/>
                <p:cNvSpPr/>
                <p:nvPr/>
              </p:nvSpPr>
              <p:spPr bwMode="auto">
                <a:xfrm>
                  <a:off x="3070" y="4316"/>
                  <a:ext cx="9" cy="5"/>
                </a:xfrm>
                <a:custGeom>
                  <a:gdLst>
                    <a:gd fmla="*/ 0 w 4" name="T0"/>
                    <a:gd fmla="*/ 2 h 2" name="T1"/>
                    <a:gd fmla="*/ 4 w 4" name="T2"/>
                    <a:gd fmla="*/ 2 h 2" name="T3"/>
                    <a:gd fmla="*/ 4 w 4" name="T4"/>
                    <a:gd fmla="*/ 0 h 2" name="T5"/>
                    <a:gd fmla="*/ 0 w 4" name="T6"/>
                    <a:gd fmla="*/ 0 h 2" name="T7"/>
                    <a:gd fmla="*/ 0 w 4" name="T8"/>
                    <a:gd fmla="*/ 2 h 2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" w="4">
                      <a:moveTo>
                        <a:pt x="0" y="2"/>
                      </a:move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0"/>
                        <a:pt x="4" y="0"/>
                      </a:cubicBezTo>
                      <a:cubicBezTo>
                        <a:pt x="3" y="0"/>
                        <a:pt x="0" y="0"/>
                        <a:pt x="0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7" name="Freeform 2289"/>
                <p:cNvSpPr>
                  <a:spLocks noEditPoints="1"/>
                </p:cNvSpPr>
                <p:nvPr/>
              </p:nvSpPr>
              <p:spPr bwMode="auto">
                <a:xfrm>
                  <a:off x="3070" y="4316"/>
                  <a:ext cx="9" cy="5"/>
                </a:xfrm>
                <a:custGeom>
                  <a:gdLst>
                    <a:gd fmla="*/ 0 w 4" name="T0"/>
                    <a:gd fmla="*/ 2 h 2" name="T1"/>
                    <a:gd fmla="*/ 0 w 4" name="T2"/>
                    <a:gd fmla="*/ 0 h 2" name="T3"/>
                    <a:gd fmla="*/ 4 w 4" name="T4"/>
                    <a:gd fmla="*/ 0 h 2" name="T5"/>
                    <a:gd fmla="*/ 4 w 4" name="T6"/>
                    <a:gd fmla="*/ 2 h 2" name="T7"/>
                    <a:gd fmla="*/ 0 w 4" name="T8"/>
                    <a:gd fmla="*/ 2 h 2" name="T9"/>
                    <a:gd fmla="*/ 0 w 4" name="T10"/>
                    <a:gd fmla="*/ 2 h 2" name="T11"/>
                    <a:gd fmla="*/ 0 w 4" name="T12"/>
                    <a:gd fmla="*/ 0 h 2" name="T13"/>
                    <a:gd fmla="*/ 0 w 4" name="T14"/>
                    <a:gd fmla="*/ 2 h 2" name="T15"/>
                    <a:gd fmla="*/ 4 w 4" name="T16"/>
                    <a:gd fmla="*/ 2 h 2" name="T17"/>
                    <a:gd fmla="*/ 4 w 4" name="T18"/>
                    <a:gd fmla="*/ 2 h 2" name="T19"/>
                    <a:gd fmla="*/ 4 w 4" name="T20"/>
                    <a:gd fmla="*/ 0 h 2" name="T21"/>
                    <a:gd fmla="*/ 0 w 4" name="T22"/>
                    <a:gd fmla="*/ 0 h 2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" w="4">
                      <a:moveTo>
                        <a:pt x="0" y="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" y="0"/>
                        <a:pt x="4" y="0"/>
                      </a:cubicBezTo>
                      <a:cubicBezTo>
                        <a:pt x="4" y="0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8" name="Freeform 2290"/>
                <p:cNvSpPr/>
                <p:nvPr/>
              </p:nvSpPr>
              <p:spPr bwMode="auto">
                <a:xfrm>
                  <a:off x="3070" y="4312"/>
                  <a:ext cx="9" cy="7"/>
                </a:xfrm>
                <a:custGeom>
                  <a:gdLst>
                    <a:gd fmla="*/ 0 w 4" name="T0"/>
                    <a:gd fmla="*/ 3 h 3" name="T1"/>
                    <a:gd fmla="*/ 4 w 4" name="T2"/>
                    <a:gd fmla="*/ 2 h 3" name="T3"/>
                    <a:gd fmla="*/ 3 w 4" name="T4"/>
                    <a:gd fmla="*/ 0 h 3" name="T5"/>
                    <a:gd fmla="*/ 0 w 4" name="T6"/>
                    <a:gd fmla="*/ 0 h 3" name="T7"/>
                    <a:gd fmla="*/ 0 w 4" name="T8"/>
                    <a:gd fmla="*/ 3 h 3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3" y="0"/>
                      </a:cubicBezTo>
                      <a:cubicBezTo>
                        <a:pt x="3" y="0"/>
                        <a:pt x="0" y="0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AB582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9" name="Freeform 2291"/>
                <p:cNvSpPr>
                  <a:spLocks noEditPoints="1"/>
                </p:cNvSpPr>
                <p:nvPr/>
              </p:nvSpPr>
              <p:spPr bwMode="auto">
                <a:xfrm>
                  <a:off x="3070" y="4312"/>
                  <a:ext cx="9" cy="7"/>
                </a:xfrm>
                <a:custGeom>
                  <a:gdLst>
                    <a:gd fmla="*/ 0 w 4" name="T0"/>
                    <a:gd fmla="*/ 3 h 3" name="T1"/>
                    <a:gd fmla="*/ 0 w 4" name="T2"/>
                    <a:gd fmla="*/ 0 h 3" name="T3"/>
                    <a:gd fmla="*/ 3 w 4" name="T4"/>
                    <a:gd fmla="*/ 0 h 3" name="T5"/>
                    <a:gd fmla="*/ 4 w 4" name="T6"/>
                    <a:gd fmla="*/ 2 h 3" name="T7"/>
                    <a:gd fmla="*/ 0 w 4" name="T8"/>
                    <a:gd fmla="*/ 3 h 3" name="T9"/>
                    <a:gd fmla="*/ 0 w 4" name="T10"/>
                    <a:gd fmla="*/ 3 h 3" name="T11"/>
                    <a:gd fmla="*/ 0 w 4" name="T12"/>
                    <a:gd fmla="*/ 0 h 3" name="T13"/>
                    <a:gd fmla="*/ 0 w 4" name="T14"/>
                    <a:gd fmla="*/ 3 h 3" name="T15"/>
                    <a:gd fmla="*/ 4 w 4" name="T16"/>
                    <a:gd fmla="*/ 2 h 3" name="T17"/>
                    <a:gd fmla="*/ 4 w 4" name="T18"/>
                    <a:gd fmla="*/ 2 h 3" name="T19"/>
                    <a:gd fmla="*/ 3 w 4" name="T20"/>
                    <a:gd fmla="*/ 0 h 3" name="T21"/>
                    <a:gd fmla="*/ 0 w 4" name="T22"/>
                    <a:gd fmla="*/ 0 h 3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3" w="4">
                      <a:moveTo>
                        <a:pt x="0" y="3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3" y="0"/>
                        <a:pt x="3" y="0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3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  <a:moveTo>
                        <a:pt x="0" y="0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1"/>
                        <a:pt x="3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2352" name="Freeform 2293"/>
              <p:cNvSpPr/>
              <p:nvPr/>
            </p:nvSpPr>
            <p:spPr bwMode="auto">
              <a:xfrm>
                <a:off x="3070" y="4300"/>
                <a:ext cx="21" cy="67"/>
              </a:xfrm>
              <a:custGeom>
                <a:gdLst>
                  <a:gd fmla="*/ 9 w 9" name="T0"/>
                  <a:gd fmla="*/ 28 h 28" name="T1"/>
                  <a:gd fmla="*/ 7 w 9" name="T2"/>
                  <a:gd fmla="*/ 21 h 28" name="T3"/>
                  <a:gd fmla="*/ 8 w 9" name="T4"/>
                  <a:gd fmla="*/ 6 h 28" name="T5"/>
                  <a:gd fmla="*/ 3 w 9" name="T6"/>
                  <a:gd fmla="*/ 0 h 28" name="T7"/>
                  <a:gd fmla="*/ 0 w 9" name="T8"/>
                  <a:gd fmla="*/ 4 h 28" name="T9"/>
                  <a:gd fmla="*/ 1 w 9" name="T10"/>
                  <a:gd fmla="*/ 4 h 28" name="T11"/>
                  <a:gd fmla="*/ 3 w 9" name="T12"/>
                  <a:gd fmla="*/ 1 h 28" name="T13"/>
                  <a:gd fmla="*/ 7 w 9" name="T14"/>
                  <a:gd fmla="*/ 6 h 28" name="T15"/>
                  <a:gd fmla="*/ 7 w 9" name="T16"/>
                  <a:gd fmla="*/ 22 h 28" name="T17"/>
                  <a:gd fmla="*/ 9 w 9" name="T18"/>
                  <a:gd fmla="*/ 28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9">
                    <a:moveTo>
                      <a:pt x="9" y="28"/>
                    </a:moveTo>
                    <a:cubicBezTo>
                      <a:pt x="7" y="26"/>
                      <a:pt x="7" y="22"/>
                      <a:pt x="7" y="21"/>
                    </a:cubicBezTo>
                    <a:cubicBezTo>
                      <a:pt x="7" y="19"/>
                      <a:pt x="8" y="10"/>
                      <a:pt x="8" y="6"/>
                    </a:cubicBezTo>
                    <a:cubicBezTo>
                      <a:pt x="8" y="2"/>
                      <a:pt x="6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5" y="1"/>
                      <a:pt x="7" y="3"/>
                      <a:pt x="7" y="6"/>
                    </a:cubicBezTo>
                    <a:cubicBezTo>
                      <a:pt x="7" y="10"/>
                      <a:pt x="6" y="19"/>
                      <a:pt x="7" y="22"/>
                    </a:cubicBezTo>
                    <a:cubicBezTo>
                      <a:pt x="7" y="24"/>
                      <a:pt x="7" y="27"/>
                      <a:pt x="9" y="28"/>
                    </a:cubicBez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3" name="Freeform 2294"/>
              <p:cNvSpPr>
                <a:spLocks noEditPoints="1"/>
              </p:cNvSpPr>
              <p:nvPr/>
            </p:nvSpPr>
            <p:spPr bwMode="auto">
              <a:xfrm>
                <a:off x="3070" y="4300"/>
                <a:ext cx="21" cy="67"/>
              </a:xfrm>
              <a:custGeom>
                <a:gdLst>
                  <a:gd fmla="*/ 8 w 9" name="T0"/>
                  <a:gd fmla="*/ 28 h 28" name="T1"/>
                  <a:gd fmla="*/ 6 w 9" name="T2"/>
                  <a:gd fmla="*/ 22 h 28" name="T3"/>
                  <a:gd fmla="*/ 7 w 9" name="T4"/>
                  <a:gd fmla="*/ 16 h 28" name="T5"/>
                  <a:gd fmla="*/ 7 w 9" name="T6"/>
                  <a:gd fmla="*/ 6 h 28" name="T7"/>
                  <a:gd fmla="*/ 3 w 9" name="T8"/>
                  <a:gd fmla="*/ 1 h 28" name="T9"/>
                  <a:gd fmla="*/ 1 w 9" name="T10"/>
                  <a:gd fmla="*/ 4 h 28" name="T11"/>
                  <a:gd fmla="*/ 0 w 9" name="T12"/>
                  <a:gd fmla="*/ 4 h 28" name="T13"/>
                  <a:gd fmla="*/ 3 w 9" name="T14"/>
                  <a:gd fmla="*/ 0 h 28" name="T15"/>
                  <a:gd fmla="*/ 6 w 9" name="T16"/>
                  <a:gd fmla="*/ 1 h 28" name="T17"/>
                  <a:gd fmla="*/ 8 w 9" name="T18"/>
                  <a:gd fmla="*/ 6 h 28" name="T19"/>
                  <a:gd fmla="*/ 8 w 9" name="T20"/>
                  <a:gd fmla="*/ 15 h 28" name="T21"/>
                  <a:gd fmla="*/ 7 w 9" name="T22"/>
                  <a:gd fmla="*/ 21 h 28" name="T23"/>
                  <a:gd fmla="*/ 9 w 9" name="T24"/>
                  <a:gd fmla="*/ 28 h 28" name="T25"/>
                  <a:gd fmla="*/ 8 w 9" name="T26"/>
                  <a:gd fmla="*/ 28 h 28" name="T27"/>
                  <a:gd fmla="*/ 3 w 9" name="T28"/>
                  <a:gd fmla="*/ 1 h 28" name="T29"/>
                  <a:gd fmla="*/ 7 w 9" name="T30"/>
                  <a:gd fmla="*/ 6 h 28" name="T31"/>
                  <a:gd fmla="*/ 7 w 9" name="T32"/>
                  <a:gd fmla="*/ 16 h 28" name="T33"/>
                  <a:gd fmla="*/ 7 w 9" name="T34"/>
                  <a:gd fmla="*/ 22 h 28" name="T35"/>
                  <a:gd fmla="*/ 8 w 9" name="T36"/>
                  <a:gd fmla="*/ 27 h 28" name="T37"/>
                  <a:gd fmla="*/ 7 w 9" name="T38"/>
                  <a:gd fmla="*/ 21 h 28" name="T39"/>
                  <a:gd fmla="*/ 7 w 9" name="T40"/>
                  <a:gd fmla="*/ 15 h 28" name="T41"/>
                  <a:gd fmla="*/ 8 w 9" name="T42"/>
                  <a:gd fmla="*/ 6 h 28" name="T43"/>
                  <a:gd fmla="*/ 6 w 9" name="T44"/>
                  <a:gd fmla="*/ 2 h 28" name="T45"/>
                  <a:gd fmla="*/ 3 w 9" name="T46"/>
                  <a:gd fmla="*/ 0 h 28" name="T47"/>
                  <a:gd fmla="*/ 0 w 9" name="T48"/>
                  <a:gd fmla="*/ 4 h 28" name="T49"/>
                  <a:gd fmla="*/ 1 w 9" name="T50"/>
                  <a:gd fmla="*/ 3 h 28" name="T51"/>
                  <a:gd fmla="*/ 3 w 9" name="T52"/>
                  <a:gd fmla="*/ 1 h 2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8" w="9">
                    <a:moveTo>
                      <a:pt x="8" y="28"/>
                    </a:moveTo>
                    <a:cubicBezTo>
                      <a:pt x="7" y="26"/>
                      <a:pt x="7" y="24"/>
                      <a:pt x="6" y="22"/>
                    </a:cubicBezTo>
                    <a:cubicBezTo>
                      <a:pt x="6" y="21"/>
                      <a:pt x="6" y="18"/>
                      <a:pt x="7" y="16"/>
                    </a:cubicBezTo>
                    <a:cubicBezTo>
                      <a:pt x="7" y="12"/>
                      <a:pt x="7" y="8"/>
                      <a:pt x="7" y="6"/>
                    </a:cubicBezTo>
                    <a:cubicBezTo>
                      <a:pt x="7" y="3"/>
                      <a:pt x="5" y="1"/>
                      <a:pt x="3" y="1"/>
                    </a:cubicBezTo>
                    <a:cubicBezTo>
                      <a:pt x="2" y="1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6" y="1"/>
                    </a:cubicBezTo>
                    <a:cubicBezTo>
                      <a:pt x="7" y="2"/>
                      <a:pt x="8" y="4"/>
                      <a:pt x="8" y="6"/>
                    </a:cubicBezTo>
                    <a:cubicBezTo>
                      <a:pt x="8" y="8"/>
                      <a:pt x="8" y="12"/>
                      <a:pt x="8" y="15"/>
                    </a:cubicBezTo>
                    <a:cubicBezTo>
                      <a:pt x="7" y="18"/>
                      <a:pt x="7" y="20"/>
                      <a:pt x="7" y="21"/>
                    </a:cubicBezTo>
                    <a:cubicBezTo>
                      <a:pt x="7" y="22"/>
                      <a:pt x="8" y="26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lose/>
                    <a:moveTo>
                      <a:pt x="3" y="1"/>
                    </a:moveTo>
                    <a:cubicBezTo>
                      <a:pt x="5" y="1"/>
                      <a:pt x="7" y="3"/>
                      <a:pt x="7" y="6"/>
                    </a:cubicBezTo>
                    <a:cubicBezTo>
                      <a:pt x="7" y="8"/>
                      <a:pt x="7" y="12"/>
                      <a:pt x="7" y="16"/>
                    </a:cubicBezTo>
                    <a:cubicBezTo>
                      <a:pt x="7" y="18"/>
                      <a:pt x="7" y="21"/>
                      <a:pt x="7" y="22"/>
                    </a:cubicBezTo>
                    <a:cubicBezTo>
                      <a:pt x="7" y="24"/>
                      <a:pt x="7" y="25"/>
                      <a:pt x="8" y="27"/>
                    </a:cubicBezTo>
                    <a:cubicBezTo>
                      <a:pt x="7" y="25"/>
                      <a:pt x="7" y="22"/>
                      <a:pt x="7" y="21"/>
                    </a:cubicBezTo>
                    <a:cubicBezTo>
                      <a:pt x="7" y="20"/>
                      <a:pt x="7" y="18"/>
                      <a:pt x="7" y="15"/>
                    </a:cubicBezTo>
                    <a:cubicBezTo>
                      <a:pt x="8" y="12"/>
                      <a:pt x="8" y="8"/>
                      <a:pt x="8" y="6"/>
                    </a:cubicBezTo>
                    <a:cubicBezTo>
                      <a:pt x="8" y="4"/>
                      <a:pt x="7" y="3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2C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4" name="Freeform 2295"/>
              <p:cNvSpPr/>
              <p:nvPr/>
            </p:nvSpPr>
            <p:spPr bwMode="auto">
              <a:xfrm>
                <a:off x="3058" y="4348"/>
                <a:ext cx="9" cy="12"/>
              </a:xfrm>
              <a:custGeom>
                <a:gdLst>
                  <a:gd fmla="*/ 4 w 4" name="T0"/>
                  <a:gd fmla="*/ 0 h 5" name="T1"/>
                  <a:gd fmla="*/ 3 w 4" name="T2"/>
                  <a:gd fmla="*/ 3 h 5" name="T3"/>
                  <a:gd fmla="*/ 1 w 4" name="T4"/>
                  <a:gd fmla="*/ 4 h 5" name="T5"/>
                  <a:gd fmla="*/ 1 w 4" name="T6"/>
                  <a:gd fmla="*/ 2 h 5" name="T7"/>
                  <a:gd fmla="*/ 4 w 4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4">
                    <a:moveTo>
                      <a:pt x="4" y="0"/>
                    </a:moveTo>
                    <a:cubicBezTo>
                      <a:pt x="4" y="0"/>
                      <a:pt x="3" y="2"/>
                      <a:pt x="3" y="3"/>
                    </a:cubicBezTo>
                    <a:cubicBezTo>
                      <a:pt x="2" y="4"/>
                      <a:pt x="1" y="5"/>
                      <a:pt x="1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2" y="2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5" name="Freeform 2296"/>
              <p:cNvSpPr>
                <a:spLocks noEditPoints="1"/>
              </p:cNvSpPr>
              <p:nvPr/>
            </p:nvSpPr>
            <p:spPr bwMode="auto">
              <a:xfrm>
                <a:off x="3058" y="4348"/>
                <a:ext cx="9" cy="12"/>
              </a:xfrm>
              <a:custGeom>
                <a:gdLst>
                  <a:gd fmla="*/ 1 w 4" name="T0"/>
                  <a:gd fmla="*/ 5 h 5" name="T1"/>
                  <a:gd fmla="*/ 1 w 4" name="T2"/>
                  <a:gd fmla="*/ 4 h 5" name="T3"/>
                  <a:gd fmla="*/ 1 w 4" name="T4"/>
                  <a:gd fmla="*/ 4 h 5" name="T5"/>
                  <a:gd fmla="*/ 1 w 4" name="T6"/>
                  <a:gd fmla="*/ 2 h 5" name="T7"/>
                  <a:gd fmla="*/ 4 w 4" name="T8"/>
                  <a:gd fmla="*/ 0 h 5" name="T9"/>
                  <a:gd fmla="*/ 4 w 4" name="T10"/>
                  <a:gd fmla="*/ 0 h 5" name="T11"/>
                  <a:gd fmla="*/ 3 w 4" name="T12"/>
                  <a:gd fmla="*/ 3 h 5" name="T13"/>
                  <a:gd fmla="*/ 1 w 4" name="T14"/>
                  <a:gd fmla="*/ 5 h 5" name="T15"/>
                  <a:gd fmla="*/ 4 w 4" name="T16"/>
                  <a:gd fmla="*/ 0 h 5" name="T17"/>
                  <a:gd fmla="*/ 1 w 4" name="T18"/>
                  <a:gd fmla="*/ 3 h 5" name="T19"/>
                  <a:gd fmla="*/ 1 w 4" name="T20"/>
                  <a:gd fmla="*/ 4 h 5" name="T21"/>
                  <a:gd fmla="*/ 1 w 4" name="T22"/>
                  <a:gd fmla="*/ 4 h 5" name="T23"/>
                  <a:gd fmla="*/ 3 w 4" name="T24"/>
                  <a:gd fmla="*/ 3 h 5" name="T25"/>
                  <a:gd fmla="*/ 4 w 4" name="T26"/>
                  <a:gd fmla="*/ 0 h 5" name="T27"/>
                  <a:gd fmla="*/ 4 w 4" name="T28"/>
                  <a:gd fmla="*/ 0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4">
                    <a:moveTo>
                      <a:pt x="1" y="5"/>
                    </a:move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2" y="2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5"/>
                      <a:pt x="1" y="5"/>
                    </a:cubicBezTo>
                    <a:close/>
                    <a:moveTo>
                      <a:pt x="4" y="0"/>
                    </a:moveTo>
                    <a:cubicBezTo>
                      <a:pt x="4" y="0"/>
                      <a:pt x="2" y="2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6" name="Freeform 2297"/>
              <p:cNvSpPr/>
              <p:nvPr/>
            </p:nvSpPr>
            <p:spPr bwMode="auto">
              <a:xfrm>
                <a:off x="3070" y="4307"/>
                <a:ext cx="7" cy="7"/>
              </a:xfrm>
              <a:custGeom>
                <a:gdLst>
                  <a:gd fmla="*/ 0 w 3" name="T0"/>
                  <a:gd fmla="*/ 0 h 3" name="T1"/>
                  <a:gd fmla="*/ 3 w 3" name="T2"/>
                  <a:gd fmla="*/ 2 h 3" name="T3"/>
                  <a:gd fmla="*/ 3 w 3" name="T4"/>
                  <a:gd fmla="*/ 3 h 3" name="T5"/>
                  <a:gd fmla="*/ 0 w 3" name="T6"/>
                  <a:gd fmla="*/ 3 h 3" name="T7"/>
                  <a:gd fmla="*/ 0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2" y="0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0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7" name="Freeform 2298"/>
              <p:cNvSpPr>
                <a:spLocks noEditPoints="1"/>
              </p:cNvSpPr>
              <p:nvPr/>
            </p:nvSpPr>
            <p:spPr bwMode="auto">
              <a:xfrm>
                <a:off x="3070" y="4307"/>
                <a:ext cx="7" cy="7"/>
              </a:xfrm>
              <a:custGeom>
                <a:gdLst>
                  <a:gd fmla="*/ 0 w 3" name="T0"/>
                  <a:gd fmla="*/ 3 h 3" name="T1"/>
                  <a:gd fmla="*/ 0 w 3" name="T2"/>
                  <a:gd fmla="*/ 3 h 3" name="T3"/>
                  <a:gd fmla="*/ 0 w 3" name="T4"/>
                  <a:gd fmla="*/ 0 h 3" name="T5"/>
                  <a:gd fmla="*/ 3 w 3" name="T6"/>
                  <a:gd fmla="*/ 2 h 3" name="T7"/>
                  <a:gd fmla="*/ 3 w 3" name="T8"/>
                  <a:gd fmla="*/ 3 h 3" name="T9"/>
                  <a:gd fmla="*/ 0 w 3" name="T10"/>
                  <a:gd fmla="*/ 3 h 3" name="T11"/>
                  <a:gd fmla="*/ 0 w 3" name="T12"/>
                  <a:gd fmla="*/ 0 h 3" name="T13"/>
                  <a:gd fmla="*/ 0 w 3" name="T14"/>
                  <a:gd fmla="*/ 3 h 3" name="T15"/>
                  <a:gd fmla="*/ 0 w 3" name="T16"/>
                  <a:gd fmla="*/ 3 h 3" name="T17"/>
                  <a:gd fmla="*/ 3 w 3" name="T18"/>
                  <a:gd fmla="*/ 3 h 3" name="T19"/>
                  <a:gd fmla="*/ 3 w 3" name="T20"/>
                  <a:gd fmla="*/ 2 h 3" name="T21"/>
                  <a:gd fmla="*/ 0 w 3" name="T22"/>
                  <a:gd fmla="*/ 0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0" y="3"/>
                      <a:pt x="0" y="3"/>
                    </a:cubicBezTo>
                    <a:close/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8" name="Freeform 2299"/>
              <p:cNvSpPr/>
              <p:nvPr/>
            </p:nvSpPr>
            <p:spPr bwMode="auto">
              <a:xfrm>
                <a:off x="3063" y="4348"/>
                <a:ext cx="7" cy="14"/>
              </a:xfrm>
              <a:custGeom>
                <a:gdLst>
                  <a:gd fmla="*/ 3 w 3" name="T0"/>
                  <a:gd fmla="*/ 0 h 6" name="T1"/>
                  <a:gd fmla="*/ 2 w 3" name="T2"/>
                  <a:gd fmla="*/ 4 h 6" name="T3"/>
                  <a:gd fmla="*/ 1 w 3" name="T4"/>
                  <a:gd fmla="*/ 6 h 6" name="T5"/>
                  <a:gd fmla="*/ 0 w 3" name="T6"/>
                  <a:gd fmla="*/ 4 h 6" name="T7"/>
                  <a:gd fmla="*/ 2 w 3" name="T8"/>
                  <a:gd fmla="*/ 0 h 6" name="T9"/>
                  <a:gd fmla="*/ 3 w 3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3">
                    <a:moveTo>
                      <a:pt x="3" y="0"/>
                    </a:moveTo>
                    <a:cubicBezTo>
                      <a:pt x="3" y="0"/>
                      <a:pt x="2" y="2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3"/>
                      <a:pt x="2" y="0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9" name="Freeform 2300"/>
              <p:cNvSpPr>
                <a:spLocks noEditPoints="1"/>
              </p:cNvSpPr>
              <p:nvPr/>
            </p:nvSpPr>
            <p:spPr bwMode="auto">
              <a:xfrm>
                <a:off x="3063" y="4348"/>
                <a:ext cx="7" cy="14"/>
              </a:xfrm>
              <a:custGeom>
                <a:gdLst>
                  <a:gd fmla="*/ 1 w 3" name="T0"/>
                  <a:gd fmla="*/ 6 h 6" name="T1"/>
                  <a:gd fmla="*/ 1 w 3" name="T2"/>
                  <a:gd fmla="*/ 6 h 6" name="T3"/>
                  <a:gd fmla="*/ 0 w 3" name="T4"/>
                  <a:gd fmla="*/ 5 h 6" name="T5"/>
                  <a:gd fmla="*/ 0 w 3" name="T6"/>
                  <a:gd fmla="*/ 4 h 6" name="T7"/>
                  <a:gd fmla="*/ 2 w 3" name="T8"/>
                  <a:gd fmla="*/ 0 h 6" name="T9"/>
                  <a:gd fmla="*/ 3 w 3" name="T10"/>
                  <a:gd fmla="*/ 0 h 6" name="T11"/>
                  <a:gd fmla="*/ 2 w 3" name="T12"/>
                  <a:gd fmla="*/ 4 h 6" name="T13"/>
                  <a:gd fmla="*/ 1 w 3" name="T14"/>
                  <a:gd fmla="*/ 6 h 6" name="T15"/>
                  <a:gd fmla="*/ 2 w 3" name="T16"/>
                  <a:gd fmla="*/ 0 h 6" name="T17"/>
                  <a:gd fmla="*/ 0 w 3" name="T18"/>
                  <a:gd fmla="*/ 4 h 6" name="T19"/>
                  <a:gd fmla="*/ 0 w 3" name="T20"/>
                  <a:gd fmla="*/ 5 h 6" name="T21"/>
                  <a:gd fmla="*/ 1 w 3" name="T22"/>
                  <a:gd fmla="*/ 5 h 6" name="T23"/>
                  <a:gd fmla="*/ 1 w 3" name="T24"/>
                  <a:gd fmla="*/ 5 h 6" name="T25"/>
                  <a:gd fmla="*/ 2 w 3" name="T26"/>
                  <a:gd fmla="*/ 4 h 6" name="T27"/>
                  <a:gd fmla="*/ 3 w 3" name="T28"/>
                  <a:gd fmla="*/ 0 h 6" name="T29"/>
                  <a:gd fmla="*/ 2 w 3" name="T30"/>
                  <a:gd fmla="*/ 0 h 6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6" w="3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1" y="3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1" y="6"/>
                      <a:pt x="1" y="6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1" y="3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0" name="Freeform 2301"/>
              <p:cNvSpPr/>
              <p:nvPr/>
            </p:nvSpPr>
            <p:spPr bwMode="auto">
              <a:xfrm>
                <a:off x="3065" y="4348"/>
                <a:ext cx="5" cy="14"/>
              </a:xfrm>
              <a:custGeom>
                <a:gdLst>
                  <a:gd fmla="*/ 2 w 2" name="T0"/>
                  <a:gd fmla="*/ 0 h 6" name="T1"/>
                  <a:gd fmla="*/ 2 w 2" name="T2"/>
                  <a:gd fmla="*/ 4 h 6" name="T3"/>
                  <a:gd fmla="*/ 1 w 2" name="T4"/>
                  <a:gd fmla="*/ 6 h 6" name="T5"/>
                  <a:gd fmla="*/ 0 w 2" name="T6"/>
                  <a:gd fmla="*/ 4 h 6" name="T7"/>
                  <a:gd fmla="*/ 1 w 2" name="T8"/>
                  <a:gd fmla="*/ 0 h 6" name="T9"/>
                  <a:gd fmla="*/ 2 w 2" name="T10"/>
                  <a:gd fmla="*/ 0 h 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" w="2">
                    <a:moveTo>
                      <a:pt x="2" y="0"/>
                    </a:moveTo>
                    <a:cubicBezTo>
                      <a:pt x="2" y="0"/>
                      <a:pt x="2" y="2"/>
                      <a:pt x="2" y="4"/>
                    </a:cubicBezTo>
                    <a:cubicBezTo>
                      <a:pt x="2" y="5"/>
                      <a:pt x="2" y="6"/>
                      <a:pt x="1" y="6"/>
                    </a:cubicBezTo>
                    <a:cubicBezTo>
                      <a:pt x="0" y="6"/>
                      <a:pt x="0" y="5"/>
                      <a:pt x="0" y="4"/>
                    </a:cubicBezTo>
                    <a:cubicBezTo>
                      <a:pt x="1" y="3"/>
                      <a:pt x="1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1" name="Freeform 2302"/>
              <p:cNvSpPr>
                <a:spLocks noEditPoints="1"/>
              </p:cNvSpPr>
              <p:nvPr/>
            </p:nvSpPr>
            <p:spPr bwMode="auto">
              <a:xfrm>
                <a:off x="3065" y="4348"/>
                <a:ext cx="5" cy="14"/>
              </a:xfrm>
              <a:custGeom>
                <a:gdLst>
                  <a:gd fmla="*/ 1 w 2" name="T0"/>
                  <a:gd fmla="*/ 6 h 6" name="T1"/>
                  <a:gd fmla="*/ 1 w 2" name="T2"/>
                  <a:gd fmla="*/ 6 h 6" name="T3"/>
                  <a:gd fmla="*/ 1 w 2" name="T4"/>
                  <a:gd fmla="*/ 6 h 6" name="T5"/>
                  <a:gd fmla="*/ 0 w 2" name="T6"/>
                  <a:gd fmla="*/ 4 h 6" name="T7"/>
                  <a:gd fmla="*/ 1 w 2" name="T8"/>
                  <a:gd fmla="*/ 0 h 6" name="T9"/>
                  <a:gd fmla="*/ 2 w 2" name="T10"/>
                  <a:gd fmla="*/ 0 h 6" name="T11"/>
                  <a:gd fmla="*/ 2 w 2" name="T12"/>
                  <a:gd fmla="*/ 4 h 6" name="T13"/>
                  <a:gd fmla="*/ 1 w 2" name="T14"/>
                  <a:gd fmla="*/ 6 h 6" name="T15"/>
                  <a:gd fmla="*/ 1 w 2" name="T16"/>
                  <a:gd fmla="*/ 0 h 6" name="T17"/>
                  <a:gd fmla="*/ 0 w 2" name="T18"/>
                  <a:gd fmla="*/ 4 h 6" name="T19"/>
                  <a:gd fmla="*/ 1 w 2" name="T20"/>
                  <a:gd fmla="*/ 6 h 6" name="T21"/>
                  <a:gd fmla="*/ 1 w 2" name="T22"/>
                  <a:gd fmla="*/ 6 h 6" name="T23"/>
                  <a:gd fmla="*/ 1 w 2" name="T24"/>
                  <a:gd fmla="*/ 6 h 6" name="T25"/>
                  <a:gd fmla="*/ 1 w 2" name="T26"/>
                  <a:gd fmla="*/ 6 h 6" name="T27"/>
                  <a:gd fmla="*/ 2 w 2" name="T28"/>
                  <a:gd fmla="*/ 4 h 6" name="T29"/>
                  <a:gd fmla="*/ 2 w 2" name="T30"/>
                  <a:gd fmla="*/ 0 h 6" name="T31"/>
                  <a:gd fmla="*/ 1 w 2" name="T32"/>
                  <a:gd fmla="*/ 0 h 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6" w="2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6"/>
                      <a:pt x="1" y="6"/>
                    </a:cubicBezTo>
                    <a:close/>
                    <a:moveTo>
                      <a:pt x="1" y="0"/>
                    </a:moveTo>
                    <a:cubicBezTo>
                      <a:pt x="1" y="0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2" name="Freeform 2303"/>
              <p:cNvSpPr/>
              <p:nvPr/>
            </p:nvSpPr>
            <p:spPr bwMode="auto">
              <a:xfrm>
                <a:off x="3065" y="4343"/>
                <a:ext cx="5" cy="5"/>
              </a:xfrm>
              <a:custGeom>
                <a:gdLst>
                  <a:gd fmla="*/ 2 w 2" name="T0"/>
                  <a:gd fmla="*/ 2 h 2" name="T1"/>
                  <a:gd fmla="*/ 0 w 2" name="T2"/>
                  <a:gd fmla="*/ 2 h 2" name="T3"/>
                  <a:gd fmla="*/ 0 w 2" name="T4"/>
                  <a:gd fmla="*/ 0 h 2" name="T5"/>
                  <a:gd fmla="*/ 2 w 2" name="T6"/>
                  <a:gd fmla="*/ 0 h 2" name="T7"/>
                  <a:gd fmla="*/ 2 w 2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3" name="Freeform 2304"/>
              <p:cNvSpPr>
                <a:spLocks noEditPoints="1"/>
              </p:cNvSpPr>
              <p:nvPr/>
            </p:nvSpPr>
            <p:spPr bwMode="auto">
              <a:xfrm>
                <a:off x="3065" y="4343"/>
                <a:ext cx="5" cy="5"/>
              </a:xfrm>
              <a:custGeom>
                <a:gdLst>
                  <a:gd fmla="*/ 2 w 2" name="T0"/>
                  <a:gd fmla="*/ 2 h 2" name="T1"/>
                  <a:gd fmla="*/ 2 w 2" name="T2"/>
                  <a:gd fmla="*/ 2 h 2" name="T3"/>
                  <a:gd fmla="*/ 0 w 2" name="T4"/>
                  <a:gd fmla="*/ 2 h 2" name="T5"/>
                  <a:gd fmla="*/ 0 w 2" name="T6"/>
                  <a:gd fmla="*/ 0 h 2" name="T7"/>
                  <a:gd fmla="*/ 2 w 2" name="T8"/>
                  <a:gd fmla="*/ 0 h 2" name="T9"/>
                  <a:gd fmla="*/ 2 w 2" name="T10"/>
                  <a:gd fmla="*/ 2 h 2" name="T11"/>
                  <a:gd fmla="*/ 2 w 2" name="T12"/>
                  <a:gd fmla="*/ 0 h 2" name="T13"/>
                  <a:gd fmla="*/ 0 w 2" name="T14"/>
                  <a:gd fmla="*/ 0 h 2" name="T15"/>
                  <a:gd fmla="*/ 0 w 2" name="T16"/>
                  <a:gd fmla="*/ 2 h 2" name="T17"/>
                  <a:gd fmla="*/ 2 w 2" name="T18"/>
                  <a:gd fmla="*/ 2 h 2" name="T19"/>
                  <a:gd fmla="*/ 2 w 2" name="T20"/>
                  <a:gd fmla="*/ 0 h 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" w="2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4" name="Freeform 2305"/>
              <p:cNvSpPr/>
              <p:nvPr/>
            </p:nvSpPr>
            <p:spPr bwMode="auto">
              <a:xfrm>
                <a:off x="3063" y="4338"/>
                <a:ext cx="7" cy="7"/>
              </a:xfrm>
              <a:custGeom>
                <a:gdLst>
                  <a:gd fmla="*/ 3 w 3" name="T0"/>
                  <a:gd fmla="*/ 3 h 3" name="T1"/>
                  <a:gd fmla="*/ 1 w 3" name="T2"/>
                  <a:gd fmla="*/ 2 h 3" name="T3"/>
                  <a:gd fmla="*/ 0 w 3" name="T4"/>
                  <a:gd fmla="*/ 1 h 3" name="T5"/>
                  <a:gd fmla="*/ 3 w 3" name="T6"/>
                  <a:gd fmla="*/ 0 h 3" name="T7"/>
                  <a:gd fmla="*/ 3 w 3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5" name="Freeform 2306"/>
              <p:cNvSpPr>
                <a:spLocks noEditPoints="1"/>
              </p:cNvSpPr>
              <p:nvPr/>
            </p:nvSpPr>
            <p:spPr bwMode="auto">
              <a:xfrm>
                <a:off x="3063" y="4338"/>
                <a:ext cx="7" cy="7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1 w 3" name="T4"/>
                  <a:gd fmla="*/ 2 h 3" name="T5"/>
                  <a:gd fmla="*/ 0 w 3" name="T6"/>
                  <a:gd fmla="*/ 1 h 3" name="T7"/>
                  <a:gd fmla="*/ 3 w 3" name="T8"/>
                  <a:gd fmla="*/ 0 h 3" name="T9"/>
                  <a:gd fmla="*/ 3 w 3" name="T10"/>
                  <a:gd fmla="*/ 3 h 3" name="T11"/>
                  <a:gd fmla="*/ 3 w 3" name="T12"/>
                  <a:gd fmla="*/ 0 h 3" name="T13"/>
                  <a:gd fmla="*/ 0 w 3" name="T14"/>
                  <a:gd fmla="*/ 1 h 3" name="T15"/>
                  <a:gd fmla="*/ 1 w 3" name="T16"/>
                  <a:gd fmla="*/ 2 h 3" name="T17"/>
                  <a:gd fmla="*/ 3 w 3" name="T18"/>
                  <a:gd fmla="*/ 3 h 3" name="T19"/>
                  <a:gd fmla="*/ 3 w 3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1"/>
                    </a:cubicBezTo>
                    <a:cubicBezTo>
                      <a:pt x="1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6" name="Freeform 2307"/>
              <p:cNvSpPr/>
              <p:nvPr/>
            </p:nvSpPr>
            <p:spPr bwMode="auto">
              <a:xfrm>
                <a:off x="3063" y="4336"/>
                <a:ext cx="7" cy="7"/>
              </a:xfrm>
              <a:custGeom>
                <a:gdLst>
                  <a:gd fmla="*/ 3 w 3" name="T0"/>
                  <a:gd fmla="*/ 3 h 3" name="T1"/>
                  <a:gd fmla="*/ 0 w 3" name="T2"/>
                  <a:gd fmla="*/ 2 h 3" name="T3"/>
                  <a:gd fmla="*/ 0 w 3" name="T4"/>
                  <a:gd fmla="*/ 0 h 3" name="T5"/>
                  <a:gd fmla="*/ 3 w 3" name="T6"/>
                  <a:gd fmla="*/ 0 h 3" name="T7"/>
                  <a:gd fmla="*/ 3 w 3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7" name="Freeform 2308"/>
              <p:cNvSpPr>
                <a:spLocks noEditPoints="1"/>
              </p:cNvSpPr>
              <p:nvPr/>
            </p:nvSpPr>
            <p:spPr bwMode="auto">
              <a:xfrm>
                <a:off x="3063" y="4336"/>
                <a:ext cx="7" cy="7"/>
              </a:xfrm>
              <a:custGeom>
                <a:gdLst>
                  <a:gd fmla="*/ 3 w 3" name="T0"/>
                  <a:gd fmla="*/ 3 h 3" name="T1"/>
                  <a:gd fmla="*/ 3 w 3" name="T2"/>
                  <a:gd fmla="*/ 3 h 3" name="T3"/>
                  <a:gd fmla="*/ 0 w 3" name="T4"/>
                  <a:gd fmla="*/ 2 h 3" name="T5"/>
                  <a:gd fmla="*/ 0 w 3" name="T6"/>
                  <a:gd fmla="*/ 0 h 3" name="T7"/>
                  <a:gd fmla="*/ 3 w 3" name="T8"/>
                  <a:gd fmla="*/ 0 h 3" name="T9"/>
                  <a:gd fmla="*/ 3 w 3" name="T10"/>
                  <a:gd fmla="*/ 3 h 3" name="T11"/>
                  <a:gd fmla="*/ 0 w 3" name="T12"/>
                  <a:gd fmla="*/ 2 h 3" name="T13"/>
                  <a:gd fmla="*/ 3 w 3" name="T14"/>
                  <a:gd fmla="*/ 3 h 3" name="T15"/>
                  <a:gd fmla="*/ 3 w 3" name="T16"/>
                  <a:gd fmla="*/ 0 h 3" name="T17"/>
                  <a:gd fmla="*/ 0 w 3" name="T18"/>
                  <a:gd fmla="*/ 0 h 3" name="T19"/>
                  <a:gd fmla="*/ 0 w 3" name="T20"/>
                  <a:gd fmla="*/ 2 h 3" name="T21"/>
                  <a:gd fmla="*/ 0 w 3" name="T22"/>
                  <a:gd fmla="*/ 2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3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1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8" name="Freeform 2309"/>
              <p:cNvSpPr/>
              <p:nvPr/>
            </p:nvSpPr>
            <p:spPr bwMode="auto">
              <a:xfrm>
                <a:off x="3044" y="4297"/>
                <a:ext cx="23" cy="17"/>
              </a:xfrm>
              <a:custGeom>
                <a:gdLst>
                  <a:gd fmla="*/ 10 w 10" name="T0"/>
                  <a:gd fmla="*/ 6 h 7" name="T1"/>
                  <a:gd fmla="*/ 5 w 10" name="T2"/>
                  <a:gd fmla="*/ 3 h 7" name="T3"/>
                  <a:gd fmla="*/ 0 w 10" name="T4"/>
                  <a:gd fmla="*/ 0 h 7" name="T5"/>
                  <a:gd fmla="*/ 5 w 10" name="T6"/>
                  <a:gd fmla="*/ 3 h 7" name="T7"/>
                  <a:gd fmla="*/ 9 w 10" name="T8"/>
                  <a:gd fmla="*/ 7 h 7" name="T9"/>
                  <a:gd fmla="*/ 10 w 10" name="T10"/>
                  <a:gd fmla="*/ 6 h 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7" w="10">
                    <a:moveTo>
                      <a:pt x="10" y="6"/>
                    </a:moveTo>
                    <a:cubicBezTo>
                      <a:pt x="10" y="6"/>
                      <a:pt x="8" y="4"/>
                      <a:pt x="5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3" y="2"/>
                      <a:pt x="5" y="3"/>
                    </a:cubicBezTo>
                    <a:cubicBezTo>
                      <a:pt x="7" y="5"/>
                      <a:pt x="9" y="7"/>
                      <a:pt x="9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9" name="Freeform 2310"/>
              <p:cNvSpPr/>
              <p:nvPr/>
            </p:nvSpPr>
            <p:spPr bwMode="auto">
              <a:xfrm>
                <a:off x="3044" y="4297"/>
                <a:ext cx="23" cy="17"/>
              </a:xfrm>
              <a:custGeom>
                <a:gdLst>
                  <a:gd fmla="*/ 9 w 10" name="T0"/>
                  <a:gd fmla="*/ 7 h 7" name="T1"/>
                  <a:gd fmla="*/ 9 w 10" name="T2"/>
                  <a:gd fmla="*/ 7 h 7" name="T3"/>
                  <a:gd fmla="*/ 5 w 10" name="T4"/>
                  <a:gd fmla="*/ 3 h 7" name="T5"/>
                  <a:gd fmla="*/ 0 w 10" name="T6"/>
                  <a:gd fmla="*/ 0 h 7" name="T7"/>
                  <a:gd fmla="*/ 0 w 10" name="T8"/>
                  <a:gd fmla="*/ 0 h 7" name="T9"/>
                  <a:gd fmla="*/ 5 w 10" name="T10"/>
                  <a:gd fmla="*/ 3 h 7" name="T11"/>
                  <a:gd fmla="*/ 9 w 10" name="T12"/>
                  <a:gd fmla="*/ 7 h 7" name="T13"/>
                  <a:gd fmla="*/ 10 w 10" name="T14"/>
                  <a:gd fmla="*/ 6 h 7" name="T15"/>
                  <a:gd fmla="*/ 10 w 10" name="T16"/>
                  <a:gd fmla="*/ 6 h 7" name="T17"/>
                  <a:gd fmla="*/ 5 w 10" name="T18"/>
                  <a:gd fmla="*/ 3 h 7" name="T19"/>
                  <a:gd fmla="*/ 4 w 10" name="T20"/>
                  <a:gd fmla="*/ 2 h 7" name="T21"/>
                  <a:gd fmla="*/ 1 w 10" name="T22"/>
                  <a:gd fmla="*/ 0 h 7" name="T23"/>
                  <a:gd fmla="*/ 4 w 10" name="T24"/>
                  <a:gd fmla="*/ 2 h 7" name="T25"/>
                  <a:gd fmla="*/ 6 w 10" name="T26"/>
                  <a:gd fmla="*/ 3 h 7" name="T27"/>
                  <a:gd fmla="*/ 10 w 10" name="T28"/>
                  <a:gd fmla="*/ 6 h 7" name="T29"/>
                  <a:gd fmla="*/ 9 w 10" name="T30"/>
                  <a:gd fmla="*/ 7 h 7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7" w="10"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7" y="5"/>
                      <a:pt x="5" y="3"/>
                    </a:cubicBezTo>
                    <a:cubicBezTo>
                      <a:pt x="2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5" y="3"/>
                    </a:cubicBezTo>
                    <a:cubicBezTo>
                      <a:pt x="7" y="4"/>
                      <a:pt x="9" y="6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8" y="4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1" y="0"/>
                    </a:cubicBezTo>
                    <a:cubicBezTo>
                      <a:pt x="1" y="0"/>
                      <a:pt x="3" y="1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4"/>
                      <a:pt x="10" y="6"/>
                      <a:pt x="10" y="6"/>
                    </a:cubicBezTo>
                    <a:cubicBezTo>
                      <a:pt x="9" y="7"/>
                      <a:pt x="9" y="7"/>
                      <a:pt x="9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0" name="Freeform 2311"/>
              <p:cNvSpPr/>
              <p:nvPr/>
            </p:nvSpPr>
            <p:spPr bwMode="auto">
              <a:xfrm>
                <a:off x="3039" y="4307"/>
                <a:ext cx="28" cy="9"/>
              </a:xfrm>
              <a:custGeom>
                <a:gdLst>
                  <a:gd fmla="*/ 12 w 12" name="T0"/>
                  <a:gd fmla="*/ 3 h 4" name="T1"/>
                  <a:gd fmla="*/ 7 w 12" name="T2"/>
                  <a:gd fmla="*/ 1 h 4" name="T3"/>
                  <a:gd fmla="*/ 0 w 12" name="T4"/>
                  <a:gd fmla="*/ 0 h 4" name="T5"/>
                  <a:gd fmla="*/ 6 w 12" name="T6"/>
                  <a:gd fmla="*/ 2 h 4" name="T7"/>
                  <a:gd fmla="*/ 11 w 12" name="T8"/>
                  <a:gd fmla="*/ 4 h 4" name="T9"/>
                  <a:gd fmla="*/ 12 w 12" name="T10"/>
                  <a:gd fmla="*/ 3 h 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" w="12">
                    <a:moveTo>
                      <a:pt x="12" y="3"/>
                    </a:moveTo>
                    <a:cubicBezTo>
                      <a:pt x="12" y="3"/>
                      <a:pt x="10" y="2"/>
                      <a:pt x="7" y="1"/>
                    </a:cubicBezTo>
                    <a:cubicBezTo>
                      <a:pt x="4" y="0"/>
                      <a:pt x="0" y="0"/>
                      <a:pt x="0" y="0"/>
                    </a:cubicBezTo>
                    <a:cubicBezTo>
                      <a:pt x="0" y="1"/>
                      <a:pt x="4" y="1"/>
                      <a:pt x="6" y="2"/>
                    </a:cubicBezTo>
                    <a:cubicBezTo>
                      <a:pt x="9" y="3"/>
                      <a:pt x="11" y="4"/>
                      <a:pt x="11" y="4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1" name="Freeform 2312"/>
              <p:cNvSpPr>
                <a:spLocks noEditPoints="1"/>
              </p:cNvSpPr>
              <p:nvPr/>
            </p:nvSpPr>
            <p:spPr bwMode="auto">
              <a:xfrm>
                <a:off x="3039" y="4307"/>
                <a:ext cx="28" cy="9"/>
              </a:xfrm>
              <a:custGeom>
                <a:gdLst>
                  <a:gd fmla="*/ 11 w 12" name="T0"/>
                  <a:gd fmla="*/ 4 h 4" name="T1"/>
                  <a:gd fmla="*/ 11 w 12" name="T2"/>
                  <a:gd fmla="*/ 4 h 4" name="T3"/>
                  <a:gd fmla="*/ 6 w 12" name="T4"/>
                  <a:gd fmla="*/ 2 h 4" name="T5"/>
                  <a:gd fmla="*/ 1 w 12" name="T6"/>
                  <a:gd fmla="*/ 1 h 4" name="T7"/>
                  <a:gd fmla="*/ 0 w 12" name="T8"/>
                  <a:gd fmla="*/ 0 h 4" name="T9"/>
                  <a:gd fmla="*/ 2 w 12" name="T10"/>
                  <a:gd fmla="*/ 0 h 4" name="T11"/>
                  <a:gd fmla="*/ 7 w 12" name="T12"/>
                  <a:gd fmla="*/ 1 h 4" name="T13"/>
                  <a:gd fmla="*/ 12 w 12" name="T14"/>
                  <a:gd fmla="*/ 3 h 4" name="T15"/>
                  <a:gd fmla="*/ 11 w 12" name="T16"/>
                  <a:gd fmla="*/ 4 h 4" name="T17"/>
                  <a:gd fmla="*/ 2 w 12" name="T18"/>
                  <a:gd fmla="*/ 0 h 4" name="T19"/>
                  <a:gd fmla="*/ 0 w 12" name="T20"/>
                  <a:gd fmla="*/ 0 h 4" name="T21"/>
                  <a:gd fmla="*/ 2 w 12" name="T22"/>
                  <a:gd fmla="*/ 1 h 4" name="T23"/>
                  <a:gd fmla="*/ 6 w 12" name="T24"/>
                  <a:gd fmla="*/ 2 h 4" name="T25"/>
                  <a:gd fmla="*/ 11 w 12" name="T26"/>
                  <a:gd fmla="*/ 4 h 4" name="T27"/>
                  <a:gd fmla="*/ 12 w 12" name="T28"/>
                  <a:gd fmla="*/ 3 h 4" name="T29"/>
                  <a:gd fmla="*/ 12 w 12" name="T30"/>
                  <a:gd fmla="*/ 3 h 4" name="T31"/>
                  <a:gd fmla="*/ 7 w 12" name="T32"/>
                  <a:gd fmla="*/ 1 h 4" name="T33"/>
                  <a:gd fmla="*/ 2 w 12" name="T34"/>
                  <a:gd fmla="*/ 0 h 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" w="12">
                    <a:moveTo>
                      <a:pt x="11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9" y="3"/>
                      <a:pt x="6" y="2"/>
                    </a:cubicBezTo>
                    <a:cubicBezTo>
                      <a:pt x="5" y="1"/>
                      <a:pt x="3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0" y="2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lose/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ubicBezTo>
                      <a:pt x="3" y="1"/>
                      <a:pt x="5" y="1"/>
                      <a:pt x="6" y="2"/>
                    </a:cubicBezTo>
                    <a:cubicBezTo>
                      <a:pt x="8" y="3"/>
                      <a:pt x="11" y="4"/>
                      <a:pt x="11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0" y="2"/>
                      <a:pt x="7" y="1"/>
                    </a:cubicBezTo>
                    <a:cubicBezTo>
                      <a:pt x="5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2" name="Freeform 2313"/>
              <p:cNvSpPr/>
              <p:nvPr/>
            </p:nvSpPr>
            <p:spPr bwMode="auto">
              <a:xfrm>
                <a:off x="3039" y="4314"/>
                <a:ext cx="28" cy="7"/>
              </a:xfrm>
              <a:custGeom>
                <a:gdLst>
                  <a:gd fmla="*/ 12 w 12" name="T0"/>
                  <a:gd fmla="*/ 3 h 3" name="T1"/>
                  <a:gd fmla="*/ 7 w 12" name="T2"/>
                  <a:gd fmla="*/ 1 h 3" name="T3"/>
                  <a:gd fmla="*/ 0 w 12" name="T4"/>
                  <a:gd fmla="*/ 1 h 3" name="T5"/>
                  <a:gd fmla="*/ 6 w 12" name="T6"/>
                  <a:gd fmla="*/ 2 h 3" name="T7"/>
                  <a:gd fmla="*/ 11 w 12" name="T8"/>
                  <a:gd fmla="*/ 3 h 3" name="T9"/>
                  <a:gd fmla="*/ 12 w 12" name="T10"/>
                  <a:gd fmla="*/ 3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2">
                    <a:moveTo>
                      <a:pt x="12" y="3"/>
                    </a:moveTo>
                    <a:cubicBezTo>
                      <a:pt x="12" y="3"/>
                      <a:pt x="10" y="2"/>
                      <a:pt x="7" y="1"/>
                    </a:cubicBezTo>
                    <a:cubicBezTo>
                      <a:pt x="4" y="0"/>
                      <a:pt x="0" y="1"/>
                      <a:pt x="0" y="1"/>
                    </a:cubicBezTo>
                    <a:cubicBezTo>
                      <a:pt x="0" y="1"/>
                      <a:pt x="3" y="1"/>
                      <a:pt x="6" y="2"/>
                    </a:cubicBezTo>
                    <a:cubicBezTo>
                      <a:pt x="8" y="2"/>
                      <a:pt x="11" y="3"/>
                      <a:pt x="11" y="3"/>
                    </a:cubicBez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3" name="Freeform 2314"/>
              <p:cNvSpPr>
                <a:spLocks noEditPoints="1"/>
              </p:cNvSpPr>
              <p:nvPr/>
            </p:nvSpPr>
            <p:spPr bwMode="auto">
              <a:xfrm>
                <a:off x="3039" y="4314"/>
                <a:ext cx="28" cy="7"/>
              </a:xfrm>
              <a:custGeom>
                <a:gdLst>
                  <a:gd fmla="*/ 11 w 12" name="T0"/>
                  <a:gd fmla="*/ 3 h 3" name="T1"/>
                  <a:gd fmla="*/ 11 w 12" name="T2"/>
                  <a:gd fmla="*/ 3 h 3" name="T3"/>
                  <a:gd fmla="*/ 6 w 12" name="T4"/>
                  <a:gd fmla="*/ 2 h 3" name="T5"/>
                  <a:gd fmla="*/ 2 w 12" name="T6"/>
                  <a:gd fmla="*/ 1 h 3" name="T7"/>
                  <a:gd fmla="*/ 0 w 12" name="T8"/>
                  <a:gd fmla="*/ 1 h 3" name="T9"/>
                  <a:gd fmla="*/ 3 w 12" name="T10"/>
                  <a:gd fmla="*/ 0 h 3" name="T11"/>
                  <a:gd fmla="*/ 7 w 12" name="T12"/>
                  <a:gd fmla="*/ 1 h 3" name="T13"/>
                  <a:gd fmla="*/ 12 w 12" name="T14"/>
                  <a:gd fmla="*/ 3 h 3" name="T15"/>
                  <a:gd fmla="*/ 11 w 12" name="T16"/>
                  <a:gd fmla="*/ 3 h 3" name="T17"/>
                  <a:gd fmla="*/ 3 w 12" name="T18"/>
                  <a:gd fmla="*/ 1 h 3" name="T19"/>
                  <a:gd fmla="*/ 0 w 12" name="T20"/>
                  <a:gd fmla="*/ 1 h 3" name="T21"/>
                  <a:gd fmla="*/ 2 w 12" name="T22"/>
                  <a:gd fmla="*/ 1 h 3" name="T23"/>
                  <a:gd fmla="*/ 6 w 12" name="T24"/>
                  <a:gd fmla="*/ 2 h 3" name="T25"/>
                  <a:gd fmla="*/ 11 w 12" name="T26"/>
                  <a:gd fmla="*/ 3 h 3" name="T27"/>
                  <a:gd fmla="*/ 12 w 12" name="T28"/>
                  <a:gd fmla="*/ 3 h 3" name="T29"/>
                  <a:gd fmla="*/ 7 w 12" name="T30"/>
                  <a:gd fmla="*/ 1 h 3" name="T31"/>
                  <a:gd fmla="*/ 3 w 12" name="T32"/>
                  <a:gd fmla="*/ 1 h 3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3" w="12">
                    <a:moveTo>
                      <a:pt x="11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8" y="2"/>
                      <a:pt x="6" y="2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6" y="1"/>
                      <a:pt x="7" y="1"/>
                    </a:cubicBezTo>
                    <a:cubicBezTo>
                      <a:pt x="10" y="2"/>
                      <a:pt x="12" y="3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lose/>
                    <a:moveTo>
                      <a:pt x="3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1"/>
                    </a:cubicBezTo>
                    <a:cubicBezTo>
                      <a:pt x="3" y="1"/>
                      <a:pt x="5" y="1"/>
                      <a:pt x="6" y="2"/>
                    </a:cubicBezTo>
                    <a:cubicBezTo>
                      <a:pt x="8" y="2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0" y="2"/>
                      <a:pt x="7" y="1"/>
                    </a:cubicBezTo>
                    <a:cubicBezTo>
                      <a:pt x="6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4" name="Freeform 2315"/>
              <p:cNvSpPr/>
              <p:nvPr/>
            </p:nvSpPr>
            <p:spPr bwMode="auto">
              <a:xfrm>
                <a:off x="3039" y="4321"/>
                <a:ext cx="28" cy="7"/>
              </a:xfrm>
              <a:custGeom>
                <a:gdLst>
                  <a:gd fmla="*/ 12 w 12" name="T0"/>
                  <a:gd fmla="*/ 2 h 3" name="T1"/>
                  <a:gd fmla="*/ 7 w 12" name="T2"/>
                  <a:gd fmla="*/ 0 h 3" name="T3"/>
                  <a:gd fmla="*/ 0 w 12" name="T4"/>
                  <a:gd fmla="*/ 2 h 3" name="T5"/>
                  <a:gd fmla="*/ 6 w 12" name="T6"/>
                  <a:gd fmla="*/ 1 h 3" name="T7"/>
                  <a:gd fmla="*/ 11 w 12" name="T8"/>
                  <a:gd fmla="*/ 3 h 3" name="T9"/>
                  <a:gd fmla="*/ 12 w 12" name="T10"/>
                  <a:gd fmla="*/ 2 h 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" w="12">
                    <a:moveTo>
                      <a:pt x="12" y="2"/>
                    </a:moveTo>
                    <a:cubicBezTo>
                      <a:pt x="12" y="2"/>
                      <a:pt x="10" y="1"/>
                      <a:pt x="7" y="0"/>
                    </a:cubicBezTo>
                    <a:cubicBezTo>
                      <a:pt x="3" y="0"/>
                      <a:pt x="0" y="2"/>
                      <a:pt x="0" y="2"/>
                    </a:cubicBezTo>
                    <a:cubicBezTo>
                      <a:pt x="1" y="3"/>
                      <a:pt x="4" y="1"/>
                      <a:pt x="6" y="1"/>
                    </a:cubicBezTo>
                    <a:cubicBezTo>
                      <a:pt x="9" y="1"/>
                      <a:pt x="11" y="3"/>
                      <a:pt x="11" y="3"/>
                    </a:cubicBez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5" name="Freeform 2316"/>
              <p:cNvSpPr/>
              <p:nvPr/>
            </p:nvSpPr>
            <p:spPr bwMode="auto">
              <a:xfrm>
                <a:off x="3039" y="4321"/>
                <a:ext cx="28" cy="7"/>
              </a:xfrm>
              <a:custGeom>
                <a:gdLst>
                  <a:gd fmla="*/ 11 w 12" name="T0"/>
                  <a:gd fmla="*/ 3 h 3" name="T1"/>
                  <a:gd fmla="*/ 11 w 12" name="T2"/>
                  <a:gd fmla="*/ 3 h 3" name="T3"/>
                  <a:gd fmla="*/ 6 w 12" name="T4"/>
                  <a:gd fmla="*/ 1 h 3" name="T5"/>
                  <a:gd fmla="*/ 2 w 12" name="T6"/>
                  <a:gd fmla="*/ 2 h 3" name="T7"/>
                  <a:gd fmla="*/ 0 w 12" name="T8"/>
                  <a:gd fmla="*/ 3 h 3" name="T9"/>
                  <a:gd fmla="*/ 0 w 12" name="T10"/>
                  <a:gd fmla="*/ 2 h 3" name="T11"/>
                  <a:gd fmla="*/ 2 w 12" name="T12"/>
                  <a:gd fmla="*/ 2 h 3" name="T13"/>
                  <a:gd fmla="*/ 6 w 12" name="T14"/>
                  <a:gd fmla="*/ 1 h 3" name="T15"/>
                  <a:gd fmla="*/ 11 w 12" name="T16"/>
                  <a:gd fmla="*/ 3 h 3" name="T17"/>
                  <a:gd fmla="*/ 12 w 12" name="T18"/>
                  <a:gd fmla="*/ 2 h 3" name="T19"/>
                  <a:gd fmla="*/ 7 w 12" name="T20"/>
                  <a:gd fmla="*/ 0 h 3" name="T21"/>
                  <a:gd fmla="*/ 1 w 12" name="T22"/>
                  <a:gd fmla="*/ 2 h 3" name="T23"/>
                  <a:gd fmla="*/ 7 w 12" name="T24"/>
                  <a:gd fmla="*/ 0 h 3" name="T25"/>
                  <a:gd fmla="*/ 12 w 12" name="T26"/>
                  <a:gd fmla="*/ 2 h 3" name="T27"/>
                  <a:gd fmla="*/ 11 w 12" name="T28"/>
                  <a:gd fmla="*/ 3 h 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" w="12">
                    <a:moveTo>
                      <a:pt x="11" y="3"/>
                    </a:move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2"/>
                      <a:pt x="6" y="1"/>
                    </a:cubicBezTo>
                    <a:cubicBezTo>
                      <a:pt x="5" y="1"/>
                      <a:pt x="3" y="2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5" y="1"/>
                      <a:pt x="6" y="1"/>
                    </a:cubicBezTo>
                    <a:cubicBezTo>
                      <a:pt x="9" y="1"/>
                      <a:pt x="11" y="3"/>
                      <a:pt x="11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1"/>
                      <a:pt x="7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2" y="1"/>
                      <a:pt x="4" y="0"/>
                      <a:pt x="7" y="0"/>
                    </a:cubicBezTo>
                    <a:cubicBezTo>
                      <a:pt x="10" y="1"/>
                      <a:pt x="12" y="2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6" name="Freeform 2317"/>
              <p:cNvSpPr/>
              <p:nvPr/>
            </p:nvSpPr>
            <p:spPr bwMode="auto">
              <a:xfrm>
                <a:off x="3060" y="4331"/>
                <a:ext cx="10" cy="7"/>
              </a:xfrm>
              <a:custGeom>
                <a:gdLst>
                  <a:gd fmla="*/ 4 w 4" name="T0"/>
                  <a:gd fmla="*/ 3 h 3" name="T1"/>
                  <a:gd fmla="*/ 1 w 4" name="T2"/>
                  <a:gd fmla="*/ 2 h 3" name="T3"/>
                  <a:gd fmla="*/ 1 w 4" name="T4"/>
                  <a:gd fmla="*/ 0 h 3" name="T5"/>
                  <a:gd fmla="*/ 4 w 4" name="T6"/>
                  <a:gd fmla="*/ 0 h 3" name="T7"/>
                  <a:gd fmla="*/ 4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4" y="0"/>
                      <a:pt x="4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7" name="Freeform 2318"/>
              <p:cNvSpPr>
                <a:spLocks noEditPoints="1"/>
              </p:cNvSpPr>
              <p:nvPr/>
            </p:nvSpPr>
            <p:spPr bwMode="auto">
              <a:xfrm>
                <a:off x="3060" y="4331"/>
                <a:ext cx="10" cy="7"/>
              </a:xfrm>
              <a:custGeom>
                <a:gdLst>
                  <a:gd fmla="*/ 4 w 4" name="T0"/>
                  <a:gd fmla="*/ 3 h 3" name="T1"/>
                  <a:gd fmla="*/ 4 w 4" name="T2"/>
                  <a:gd fmla="*/ 3 h 3" name="T3"/>
                  <a:gd fmla="*/ 1 w 4" name="T4"/>
                  <a:gd fmla="*/ 2 h 3" name="T5"/>
                  <a:gd fmla="*/ 1 w 4" name="T6"/>
                  <a:gd fmla="*/ 0 h 3" name="T7"/>
                  <a:gd fmla="*/ 2 w 4" name="T8"/>
                  <a:gd fmla="*/ 0 h 3" name="T9"/>
                  <a:gd fmla="*/ 4 w 4" name="T10"/>
                  <a:gd fmla="*/ 0 h 3" name="T11"/>
                  <a:gd fmla="*/ 4 w 4" name="T12"/>
                  <a:gd fmla="*/ 3 h 3" name="T13"/>
                  <a:gd fmla="*/ 2 w 4" name="T14"/>
                  <a:gd fmla="*/ 0 h 3" name="T15"/>
                  <a:gd fmla="*/ 1 w 4" name="T16"/>
                  <a:gd fmla="*/ 0 h 3" name="T17"/>
                  <a:gd fmla="*/ 1 w 4" name="T18"/>
                  <a:gd fmla="*/ 2 h 3" name="T19"/>
                  <a:gd fmla="*/ 4 w 4" name="T20"/>
                  <a:gd fmla="*/ 3 h 3" name="T21"/>
                  <a:gd fmla="*/ 4 w 4" name="T22"/>
                  <a:gd fmla="*/ 0 h 3" name="T23"/>
                  <a:gd fmla="*/ 2 w 4" name="T24"/>
                  <a:gd fmla="*/ 0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8" name="Freeform 2319"/>
              <p:cNvSpPr/>
              <p:nvPr/>
            </p:nvSpPr>
            <p:spPr bwMode="auto">
              <a:xfrm>
                <a:off x="3060" y="4328"/>
                <a:ext cx="10" cy="8"/>
              </a:xfrm>
              <a:custGeom>
                <a:gdLst>
                  <a:gd fmla="*/ 4 w 4" name="T0"/>
                  <a:gd fmla="*/ 3 h 3" name="T1"/>
                  <a:gd fmla="*/ 1 w 4" name="T2"/>
                  <a:gd fmla="*/ 2 h 3" name="T3"/>
                  <a:gd fmla="*/ 0 w 4" name="T4"/>
                  <a:gd fmla="*/ 0 h 3" name="T5"/>
                  <a:gd fmla="*/ 4 w 4" name="T6"/>
                  <a:gd fmla="*/ 0 h 3" name="T7"/>
                  <a:gd fmla="*/ 4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4" y="0"/>
                      <a:pt x="4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9" name="Freeform 2320"/>
              <p:cNvSpPr>
                <a:spLocks noEditPoints="1"/>
              </p:cNvSpPr>
              <p:nvPr/>
            </p:nvSpPr>
            <p:spPr bwMode="auto">
              <a:xfrm>
                <a:off x="3060" y="4328"/>
                <a:ext cx="10" cy="8"/>
              </a:xfrm>
              <a:custGeom>
                <a:gdLst>
                  <a:gd fmla="*/ 4 w 4" name="T0"/>
                  <a:gd fmla="*/ 3 h 3" name="T1"/>
                  <a:gd fmla="*/ 4 w 4" name="T2"/>
                  <a:gd fmla="*/ 3 h 3" name="T3"/>
                  <a:gd fmla="*/ 1 w 4" name="T4"/>
                  <a:gd fmla="*/ 2 h 3" name="T5"/>
                  <a:gd fmla="*/ 0 w 4" name="T6"/>
                  <a:gd fmla="*/ 0 h 3" name="T7"/>
                  <a:gd fmla="*/ 4 w 4" name="T8"/>
                  <a:gd fmla="*/ 0 h 3" name="T9"/>
                  <a:gd fmla="*/ 4 w 4" name="T10"/>
                  <a:gd fmla="*/ 3 h 3" name="T11"/>
                  <a:gd fmla="*/ 4 w 4" name="T12"/>
                  <a:gd fmla="*/ 0 h 3" name="T13"/>
                  <a:gd fmla="*/ 0 w 4" name="T14"/>
                  <a:gd fmla="*/ 0 h 3" name="T15"/>
                  <a:gd fmla="*/ 1 w 4" name="T16"/>
                  <a:gd fmla="*/ 2 h 3" name="T17"/>
                  <a:gd fmla="*/ 4 w 4" name="T18"/>
                  <a:gd fmla="*/ 3 h 3" name="T19"/>
                  <a:gd fmla="*/ 4 w 4" name="T20"/>
                  <a:gd fmla="*/ 0 h 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0"/>
                      <a:pt x="0" y="0"/>
                    </a:cubicBezTo>
                    <a:cubicBezTo>
                      <a:pt x="1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4" y="0"/>
                    </a:move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0" name="Freeform 2321"/>
              <p:cNvSpPr/>
              <p:nvPr/>
            </p:nvSpPr>
            <p:spPr bwMode="auto">
              <a:xfrm>
                <a:off x="3060" y="4324"/>
                <a:ext cx="10" cy="7"/>
              </a:xfrm>
              <a:custGeom>
                <a:gdLst>
                  <a:gd fmla="*/ 4 w 4" name="T0"/>
                  <a:gd fmla="*/ 3 h 3" name="T1"/>
                  <a:gd fmla="*/ 0 w 4" name="T2"/>
                  <a:gd fmla="*/ 2 h 3" name="T3"/>
                  <a:gd fmla="*/ 0 w 4" name="T4"/>
                  <a:gd fmla="*/ 0 h 3" name="T5"/>
                  <a:gd fmla="*/ 4 w 4" name="T6"/>
                  <a:gd fmla="*/ 0 h 3" name="T7"/>
                  <a:gd fmla="*/ 4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4" y="0"/>
                      <a:pt x="4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1" name="Freeform 2322"/>
              <p:cNvSpPr>
                <a:spLocks noEditPoints="1"/>
              </p:cNvSpPr>
              <p:nvPr/>
            </p:nvSpPr>
            <p:spPr bwMode="auto">
              <a:xfrm>
                <a:off x="3060" y="4324"/>
                <a:ext cx="10" cy="7"/>
              </a:xfrm>
              <a:custGeom>
                <a:gdLst>
                  <a:gd fmla="*/ 4 w 4" name="T0"/>
                  <a:gd fmla="*/ 3 h 3" name="T1"/>
                  <a:gd fmla="*/ 4 w 4" name="T2"/>
                  <a:gd fmla="*/ 3 h 3" name="T3"/>
                  <a:gd fmla="*/ 0 w 4" name="T4"/>
                  <a:gd fmla="*/ 2 h 3" name="T5"/>
                  <a:gd fmla="*/ 0 w 4" name="T6"/>
                  <a:gd fmla="*/ 0 h 3" name="T7"/>
                  <a:gd fmla="*/ 4 w 4" name="T8"/>
                  <a:gd fmla="*/ 0 h 3" name="T9"/>
                  <a:gd fmla="*/ 4 w 4" name="T10"/>
                  <a:gd fmla="*/ 3 h 3" name="T11"/>
                  <a:gd fmla="*/ 0 w 4" name="T12"/>
                  <a:gd fmla="*/ 2 h 3" name="T13"/>
                  <a:gd fmla="*/ 4 w 4" name="T14"/>
                  <a:gd fmla="*/ 3 h 3" name="T15"/>
                  <a:gd fmla="*/ 4 w 4" name="T16"/>
                  <a:gd fmla="*/ 0 h 3" name="T17"/>
                  <a:gd fmla="*/ 0 w 4" name="T18"/>
                  <a:gd fmla="*/ 0 h 3" name="T19"/>
                  <a:gd fmla="*/ 0 w 4" name="T20"/>
                  <a:gd fmla="*/ 2 h 3" name="T21"/>
                  <a:gd fmla="*/ 0 w 4" name="T22"/>
                  <a:gd fmla="*/ 2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0" y="2"/>
                    </a:moveTo>
                    <a:cubicBezTo>
                      <a:pt x="1" y="2"/>
                      <a:pt x="1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2" name="Freeform 2323"/>
              <p:cNvSpPr/>
              <p:nvPr/>
            </p:nvSpPr>
            <p:spPr bwMode="auto">
              <a:xfrm>
                <a:off x="3060" y="4319"/>
                <a:ext cx="10" cy="7"/>
              </a:xfrm>
              <a:custGeom>
                <a:gdLst>
                  <a:gd fmla="*/ 4 w 4" name="T0"/>
                  <a:gd fmla="*/ 3 h 3" name="T1"/>
                  <a:gd fmla="*/ 0 w 4" name="T2"/>
                  <a:gd fmla="*/ 2 h 3" name="T3"/>
                  <a:gd fmla="*/ 0 w 4" name="T4"/>
                  <a:gd fmla="*/ 1 h 3" name="T5"/>
                  <a:gd fmla="*/ 4 w 4" name="T6"/>
                  <a:gd fmla="*/ 0 h 3" name="T7"/>
                  <a:gd fmla="*/ 4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4" y="0"/>
                      <a:pt x="4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3" name="Freeform 2324"/>
              <p:cNvSpPr>
                <a:spLocks noEditPoints="1"/>
              </p:cNvSpPr>
              <p:nvPr/>
            </p:nvSpPr>
            <p:spPr bwMode="auto">
              <a:xfrm>
                <a:off x="3060" y="4319"/>
                <a:ext cx="10" cy="7"/>
              </a:xfrm>
              <a:custGeom>
                <a:gdLst>
                  <a:gd fmla="*/ 4 w 4" name="T0"/>
                  <a:gd fmla="*/ 3 h 3" name="T1"/>
                  <a:gd fmla="*/ 4 w 4" name="T2"/>
                  <a:gd fmla="*/ 3 h 3" name="T3"/>
                  <a:gd fmla="*/ 0 w 4" name="T4"/>
                  <a:gd fmla="*/ 2 h 3" name="T5"/>
                  <a:gd fmla="*/ 0 w 4" name="T6"/>
                  <a:gd fmla="*/ 1 h 3" name="T7"/>
                  <a:gd fmla="*/ 4 w 4" name="T8"/>
                  <a:gd fmla="*/ 0 h 3" name="T9"/>
                  <a:gd fmla="*/ 4 w 4" name="T10"/>
                  <a:gd fmla="*/ 3 h 3" name="T11"/>
                  <a:gd fmla="*/ 0 w 4" name="T12"/>
                  <a:gd fmla="*/ 2 h 3" name="T13"/>
                  <a:gd fmla="*/ 4 w 4" name="T14"/>
                  <a:gd fmla="*/ 3 h 3" name="T15"/>
                  <a:gd fmla="*/ 4 w 4" name="T16"/>
                  <a:gd fmla="*/ 0 h 3" name="T17"/>
                  <a:gd fmla="*/ 0 w 4" name="T18"/>
                  <a:gd fmla="*/ 1 h 3" name="T19"/>
                  <a:gd fmla="*/ 0 w 4" name="T20"/>
                  <a:gd fmla="*/ 2 h 3" name="T21"/>
                  <a:gd fmla="*/ 0 w 4" name="T22"/>
                  <a:gd fmla="*/ 2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1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4" name="Freeform 2325"/>
              <p:cNvSpPr/>
              <p:nvPr/>
            </p:nvSpPr>
            <p:spPr bwMode="auto">
              <a:xfrm>
                <a:off x="3060" y="4292"/>
                <a:ext cx="7" cy="17"/>
              </a:xfrm>
              <a:custGeom>
                <a:gdLst>
                  <a:gd fmla="*/ 3 w 3" name="T0"/>
                  <a:gd fmla="*/ 7 h 7" name="T1"/>
                  <a:gd fmla="*/ 1 w 3" name="T2"/>
                  <a:gd fmla="*/ 3 h 7" name="T3"/>
                  <a:gd fmla="*/ 2 w 3" name="T4"/>
                  <a:gd fmla="*/ 0 h 7" name="T5"/>
                  <a:gd fmla="*/ 0 w 3" name="T6"/>
                  <a:gd fmla="*/ 3 h 7" name="T7"/>
                  <a:gd fmla="*/ 3 w 3" name="T8"/>
                  <a:gd fmla="*/ 7 h 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" w="3">
                    <a:moveTo>
                      <a:pt x="3" y="7"/>
                    </a:moveTo>
                    <a:cubicBezTo>
                      <a:pt x="3" y="7"/>
                      <a:pt x="1" y="5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0" y="2"/>
                      <a:pt x="0" y="3"/>
                    </a:cubicBezTo>
                    <a:cubicBezTo>
                      <a:pt x="0" y="5"/>
                      <a:pt x="3" y="7"/>
                      <a:pt x="3" y="7"/>
                    </a:cubicBez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5" name="Freeform 2326"/>
              <p:cNvSpPr>
                <a:spLocks noEditPoints="1"/>
              </p:cNvSpPr>
              <p:nvPr/>
            </p:nvSpPr>
            <p:spPr bwMode="auto">
              <a:xfrm>
                <a:off x="3060" y="4292"/>
                <a:ext cx="7" cy="17"/>
              </a:xfrm>
              <a:custGeom>
                <a:gdLst>
                  <a:gd fmla="*/ 3 w 3" name="T0"/>
                  <a:gd fmla="*/ 7 h 7" name="T1"/>
                  <a:gd fmla="*/ 3 w 3" name="T2"/>
                  <a:gd fmla="*/ 7 h 7" name="T3"/>
                  <a:gd fmla="*/ 0 w 3" name="T4"/>
                  <a:gd fmla="*/ 3 h 7" name="T5"/>
                  <a:gd fmla="*/ 2 w 3" name="T6"/>
                  <a:gd fmla="*/ 0 h 7" name="T7"/>
                  <a:gd fmla="*/ 2 w 3" name="T8"/>
                  <a:gd fmla="*/ 1 h 7" name="T9"/>
                  <a:gd fmla="*/ 1 w 3" name="T10"/>
                  <a:gd fmla="*/ 3 h 7" name="T11"/>
                  <a:gd fmla="*/ 3 w 3" name="T12"/>
                  <a:gd fmla="*/ 7 h 7" name="T13"/>
                  <a:gd fmla="*/ 3 w 3" name="T14"/>
                  <a:gd fmla="*/ 7 h 7" name="T15"/>
                  <a:gd fmla="*/ 2 w 3" name="T16"/>
                  <a:gd fmla="*/ 0 h 7" name="T17"/>
                  <a:gd fmla="*/ 0 w 3" name="T18"/>
                  <a:gd fmla="*/ 3 h 7" name="T19"/>
                  <a:gd fmla="*/ 3 w 3" name="T20"/>
                  <a:gd fmla="*/ 7 h 7" name="T21"/>
                  <a:gd fmla="*/ 3 w 3" name="T22"/>
                  <a:gd fmla="*/ 7 h 7" name="T23"/>
                  <a:gd fmla="*/ 1 w 3" name="T24"/>
                  <a:gd fmla="*/ 3 h 7" name="T25"/>
                  <a:gd fmla="*/ 2 w 3" name="T26"/>
                  <a:gd fmla="*/ 1 h 7" name="T27"/>
                  <a:gd fmla="*/ 2 w 3" name="T28"/>
                  <a:gd fmla="*/ 0 h 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" w="3">
                    <a:moveTo>
                      <a:pt x="3" y="7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5"/>
                      <a:pt x="0" y="3"/>
                    </a:cubicBezTo>
                    <a:cubicBezTo>
                      <a:pt x="0" y="2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1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0" y="2"/>
                      <a:pt x="0" y="3"/>
                    </a:cubicBezTo>
                    <a:cubicBezTo>
                      <a:pt x="0" y="5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1" y="5"/>
                      <a:pt x="1" y="3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6" name="Freeform 2327"/>
              <p:cNvSpPr/>
              <p:nvPr/>
            </p:nvSpPr>
            <p:spPr bwMode="auto">
              <a:xfrm>
                <a:off x="3065" y="4290"/>
                <a:ext cx="5" cy="19"/>
              </a:xfrm>
              <a:custGeom>
                <a:gdLst>
                  <a:gd fmla="*/ 1 w 2" name="T0"/>
                  <a:gd fmla="*/ 8 h 8" name="T1"/>
                  <a:gd fmla="*/ 2 w 2" name="T2"/>
                  <a:gd fmla="*/ 4 h 8" name="T3"/>
                  <a:gd fmla="*/ 0 w 2" name="T4"/>
                  <a:gd fmla="*/ 0 h 8" name="T5"/>
                  <a:gd fmla="*/ 1 w 2" name="T6"/>
                  <a:gd fmla="*/ 4 h 8" name="T7"/>
                  <a:gd fmla="*/ 1 w 2" name="T8"/>
                  <a:gd fmla="*/ 8 h 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" w="2">
                    <a:moveTo>
                      <a:pt x="1" y="8"/>
                    </a:moveTo>
                    <a:cubicBezTo>
                      <a:pt x="1" y="8"/>
                      <a:pt x="2" y="7"/>
                      <a:pt x="2" y="4"/>
                    </a:cubicBezTo>
                    <a:cubicBezTo>
                      <a:pt x="2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4"/>
                    </a:cubicBezTo>
                    <a:cubicBezTo>
                      <a:pt x="1" y="6"/>
                      <a:pt x="1" y="8"/>
                      <a:pt x="1" y="8"/>
                    </a:cubicBez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7" name="Freeform 2328"/>
              <p:cNvSpPr>
                <a:spLocks noEditPoints="1"/>
              </p:cNvSpPr>
              <p:nvPr/>
            </p:nvSpPr>
            <p:spPr bwMode="auto">
              <a:xfrm>
                <a:off x="3065" y="4290"/>
                <a:ext cx="5" cy="19"/>
              </a:xfrm>
              <a:custGeom>
                <a:gdLst>
                  <a:gd fmla="*/ 1 w 2" name="T0"/>
                  <a:gd fmla="*/ 8 h 8" name="T1"/>
                  <a:gd fmla="*/ 1 w 2" name="T2"/>
                  <a:gd fmla="*/ 8 h 8" name="T3"/>
                  <a:gd fmla="*/ 1 w 2" name="T4"/>
                  <a:gd fmla="*/ 4 h 8" name="T5"/>
                  <a:gd fmla="*/ 0 w 2" name="T6"/>
                  <a:gd fmla="*/ 1 h 8" name="T7"/>
                  <a:gd fmla="*/ 0 w 2" name="T8"/>
                  <a:gd fmla="*/ 0 h 8" name="T9"/>
                  <a:gd fmla="*/ 2 w 2" name="T10"/>
                  <a:gd fmla="*/ 4 h 8" name="T11"/>
                  <a:gd fmla="*/ 1 w 2" name="T12"/>
                  <a:gd fmla="*/ 8 h 8" name="T13"/>
                  <a:gd fmla="*/ 1 w 2" name="T14"/>
                  <a:gd fmla="*/ 8 h 8" name="T15"/>
                  <a:gd fmla="*/ 0 w 2" name="T16"/>
                  <a:gd fmla="*/ 0 h 8" name="T17"/>
                  <a:gd fmla="*/ 0 w 2" name="T18"/>
                  <a:gd fmla="*/ 1 h 8" name="T19"/>
                  <a:gd fmla="*/ 1 w 2" name="T20"/>
                  <a:gd fmla="*/ 4 h 8" name="T21"/>
                  <a:gd fmla="*/ 1 w 2" name="T22"/>
                  <a:gd fmla="*/ 8 h 8" name="T23"/>
                  <a:gd fmla="*/ 1 w 2" name="T24"/>
                  <a:gd fmla="*/ 8 h 8" name="T25"/>
                  <a:gd fmla="*/ 1 w 2" name="T26"/>
                  <a:gd fmla="*/ 8 h 8" name="T27"/>
                  <a:gd fmla="*/ 2 w 2" name="T28"/>
                  <a:gd fmla="*/ 4 h 8" name="T29"/>
                  <a:gd fmla="*/ 0 w 2" name="T30"/>
                  <a:gd fmla="*/ 0 h 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8" w="2">
                    <a:moveTo>
                      <a:pt x="1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6"/>
                      <a:pt x="1" y="4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1" y="1"/>
                      <a:pt x="2" y="3"/>
                      <a:pt x="2" y="4"/>
                    </a:cubicBezTo>
                    <a:cubicBezTo>
                      <a:pt x="2" y="7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2" y="7"/>
                      <a:pt x="2" y="4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8" name="Freeform 2329"/>
              <p:cNvSpPr/>
              <p:nvPr/>
            </p:nvSpPr>
            <p:spPr bwMode="auto">
              <a:xfrm>
                <a:off x="3060" y="4316"/>
                <a:ext cx="10" cy="5"/>
              </a:xfrm>
              <a:custGeom>
                <a:gdLst>
                  <a:gd fmla="*/ 4 w 4" name="T0"/>
                  <a:gd fmla="*/ 2 h 2" name="T1"/>
                  <a:gd fmla="*/ 0 w 4" name="T2"/>
                  <a:gd fmla="*/ 2 h 2" name="T3"/>
                  <a:gd fmla="*/ 0 w 4" name="T4"/>
                  <a:gd fmla="*/ 0 h 2" name="T5"/>
                  <a:gd fmla="*/ 4 w 4" name="T6"/>
                  <a:gd fmla="*/ 0 h 2" name="T7"/>
                  <a:gd fmla="*/ 4 w 4" name="T8"/>
                  <a:gd fmla="*/ 2 h 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4" y="0"/>
                      <a:pt x="4" y="0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9" name="Freeform 2330"/>
              <p:cNvSpPr>
                <a:spLocks noEditPoints="1"/>
              </p:cNvSpPr>
              <p:nvPr/>
            </p:nvSpPr>
            <p:spPr bwMode="auto">
              <a:xfrm>
                <a:off x="3060" y="4316"/>
                <a:ext cx="10" cy="5"/>
              </a:xfrm>
              <a:custGeom>
                <a:gdLst>
                  <a:gd fmla="*/ 4 w 4" name="T0"/>
                  <a:gd fmla="*/ 2 h 2" name="T1"/>
                  <a:gd fmla="*/ 4 w 4" name="T2"/>
                  <a:gd fmla="*/ 2 h 2" name="T3"/>
                  <a:gd fmla="*/ 0 w 4" name="T4"/>
                  <a:gd fmla="*/ 2 h 2" name="T5"/>
                  <a:gd fmla="*/ 0 w 4" name="T6"/>
                  <a:gd fmla="*/ 0 h 2" name="T7"/>
                  <a:gd fmla="*/ 4 w 4" name="T8"/>
                  <a:gd fmla="*/ 0 h 2" name="T9"/>
                  <a:gd fmla="*/ 4 w 4" name="T10"/>
                  <a:gd fmla="*/ 2 h 2" name="T11"/>
                  <a:gd fmla="*/ 0 w 4" name="T12"/>
                  <a:gd fmla="*/ 2 h 2" name="T13"/>
                  <a:gd fmla="*/ 4 w 4" name="T14"/>
                  <a:gd fmla="*/ 2 h 2" name="T15"/>
                  <a:gd fmla="*/ 4 w 4" name="T16"/>
                  <a:gd fmla="*/ 0 h 2" name="T17"/>
                  <a:gd fmla="*/ 0 w 4" name="T18"/>
                  <a:gd fmla="*/ 0 h 2" name="T19"/>
                  <a:gd fmla="*/ 0 w 4" name="T20"/>
                  <a:gd fmla="*/ 2 h 2" name="T21"/>
                  <a:gd fmla="*/ 0 w 4" name="T22"/>
                  <a:gd fmla="*/ 2 h 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" w="4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0"/>
                      <a:pt x="0" y="0"/>
                    </a:cubicBezTo>
                    <a:cubicBezTo>
                      <a:pt x="1" y="0"/>
                      <a:pt x="4" y="0"/>
                      <a:pt x="4" y="0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  <a:moveTo>
                      <a:pt x="0" y="2"/>
                    </a:moveTo>
                    <a:cubicBezTo>
                      <a:pt x="0" y="2"/>
                      <a:pt x="1" y="2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0" name="Freeform 2331"/>
              <p:cNvSpPr/>
              <p:nvPr/>
            </p:nvSpPr>
            <p:spPr bwMode="auto">
              <a:xfrm>
                <a:off x="3060" y="4312"/>
                <a:ext cx="10" cy="7"/>
              </a:xfrm>
              <a:custGeom>
                <a:gdLst>
                  <a:gd fmla="*/ 4 w 4" name="T0"/>
                  <a:gd fmla="*/ 3 h 3" name="T1"/>
                  <a:gd fmla="*/ 0 w 4" name="T2"/>
                  <a:gd fmla="*/ 2 h 3" name="T3"/>
                  <a:gd fmla="*/ 1 w 4" name="T4"/>
                  <a:gd fmla="*/ 0 h 3" name="T5"/>
                  <a:gd fmla="*/ 4 w 4" name="T6"/>
                  <a:gd fmla="*/ 0 h 3" name="T7"/>
                  <a:gd fmla="*/ 4 w 4" name="T8"/>
                  <a:gd fmla="*/ 3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4" y="0"/>
                      <a:pt x="4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1" name="Freeform 2332"/>
              <p:cNvSpPr>
                <a:spLocks noEditPoints="1"/>
              </p:cNvSpPr>
              <p:nvPr/>
            </p:nvSpPr>
            <p:spPr bwMode="auto">
              <a:xfrm>
                <a:off x="3060" y="4312"/>
                <a:ext cx="10" cy="7"/>
              </a:xfrm>
              <a:custGeom>
                <a:gdLst>
                  <a:gd fmla="*/ 4 w 4" name="T0"/>
                  <a:gd fmla="*/ 3 h 3" name="T1"/>
                  <a:gd fmla="*/ 4 w 4" name="T2"/>
                  <a:gd fmla="*/ 3 h 3" name="T3"/>
                  <a:gd fmla="*/ 0 w 4" name="T4"/>
                  <a:gd fmla="*/ 2 h 3" name="T5"/>
                  <a:gd fmla="*/ 1 w 4" name="T6"/>
                  <a:gd fmla="*/ 0 h 3" name="T7"/>
                  <a:gd fmla="*/ 4 w 4" name="T8"/>
                  <a:gd fmla="*/ 0 h 3" name="T9"/>
                  <a:gd fmla="*/ 4 w 4" name="T10"/>
                  <a:gd fmla="*/ 3 h 3" name="T11"/>
                  <a:gd fmla="*/ 1 w 4" name="T12"/>
                  <a:gd fmla="*/ 2 h 3" name="T13"/>
                  <a:gd fmla="*/ 4 w 4" name="T14"/>
                  <a:gd fmla="*/ 3 h 3" name="T15"/>
                  <a:gd fmla="*/ 4 w 4" name="T16"/>
                  <a:gd fmla="*/ 0 h 3" name="T17"/>
                  <a:gd fmla="*/ 1 w 4" name="T18"/>
                  <a:gd fmla="*/ 0 h 3" name="T19"/>
                  <a:gd fmla="*/ 1 w 4" name="T20"/>
                  <a:gd fmla="*/ 2 h 3" name="T21"/>
                  <a:gd fmla="*/ 1 w 4" name="T22"/>
                  <a:gd fmla="*/ 2 h 3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" w="4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4" y="0"/>
                      <a:pt x="4" y="0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1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2" name="Freeform 2333"/>
              <p:cNvSpPr/>
              <p:nvPr/>
            </p:nvSpPr>
            <p:spPr bwMode="auto">
              <a:xfrm>
                <a:off x="3051" y="4300"/>
                <a:ext cx="19" cy="67"/>
              </a:xfrm>
              <a:custGeom>
                <a:gdLst>
                  <a:gd fmla="*/ 0 w 8" name="T0"/>
                  <a:gd fmla="*/ 28 h 28" name="T1"/>
                  <a:gd fmla="*/ 1 w 8" name="T2"/>
                  <a:gd fmla="*/ 21 h 28" name="T3"/>
                  <a:gd fmla="*/ 0 w 8" name="T4"/>
                  <a:gd fmla="*/ 6 h 28" name="T5"/>
                  <a:gd fmla="*/ 5 w 8" name="T6"/>
                  <a:gd fmla="*/ 0 h 28" name="T7"/>
                  <a:gd fmla="*/ 8 w 8" name="T8"/>
                  <a:gd fmla="*/ 4 h 28" name="T9"/>
                  <a:gd fmla="*/ 7 w 8" name="T10"/>
                  <a:gd fmla="*/ 4 h 28" name="T11"/>
                  <a:gd fmla="*/ 5 w 8" name="T12"/>
                  <a:gd fmla="*/ 1 h 28" name="T13"/>
                  <a:gd fmla="*/ 1 w 8" name="T14"/>
                  <a:gd fmla="*/ 6 h 28" name="T15"/>
                  <a:gd fmla="*/ 2 w 8" name="T16"/>
                  <a:gd fmla="*/ 22 h 28" name="T17"/>
                  <a:gd fmla="*/ 0 w 8" name="T18"/>
                  <a:gd fmla="*/ 28 h 2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8" w="8">
                    <a:moveTo>
                      <a:pt x="0" y="28"/>
                    </a:moveTo>
                    <a:cubicBezTo>
                      <a:pt x="1" y="26"/>
                      <a:pt x="1" y="22"/>
                      <a:pt x="1" y="21"/>
                    </a:cubicBezTo>
                    <a:cubicBezTo>
                      <a:pt x="1" y="19"/>
                      <a:pt x="0" y="10"/>
                      <a:pt x="0" y="6"/>
                    </a:cubicBezTo>
                    <a:cubicBezTo>
                      <a:pt x="0" y="2"/>
                      <a:pt x="3" y="0"/>
                      <a:pt x="5" y="0"/>
                    </a:cubicBezTo>
                    <a:cubicBezTo>
                      <a:pt x="7" y="0"/>
                      <a:pt x="8" y="2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3" y="1"/>
                      <a:pt x="1" y="3"/>
                      <a:pt x="1" y="6"/>
                    </a:cubicBezTo>
                    <a:cubicBezTo>
                      <a:pt x="1" y="10"/>
                      <a:pt x="2" y="19"/>
                      <a:pt x="2" y="22"/>
                    </a:cubicBezTo>
                    <a:cubicBezTo>
                      <a:pt x="1" y="24"/>
                      <a:pt x="1" y="27"/>
                      <a:pt x="0" y="28"/>
                    </a:cubicBez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3" name="Freeform 2334"/>
              <p:cNvSpPr>
                <a:spLocks noEditPoints="1"/>
              </p:cNvSpPr>
              <p:nvPr/>
            </p:nvSpPr>
            <p:spPr bwMode="auto">
              <a:xfrm>
                <a:off x="3049" y="4300"/>
                <a:ext cx="21" cy="67"/>
              </a:xfrm>
              <a:custGeom>
                <a:gdLst>
                  <a:gd fmla="*/ 1 w 9" name="T0"/>
                  <a:gd fmla="*/ 28 h 28" name="T1"/>
                  <a:gd fmla="*/ 0 w 9" name="T2"/>
                  <a:gd fmla="*/ 28 h 28" name="T3"/>
                  <a:gd fmla="*/ 2 w 9" name="T4"/>
                  <a:gd fmla="*/ 21 h 28" name="T5"/>
                  <a:gd fmla="*/ 2 w 9" name="T6"/>
                  <a:gd fmla="*/ 15 h 28" name="T7"/>
                  <a:gd fmla="*/ 1 w 9" name="T8"/>
                  <a:gd fmla="*/ 6 h 28" name="T9"/>
                  <a:gd fmla="*/ 3 w 9" name="T10"/>
                  <a:gd fmla="*/ 1 h 28" name="T11"/>
                  <a:gd fmla="*/ 6 w 9" name="T12"/>
                  <a:gd fmla="*/ 0 h 28" name="T13"/>
                  <a:gd fmla="*/ 9 w 9" name="T14"/>
                  <a:gd fmla="*/ 4 h 28" name="T15"/>
                  <a:gd fmla="*/ 8 w 9" name="T16"/>
                  <a:gd fmla="*/ 4 h 28" name="T17"/>
                  <a:gd fmla="*/ 6 w 9" name="T18"/>
                  <a:gd fmla="*/ 1 h 28" name="T19"/>
                  <a:gd fmla="*/ 2 w 9" name="T20"/>
                  <a:gd fmla="*/ 6 h 28" name="T21"/>
                  <a:gd fmla="*/ 2 w 9" name="T22"/>
                  <a:gd fmla="*/ 16 h 28" name="T23"/>
                  <a:gd fmla="*/ 3 w 9" name="T24"/>
                  <a:gd fmla="*/ 22 h 28" name="T25"/>
                  <a:gd fmla="*/ 1 w 9" name="T26"/>
                  <a:gd fmla="*/ 28 h 28" name="T27"/>
                  <a:gd fmla="*/ 6 w 9" name="T28"/>
                  <a:gd fmla="*/ 0 h 28" name="T29"/>
                  <a:gd fmla="*/ 3 w 9" name="T30"/>
                  <a:gd fmla="*/ 2 h 28" name="T31"/>
                  <a:gd fmla="*/ 1 w 9" name="T32"/>
                  <a:gd fmla="*/ 6 h 28" name="T33"/>
                  <a:gd fmla="*/ 2 w 9" name="T34"/>
                  <a:gd fmla="*/ 15 h 28" name="T35"/>
                  <a:gd fmla="*/ 2 w 9" name="T36"/>
                  <a:gd fmla="*/ 21 h 28" name="T37"/>
                  <a:gd fmla="*/ 1 w 9" name="T38"/>
                  <a:gd fmla="*/ 27 h 28" name="T39"/>
                  <a:gd fmla="*/ 2 w 9" name="T40"/>
                  <a:gd fmla="*/ 22 h 28" name="T41"/>
                  <a:gd fmla="*/ 2 w 9" name="T42"/>
                  <a:gd fmla="*/ 16 h 28" name="T43"/>
                  <a:gd fmla="*/ 2 w 9" name="T44"/>
                  <a:gd fmla="*/ 6 h 28" name="T45"/>
                  <a:gd fmla="*/ 6 w 9" name="T46"/>
                  <a:gd fmla="*/ 1 h 28" name="T47"/>
                  <a:gd fmla="*/ 8 w 9" name="T48"/>
                  <a:gd fmla="*/ 4 h 28" name="T49"/>
                  <a:gd fmla="*/ 9 w 9" name="T50"/>
                  <a:gd fmla="*/ 3 h 28" name="T51"/>
                  <a:gd fmla="*/ 6 w 9" name="T52"/>
                  <a:gd fmla="*/ 0 h 28" name="T5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b="b" l="0" r="r" t="0"/>
                <a:pathLst>
                  <a:path h="28" w="9">
                    <a:moveTo>
                      <a:pt x="1" y="28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2" y="26"/>
                      <a:pt x="2" y="22"/>
                      <a:pt x="2" y="21"/>
                    </a:cubicBezTo>
                    <a:cubicBezTo>
                      <a:pt x="2" y="20"/>
                      <a:pt x="2" y="18"/>
                      <a:pt x="2" y="15"/>
                    </a:cubicBezTo>
                    <a:cubicBezTo>
                      <a:pt x="1" y="12"/>
                      <a:pt x="1" y="8"/>
                      <a:pt x="1" y="6"/>
                    </a:cubicBezTo>
                    <a:cubicBezTo>
                      <a:pt x="1" y="4"/>
                      <a:pt x="2" y="2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ubicBezTo>
                      <a:pt x="8" y="0"/>
                      <a:pt x="9" y="1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4" y="1"/>
                      <a:pt x="2" y="3"/>
                      <a:pt x="2" y="6"/>
                    </a:cubicBezTo>
                    <a:cubicBezTo>
                      <a:pt x="2" y="8"/>
                      <a:pt x="2" y="12"/>
                      <a:pt x="2" y="16"/>
                    </a:cubicBezTo>
                    <a:cubicBezTo>
                      <a:pt x="3" y="18"/>
                      <a:pt x="3" y="21"/>
                      <a:pt x="3" y="22"/>
                    </a:cubicBezTo>
                    <a:cubicBezTo>
                      <a:pt x="3" y="24"/>
                      <a:pt x="2" y="26"/>
                      <a:pt x="1" y="28"/>
                    </a:cubicBezTo>
                    <a:close/>
                    <a:moveTo>
                      <a:pt x="6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8"/>
                      <a:pt x="2" y="12"/>
                      <a:pt x="2" y="15"/>
                    </a:cubicBezTo>
                    <a:cubicBezTo>
                      <a:pt x="2" y="18"/>
                      <a:pt x="2" y="20"/>
                      <a:pt x="2" y="21"/>
                    </a:cubicBezTo>
                    <a:cubicBezTo>
                      <a:pt x="2" y="22"/>
                      <a:pt x="2" y="25"/>
                      <a:pt x="1" y="27"/>
                    </a:cubicBezTo>
                    <a:cubicBezTo>
                      <a:pt x="2" y="25"/>
                      <a:pt x="2" y="24"/>
                      <a:pt x="2" y="22"/>
                    </a:cubicBezTo>
                    <a:cubicBezTo>
                      <a:pt x="2" y="21"/>
                      <a:pt x="2" y="18"/>
                      <a:pt x="2" y="16"/>
                    </a:cubicBezTo>
                    <a:cubicBezTo>
                      <a:pt x="2" y="12"/>
                      <a:pt x="2" y="8"/>
                      <a:pt x="2" y="6"/>
                    </a:cubicBezTo>
                    <a:cubicBezTo>
                      <a:pt x="2" y="3"/>
                      <a:pt x="4" y="1"/>
                      <a:pt x="6" y="1"/>
                    </a:cubicBezTo>
                    <a:cubicBezTo>
                      <a:pt x="7" y="1"/>
                      <a:pt x="8" y="2"/>
                      <a:pt x="8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F2C2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4" name="Freeform 2335"/>
              <p:cNvSpPr/>
              <p:nvPr/>
            </p:nvSpPr>
            <p:spPr bwMode="auto">
              <a:xfrm>
                <a:off x="3063" y="4307"/>
                <a:ext cx="7" cy="7"/>
              </a:xfrm>
              <a:custGeom>
                <a:gdLst>
                  <a:gd fmla="*/ 3 w 3" name="T0"/>
                  <a:gd fmla="*/ 0 h 3" name="T1"/>
                  <a:gd fmla="*/ 0 w 3" name="T2"/>
                  <a:gd fmla="*/ 2 h 3" name="T3"/>
                  <a:gd fmla="*/ 0 w 3" name="T4"/>
                  <a:gd fmla="*/ 3 h 3" name="T5"/>
                  <a:gd fmla="*/ 3 w 3" name="T6"/>
                  <a:gd fmla="*/ 3 h 3" name="T7"/>
                  <a:gd fmla="*/ 3 w 3" name="T8"/>
                  <a:gd fmla="*/ 0 h 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" w="3">
                    <a:moveTo>
                      <a:pt x="3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3" y="3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B5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5" name="Freeform 2336"/>
              <p:cNvSpPr>
                <a:spLocks noEditPoints="1"/>
              </p:cNvSpPr>
              <p:nvPr/>
            </p:nvSpPr>
            <p:spPr bwMode="auto">
              <a:xfrm>
                <a:off x="3063" y="4307"/>
                <a:ext cx="7" cy="7"/>
              </a:xfrm>
              <a:custGeom>
                <a:gdLst>
                  <a:gd fmla="*/ 3 w 3" name="T0"/>
                  <a:gd fmla="*/ 3 h 3" name="T1"/>
                  <a:gd fmla="*/ 0 w 3" name="T2"/>
                  <a:gd fmla="*/ 3 h 3" name="T3"/>
                  <a:gd fmla="*/ 0 w 3" name="T4"/>
                  <a:gd fmla="*/ 2 h 3" name="T5"/>
                  <a:gd fmla="*/ 3 w 3" name="T6"/>
                  <a:gd fmla="*/ 0 h 3" name="T7"/>
                  <a:gd fmla="*/ 3 w 3" name="T8"/>
                  <a:gd fmla="*/ 3 h 3" name="T9"/>
                  <a:gd fmla="*/ 3 w 3" name="T10"/>
                  <a:gd fmla="*/ 3 h 3" name="T11"/>
                  <a:gd fmla="*/ 3 w 3" name="T12"/>
                  <a:gd fmla="*/ 0 h 3" name="T13"/>
                  <a:gd fmla="*/ 0 w 3" name="T14"/>
                  <a:gd fmla="*/ 2 h 3" name="T15"/>
                  <a:gd fmla="*/ 0 w 3" name="T16"/>
                  <a:gd fmla="*/ 3 h 3" name="T17"/>
                  <a:gd fmla="*/ 3 w 3" name="T18"/>
                  <a:gd fmla="*/ 3 h 3" name="T19"/>
                  <a:gd fmla="*/ 3 w 3" name="T20"/>
                  <a:gd fmla="*/ 3 h 3" name="T21"/>
                  <a:gd fmla="*/ 3 w 3" name="T22"/>
                  <a:gd fmla="*/ 3 h 3" name="T23"/>
                  <a:gd fmla="*/ 3 w 3" name="T24"/>
                  <a:gd fmla="*/ 0 h 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" w="3">
                    <a:moveTo>
                      <a:pt x="3" y="3"/>
                    </a:moveTo>
                    <a:cubicBezTo>
                      <a:pt x="3" y="3"/>
                      <a:pt x="1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  <a:moveTo>
                      <a:pt x="3" y="0"/>
                    </a:move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6" name="Rectangle 2337"/>
              <p:cNvSpPr>
                <a:spLocks noChangeArrowheads="1"/>
              </p:cNvSpPr>
              <p:nvPr/>
            </p:nvSpPr>
            <p:spPr bwMode="auto">
              <a:xfrm>
                <a:off x="2446" y="4122"/>
                <a:ext cx="394" cy="199"/>
              </a:xfrm>
              <a:prstGeom prst="rect">
                <a:avLst/>
              </a:prstGeom>
              <a:solidFill>
                <a:srgbClr val="12006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7" name="Freeform 2338"/>
              <p:cNvSpPr>
                <a:spLocks noEditPoints="1"/>
              </p:cNvSpPr>
              <p:nvPr/>
            </p:nvSpPr>
            <p:spPr bwMode="auto">
              <a:xfrm>
                <a:off x="2446" y="4122"/>
                <a:ext cx="394" cy="199"/>
              </a:xfrm>
              <a:custGeom>
                <a:gdLst>
                  <a:gd fmla="*/ 0 w 394" name="T0"/>
                  <a:gd fmla="*/ 0 h 199" name="T1"/>
                  <a:gd fmla="*/ 0 w 394" name="T2"/>
                  <a:gd fmla="*/ 24 h 199" name="T3"/>
                  <a:gd fmla="*/ 350 w 394" name="T4"/>
                  <a:gd fmla="*/ 199 h 199" name="T5"/>
                  <a:gd fmla="*/ 394 w 394" name="T6"/>
                  <a:gd fmla="*/ 199 h 199" name="T7"/>
                  <a:gd fmla="*/ 394 w 394" name="T8"/>
                  <a:gd fmla="*/ 178 h 199" name="T9"/>
                  <a:gd fmla="*/ 44 w 394" name="T10"/>
                  <a:gd fmla="*/ 0 h 199" name="T11"/>
                  <a:gd fmla="*/ 0 w 394" name="T12"/>
                  <a:gd fmla="*/ 0 h 199" name="T13"/>
                  <a:gd fmla="*/ 394 w 394" name="T14"/>
                  <a:gd fmla="*/ 0 h 199" name="T15"/>
                  <a:gd fmla="*/ 394 w 394" name="T16"/>
                  <a:gd fmla="*/ 24 h 199" name="T17"/>
                  <a:gd fmla="*/ 44 w 394" name="T18"/>
                  <a:gd fmla="*/ 199 h 199" name="T19"/>
                  <a:gd fmla="*/ 0 w 394" name="T20"/>
                  <a:gd fmla="*/ 199 h 199" name="T21"/>
                  <a:gd fmla="*/ 0 w 394" name="T22"/>
                  <a:gd fmla="*/ 178 h 199" name="T23"/>
                  <a:gd fmla="*/ 350 w 394" name="T24"/>
                  <a:gd fmla="*/ 0 h 199" name="T25"/>
                  <a:gd fmla="*/ 394 w 394" name="T26"/>
                  <a:gd fmla="*/ 0 h 199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99" w="394">
                    <a:moveTo>
                      <a:pt x="0" y="0"/>
                    </a:moveTo>
                    <a:lnTo>
                      <a:pt x="0" y="24"/>
                    </a:lnTo>
                    <a:lnTo>
                      <a:pt x="350" y="199"/>
                    </a:lnTo>
                    <a:lnTo>
                      <a:pt x="394" y="199"/>
                    </a:lnTo>
                    <a:lnTo>
                      <a:pt x="394" y="178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  <a:moveTo>
                      <a:pt x="394" y="0"/>
                    </a:moveTo>
                    <a:lnTo>
                      <a:pt x="394" y="24"/>
                    </a:lnTo>
                    <a:lnTo>
                      <a:pt x="44" y="199"/>
                    </a:lnTo>
                    <a:lnTo>
                      <a:pt x="0" y="199"/>
                    </a:lnTo>
                    <a:lnTo>
                      <a:pt x="0" y="178"/>
                    </a:lnTo>
                    <a:lnTo>
                      <a:pt x="350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8" name="Freeform 2339"/>
              <p:cNvSpPr>
                <a:spLocks noEditPoints="1"/>
              </p:cNvSpPr>
              <p:nvPr/>
            </p:nvSpPr>
            <p:spPr bwMode="auto">
              <a:xfrm>
                <a:off x="2446" y="4122"/>
                <a:ext cx="394" cy="199"/>
              </a:xfrm>
              <a:custGeom>
                <a:gdLst>
                  <a:gd fmla="*/ 165 w 394" name="T0"/>
                  <a:gd fmla="*/ 199 h 199" name="T1"/>
                  <a:gd fmla="*/ 231 w 394" name="T2"/>
                  <a:gd fmla="*/ 199 h 199" name="T3"/>
                  <a:gd fmla="*/ 231 w 394" name="T4"/>
                  <a:gd fmla="*/ 0 h 199" name="T5"/>
                  <a:gd fmla="*/ 165 w 394" name="T6"/>
                  <a:gd fmla="*/ 0 h 199" name="T7"/>
                  <a:gd fmla="*/ 165 w 394" name="T8"/>
                  <a:gd fmla="*/ 199 h 199" name="T9"/>
                  <a:gd fmla="*/ 0 w 394" name="T10"/>
                  <a:gd fmla="*/ 135 h 199" name="T11"/>
                  <a:gd fmla="*/ 394 w 394" name="T12"/>
                  <a:gd fmla="*/ 135 h 199" name="T13"/>
                  <a:gd fmla="*/ 394 w 394" name="T14"/>
                  <a:gd fmla="*/ 67 h 199" name="T15"/>
                  <a:gd fmla="*/ 0 w 394" name="T16"/>
                  <a:gd fmla="*/ 67 h 199" name="T17"/>
                  <a:gd fmla="*/ 0 w 394" name="T18"/>
                  <a:gd fmla="*/ 135 h 19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99" w="394">
                    <a:moveTo>
                      <a:pt x="165" y="199"/>
                    </a:moveTo>
                    <a:lnTo>
                      <a:pt x="231" y="199"/>
                    </a:lnTo>
                    <a:lnTo>
                      <a:pt x="231" y="0"/>
                    </a:lnTo>
                    <a:lnTo>
                      <a:pt x="165" y="0"/>
                    </a:lnTo>
                    <a:lnTo>
                      <a:pt x="165" y="199"/>
                    </a:lnTo>
                    <a:close/>
                    <a:moveTo>
                      <a:pt x="0" y="135"/>
                    </a:moveTo>
                    <a:lnTo>
                      <a:pt x="394" y="135"/>
                    </a:lnTo>
                    <a:lnTo>
                      <a:pt x="394" y="67"/>
                    </a:lnTo>
                    <a:lnTo>
                      <a:pt x="0" y="6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9" name="Freeform 2340"/>
              <p:cNvSpPr>
                <a:spLocks noEditPoints="1"/>
              </p:cNvSpPr>
              <p:nvPr/>
            </p:nvSpPr>
            <p:spPr bwMode="auto">
              <a:xfrm>
                <a:off x="2446" y="4122"/>
                <a:ext cx="394" cy="199"/>
              </a:xfrm>
              <a:custGeom>
                <a:gdLst>
                  <a:gd fmla="*/ 0 w 394" name="T0"/>
                  <a:gd fmla="*/ 120 h 199" name="T1"/>
                  <a:gd fmla="*/ 394 w 394" name="T2"/>
                  <a:gd fmla="*/ 120 h 199" name="T3"/>
                  <a:gd fmla="*/ 394 w 394" name="T4"/>
                  <a:gd fmla="*/ 79 h 199" name="T5"/>
                  <a:gd fmla="*/ 0 w 394" name="T6"/>
                  <a:gd fmla="*/ 79 h 199" name="T7"/>
                  <a:gd fmla="*/ 0 w 394" name="T8"/>
                  <a:gd fmla="*/ 120 h 199" name="T9"/>
                  <a:gd fmla="*/ 177 w 394" name="T10"/>
                  <a:gd fmla="*/ 199 h 199" name="T11"/>
                  <a:gd fmla="*/ 217 w 394" name="T12"/>
                  <a:gd fmla="*/ 199 h 199" name="T13"/>
                  <a:gd fmla="*/ 217 w 394" name="T14"/>
                  <a:gd fmla="*/ 0 h 199" name="T15"/>
                  <a:gd fmla="*/ 177 w 394" name="T16"/>
                  <a:gd fmla="*/ 0 h 199" name="T17"/>
                  <a:gd fmla="*/ 177 w 394" name="T18"/>
                  <a:gd fmla="*/ 199 h 19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99" w="394">
                    <a:moveTo>
                      <a:pt x="0" y="120"/>
                    </a:moveTo>
                    <a:lnTo>
                      <a:pt x="394" y="120"/>
                    </a:lnTo>
                    <a:lnTo>
                      <a:pt x="394" y="79"/>
                    </a:lnTo>
                    <a:lnTo>
                      <a:pt x="0" y="79"/>
                    </a:lnTo>
                    <a:lnTo>
                      <a:pt x="0" y="120"/>
                    </a:lnTo>
                    <a:close/>
                    <a:moveTo>
                      <a:pt x="177" y="199"/>
                    </a:moveTo>
                    <a:lnTo>
                      <a:pt x="217" y="199"/>
                    </a:lnTo>
                    <a:lnTo>
                      <a:pt x="217" y="0"/>
                    </a:lnTo>
                    <a:lnTo>
                      <a:pt x="177" y="0"/>
                    </a:lnTo>
                    <a:lnTo>
                      <a:pt x="177" y="199"/>
                    </a:lnTo>
                    <a:close/>
                  </a:path>
                </a:pathLst>
              </a:custGeom>
              <a:solidFill>
                <a:srgbClr val="BA00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0" name="Freeform 2341"/>
              <p:cNvSpPr>
                <a:spLocks noEditPoints="1"/>
              </p:cNvSpPr>
              <p:nvPr/>
            </p:nvSpPr>
            <p:spPr bwMode="auto">
              <a:xfrm>
                <a:off x="2446" y="4122"/>
                <a:ext cx="394" cy="199"/>
              </a:xfrm>
              <a:custGeom>
                <a:gdLst>
                  <a:gd fmla="*/ 0 w 394" name="T0"/>
                  <a:gd fmla="*/ 199 h 199" name="T1"/>
                  <a:gd fmla="*/ 132 w 394" name="T2"/>
                  <a:gd fmla="*/ 135 h 199" name="T3"/>
                  <a:gd fmla="*/ 160 w 394" name="T4"/>
                  <a:gd fmla="*/ 135 h 199" name="T5"/>
                  <a:gd fmla="*/ 30 w 394" name="T6"/>
                  <a:gd fmla="*/ 199 h 199" name="T7"/>
                  <a:gd fmla="*/ 0 w 394" name="T8"/>
                  <a:gd fmla="*/ 199 h 199" name="T9"/>
                  <a:gd fmla="*/ 0 w 394" name="T10"/>
                  <a:gd fmla="*/ 0 h 199" name="T11"/>
                  <a:gd fmla="*/ 132 w 394" name="T12"/>
                  <a:gd fmla="*/ 67 h 199" name="T13"/>
                  <a:gd fmla="*/ 104 w 394" name="T14"/>
                  <a:gd fmla="*/ 67 h 199" name="T15"/>
                  <a:gd fmla="*/ 0 w 394" name="T16"/>
                  <a:gd fmla="*/ 15 h 199" name="T17"/>
                  <a:gd fmla="*/ 0 w 394" name="T18"/>
                  <a:gd fmla="*/ 0 h 199" name="T19"/>
                  <a:gd fmla="*/ 234 w 394" name="T20"/>
                  <a:gd fmla="*/ 67 h 199" name="T21"/>
                  <a:gd fmla="*/ 364 w 394" name="T22"/>
                  <a:gd fmla="*/ 0 h 199" name="T23"/>
                  <a:gd fmla="*/ 394 w 394" name="T24"/>
                  <a:gd fmla="*/ 0 h 199" name="T25"/>
                  <a:gd fmla="*/ 262 w 394" name="T26"/>
                  <a:gd fmla="*/ 67 h 199" name="T27"/>
                  <a:gd fmla="*/ 234 w 394" name="T28"/>
                  <a:gd fmla="*/ 67 h 199" name="T29"/>
                  <a:gd fmla="*/ 394 w 394" name="T30"/>
                  <a:gd fmla="*/ 199 h 199" name="T31"/>
                  <a:gd fmla="*/ 262 w 394" name="T32"/>
                  <a:gd fmla="*/ 135 h 199" name="T33"/>
                  <a:gd fmla="*/ 293 w 394" name="T34"/>
                  <a:gd fmla="*/ 135 h 199" name="T35"/>
                  <a:gd fmla="*/ 394 w 394" name="T36"/>
                  <a:gd fmla="*/ 185 h 199" name="T37"/>
                  <a:gd fmla="*/ 394 w 394" name="T38"/>
                  <a:gd fmla="*/ 199 h 199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99" w="394">
                    <a:moveTo>
                      <a:pt x="0" y="199"/>
                    </a:moveTo>
                    <a:lnTo>
                      <a:pt x="132" y="135"/>
                    </a:lnTo>
                    <a:lnTo>
                      <a:pt x="160" y="135"/>
                    </a:lnTo>
                    <a:lnTo>
                      <a:pt x="30" y="199"/>
                    </a:lnTo>
                    <a:lnTo>
                      <a:pt x="0" y="199"/>
                    </a:lnTo>
                    <a:close/>
                    <a:moveTo>
                      <a:pt x="0" y="0"/>
                    </a:moveTo>
                    <a:lnTo>
                      <a:pt x="132" y="67"/>
                    </a:lnTo>
                    <a:lnTo>
                      <a:pt x="104" y="67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  <a:moveTo>
                      <a:pt x="234" y="67"/>
                    </a:moveTo>
                    <a:lnTo>
                      <a:pt x="364" y="0"/>
                    </a:lnTo>
                    <a:lnTo>
                      <a:pt x="394" y="0"/>
                    </a:lnTo>
                    <a:lnTo>
                      <a:pt x="262" y="67"/>
                    </a:lnTo>
                    <a:lnTo>
                      <a:pt x="234" y="67"/>
                    </a:lnTo>
                    <a:close/>
                    <a:moveTo>
                      <a:pt x="394" y="199"/>
                    </a:moveTo>
                    <a:lnTo>
                      <a:pt x="262" y="135"/>
                    </a:lnTo>
                    <a:lnTo>
                      <a:pt x="293" y="135"/>
                    </a:lnTo>
                    <a:lnTo>
                      <a:pt x="394" y="185"/>
                    </a:lnTo>
                    <a:lnTo>
                      <a:pt x="394" y="199"/>
                    </a:lnTo>
                    <a:close/>
                  </a:path>
                </a:pathLst>
              </a:custGeom>
              <a:solidFill>
                <a:srgbClr val="BA001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1" name="Rectangle 2342"/>
              <p:cNvSpPr>
                <a:spLocks noChangeArrowheads="1"/>
              </p:cNvSpPr>
              <p:nvPr/>
            </p:nvSpPr>
            <p:spPr bwMode="auto">
              <a:xfrm>
                <a:off x="3391" y="4122"/>
                <a:ext cx="785" cy="466"/>
              </a:xfrm>
              <a:prstGeom prst="rect">
                <a:avLst/>
              </a:prstGeom>
              <a:solidFill>
                <a:srgbClr val="76AEE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2" name="Freeform 2343"/>
              <p:cNvSpPr/>
              <p:nvPr/>
            </p:nvSpPr>
            <p:spPr bwMode="auto">
              <a:xfrm>
                <a:off x="3391" y="4122"/>
                <a:ext cx="320" cy="466"/>
              </a:xfrm>
              <a:custGeom>
                <a:gdLst>
                  <a:gd fmla="*/ 0 w 320" name="T0"/>
                  <a:gd fmla="*/ 0 h 466" name="T1"/>
                  <a:gd fmla="*/ 0 w 320" name="T2"/>
                  <a:gd fmla="*/ 466 h 466" name="T3"/>
                  <a:gd fmla="*/ 320 w 320" name="T4"/>
                  <a:gd fmla="*/ 233 h 466" name="T5"/>
                  <a:gd fmla="*/ 0 w 320" name="T6"/>
                  <a:gd fmla="*/ 0 h 46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66" w="320">
                    <a:moveTo>
                      <a:pt x="0" y="0"/>
                    </a:moveTo>
                    <a:lnTo>
                      <a:pt x="0" y="466"/>
                    </a:lnTo>
                    <a:lnTo>
                      <a:pt x="320" y="2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CA2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3" name="Freeform 2344"/>
              <p:cNvSpPr/>
              <p:nvPr/>
            </p:nvSpPr>
            <p:spPr bwMode="auto">
              <a:xfrm>
                <a:off x="3467" y="4122"/>
                <a:ext cx="357" cy="466"/>
              </a:xfrm>
              <a:custGeom>
                <a:gdLst>
                  <a:gd fmla="*/ 10 w 357" name="T0"/>
                  <a:gd fmla="*/ 0 h 466" name="T1"/>
                  <a:gd fmla="*/ 315 w 357" name="T2"/>
                  <a:gd fmla="*/ 233 h 466" name="T3"/>
                  <a:gd fmla="*/ 0 w 357" name="T4"/>
                  <a:gd fmla="*/ 466 h 466" name="T5"/>
                  <a:gd fmla="*/ 38 w 357" name="T6"/>
                  <a:gd fmla="*/ 466 h 466" name="T7"/>
                  <a:gd fmla="*/ 357 w 357" name="T8"/>
                  <a:gd fmla="*/ 233 h 466" name="T9"/>
                  <a:gd fmla="*/ 52 w 357" name="T10"/>
                  <a:gd fmla="*/ 0 h 466" name="T11"/>
                  <a:gd fmla="*/ 10 w 357" name="T12"/>
                  <a:gd fmla="*/ 0 h 4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6" w="357">
                    <a:moveTo>
                      <a:pt x="10" y="0"/>
                    </a:moveTo>
                    <a:lnTo>
                      <a:pt x="315" y="233"/>
                    </a:lnTo>
                    <a:lnTo>
                      <a:pt x="0" y="466"/>
                    </a:lnTo>
                    <a:lnTo>
                      <a:pt x="38" y="466"/>
                    </a:lnTo>
                    <a:lnTo>
                      <a:pt x="357" y="233"/>
                    </a:lnTo>
                    <a:lnTo>
                      <a:pt x="52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4" name="Freeform 2345"/>
              <p:cNvSpPr/>
              <p:nvPr/>
            </p:nvSpPr>
            <p:spPr bwMode="auto">
              <a:xfrm>
                <a:off x="3391" y="4122"/>
                <a:ext cx="348" cy="466"/>
              </a:xfrm>
              <a:custGeom>
                <a:gdLst>
                  <a:gd fmla="*/ 0 w 348" name="T0"/>
                  <a:gd fmla="*/ 0 h 466" name="T1"/>
                  <a:gd fmla="*/ 305 w 348" name="T2"/>
                  <a:gd fmla="*/ 233 h 466" name="T3"/>
                  <a:gd fmla="*/ 0 w 348" name="T4"/>
                  <a:gd fmla="*/ 466 h 466" name="T5"/>
                  <a:gd fmla="*/ 38 w 348" name="T6"/>
                  <a:gd fmla="*/ 466 h 466" name="T7"/>
                  <a:gd fmla="*/ 348 w 348" name="T8"/>
                  <a:gd fmla="*/ 233 h 466" name="T9"/>
                  <a:gd fmla="*/ 43 w 348" name="T10"/>
                  <a:gd fmla="*/ 0 h 466" name="T11"/>
                  <a:gd fmla="*/ 0 w 348" name="T12"/>
                  <a:gd fmla="*/ 0 h 46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66" w="348">
                    <a:moveTo>
                      <a:pt x="0" y="0"/>
                    </a:moveTo>
                    <a:lnTo>
                      <a:pt x="305" y="233"/>
                    </a:lnTo>
                    <a:lnTo>
                      <a:pt x="0" y="466"/>
                    </a:lnTo>
                    <a:lnTo>
                      <a:pt x="38" y="466"/>
                    </a:lnTo>
                    <a:lnTo>
                      <a:pt x="348" y="233"/>
                    </a:lnTo>
                    <a:lnTo>
                      <a:pt x="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5" name="Rectangle 2346"/>
              <p:cNvSpPr>
                <a:spLocks noChangeArrowheads="1"/>
              </p:cNvSpPr>
              <p:nvPr/>
            </p:nvSpPr>
            <p:spPr bwMode="auto">
              <a:xfrm>
                <a:off x="3770" y="4316"/>
                <a:ext cx="406" cy="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6" name="Rectangle 2347"/>
              <p:cNvSpPr>
                <a:spLocks noChangeArrowheads="1"/>
              </p:cNvSpPr>
              <p:nvPr/>
            </p:nvSpPr>
            <p:spPr bwMode="auto">
              <a:xfrm>
                <a:off x="3753" y="4343"/>
                <a:ext cx="423" cy="26"/>
              </a:xfrm>
              <a:prstGeom prst="rect">
                <a:avLst/>
              </a:prstGeom>
              <a:solidFill>
                <a:srgbClr val="76AEE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7" name="Rectangle 2348"/>
              <p:cNvSpPr>
                <a:spLocks noChangeArrowheads="1"/>
              </p:cNvSpPr>
              <p:nvPr/>
            </p:nvSpPr>
            <p:spPr bwMode="auto">
              <a:xfrm>
                <a:off x="4335" y="4122"/>
                <a:ext cx="787" cy="466"/>
              </a:xfrm>
              <a:prstGeom prst="rect">
                <a:avLst/>
              </a:prstGeom>
              <a:solidFill>
                <a:srgbClr val="80A7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8" name="Freeform 2349"/>
              <p:cNvSpPr/>
              <p:nvPr/>
            </p:nvSpPr>
            <p:spPr bwMode="auto">
              <a:xfrm>
                <a:off x="5030" y="4170"/>
                <a:ext cx="73" cy="67"/>
              </a:xfrm>
              <a:custGeom>
                <a:gdLst>
                  <a:gd fmla="*/ 59 w 73" name="T0"/>
                  <a:gd fmla="*/ 67 h 67" name="T1"/>
                  <a:gd fmla="*/ 38 w 73" name="T2"/>
                  <a:gd fmla="*/ 53 h 67" name="T3"/>
                  <a:gd fmla="*/ 14 w 73" name="T4"/>
                  <a:gd fmla="*/ 67 h 67" name="T5"/>
                  <a:gd fmla="*/ 24 w 73" name="T6"/>
                  <a:gd fmla="*/ 43 h 67" name="T7"/>
                  <a:gd fmla="*/ 0 w 73" name="T8"/>
                  <a:gd fmla="*/ 27 h 67" name="T9"/>
                  <a:gd fmla="*/ 28 w 73" name="T10"/>
                  <a:gd fmla="*/ 27 h 67" name="T11"/>
                  <a:gd fmla="*/ 38 w 73" name="T12"/>
                  <a:gd fmla="*/ 0 h 67" name="T13"/>
                  <a:gd fmla="*/ 45 w 73" name="T14"/>
                  <a:gd fmla="*/ 27 h 67" name="T15"/>
                  <a:gd fmla="*/ 73 w 73" name="T16"/>
                  <a:gd fmla="*/ 27 h 67" name="T17"/>
                  <a:gd fmla="*/ 52 w 73" name="T18"/>
                  <a:gd fmla="*/ 43 h 67" name="T19"/>
                  <a:gd fmla="*/ 59 w 73" name="T20"/>
                  <a:gd fmla="*/ 67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73">
                    <a:moveTo>
                      <a:pt x="59" y="67"/>
                    </a:moveTo>
                    <a:lnTo>
                      <a:pt x="38" y="53"/>
                    </a:lnTo>
                    <a:lnTo>
                      <a:pt x="14" y="67"/>
                    </a:lnTo>
                    <a:lnTo>
                      <a:pt x="24" y="43"/>
                    </a:lnTo>
                    <a:lnTo>
                      <a:pt x="0" y="27"/>
                    </a:lnTo>
                    <a:lnTo>
                      <a:pt x="28" y="27"/>
                    </a:lnTo>
                    <a:lnTo>
                      <a:pt x="38" y="0"/>
                    </a:lnTo>
                    <a:lnTo>
                      <a:pt x="45" y="27"/>
                    </a:lnTo>
                    <a:lnTo>
                      <a:pt x="73" y="27"/>
                    </a:lnTo>
                    <a:lnTo>
                      <a:pt x="52" y="43"/>
                    </a:lnTo>
                    <a:lnTo>
                      <a:pt x="59" y="67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9" name="Freeform 2350"/>
              <p:cNvSpPr/>
              <p:nvPr/>
            </p:nvSpPr>
            <p:spPr bwMode="auto">
              <a:xfrm>
                <a:off x="4959" y="4374"/>
                <a:ext cx="73" cy="67"/>
              </a:xfrm>
              <a:custGeom>
                <a:gdLst>
                  <a:gd fmla="*/ 62 w 73" name="T0"/>
                  <a:gd fmla="*/ 67 h 67" name="T1"/>
                  <a:gd fmla="*/ 38 w 73" name="T2"/>
                  <a:gd fmla="*/ 50 h 67" name="T3"/>
                  <a:gd fmla="*/ 14 w 73" name="T4"/>
                  <a:gd fmla="*/ 67 h 67" name="T5"/>
                  <a:gd fmla="*/ 24 w 73" name="T6"/>
                  <a:gd fmla="*/ 41 h 67" name="T7"/>
                  <a:gd fmla="*/ 0 w 73" name="T8"/>
                  <a:gd fmla="*/ 26 h 67" name="T9"/>
                  <a:gd fmla="*/ 29 w 73" name="T10"/>
                  <a:gd fmla="*/ 26 h 67" name="T11"/>
                  <a:gd fmla="*/ 38 w 73" name="T12"/>
                  <a:gd fmla="*/ 0 h 67" name="T13"/>
                  <a:gd fmla="*/ 47 w 73" name="T14"/>
                  <a:gd fmla="*/ 26 h 67" name="T15"/>
                  <a:gd fmla="*/ 73 w 73" name="T16"/>
                  <a:gd fmla="*/ 26 h 67" name="T17"/>
                  <a:gd fmla="*/ 52 w 73" name="T18"/>
                  <a:gd fmla="*/ 41 h 67" name="T19"/>
                  <a:gd fmla="*/ 62 w 73" name="T20"/>
                  <a:gd fmla="*/ 67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73">
                    <a:moveTo>
                      <a:pt x="62" y="67"/>
                    </a:moveTo>
                    <a:lnTo>
                      <a:pt x="38" y="50"/>
                    </a:lnTo>
                    <a:lnTo>
                      <a:pt x="14" y="67"/>
                    </a:lnTo>
                    <a:lnTo>
                      <a:pt x="24" y="41"/>
                    </a:lnTo>
                    <a:lnTo>
                      <a:pt x="0" y="26"/>
                    </a:lnTo>
                    <a:lnTo>
                      <a:pt x="29" y="26"/>
                    </a:lnTo>
                    <a:lnTo>
                      <a:pt x="38" y="0"/>
                    </a:lnTo>
                    <a:lnTo>
                      <a:pt x="47" y="26"/>
                    </a:lnTo>
                    <a:lnTo>
                      <a:pt x="73" y="26"/>
                    </a:lnTo>
                    <a:lnTo>
                      <a:pt x="52" y="41"/>
                    </a:lnTo>
                    <a:lnTo>
                      <a:pt x="62" y="67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0" name="Freeform 2351"/>
              <p:cNvSpPr/>
              <p:nvPr/>
            </p:nvSpPr>
            <p:spPr bwMode="auto">
              <a:xfrm>
                <a:off x="5030" y="4328"/>
                <a:ext cx="73" cy="68"/>
              </a:xfrm>
              <a:custGeom>
                <a:gdLst>
                  <a:gd fmla="*/ 59 w 73" name="T0"/>
                  <a:gd fmla="*/ 68 h 68" name="T1"/>
                  <a:gd fmla="*/ 38 w 73" name="T2"/>
                  <a:gd fmla="*/ 51 h 68" name="T3"/>
                  <a:gd fmla="*/ 14 w 73" name="T4"/>
                  <a:gd fmla="*/ 68 h 68" name="T5"/>
                  <a:gd fmla="*/ 24 w 73" name="T6"/>
                  <a:gd fmla="*/ 41 h 68" name="T7"/>
                  <a:gd fmla="*/ 0 w 73" name="T8"/>
                  <a:gd fmla="*/ 24 h 68" name="T9"/>
                  <a:gd fmla="*/ 28 w 73" name="T10"/>
                  <a:gd fmla="*/ 24 h 68" name="T11"/>
                  <a:gd fmla="*/ 38 w 73" name="T12"/>
                  <a:gd fmla="*/ 0 h 68" name="T13"/>
                  <a:gd fmla="*/ 45 w 73" name="T14"/>
                  <a:gd fmla="*/ 24 h 68" name="T15"/>
                  <a:gd fmla="*/ 73 w 73" name="T16"/>
                  <a:gd fmla="*/ 24 h 68" name="T17"/>
                  <a:gd fmla="*/ 52 w 73" name="T18"/>
                  <a:gd fmla="*/ 41 h 68" name="T19"/>
                  <a:gd fmla="*/ 59 w 73" name="T20"/>
                  <a:gd fmla="*/ 68 h 6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8" w="73">
                    <a:moveTo>
                      <a:pt x="59" y="68"/>
                    </a:moveTo>
                    <a:lnTo>
                      <a:pt x="38" y="51"/>
                    </a:lnTo>
                    <a:lnTo>
                      <a:pt x="14" y="68"/>
                    </a:lnTo>
                    <a:lnTo>
                      <a:pt x="24" y="41"/>
                    </a:lnTo>
                    <a:lnTo>
                      <a:pt x="0" y="24"/>
                    </a:lnTo>
                    <a:lnTo>
                      <a:pt x="28" y="24"/>
                    </a:lnTo>
                    <a:lnTo>
                      <a:pt x="38" y="0"/>
                    </a:lnTo>
                    <a:lnTo>
                      <a:pt x="45" y="24"/>
                    </a:lnTo>
                    <a:lnTo>
                      <a:pt x="73" y="24"/>
                    </a:lnTo>
                    <a:lnTo>
                      <a:pt x="52" y="41"/>
                    </a:lnTo>
                    <a:lnTo>
                      <a:pt x="59" y="68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1" name="Freeform 2352"/>
              <p:cNvSpPr/>
              <p:nvPr/>
            </p:nvSpPr>
            <p:spPr bwMode="auto">
              <a:xfrm>
                <a:off x="4727" y="4475"/>
                <a:ext cx="74" cy="67"/>
              </a:xfrm>
              <a:custGeom>
                <a:gdLst>
                  <a:gd fmla="*/ 60 w 74" name="T0"/>
                  <a:gd fmla="*/ 67 h 67" name="T1"/>
                  <a:gd fmla="*/ 38 w 74" name="T2"/>
                  <a:gd fmla="*/ 50 h 67" name="T3"/>
                  <a:gd fmla="*/ 15 w 74" name="T4"/>
                  <a:gd fmla="*/ 67 h 67" name="T5"/>
                  <a:gd fmla="*/ 24 w 74" name="T6"/>
                  <a:gd fmla="*/ 41 h 67" name="T7"/>
                  <a:gd fmla="*/ 0 w 74" name="T8"/>
                  <a:gd fmla="*/ 26 h 67" name="T9"/>
                  <a:gd fmla="*/ 29 w 74" name="T10"/>
                  <a:gd fmla="*/ 26 h 67" name="T11"/>
                  <a:gd fmla="*/ 38 w 74" name="T12"/>
                  <a:gd fmla="*/ 0 h 67" name="T13"/>
                  <a:gd fmla="*/ 45 w 74" name="T14"/>
                  <a:gd fmla="*/ 26 h 67" name="T15"/>
                  <a:gd fmla="*/ 74 w 74" name="T16"/>
                  <a:gd fmla="*/ 26 h 67" name="T17"/>
                  <a:gd fmla="*/ 52 w 74" name="T18"/>
                  <a:gd fmla="*/ 41 h 67" name="T19"/>
                  <a:gd fmla="*/ 60 w 74" name="T20"/>
                  <a:gd fmla="*/ 67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74">
                    <a:moveTo>
                      <a:pt x="60" y="67"/>
                    </a:moveTo>
                    <a:lnTo>
                      <a:pt x="38" y="50"/>
                    </a:lnTo>
                    <a:lnTo>
                      <a:pt x="15" y="67"/>
                    </a:lnTo>
                    <a:lnTo>
                      <a:pt x="24" y="41"/>
                    </a:lnTo>
                    <a:lnTo>
                      <a:pt x="0" y="26"/>
                    </a:lnTo>
                    <a:lnTo>
                      <a:pt x="29" y="26"/>
                    </a:lnTo>
                    <a:lnTo>
                      <a:pt x="38" y="0"/>
                    </a:lnTo>
                    <a:lnTo>
                      <a:pt x="45" y="26"/>
                    </a:lnTo>
                    <a:lnTo>
                      <a:pt x="74" y="26"/>
                    </a:lnTo>
                    <a:lnTo>
                      <a:pt x="52" y="41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2" name="Freeform 2353"/>
              <p:cNvSpPr/>
              <p:nvPr/>
            </p:nvSpPr>
            <p:spPr bwMode="auto">
              <a:xfrm>
                <a:off x="4810" y="4381"/>
                <a:ext cx="73" cy="67"/>
              </a:xfrm>
              <a:custGeom>
                <a:gdLst>
                  <a:gd fmla="*/ 12 w 73" name="T0"/>
                  <a:gd fmla="*/ 0 h 67" name="T1"/>
                  <a:gd fmla="*/ 36 w 73" name="T2"/>
                  <a:gd fmla="*/ 15 h 67" name="T3"/>
                  <a:gd fmla="*/ 59 w 73" name="T4"/>
                  <a:gd fmla="*/ 0 h 67" name="T5"/>
                  <a:gd fmla="*/ 50 w 73" name="T6"/>
                  <a:gd fmla="*/ 24 h 67" name="T7"/>
                  <a:gd fmla="*/ 73 w 73" name="T8"/>
                  <a:gd fmla="*/ 41 h 67" name="T9"/>
                  <a:gd fmla="*/ 45 w 73" name="T10"/>
                  <a:gd fmla="*/ 41 h 67" name="T11"/>
                  <a:gd fmla="*/ 36 w 73" name="T12"/>
                  <a:gd fmla="*/ 67 h 67" name="T13"/>
                  <a:gd fmla="*/ 26 w 73" name="T14"/>
                  <a:gd fmla="*/ 41 h 67" name="T15"/>
                  <a:gd fmla="*/ 0 w 73" name="T16"/>
                  <a:gd fmla="*/ 41 h 67" name="T17"/>
                  <a:gd fmla="*/ 21 w 73" name="T18"/>
                  <a:gd fmla="*/ 24 h 67" name="T19"/>
                  <a:gd fmla="*/ 12 w 73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73">
                    <a:moveTo>
                      <a:pt x="12" y="0"/>
                    </a:moveTo>
                    <a:lnTo>
                      <a:pt x="36" y="15"/>
                    </a:lnTo>
                    <a:lnTo>
                      <a:pt x="59" y="0"/>
                    </a:lnTo>
                    <a:lnTo>
                      <a:pt x="50" y="24"/>
                    </a:lnTo>
                    <a:lnTo>
                      <a:pt x="73" y="41"/>
                    </a:lnTo>
                    <a:lnTo>
                      <a:pt x="45" y="41"/>
                    </a:lnTo>
                    <a:lnTo>
                      <a:pt x="36" y="67"/>
                    </a:lnTo>
                    <a:lnTo>
                      <a:pt x="26" y="41"/>
                    </a:lnTo>
                    <a:lnTo>
                      <a:pt x="0" y="41"/>
                    </a:lnTo>
                    <a:lnTo>
                      <a:pt x="21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3" name="Freeform 2354"/>
              <p:cNvSpPr/>
              <p:nvPr/>
            </p:nvSpPr>
            <p:spPr bwMode="auto">
              <a:xfrm>
                <a:off x="4891" y="4264"/>
                <a:ext cx="73" cy="67"/>
              </a:xfrm>
              <a:custGeom>
                <a:gdLst>
                  <a:gd fmla="*/ 14 w 73" name="T0"/>
                  <a:gd fmla="*/ 0 h 67" name="T1"/>
                  <a:gd fmla="*/ 37 w 73" name="T2"/>
                  <a:gd fmla="*/ 16 h 67" name="T3"/>
                  <a:gd fmla="*/ 61 w 73" name="T4"/>
                  <a:gd fmla="*/ 0 h 67" name="T5"/>
                  <a:gd fmla="*/ 52 w 73" name="T6"/>
                  <a:gd fmla="*/ 26 h 67" name="T7"/>
                  <a:gd fmla="*/ 73 w 73" name="T8"/>
                  <a:gd fmla="*/ 43 h 67" name="T9"/>
                  <a:gd fmla="*/ 47 w 73" name="T10"/>
                  <a:gd fmla="*/ 43 h 67" name="T11"/>
                  <a:gd fmla="*/ 37 w 73" name="T12"/>
                  <a:gd fmla="*/ 67 h 67" name="T13"/>
                  <a:gd fmla="*/ 28 w 73" name="T14"/>
                  <a:gd fmla="*/ 43 h 67" name="T15"/>
                  <a:gd fmla="*/ 0 w 73" name="T16"/>
                  <a:gd fmla="*/ 43 h 67" name="T17"/>
                  <a:gd fmla="*/ 23 w 73" name="T18"/>
                  <a:gd fmla="*/ 26 h 67" name="T19"/>
                  <a:gd fmla="*/ 14 w 73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73">
                    <a:moveTo>
                      <a:pt x="14" y="0"/>
                    </a:moveTo>
                    <a:lnTo>
                      <a:pt x="37" y="16"/>
                    </a:lnTo>
                    <a:lnTo>
                      <a:pt x="61" y="0"/>
                    </a:lnTo>
                    <a:lnTo>
                      <a:pt x="52" y="26"/>
                    </a:lnTo>
                    <a:lnTo>
                      <a:pt x="73" y="43"/>
                    </a:lnTo>
                    <a:lnTo>
                      <a:pt x="47" y="43"/>
                    </a:lnTo>
                    <a:lnTo>
                      <a:pt x="37" y="67"/>
                    </a:lnTo>
                    <a:lnTo>
                      <a:pt x="28" y="43"/>
                    </a:lnTo>
                    <a:lnTo>
                      <a:pt x="0" y="43"/>
                    </a:lnTo>
                    <a:lnTo>
                      <a:pt x="23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4" name="Freeform 2355"/>
              <p:cNvSpPr/>
              <p:nvPr/>
            </p:nvSpPr>
            <p:spPr bwMode="auto">
              <a:xfrm>
                <a:off x="4962" y="4240"/>
                <a:ext cx="73" cy="67"/>
              </a:xfrm>
              <a:custGeom>
                <a:gdLst>
                  <a:gd fmla="*/ 14 w 73" name="T0"/>
                  <a:gd fmla="*/ 0 h 67" name="T1"/>
                  <a:gd fmla="*/ 35 w 73" name="T2"/>
                  <a:gd fmla="*/ 17 h 67" name="T3"/>
                  <a:gd fmla="*/ 59 w 73" name="T4"/>
                  <a:gd fmla="*/ 0 h 67" name="T5"/>
                  <a:gd fmla="*/ 49 w 73" name="T6"/>
                  <a:gd fmla="*/ 26 h 67" name="T7"/>
                  <a:gd fmla="*/ 73 w 73" name="T8"/>
                  <a:gd fmla="*/ 43 h 67" name="T9"/>
                  <a:gd fmla="*/ 44 w 73" name="T10"/>
                  <a:gd fmla="*/ 43 h 67" name="T11"/>
                  <a:gd fmla="*/ 35 w 73" name="T12"/>
                  <a:gd fmla="*/ 67 h 67" name="T13"/>
                  <a:gd fmla="*/ 28 w 73" name="T14"/>
                  <a:gd fmla="*/ 43 h 67" name="T15"/>
                  <a:gd fmla="*/ 0 w 73" name="T16"/>
                  <a:gd fmla="*/ 43 h 67" name="T17"/>
                  <a:gd fmla="*/ 21 w 73" name="T18"/>
                  <a:gd fmla="*/ 26 h 67" name="T19"/>
                  <a:gd fmla="*/ 14 w 73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73">
                    <a:moveTo>
                      <a:pt x="14" y="0"/>
                    </a:moveTo>
                    <a:lnTo>
                      <a:pt x="35" y="17"/>
                    </a:lnTo>
                    <a:lnTo>
                      <a:pt x="59" y="0"/>
                    </a:lnTo>
                    <a:lnTo>
                      <a:pt x="49" y="26"/>
                    </a:lnTo>
                    <a:lnTo>
                      <a:pt x="73" y="43"/>
                    </a:lnTo>
                    <a:lnTo>
                      <a:pt x="44" y="43"/>
                    </a:lnTo>
                    <a:lnTo>
                      <a:pt x="35" y="67"/>
                    </a:lnTo>
                    <a:lnTo>
                      <a:pt x="28" y="43"/>
                    </a:lnTo>
                    <a:lnTo>
                      <a:pt x="0" y="43"/>
                    </a:lnTo>
                    <a:lnTo>
                      <a:pt x="21" y="2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5" name="Freeform 2356"/>
              <p:cNvSpPr/>
              <p:nvPr/>
            </p:nvSpPr>
            <p:spPr bwMode="auto">
              <a:xfrm>
                <a:off x="4891" y="4441"/>
                <a:ext cx="73" cy="67"/>
              </a:xfrm>
              <a:custGeom>
                <a:gdLst>
                  <a:gd fmla="*/ 14 w 73" name="T0"/>
                  <a:gd fmla="*/ 0 h 67" name="T1"/>
                  <a:gd fmla="*/ 37 w 73" name="T2"/>
                  <a:gd fmla="*/ 17 h 67" name="T3"/>
                  <a:gd fmla="*/ 61 w 73" name="T4"/>
                  <a:gd fmla="*/ 0 h 67" name="T5"/>
                  <a:gd fmla="*/ 52 w 73" name="T6"/>
                  <a:gd fmla="*/ 27 h 67" name="T7"/>
                  <a:gd fmla="*/ 73 w 73" name="T8"/>
                  <a:gd fmla="*/ 41 h 67" name="T9"/>
                  <a:gd fmla="*/ 47 w 73" name="T10"/>
                  <a:gd fmla="*/ 41 h 67" name="T11"/>
                  <a:gd fmla="*/ 37 w 73" name="T12"/>
                  <a:gd fmla="*/ 67 h 67" name="T13"/>
                  <a:gd fmla="*/ 28 w 73" name="T14"/>
                  <a:gd fmla="*/ 41 h 67" name="T15"/>
                  <a:gd fmla="*/ 0 w 73" name="T16"/>
                  <a:gd fmla="*/ 41 h 67" name="T17"/>
                  <a:gd fmla="*/ 23 w 73" name="T18"/>
                  <a:gd fmla="*/ 27 h 67" name="T19"/>
                  <a:gd fmla="*/ 14 w 73" name="T20"/>
                  <a:gd fmla="*/ 0 h 67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7" w="73">
                    <a:moveTo>
                      <a:pt x="14" y="0"/>
                    </a:moveTo>
                    <a:lnTo>
                      <a:pt x="37" y="17"/>
                    </a:lnTo>
                    <a:lnTo>
                      <a:pt x="61" y="0"/>
                    </a:lnTo>
                    <a:lnTo>
                      <a:pt x="52" y="27"/>
                    </a:lnTo>
                    <a:lnTo>
                      <a:pt x="73" y="41"/>
                    </a:lnTo>
                    <a:lnTo>
                      <a:pt x="47" y="41"/>
                    </a:lnTo>
                    <a:lnTo>
                      <a:pt x="37" y="67"/>
                    </a:lnTo>
                    <a:lnTo>
                      <a:pt x="28" y="41"/>
                    </a:lnTo>
                    <a:lnTo>
                      <a:pt x="0" y="41"/>
                    </a:lnTo>
                    <a:lnTo>
                      <a:pt x="23" y="2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6" name="Freeform 2357"/>
              <p:cNvSpPr/>
              <p:nvPr/>
            </p:nvSpPr>
            <p:spPr bwMode="auto">
              <a:xfrm>
                <a:off x="4810" y="4463"/>
                <a:ext cx="73" cy="65"/>
              </a:xfrm>
              <a:custGeom>
                <a:gdLst>
                  <a:gd fmla="*/ 12 w 73" name="T0"/>
                  <a:gd fmla="*/ 0 h 65" name="T1"/>
                  <a:gd fmla="*/ 36 w 73" name="T2"/>
                  <a:gd fmla="*/ 14 h 65" name="T3"/>
                  <a:gd fmla="*/ 59 w 73" name="T4"/>
                  <a:gd fmla="*/ 0 h 65" name="T5"/>
                  <a:gd fmla="*/ 50 w 73" name="T6"/>
                  <a:gd fmla="*/ 24 h 65" name="T7"/>
                  <a:gd fmla="*/ 73 w 73" name="T8"/>
                  <a:gd fmla="*/ 41 h 65" name="T9"/>
                  <a:gd fmla="*/ 45 w 73" name="T10"/>
                  <a:gd fmla="*/ 41 h 65" name="T11"/>
                  <a:gd fmla="*/ 36 w 73" name="T12"/>
                  <a:gd fmla="*/ 65 h 65" name="T13"/>
                  <a:gd fmla="*/ 26 w 73" name="T14"/>
                  <a:gd fmla="*/ 41 h 65" name="T15"/>
                  <a:gd fmla="*/ 0 w 73" name="T16"/>
                  <a:gd fmla="*/ 41 h 65" name="T17"/>
                  <a:gd fmla="*/ 21 w 73" name="T18"/>
                  <a:gd fmla="*/ 24 h 65" name="T19"/>
                  <a:gd fmla="*/ 12 w 73" name="T20"/>
                  <a:gd fmla="*/ 0 h 6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65" w="73">
                    <a:moveTo>
                      <a:pt x="12" y="0"/>
                    </a:moveTo>
                    <a:lnTo>
                      <a:pt x="36" y="14"/>
                    </a:lnTo>
                    <a:lnTo>
                      <a:pt x="59" y="0"/>
                    </a:lnTo>
                    <a:lnTo>
                      <a:pt x="50" y="24"/>
                    </a:lnTo>
                    <a:lnTo>
                      <a:pt x="73" y="41"/>
                    </a:lnTo>
                    <a:lnTo>
                      <a:pt x="45" y="41"/>
                    </a:lnTo>
                    <a:lnTo>
                      <a:pt x="36" y="65"/>
                    </a:lnTo>
                    <a:lnTo>
                      <a:pt x="26" y="41"/>
                    </a:lnTo>
                    <a:lnTo>
                      <a:pt x="0" y="41"/>
                    </a:lnTo>
                    <a:lnTo>
                      <a:pt x="21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3D0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7" name="Rectangle 2358"/>
              <p:cNvSpPr>
                <a:spLocks noChangeArrowheads="1"/>
              </p:cNvSpPr>
              <p:nvPr/>
            </p:nvSpPr>
            <p:spPr bwMode="auto">
              <a:xfrm>
                <a:off x="4335" y="4122"/>
                <a:ext cx="392" cy="199"/>
              </a:xfrm>
              <a:prstGeom prst="rect">
                <a:avLst/>
              </a:prstGeom>
              <a:solidFill>
                <a:srgbClr val="1B257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8" name="Freeform 2359"/>
              <p:cNvSpPr/>
              <p:nvPr/>
            </p:nvSpPr>
            <p:spPr bwMode="auto">
              <a:xfrm>
                <a:off x="4335" y="4122"/>
                <a:ext cx="392" cy="199"/>
              </a:xfrm>
              <a:custGeom>
                <a:gdLst>
                  <a:gd fmla="*/ 350 w 392" name="T0"/>
                  <a:gd fmla="*/ 0 h 199" name="T1"/>
                  <a:gd fmla="*/ 0 w 392" name="T2"/>
                  <a:gd fmla="*/ 178 h 199" name="T3"/>
                  <a:gd fmla="*/ 0 w 392" name="T4"/>
                  <a:gd fmla="*/ 199 h 199" name="T5"/>
                  <a:gd fmla="*/ 42 w 392" name="T6"/>
                  <a:gd fmla="*/ 199 h 199" name="T7"/>
                  <a:gd fmla="*/ 392 w 392" name="T8"/>
                  <a:gd fmla="*/ 24 h 199" name="T9"/>
                  <a:gd fmla="*/ 392 w 392" name="T10"/>
                  <a:gd fmla="*/ 0 h 199" name="T11"/>
                  <a:gd fmla="*/ 350 w 392" name="T12"/>
                  <a:gd fmla="*/ 0 h 19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9" w="392">
                    <a:moveTo>
                      <a:pt x="350" y="0"/>
                    </a:moveTo>
                    <a:lnTo>
                      <a:pt x="0" y="178"/>
                    </a:lnTo>
                    <a:lnTo>
                      <a:pt x="0" y="199"/>
                    </a:lnTo>
                    <a:lnTo>
                      <a:pt x="42" y="199"/>
                    </a:lnTo>
                    <a:lnTo>
                      <a:pt x="392" y="24"/>
                    </a:lnTo>
                    <a:lnTo>
                      <a:pt x="392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19" name="Freeform 2360"/>
              <p:cNvSpPr/>
              <p:nvPr/>
            </p:nvSpPr>
            <p:spPr bwMode="auto">
              <a:xfrm>
                <a:off x="4335" y="4122"/>
                <a:ext cx="392" cy="199"/>
              </a:xfrm>
              <a:custGeom>
                <a:gdLst>
                  <a:gd fmla="*/ 0 w 392" name="T0"/>
                  <a:gd fmla="*/ 0 h 199" name="T1"/>
                  <a:gd fmla="*/ 0 w 392" name="T2"/>
                  <a:gd fmla="*/ 24 h 199" name="T3"/>
                  <a:gd fmla="*/ 350 w 392" name="T4"/>
                  <a:gd fmla="*/ 199 h 199" name="T5"/>
                  <a:gd fmla="*/ 392 w 392" name="T6"/>
                  <a:gd fmla="*/ 199 h 199" name="T7"/>
                  <a:gd fmla="*/ 392 w 392" name="T8"/>
                  <a:gd fmla="*/ 178 h 199" name="T9"/>
                  <a:gd fmla="*/ 42 w 392" name="T10"/>
                  <a:gd fmla="*/ 0 h 199" name="T11"/>
                  <a:gd fmla="*/ 0 w 392" name="T12"/>
                  <a:gd fmla="*/ 0 h 19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99" w="392">
                    <a:moveTo>
                      <a:pt x="0" y="0"/>
                    </a:moveTo>
                    <a:lnTo>
                      <a:pt x="0" y="24"/>
                    </a:lnTo>
                    <a:lnTo>
                      <a:pt x="350" y="199"/>
                    </a:lnTo>
                    <a:lnTo>
                      <a:pt x="392" y="199"/>
                    </a:lnTo>
                    <a:lnTo>
                      <a:pt x="392" y="178"/>
                    </a:lnTo>
                    <a:lnTo>
                      <a:pt x="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0" name="Freeform 2361"/>
              <p:cNvSpPr/>
              <p:nvPr/>
            </p:nvSpPr>
            <p:spPr bwMode="auto">
              <a:xfrm>
                <a:off x="4335" y="4122"/>
                <a:ext cx="392" cy="199"/>
              </a:xfrm>
              <a:custGeom>
                <a:gdLst>
                  <a:gd fmla="*/ 163 w 392" name="T0"/>
                  <a:gd fmla="*/ 0 h 199" name="T1"/>
                  <a:gd fmla="*/ 163 w 392" name="T2"/>
                  <a:gd fmla="*/ 67 h 199" name="T3"/>
                  <a:gd fmla="*/ 0 w 392" name="T4"/>
                  <a:gd fmla="*/ 67 h 199" name="T5"/>
                  <a:gd fmla="*/ 0 w 392" name="T6"/>
                  <a:gd fmla="*/ 135 h 199" name="T7"/>
                  <a:gd fmla="*/ 163 w 392" name="T8"/>
                  <a:gd fmla="*/ 135 h 199" name="T9"/>
                  <a:gd fmla="*/ 163 w 392" name="T10"/>
                  <a:gd fmla="*/ 199 h 199" name="T11"/>
                  <a:gd fmla="*/ 229 w 392" name="T12"/>
                  <a:gd fmla="*/ 199 h 199" name="T13"/>
                  <a:gd fmla="*/ 229 w 392" name="T14"/>
                  <a:gd fmla="*/ 135 h 199" name="T15"/>
                  <a:gd fmla="*/ 392 w 392" name="T16"/>
                  <a:gd fmla="*/ 135 h 199" name="T17"/>
                  <a:gd fmla="*/ 392 w 392" name="T18"/>
                  <a:gd fmla="*/ 67 h 199" name="T19"/>
                  <a:gd fmla="*/ 229 w 392" name="T20"/>
                  <a:gd fmla="*/ 67 h 199" name="T21"/>
                  <a:gd fmla="*/ 229 w 392" name="T22"/>
                  <a:gd fmla="*/ 0 h 199" name="T23"/>
                  <a:gd fmla="*/ 163 w 392" name="T24"/>
                  <a:gd fmla="*/ 0 h 19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99" w="392">
                    <a:moveTo>
                      <a:pt x="163" y="0"/>
                    </a:moveTo>
                    <a:lnTo>
                      <a:pt x="163" y="67"/>
                    </a:lnTo>
                    <a:lnTo>
                      <a:pt x="0" y="67"/>
                    </a:lnTo>
                    <a:lnTo>
                      <a:pt x="0" y="135"/>
                    </a:lnTo>
                    <a:lnTo>
                      <a:pt x="163" y="135"/>
                    </a:lnTo>
                    <a:lnTo>
                      <a:pt x="163" y="199"/>
                    </a:lnTo>
                    <a:lnTo>
                      <a:pt x="229" y="199"/>
                    </a:lnTo>
                    <a:lnTo>
                      <a:pt x="229" y="135"/>
                    </a:lnTo>
                    <a:lnTo>
                      <a:pt x="392" y="135"/>
                    </a:lnTo>
                    <a:lnTo>
                      <a:pt x="392" y="67"/>
                    </a:lnTo>
                    <a:lnTo>
                      <a:pt x="229" y="67"/>
                    </a:lnTo>
                    <a:lnTo>
                      <a:pt x="229" y="0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1" name="Freeform 2362"/>
              <p:cNvSpPr/>
              <p:nvPr/>
            </p:nvSpPr>
            <p:spPr bwMode="auto">
              <a:xfrm>
                <a:off x="4335" y="4122"/>
                <a:ext cx="392" cy="199"/>
              </a:xfrm>
              <a:custGeom>
                <a:gdLst>
                  <a:gd fmla="*/ 177 w 392" name="T0"/>
                  <a:gd fmla="*/ 0 h 199" name="T1"/>
                  <a:gd fmla="*/ 177 w 392" name="T2"/>
                  <a:gd fmla="*/ 79 h 199" name="T3"/>
                  <a:gd fmla="*/ 0 w 392" name="T4"/>
                  <a:gd fmla="*/ 79 h 199" name="T5"/>
                  <a:gd fmla="*/ 0 w 392" name="T6"/>
                  <a:gd fmla="*/ 120 h 199" name="T7"/>
                  <a:gd fmla="*/ 177 w 392" name="T8"/>
                  <a:gd fmla="*/ 120 h 199" name="T9"/>
                  <a:gd fmla="*/ 177 w 392" name="T10"/>
                  <a:gd fmla="*/ 199 h 199" name="T11"/>
                  <a:gd fmla="*/ 215 w 392" name="T12"/>
                  <a:gd fmla="*/ 199 h 199" name="T13"/>
                  <a:gd fmla="*/ 215 w 392" name="T14"/>
                  <a:gd fmla="*/ 120 h 199" name="T15"/>
                  <a:gd fmla="*/ 392 w 392" name="T16"/>
                  <a:gd fmla="*/ 120 h 199" name="T17"/>
                  <a:gd fmla="*/ 392 w 392" name="T18"/>
                  <a:gd fmla="*/ 79 h 199" name="T19"/>
                  <a:gd fmla="*/ 215 w 392" name="T20"/>
                  <a:gd fmla="*/ 79 h 199" name="T21"/>
                  <a:gd fmla="*/ 215 w 392" name="T22"/>
                  <a:gd fmla="*/ 0 h 199" name="T23"/>
                  <a:gd fmla="*/ 177 w 392" name="T24"/>
                  <a:gd fmla="*/ 0 h 19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99" w="392">
                    <a:moveTo>
                      <a:pt x="177" y="0"/>
                    </a:moveTo>
                    <a:lnTo>
                      <a:pt x="177" y="79"/>
                    </a:lnTo>
                    <a:lnTo>
                      <a:pt x="0" y="79"/>
                    </a:lnTo>
                    <a:lnTo>
                      <a:pt x="0" y="120"/>
                    </a:lnTo>
                    <a:lnTo>
                      <a:pt x="177" y="120"/>
                    </a:lnTo>
                    <a:lnTo>
                      <a:pt x="177" y="199"/>
                    </a:lnTo>
                    <a:lnTo>
                      <a:pt x="215" y="199"/>
                    </a:lnTo>
                    <a:lnTo>
                      <a:pt x="215" y="120"/>
                    </a:lnTo>
                    <a:lnTo>
                      <a:pt x="392" y="120"/>
                    </a:lnTo>
                    <a:lnTo>
                      <a:pt x="392" y="79"/>
                    </a:lnTo>
                    <a:lnTo>
                      <a:pt x="215" y="79"/>
                    </a:lnTo>
                    <a:lnTo>
                      <a:pt x="215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C000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2" name="Freeform 2363"/>
              <p:cNvSpPr/>
              <p:nvPr/>
            </p:nvSpPr>
            <p:spPr bwMode="auto">
              <a:xfrm>
                <a:off x="4567" y="4122"/>
                <a:ext cx="160" cy="67"/>
              </a:xfrm>
              <a:custGeom>
                <a:gdLst>
                  <a:gd fmla="*/ 0 w 160" name="T0"/>
                  <a:gd fmla="*/ 67 h 67" name="T1"/>
                  <a:gd fmla="*/ 30 w 160" name="T2"/>
                  <a:gd fmla="*/ 67 h 67" name="T3"/>
                  <a:gd fmla="*/ 160 w 160" name="T4"/>
                  <a:gd fmla="*/ 0 h 67" name="T5"/>
                  <a:gd fmla="*/ 132 w 160" name="T6"/>
                  <a:gd fmla="*/ 0 h 67" name="T7"/>
                  <a:gd fmla="*/ 0 w 160" name="T8"/>
                  <a:gd fmla="*/ 67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160">
                    <a:moveTo>
                      <a:pt x="0" y="67"/>
                    </a:moveTo>
                    <a:lnTo>
                      <a:pt x="30" y="67"/>
                    </a:lnTo>
                    <a:lnTo>
                      <a:pt x="160" y="0"/>
                    </a:lnTo>
                    <a:lnTo>
                      <a:pt x="132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C000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3" name="Freeform 2364"/>
              <p:cNvSpPr/>
              <p:nvPr/>
            </p:nvSpPr>
            <p:spPr bwMode="auto">
              <a:xfrm>
                <a:off x="4335" y="4122"/>
                <a:ext cx="130" cy="67"/>
              </a:xfrm>
              <a:custGeom>
                <a:gdLst>
                  <a:gd fmla="*/ 0 w 130" name="T0"/>
                  <a:gd fmla="*/ 15 h 67" name="T1"/>
                  <a:gd fmla="*/ 102 w 130" name="T2"/>
                  <a:gd fmla="*/ 67 h 67" name="T3"/>
                  <a:gd fmla="*/ 130 w 130" name="T4"/>
                  <a:gd fmla="*/ 67 h 67" name="T5"/>
                  <a:gd fmla="*/ 0 w 130" name="T6"/>
                  <a:gd fmla="*/ 0 h 67" name="T7"/>
                  <a:gd fmla="*/ 0 w 130" name="T8"/>
                  <a:gd fmla="*/ 15 h 6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" w="130">
                    <a:moveTo>
                      <a:pt x="0" y="15"/>
                    </a:moveTo>
                    <a:lnTo>
                      <a:pt x="102" y="67"/>
                    </a:lnTo>
                    <a:lnTo>
                      <a:pt x="130" y="67"/>
                    </a:lnTo>
                    <a:lnTo>
                      <a:pt x="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000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4" name="Freeform 2365"/>
              <p:cNvSpPr/>
              <p:nvPr/>
            </p:nvSpPr>
            <p:spPr bwMode="auto">
              <a:xfrm>
                <a:off x="4597" y="4257"/>
                <a:ext cx="130" cy="64"/>
              </a:xfrm>
              <a:custGeom>
                <a:gdLst>
                  <a:gd fmla="*/ 130 w 130" name="T0"/>
                  <a:gd fmla="*/ 64 h 64" name="T1"/>
                  <a:gd fmla="*/ 130 w 130" name="T2"/>
                  <a:gd fmla="*/ 50 h 64" name="T3"/>
                  <a:gd fmla="*/ 29 w 130" name="T4"/>
                  <a:gd fmla="*/ 0 h 64" name="T5"/>
                  <a:gd fmla="*/ 0 w 130" name="T6"/>
                  <a:gd fmla="*/ 0 h 64" name="T7"/>
                  <a:gd fmla="*/ 130 w 130" name="T8"/>
                  <a:gd fmla="*/ 64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130">
                    <a:moveTo>
                      <a:pt x="130" y="64"/>
                    </a:moveTo>
                    <a:lnTo>
                      <a:pt x="130" y="50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130" y="64"/>
                    </a:lnTo>
                    <a:close/>
                  </a:path>
                </a:pathLst>
              </a:custGeom>
              <a:solidFill>
                <a:srgbClr val="C000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5" name="Freeform 2366"/>
              <p:cNvSpPr/>
              <p:nvPr/>
            </p:nvSpPr>
            <p:spPr bwMode="auto">
              <a:xfrm>
                <a:off x="4335" y="4257"/>
                <a:ext cx="161" cy="64"/>
              </a:xfrm>
              <a:custGeom>
                <a:gdLst>
                  <a:gd fmla="*/ 130 w 161" name="T0"/>
                  <a:gd fmla="*/ 0 h 64" name="T1"/>
                  <a:gd fmla="*/ 0 w 161" name="T2"/>
                  <a:gd fmla="*/ 64 h 64" name="T3"/>
                  <a:gd fmla="*/ 28 w 161" name="T4"/>
                  <a:gd fmla="*/ 64 h 64" name="T5"/>
                  <a:gd fmla="*/ 161 w 161" name="T6"/>
                  <a:gd fmla="*/ 0 h 64" name="T7"/>
                  <a:gd fmla="*/ 130 w 161" name="T8"/>
                  <a:gd fmla="*/ 0 h 6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" w="161">
                    <a:moveTo>
                      <a:pt x="130" y="0"/>
                    </a:moveTo>
                    <a:lnTo>
                      <a:pt x="0" y="64"/>
                    </a:lnTo>
                    <a:lnTo>
                      <a:pt x="28" y="64"/>
                    </a:lnTo>
                    <a:lnTo>
                      <a:pt x="161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C000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6" name="Rectangle 2367"/>
              <p:cNvSpPr>
                <a:spLocks noChangeArrowheads="1"/>
              </p:cNvSpPr>
              <p:nvPr/>
            </p:nvSpPr>
            <p:spPr bwMode="auto">
              <a:xfrm>
                <a:off x="5278" y="4122"/>
                <a:ext cx="263" cy="4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7" name="Rectangle 2368"/>
              <p:cNvSpPr>
                <a:spLocks noChangeArrowheads="1"/>
              </p:cNvSpPr>
              <p:nvPr/>
            </p:nvSpPr>
            <p:spPr bwMode="auto">
              <a:xfrm>
                <a:off x="5541" y="4122"/>
                <a:ext cx="262" cy="4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8" name="Rectangle 2369"/>
              <p:cNvSpPr>
                <a:spLocks noChangeArrowheads="1"/>
              </p:cNvSpPr>
              <p:nvPr/>
            </p:nvSpPr>
            <p:spPr bwMode="auto">
              <a:xfrm>
                <a:off x="5803" y="4122"/>
                <a:ext cx="263" cy="466"/>
              </a:xfrm>
              <a:prstGeom prst="rect">
                <a:avLst/>
              </a:prstGeom>
              <a:solidFill>
                <a:srgbClr val="CA10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29" name="Freeform 2370"/>
              <p:cNvSpPr/>
              <p:nvPr/>
            </p:nvSpPr>
            <p:spPr bwMode="auto">
              <a:xfrm>
                <a:off x="5562" y="4245"/>
                <a:ext cx="220" cy="220"/>
              </a:xfrm>
              <a:custGeom>
                <a:gdLst>
                  <a:gd fmla="*/ 73 w 220" name="T0"/>
                  <a:gd fmla="*/ 0 h 220" name="T1"/>
                  <a:gd fmla="*/ 220 w 220" name="T2"/>
                  <a:gd fmla="*/ 148 h 220" name="T3"/>
                  <a:gd fmla="*/ 0 w 220" name="T4"/>
                  <a:gd fmla="*/ 148 h 220" name="T5"/>
                  <a:gd fmla="*/ 147 w 220" name="T6"/>
                  <a:gd fmla="*/ 0 h 220" name="T7"/>
                  <a:gd fmla="*/ 147 w 220" name="T8"/>
                  <a:gd fmla="*/ 220 h 220" name="T9"/>
                  <a:gd fmla="*/ 0 w 220" name="T10"/>
                  <a:gd fmla="*/ 74 h 220" name="T11"/>
                  <a:gd fmla="*/ 220 w 220" name="T12"/>
                  <a:gd fmla="*/ 74 h 220" name="T13"/>
                  <a:gd fmla="*/ 73 w 220" name="T14"/>
                  <a:gd fmla="*/ 220 h 220" name="T15"/>
                  <a:gd fmla="*/ 73 w 220" name="T16"/>
                  <a:gd fmla="*/ 0 h 22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20" w="220">
                    <a:moveTo>
                      <a:pt x="73" y="0"/>
                    </a:moveTo>
                    <a:lnTo>
                      <a:pt x="220" y="148"/>
                    </a:lnTo>
                    <a:lnTo>
                      <a:pt x="0" y="148"/>
                    </a:lnTo>
                    <a:lnTo>
                      <a:pt x="147" y="0"/>
                    </a:lnTo>
                    <a:lnTo>
                      <a:pt x="147" y="220"/>
                    </a:lnTo>
                    <a:lnTo>
                      <a:pt x="0" y="74"/>
                    </a:lnTo>
                    <a:lnTo>
                      <a:pt x="220" y="74"/>
                    </a:lnTo>
                    <a:lnTo>
                      <a:pt x="73" y="22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CA102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0" name="Rectangle 2371"/>
              <p:cNvSpPr>
                <a:spLocks noChangeArrowheads="1"/>
              </p:cNvSpPr>
              <p:nvPr/>
            </p:nvSpPr>
            <p:spPr bwMode="auto">
              <a:xfrm>
                <a:off x="6222" y="4122"/>
                <a:ext cx="787" cy="4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1" name="Rectangle 2372"/>
              <p:cNvSpPr>
                <a:spLocks noChangeArrowheads="1"/>
              </p:cNvSpPr>
              <p:nvPr/>
            </p:nvSpPr>
            <p:spPr bwMode="auto">
              <a:xfrm>
                <a:off x="6222" y="4201"/>
                <a:ext cx="787" cy="77"/>
              </a:xfrm>
              <a:prstGeom prst="rect">
                <a:avLst/>
              </a:prstGeom>
              <a:solidFill>
                <a:srgbClr val="F8E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2" name="Rectangle 2373"/>
              <p:cNvSpPr>
                <a:spLocks noChangeArrowheads="1"/>
              </p:cNvSpPr>
              <p:nvPr/>
            </p:nvSpPr>
            <p:spPr bwMode="auto">
              <a:xfrm>
                <a:off x="6222" y="4278"/>
                <a:ext cx="787" cy="77"/>
              </a:xfrm>
              <a:prstGeom prst="rect">
                <a:avLst/>
              </a:prstGeom>
              <a:solidFill>
                <a:srgbClr val="CC32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3" name="Rectangle 2374"/>
              <p:cNvSpPr>
                <a:spLocks noChangeArrowheads="1"/>
              </p:cNvSpPr>
              <p:nvPr/>
            </p:nvSpPr>
            <p:spPr bwMode="auto">
              <a:xfrm>
                <a:off x="6222" y="4434"/>
                <a:ext cx="787" cy="77"/>
              </a:xfrm>
              <a:prstGeom prst="rect">
                <a:avLst/>
              </a:prstGeom>
              <a:solidFill>
                <a:srgbClr val="F8E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4" name="Rectangle 2375"/>
              <p:cNvSpPr>
                <a:spLocks noChangeArrowheads="1"/>
              </p:cNvSpPr>
              <p:nvPr/>
            </p:nvSpPr>
            <p:spPr bwMode="auto">
              <a:xfrm>
                <a:off x="6222" y="4511"/>
                <a:ext cx="787" cy="77"/>
              </a:xfrm>
              <a:prstGeom prst="rect">
                <a:avLst/>
              </a:prstGeom>
              <a:solidFill>
                <a:srgbClr val="CC32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5" name="Oval 2376"/>
              <p:cNvSpPr>
                <a:spLocks noChangeArrowheads="1"/>
              </p:cNvSpPr>
              <p:nvPr/>
            </p:nvSpPr>
            <p:spPr bwMode="auto">
              <a:xfrm>
                <a:off x="6543" y="4283"/>
                <a:ext cx="145" cy="144"/>
              </a:xfrm>
              <a:prstGeom prst="ellipse">
                <a:avLst/>
              </a:prstGeom>
              <a:solidFill>
                <a:srgbClr val="FFFC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6" name="Freeform 2377"/>
              <p:cNvSpPr>
                <a:spLocks noEditPoints="1"/>
              </p:cNvSpPr>
              <p:nvPr/>
            </p:nvSpPr>
            <p:spPr bwMode="auto">
              <a:xfrm>
                <a:off x="6543" y="4283"/>
                <a:ext cx="145" cy="146"/>
              </a:xfrm>
              <a:custGeom>
                <a:gdLst>
                  <a:gd fmla="*/ 31 w 61" name="T0"/>
                  <a:gd fmla="*/ 61 h 61" name="T1"/>
                  <a:gd fmla="*/ 0 w 61" name="T2"/>
                  <a:gd fmla="*/ 30 h 61" name="T3"/>
                  <a:gd fmla="*/ 31 w 61" name="T4"/>
                  <a:gd fmla="*/ 0 h 61" name="T5"/>
                  <a:gd fmla="*/ 61 w 61" name="T6"/>
                  <a:gd fmla="*/ 30 h 61" name="T7"/>
                  <a:gd fmla="*/ 31 w 61" name="T8"/>
                  <a:gd fmla="*/ 61 h 61" name="T9"/>
                  <a:gd fmla="*/ 31 w 61" name="T10"/>
                  <a:gd fmla="*/ 0 h 61" name="T11"/>
                  <a:gd fmla="*/ 0 w 61" name="T12"/>
                  <a:gd fmla="*/ 30 h 61" name="T13"/>
                  <a:gd fmla="*/ 31 w 61" name="T14"/>
                  <a:gd fmla="*/ 60 h 61" name="T15"/>
                  <a:gd fmla="*/ 61 w 61" name="T16"/>
                  <a:gd fmla="*/ 30 h 61" name="T17"/>
                  <a:gd fmla="*/ 31 w 61" name="T18"/>
                  <a:gd fmla="*/ 0 h 6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1" w="61">
                    <a:moveTo>
                      <a:pt x="31" y="61"/>
                    </a:moveTo>
                    <a:cubicBezTo>
                      <a:pt x="14" y="61"/>
                      <a:pt x="0" y="47"/>
                      <a:pt x="0" y="30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7" y="0"/>
                      <a:pt x="61" y="14"/>
                      <a:pt x="61" y="30"/>
                    </a:cubicBezTo>
                    <a:cubicBezTo>
                      <a:pt x="61" y="47"/>
                      <a:pt x="47" y="61"/>
                      <a:pt x="31" y="61"/>
                    </a:cubicBezTo>
                    <a:close/>
                    <a:moveTo>
                      <a:pt x="31" y="0"/>
                    </a:move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1" y="60"/>
                    </a:cubicBezTo>
                    <a:cubicBezTo>
                      <a:pt x="47" y="60"/>
                      <a:pt x="61" y="47"/>
                      <a:pt x="61" y="30"/>
                    </a:cubicBezTo>
                    <a:cubicBezTo>
                      <a:pt x="61" y="14"/>
                      <a:pt x="47" y="0"/>
                      <a:pt x="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7" name="Freeform 2378"/>
              <p:cNvSpPr/>
              <p:nvPr/>
            </p:nvSpPr>
            <p:spPr bwMode="auto">
              <a:xfrm>
                <a:off x="6598" y="4288"/>
                <a:ext cx="9" cy="12"/>
              </a:xfrm>
              <a:custGeom>
                <a:gdLst>
                  <a:gd fmla="*/ 2 w 4" name="T0"/>
                  <a:gd fmla="*/ 5 h 5" name="T1"/>
                  <a:gd fmla="*/ 0 w 4" name="T2"/>
                  <a:gd fmla="*/ 1 h 5" name="T3"/>
                  <a:gd fmla="*/ 4 w 4" name="T4"/>
                  <a:gd fmla="*/ 0 h 5" name="T5"/>
                  <a:gd fmla="*/ 4 w 4" name="T6"/>
                  <a:gd fmla="*/ 4 h 5" name="T7"/>
                  <a:gd fmla="*/ 2 w 4" name="T8"/>
                  <a:gd fmla="*/ 5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4">
                    <a:moveTo>
                      <a:pt x="2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0"/>
                      <a:pt x="4" y="0"/>
                    </a:cubicBezTo>
                    <a:cubicBezTo>
                      <a:pt x="4" y="0"/>
                      <a:pt x="4" y="4"/>
                      <a:pt x="4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C29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8" name="Freeform 2379"/>
              <p:cNvSpPr>
                <a:spLocks noEditPoints="1"/>
              </p:cNvSpPr>
              <p:nvPr/>
            </p:nvSpPr>
            <p:spPr bwMode="auto">
              <a:xfrm>
                <a:off x="6598" y="4288"/>
                <a:ext cx="9" cy="12"/>
              </a:xfrm>
              <a:custGeom>
                <a:gdLst>
                  <a:gd fmla="*/ 2 w 4" name="T0"/>
                  <a:gd fmla="*/ 5 h 5" name="T1"/>
                  <a:gd fmla="*/ 0 w 4" name="T2"/>
                  <a:gd fmla="*/ 2 h 5" name="T3"/>
                  <a:gd fmla="*/ 4 w 4" name="T4"/>
                  <a:gd fmla="*/ 0 h 5" name="T5"/>
                  <a:gd fmla="*/ 4 w 4" name="T6"/>
                  <a:gd fmla="*/ 4 h 5" name="T7"/>
                  <a:gd fmla="*/ 2 w 4" name="T8"/>
                  <a:gd fmla="*/ 5 h 5" name="T9"/>
                  <a:gd fmla="*/ 4 w 4" name="T10"/>
                  <a:gd fmla="*/ 0 h 5" name="T11"/>
                  <a:gd fmla="*/ 0 w 4" name="T12"/>
                  <a:gd fmla="*/ 2 h 5" name="T13"/>
                  <a:gd fmla="*/ 2 w 4" name="T14"/>
                  <a:gd fmla="*/ 5 h 5" name="T15"/>
                  <a:gd fmla="*/ 4 w 4" name="T16"/>
                  <a:gd fmla="*/ 4 h 5" name="T17"/>
                  <a:gd fmla="*/ 4 w 4" name="T18"/>
                  <a:gd fmla="*/ 0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4">
                    <a:moveTo>
                      <a:pt x="2" y="5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4"/>
                      <a:pt x="4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  <a:moveTo>
                      <a:pt x="4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39" name="Freeform 2380"/>
              <p:cNvSpPr/>
              <p:nvPr/>
            </p:nvSpPr>
            <p:spPr bwMode="auto">
              <a:xfrm>
                <a:off x="6607" y="4288"/>
                <a:ext cx="17" cy="14"/>
              </a:xfrm>
              <a:custGeom>
                <a:gdLst>
                  <a:gd fmla="*/ 0 w 7" name="T0"/>
                  <a:gd fmla="*/ 4 h 6" name="T1"/>
                  <a:gd fmla="*/ 0 w 7" name="T2"/>
                  <a:gd fmla="*/ 0 h 6" name="T3"/>
                  <a:gd fmla="*/ 7 w 7" name="T4"/>
                  <a:gd fmla="*/ 3 h 6" name="T5"/>
                  <a:gd fmla="*/ 4 w 7" name="T6"/>
                  <a:gd fmla="*/ 6 h 6" name="T7"/>
                  <a:gd fmla="*/ 0 w 7" name="T8"/>
                  <a:gd fmla="*/ 4 h 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" w="7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" y="0"/>
                      <a:pt x="7" y="3"/>
                    </a:cubicBezTo>
                    <a:cubicBezTo>
                      <a:pt x="7" y="3"/>
                      <a:pt x="4" y="6"/>
                      <a:pt x="4" y="6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8E82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0" name="Freeform 2381"/>
              <p:cNvSpPr>
                <a:spLocks noEditPoints="1"/>
              </p:cNvSpPr>
              <p:nvPr/>
            </p:nvSpPr>
            <p:spPr bwMode="auto">
              <a:xfrm>
                <a:off x="6607" y="4288"/>
                <a:ext cx="17" cy="14"/>
              </a:xfrm>
              <a:custGeom>
                <a:gdLst>
                  <a:gd fmla="*/ 5 w 7" name="T0"/>
                  <a:gd fmla="*/ 6 h 6" name="T1"/>
                  <a:gd fmla="*/ 0 w 7" name="T2"/>
                  <a:gd fmla="*/ 4 h 6" name="T3"/>
                  <a:gd fmla="*/ 0 w 7" name="T4"/>
                  <a:gd fmla="*/ 0 h 6" name="T5"/>
                  <a:gd fmla="*/ 1 w 7" name="T6"/>
                  <a:gd fmla="*/ 0 h 6" name="T7"/>
                  <a:gd fmla="*/ 7 w 7" name="T8"/>
                  <a:gd fmla="*/ 2 h 6" name="T9"/>
                  <a:gd fmla="*/ 5 w 7" name="T10"/>
                  <a:gd fmla="*/ 6 h 6" name="T11"/>
                  <a:gd fmla="*/ 5 w 7" name="T12"/>
                  <a:gd fmla="*/ 6 h 6" name="T13"/>
                  <a:gd fmla="*/ 1 w 7" name="T14"/>
                  <a:gd fmla="*/ 0 h 6" name="T15"/>
                  <a:gd fmla="*/ 0 w 7" name="T16"/>
                  <a:gd fmla="*/ 4 h 6" name="T17"/>
                  <a:gd fmla="*/ 4 w 7" name="T18"/>
                  <a:gd fmla="*/ 5 h 6" name="T19"/>
                  <a:gd fmla="*/ 6 w 7" name="T20"/>
                  <a:gd fmla="*/ 2 h 6" name="T21"/>
                  <a:gd fmla="*/ 1 w 7" name="T22"/>
                  <a:gd fmla="*/ 0 h 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" w="7">
                    <a:moveTo>
                      <a:pt x="5" y="6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5" y="0"/>
                      <a:pt x="7" y="2"/>
                    </a:cubicBezTo>
                    <a:cubicBezTo>
                      <a:pt x="7" y="3"/>
                      <a:pt x="7" y="3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lose/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3"/>
                      <a:pt x="6" y="2"/>
                    </a:cubicBezTo>
                    <a:cubicBezTo>
                      <a:pt x="5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1" name="Freeform 2382"/>
              <p:cNvSpPr/>
              <p:nvPr/>
            </p:nvSpPr>
            <p:spPr bwMode="auto">
              <a:xfrm>
                <a:off x="6619" y="4295"/>
                <a:ext cx="10" cy="9"/>
              </a:xfrm>
              <a:custGeom>
                <a:gdLst>
                  <a:gd fmla="*/ 0 w 4" name="T0"/>
                  <a:gd fmla="*/ 3 h 4" name="T1"/>
                  <a:gd fmla="*/ 2 w 4" name="T2"/>
                  <a:gd fmla="*/ 0 h 4" name="T3"/>
                  <a:gd fmla="*/ 4 w 4" name="T4"/>
                  <a:gd fmla="*/ 3 h 4" name="T5"/>
                  <a:gd fmla="*/ 0 w 4" name="T6"/>
                  <a:gd fmla="*/ 4 h 4" name="T7"/>
                  <a:gd fmla="*/ 0 w 4" name="T8"/>
                  <a:gd fmla="*/ 3 h 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" w="4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2"/>
                      <a:pt x="4" y="3"/>
                    </a:cubicBezTo>
                    <a:cubicBezTo>
                      <a:pt x="4" y="3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C29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2" name="Freeform 2383"/>
              <p:cNvSpPr>
                <a:spLocks noEditPoints="1"/>
              </p:cNvSpPr>
              <p:nvPr/>
            </p:nvSpPr>
            <p:spPr bwMode="auto">
              <a:xfrm>
                <a:off x="6617" y="4292"/>
                <a:ext cx="12" cy="12"/>
              </a:xfrm>
              <a:custGeom>
                <a:gdLst>
                  <a:gd fmla="*/ 1 w 5" name="T0"/>
                  <a:gd fmla="*/ 5 h 5" name="T1"/>
                  <a:gd fmla="*/ 1 w 5" name="T2"/>
                  <a:gd fmla="*/ 5 h 5" name="T3"/>
                  <a:gd fmla="*/ 0 w 5" name="T4"/>
                  <a:gd fmla="*/ 4 h 5" name="T5"/>
                  <a:gd fmla="*/ 2 w 5" name="T6"/>
                  <a:gd fmla="*/ 0 h 5" name="T7"/>
                  <a:gd fmla="*/ 5 w 5" name="T8"/>
                  <a:gd fmla="*/ 4 h 5" name="T9"/>
                  <a:gd fmla="*/ 1 w 5" name="T10"/>
                  <a:gd fmla="*/ 5 h 5" name="T11"/>
                  <a:gd fmla="*/ 1 w 5" name="T12"/>
                  <a:gd fmla="*/ 4 h 5" name="T13"/>
                  <a:gd fmla="*/ 2 w 5" name="T14"/>
                  <a:gd fmla="*/ 5 h 5" name="T15"/>
                  <a:gd fmla="*/ 5 w 5" name="T16"/>
                  <a:gd fmla="*/ 4 h 5" name="T17"/>
                  <a:gd fmla="*/ 2 w 5" name="T18"/>
                  <a:gd fmla="*/ 1 h 5" name="T19"/>
                  <a:gd fmla="*/ 1 w 5" name="T20"/>
                  <a:gd fmla="*/ 4 h 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" w="5">
                    <a:moveTo>
                      <a:pt x="1" y="5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2"/>
                      <a:pt x="5" y="3"/>
                      <a:pt x="5" y="4"/>
                    </a:cubicBezTo>
                    <a:cubicBezTo>
                      <a:pt x="5" y="5"/>
                      <a:pt x="2" y="5"/>
                      <a:pt x="1" y="5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1" y="5"/>
                      <a:pt x="2" y="5"/>
                    </a:cubicBezTo>
                    <a:cubicBezTo>
                      <a:pt x="2" y="5"/>
                      <a:pt x="4" y="4"/>
                      <a:pt x="5" y="4"/>
                    </a:cubicBezTo>
                    <a:cubicBezTo>
                      <a:pt x="4" y="3"/>
                      <a:pt x="4" y="2"/>
                      <a:pt x="2" y="1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3" name="Freeform 2384"/>
              <p:cNvSpPr/>
              <p:nvPr/>
            </p:nvSpPr>
            <p:spPr bwMode="auto">
              <a:xfrm>
                <a:off x="6579" y="4295"/>
                <a:ext cx="61" cy="129"/>
              </a:xfrm>
              <a:custGeom>
                <a:gdLst>
                  <a:gd fmla="*/ 11 w 26" name="T0"/>
                  <a:gd fmla="*/ 54 h 54" name="T1"/>
                  <a:gd fmla="*/ 22 w 26" name="T2"/>
                  <a:gd fmla="*/ 50 h 54" name="T3"/>
                  <a:gd fmla="*/ 18 w 26" name="T4"/>
                  <a:gd fmla="*/ 49 h 54" name="T5"/>
                  <a:gd fmla="*/ 17 w 26" name="T6"/>
                  <a:gd fmla="*/ 40 h 54" name="T7"/>
                  <a:gd fmla="*/ 22 w 26" name="T8"/>
                  <a:gd fmla="*/ 40 h 54" name="T9"/>
                  <a:gd fmla="*/ 23 w 26" name="T10"/>
                  <a:gd fmla="*/ 38 h 54" name="T11"/>
                  <a:gd fmla="*/ 21 w 26" name="T12"/>
                  <a:gd fmla="*/ 33 h 54" name="T13"/>
                  <a:gd fmla="*/ 26 w 26" name="T14"/>
                  <a:gd fmla="*/ 34 h 54" name="T15"/>
                  <a:gd fmla="*/ 14 w 26" name="T16"/>
                  <a:gd fmla="*/ 18 h 54" name="T17"/>
                  <a:gd fmla="*/ 15 w 26" name="T18"/>
                  <a:gd fmla="*/ 9 h 54" name="T19"/>
                  <a:gd fmla="*/ 18 w 26" name="T20"/>
                  <a:gd fmla="*/ 4 h 54" name="T21"/>
                  <a:gd fmla="*/ 10 w 26" name="T22"/>
                  <a:gd fmla="*/ 2 h 54" name="T23"/>
                  <a:gd fmla="*/ 10 w 26" name="T24"/>
                  <a:gd fmla="*/ 6 h 54" name="T25"/>
                  <a:gd fmla="*/ 5 w 26" name="T26"/>
                  <a:gd fmla="*/ 8 h 54" name="T27"/>
                  <a:gd fmla="*/ 10 w 26" name="T28"/>
                  <a:gd fmla="*/ 7 h 54" name="T29"/>
                  <a:gd fmla="*/ 10 w 26" name="T30"/>
                  <a:gd fmla="*/ 11 h 54" name="T31"/>
                  <a:gd fmla="*/ 7 w 26" name="T32"/>
                  <a:gd fmla="*/ 28 h 54" name="T33"/>
                  <a:gd fmla="*/ 7 w 26" name="T34"/>
                  <a:gd fmla="*/ 27 h 54" name="T35"/>
                  <a:gd fmla="*/ 13 w 26" name="T36"/>
                  <a:gd fmla="*/ 31 h 54" name="T37"/>
                  <a:gd fmla="*/ 15 w 26" name="T38"/>
                  <a:gd fmla="*/ 34 h 54" name="T39"/>
                  <a:gd fmla="*/ 15 w 26" name="T40"/>
                  <a:gd fmla="*/ 39 h 54" name="T41"/>
                  <a:gd fmla="*/ 7 w 26" name="T42"/>
                  <a:gd fmla="*/ 39 h 54" name="T43"/>
                  <a:gd fmla="*/ 3 w 26" name="T44"/>
                  <a:gd fmla="*/ 44 h 54" name="T45"/>
                  <a:gd fmla="*/ 5 w 26" name="T46"/>
                  <a:gd fmla="*/ 41 h 54" name="T47"/>
                  <a:gd fmla="*/ 5 w 26" name="T48"/>
                  <a:gd fmla="*/ 44 h 54" name="T49"/>
                  <a:gd fmla="*/ 6 w 26" name="T50"/>
                  <a:gd fmla="*/ 41 h 54" name="T51"/>
                  <a:gd fmla="*/ 7 w 26" name="T52"/>
                  <a:gd fmla="*/ 43 h 54" name="T53"/>
                  <a:gd fmla="*/ 10 w 26" name="T54"/>
                  <a:gd fmla="*/ 40 h 54" name="T55"/>
                  <a:gd fmla="*/ 15 w 26" name="T56"/>
                  <a:gd fmla="*/ 40 h 54" name="T57"/>
                  <a:gd fmla="*/ 16 w 26" name="T58"/>
                  <a:gd fmla="*/ 49 h 54" name="T59"/>
                  <a:gd fmla="*/ 9 w 26" name="T60"/>
                  <a:gd fmla="*/ 50 h 54" name="T61"/>
                  <a:gd fmla="*/ 13 w 26" name="T62"/>
                  <a:gd fmla="*/ 50 h 54" name="T63"/>
                  <a:gd fmla="*/ 11 w 26" name="T64"/>
                  <a:gd fmla="*/ 54 h 54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54" w="26">
                    <a:moveTo>
                      <a:pt x="11" y="54"/>
                    </a:moveTo>
                    <a:cubicBezTo>
                      <a:pt x="11" y="54"/>
                      <a:pt x="15" y="49"/>
                      <a:pt x="22" y="50"/>
                    </a:cubicBezTo>
                    <a:cubicBezTo>
                      <a:pt x="21" y="49"/>
                      <a:pt x="18" y="49"/>
                      <a:pt x="18" y="49"/>
                    </a:cubicBezTo>
                    <a:cubicBezTo>
                      <a:pt x="18" y="49"/>
                      <a:pt x="17" y="40"/>
                      <a:pt x="17" y="40"/>
                    </a:cubicBezTo>
                    <a:cubicBezTo>
                      <a:pt x="18" y="40"/>
                      <a:pt x="22" y="40"/>
                      <a:pt x="22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2" y="37"/>
                      <a:pt x="20" y="34"/>
                      <a:pt x="21" y="33"/>
                    </a:cubicBezTo>
                    <a:cubicBezTo>
                      <a:pt x="22" y="33"/>
                      <a:pt x="26" y="34"/>
                      <a:pt x="26" y="34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2" y="12"/>
                      <a:pt x="15" y="9"/>
                    </a:cubicBezTo>
                    <a:cubicBezTo>
                      <a:pt x="18" y="7"/>
                      <a:pt x="18" y="4"/>
                      <a:pt x="18" y="4"/>
                    </a:cubicBezTo>
                    <a:cubicBezTo>
                      <a:pt x="17" y="2"/>
                      <a:pt x="13" y="0"/>
                      <a:pt x="10" y="2"/>
                    </a:cubicBezTo>
                    <a:cubicBezTo>
                      <a:pt x="9" y="4"/>
                      <a:pt x="10" y="6"/>
                      <a:pt x="10" y="6"/>
                    </a:cubicBezTo>
                    <a:cubicBezTo>
                      <a:pt x="10" y="6"/>
                      <a:pt x="5" y="7"/>
                      <a:pt x="5" y="8"/>
                    </a:cubicBezTo>
                    <a:cubicBezTo>
                      <a:pt x="5" y="8"/>
                      <a:pt x="10" y="7"/>
                      <a:pt x="10" y="7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0" y="20"/>
                      <a:pt x="7" y="28"/>
                    </a:cubicBezTo>
                    <a:cubicBezTo>
                      <a:pt x="7" y="28"/>
                      <a:pt x="7" y="27"/>
                      <a:pt x="7" y="27"/>
                    </a:cubicBezTo>
                    <a:cubicBezTo>
                      <a:pt x="7" y="27"/>
                      <a:pt x="10" y="31"/>
                      <a:pt x="13" y="31"/>
                    </a:cubicBezTo>
                    <a:cubicBezTo>
                      <a:pt x="16" y="34"/>
                      <a:pt x="15" y="34"/>
                      <a:pt x="15" y="34"/>
                    </a:cubicBezTo>
                    <a:cubicBezTo>
                      <a:pt x="15" y="34"/>
                      <a:pt x="16" y="38"/>
                      <a:pt x="15" y="39"/>
                    </a:cubicBezTo>
                    <a:cubicBezTo>
                      <a:pt x="15" y="38"/>
                      <a:pt x="8" y="38"/>
                      <a:pt x="7" y="39"/>
                    </a:cubicBezTo>
                    <a:cubicBezTo>
                      <a:pt x="6" y="39"/>
                      <a:pt x="3" y="39"/>
                      <a:pt x="3" y="44"/>
                    </a:cubicBezTo>
                    <a:cubicBezTo>
                      <a:pt x="4" y="43"/>
                      <a:pt x="5" y="41"/>
                      <a:pt x="5" y="41"/>
                    </a:cubicBezTo>
                    <a:cubicBezTo>
                      <a:pt x="5" y="41"/>
                      <a:pt x="5" y="43"/>
                      <a:pt x="5" y="44"/>
                    </a:cubicBezTo>
                    <a:cubicBezTo>
                      <a:pt x="5" y="42"/>
                      <a:pt x="6" y="41"/>
                      <a:pt x="6" y="41"/>
                    </a:cubicBezTo>
                    <a:cubicBezTo>
                      <a:pt x="6" y="41"/>
                      <a:pt x="6" y="43"/>
                      <a:pt x="7" y="43"/>
                    </a:cubicBezTo>
                    <a:cubicBezTo>
                      <a:pt x="7" y="44"/>
                      <a:pt x="7" y="39"/>
                      <a:pt x="10" y="40"/>
                    </a:cubicBezTo>
                    <a:cubicBezTo>
                      <a:pt x="13" y="40"/>
                      <a:pt x="15" y="40"/>
                      <a:pt x="15" y="40"/>
                    </a:cubicBezTo>
                    <a:cubicBezTo>
                      <a:pt x="15" y="40"/>
                      <a:pt x="16" y="48"/>
                      <a:pt x="16" y="49"/>
                    </a:cubicBezTo>
                    <a:cubicBezTo>
                      <a:pt x="14" y="48"/>
                      <a:pt x="9" y="49"/>
                      <a:pt x="9" y="50"/>
                    </a:cubicBezTo>
                    <a:cubicBezTo>
                      <a:pt x="11" y="50"/>
                      <a:pt x="13" y="50"/>
                      <a:pt x="13" y="50"/>
                    </a:cubicBezTo>
                    <a:cubicBezTo>
                      <a:pt x="13" y="50"/>
                      <a:pt x="10" y="53"/>
                      <a:pt x="11" y="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4" name="Freeform 2385"/>
              <p:cNvSpPr/>
              <p:nvPr/>
            </p:nvSpPr>
            <p:spPr bwMode="auto">
              <a:xfrm>
                <a:off x="6586" y="4295"/>
                <a:ext cx="54" cy="129"/>
              </a:xfrm>
              <a:custGeom>
                <a:gdLst>
                  <a:gd fmla="*/ 8 w 23" name="T0"/>
                  <a:gd fmla="*/ 54 h 54" name="T1"/>
                  <a:gd fmla="*/ 7 w 23" name="T2"/>
                  <a:gd fmla="*/ 50 h 54" name="T3"/>
                  <a:gd fmla="*/ 13 w 23" name="T4"/>
                  <a:gd fmla="*/ 49 h 54" name="T5"/>
                  <a:gd fmla="*/ 7 w 23" name="T6"/>
                  <a:gd fmla="*/ 40 h 54" name="T7"/>
                  <a:gd fmla="*/ 5 w 23" name="T8"/>
                  <a:gd fmla="*/ 43 h 54" name="T9"/>
                  <a:gd fmla="*/ 3 w 23" name="T10"/>
                  <a:gd fmla="*/ 41 h 54" name="T11"/>
                  <a:gd fmla="*/ 2 w 23" name="T12"/>
                  <a:gd fmla="*/ 41 h 54" name="T13"/>
                  <a:gd fmla="*/ 4 w 23" name="T14"/>
                  <a:gd fmla="*/ 38 h 54" name="T15"/>
                  <a:gd fmla="*/ 7 w 23" name="T16"/>
                  <a:gd fmla="*/ 38 h 54" name="T17"/>
                  <a:gd fmla="*/ 12 w 23" name="T18"/>
                  <a:gd fmla="*/ 34 h 54" name="T19"/>
                  <a:gd fmla="*/ 10 w 23" name="T20"/>
                  <a:gd fmla="*/ 31 h 54" name="T21"/>
                  <a:gd fmla="*/ 5 w 23" name="T22"/>
                  <a:gd fmla="*/ 27 h 54" name="T23"/>
                  <a:gd fmla="*/ 12 w 23" name="T24"/>
                  <a:gd fmla="*/ 33 h 54" name="T25"/>
                  <a:gd fmla="*/ 4 w 23" name="T26"/>
                  <a:gd fmla="*/ 39 h 54" name="T27"/>
                  <a:gd fmla="*/ 1 w 23" name="T28"/>
                  <a:gd fmla="*/ 44 h 54" name="T29"/>
                  <a:gd fmla="*/ 3 w 23" name="T30"/>
                  <a:gd fmla="*/ 44 h 54" name="T31"/>
                  <a:gd fmla="*/ 4 w 23" name="T32"/>
                  <a:gd fmla="*/ 43 h 54" name="T33"/>
                  <a:gd fmla="*/ 7 w 23" name="T34"/>
                  <a:gd fmla="*/ 40 h 54" name="T35"/>
                  <a:gd fmla="*/ 13 w 23" name="T36"/>
                  <a:gd fmla="*/ 49 h 54" name="T37"/>
                  <a:gd fmla="*/ 6 w 23" name="T38"/>
                  <a:gd fmla="*/ 50 h 54" name="T39"/>
                  <a:gd fmla="*/ 10 w 23" name="T40"/>
                  <a:gd fmla="*/ 50 h 54" name="T41"/>
                  <a:gd fmla="*/ 19 w 23" name="T42"/>
                  <a:gd fmla="*/ 50 h 54" name="T43"/>
                  <a:gd fmla="*/ 14 w 23" name="T44"/>
                  <a:gd fmla="*/ 49 h 54" name="T45"/>
                  <a:gd fmla="*/ 19 w 23" name="T46"/>
                  <a:gd fmla="*/ 40 h 54" name="T47"/>
                  <a:gd fmla="*/ 19 w 23" name="T48"/>
                  <a:gd fmla="*/ 38 h 54" name="T49"/>
                  <a:gd fmla="*/ 18 w 23" name="T50"/>
                  <a:gd fmla="*/ 33 h 54" name="T51"/>
                  <a:gd fmla="*/ 11 w 23" name="T52"/>
                  <a:gd fmla="*/ 18 h 54" name="T53"/>
                  <a:gd fmla="*/ 14 w 23" name="T54"/>
                  <a:gd fmla="*/ 4 h 54" name="T55"/>
                  <a:gd fmla="*/ 7 w 23" name="T56"/>
                  <a:gd fmla="*/ 6 h 54" name="T57"/>
                  <a:gd fmla="*/ 2 w 23" name="T58"/>
                  <a:gd fmla="*/ 8 h 54" name="T59"/>
                  <a:gd fmla="*/ 7 w 23" name="T60"/>
                  <a:gd fmla="*/ 7 h 54" name="T61"/>
                  <a:gd fmla="*/ 2 w 23" name="T62"/>
                  <a:gd fmla="*/ 21 h 54" name="T63"/>
                  <a:gd fmla="*/ 4 w 23" name="T64"/>
                  <a:gd fmla="*/ 27 h 54" name="T65"/>
                  <a:gd fmla="*/ 1 w 23" name="T66"/>
                  <a:gd fmla="*/ 21 h 54" name="T67"/>
                  <a:gd fmla="*/ 7 w 23" name="T68"/>
                  <a:gd fmla="*/ 7 h 54" name="T69"/>
                  <a:gd fmla="*/ 2 w 23" name="T70"/>
                  <a:gd fmla="*/ 8 h 54" name="T71"/>
                  <a:gd fmla="*/ 7 w 23" name="T72"/>
                  <a:gd fmla="*/ 2 h 54" name="T73"/>
                  <a:gd fmla="*/ 12 w 23" name="T74"/>
                  <a:gd fmla="*/ 10 h 54" name="T75"/>
                  <a:gd fmla="*/ 23 w 23" name="T76"/>
                  <a:gd fmla="*/ 34 h 54" name="T77"/>
                  <a:gd fmla="*/ 18 w 23" name="T78"/>
                  <a:gd fmla="*/ 33 h 54" name="T79"/>
                  <a:gd fmla="*/ 20 w 23" name="T80"/>
                  <a:gd fmla="*/ 39 h 54" name="T81"/>
                  <a:gd fmla="*/ 16 w 23" name="T82"/>
                  <a:gd fmla="*/ 40 h 54" name="T83"/>
                  <a:gd fmla="*/ 15 w 23" name="T84"/>
                  <a:gd fmla="*/ 49 h 54" name="T85"/>
                  <a:gd fmla="*/ 17 w 23" name="T86"/>
                  <a:gd fmla="*/ 50 h 54" name="T87"/>
                  <a:gd fmla="*/ 8 w 23" name="T88"/>
                  <a:gd fmla="*/ 54 h 54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54" w="23">
                    <a:moveTo>
                      <a:pt x="8" y="54"/>
                    </a:moveTo>
                    <a:cubicBezTo>
                      <a:pt x="8" y="54"/>
                      <a:pt x="8" y="54"/>
                      <a:pt x="8" y="54"/>
                    </a:cubicBezTo>
                    <a:cubicBezTo>
                      <a:pt x="7" y="53"/>
                      <a:pt x="9" y="51"/>
                      <a:pt x="10" y="50"/>
                    </a:cubicBezTo>
                    <a:cubicBezTo>
                      <a:pt x="9" y="51"/>
                      <a:pt x="8" y="50"/>
                      <a:pt x="7" y="50"/>
                    </a:cubicBezTo>
                    <a:cubicBezTo>
                      <a:pt x="7" y="50"/>
                      <a:pt x="6" y="50"/>
                      <a:pt x="6" y="50"/>
                    </a:cubicBezTo>
                    <a:cubicBezTo>
                      <a:pt x="6" y="49"/>
                      <a:pt x="11" y="48"/>
                      <a:pt x="13" y="49"/>
                    </a:cubicBezTo>
                    <a:cubicBezTo>
                      <a:pt x="13" y="48"/>
                      <a:pt x="12" y="43"/>
                      <a:pt x="12" y="40"/>
                    </a:cubicBezTo>
                    <a:cubicBezTo>
                      <a:pt x="12" y="40"/>
                      <a:pt x="10" y="40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5" y="40"/>
                      <a:pt x="5" y="42"/>
                      <a:pt x="5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3" y="41"/>
                      <a:pt x="3" y="43"/>
                      <a:pt x="3" y="44"/>
                    </a:cubicBezTo>
                    <a:cubicBezTo>
                      <a:pt x="1" y="43"/>
                      <a:pt x="2" y="41"/>
                      <a:pt x="2" y="41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39"/>
                      <a:pt x="2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6" y="38"/>
                      <a:pt x="7" y="38"/>
                    </a:cubicBezTo>
                    <a:cubicBezTo>
                      <a:pt x="9" y="38"/>
                      <a:pt x="12" y="38"/>
                      <a:pt x="12" y="38"/>
                    </a:cubicBezTo>
                    <a:cubicBezTo>
                      <a:pt x="13" y="38"/>
                      <a:pt x="12" y="35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2" y="33"/>
                      <a:pt x="10" y="31"/>
                    </a:cubicBezTo>
                    <a:cubicBezTo>
                      <a:pt x="7" y="31"/>
                      <a:pt x="5" y="28"/>
                      <a:pt x="4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7" y="30"/>
                      <a:pt x="10" y="31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3" y="34"/>
                      <a:pt x="13" y="38"/>
                      <a:pt x="12" y="39"/>
                    </a:cubicBezTo>
                    <a:cubicBezTo>
                      <a:pt x="12" y="39"/>
                      <a:pt x="5" y="38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2" y="39"/>
                      <a:pt x="0" y="39"/>
                      <a:pt x="1" y="44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3"/>
                      <a:pt x="3" y="44"/>
                    </a:cubicBezTo>
                    <a:cubicBezTo>
                      <a:pt x="2" y="42"/>
                      <a:pt x="3" y="41"/>
                      <a:pt x="3" y="40"/>
                    </a:cubicBezTo>
                    <a:cubicBezTo>
                      <a:pt x="3" y="41"/>
                      <a:pt x="4" y="43"/>
                      <a:pt x="4" y="43"/>
                    </a:cubicBezTo>
                    <a:cubicBezTo>
                      <a:pt x="4" y="43"/>
                      <a:pt x="4" y="43"/>
                      <a:pt x="4" y="42"/>
                    </a:cubicBezTo>
                    <a:cubicBezTo>
                      <a:pt x="5" y="41"/>
                      <a:pt x="5" y="40"/>
                      <a:pt x="7" y="40"/>
                    </a:cubicBezTo>
                    <a:cubicBezTo>
                      <a:pt x="10" y="40"/>
                      <a:pt x="12" y="40"/>
                      <a:pt x="12" y="40"/>
                    </a:cubicBezTo>
                    <a:cubicBezTo>
                      <a:pt x="12" y="41"/>
                      <a:pt x="13" y="48"/>
                      <a:pt x="13" y="49"/>
                    </a:cubicBezTo>
                    <a:cubicBezTo>
                      <a:pt x="12" y="49"/>
                      <a:pt x="12" y="49"/>
                      <a:pt x="11" y="49"/>
                    </a:cubicBezTo>
                    <a:cubicBezTo>
                      <a:pt x="9" y="49"/>
                      <a:pt x="6" y="50"/>
                      <a:pt x="6" y="50"/>
                    </a:cubicBezTo>
                    <a:cubicBezTo>
                      <a:pt x="6" y="50"/>
                      <a:pt x="7" y="50"/>
                      <a:pt x="7" y="50"/>
                    </a:cubicBezTo>
                    <a:cubicBezTo>
                      <a:pt x="9" y="50"/>
                      <a:pt x="10" y="50"/>
                      <a:pt x="10" y="50"/>
                    </a:cubicBezTo>
                    <a:cubicBezTo>
                      <a:pt x="9" y="51"/>
                      <a:pt x="8" y="53"/>
                      <a:pt x="8" y="53"/>
                    </a:cubicBezTo>
                    <a:cubicBezTo>
                      <a:pt x="9" y="53"/>
                      <a:pt x="13" y="49"/>
                      <a:pt x="19" y="50"/>
                    </a:cubicBezTo>
                    <a:cubicBezTo>
                      <a:pt x="18" y="49"/>
                      <a:pt x="16" y="49"/>
                      <a:pt x="15" y="49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47"/>
                      <a:pt x="13" y="40"/>
                      <a:pt x="14" y="40"/>
                    </a:cubicBezTo>
                    <a:cubicBezTo>
                      <a:pt x="15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39"/>
                    </a:cubicBezTo>
                    <a:cubicBezTo>
                      <a:pt x="20" y="39"/>
                      <a:pt x="20" y="39"/>
                      <a:pt x="19" y="38"/>
                    </a:cubicBezTo>
                    <a:cubicBezTo>
                      <a:pt x="19" y="37"/>
                      <a:pt x="17" y="35"/>
                      <a:pt x="17" y="34"/>
                    </a:cubicBezTo>
                    <a:cubicBezTo>
                      <a:pt x="17" y="33"/>
                      <a:pt x="18" y="33"/>
                      <a:pt x="18" y="33"/>
                    </a:cubicBezTo>
                    <a:cubicBezTo>
                      <a:pt x="18" y="33"/>
                      <a:pt x="23" y="33"/>
                      <a:pt x="23" y="33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0" y="18"/>
                      <a:pt x="9" y="12"/>
                      <a:pt x="12" y="9"/>
                    </a:cubicBezTo>
                    <a:cubicBezTo>
                      <a:pt x="15" y="7"/>
                      <a:pt x="14" y="5"/>
                      <a:pt x="14" y="4"/>
                    </a:cubicBezTo>
                    <a:cubicBezTo>
                      <a:pt x="14" y="2"/>
                      <a:pt x="10" y="0"/>
                      <a:pt x="7" y="2"/>
                    </a:cubicBezTo>
                    <a:cubicBezTo>
                      <a:pt x="6" y="4"/>
                      <a:pt x="7" y="5"/>
                      <a:pt x="7" y="6"/>
                    </a:cubicBezTo>
                    <a:cubicBezTo>
                      <a:pt x="5" y="6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8"/>
                      <a:pt x="7" y="7"/>
                      <a:pt x="7" y="7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2" y="16"/>
                      <a:pt x="2" y="21"/>
                    </a:cubicBezTo>
                    <a:cubicBezTo>
                      <a:pt x="1" y="23"/>
                      <a:pt x="2" y="26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2" y="26"/>
                      <a:pt x="1" y="23"/>
                      <a:pt x="1" y="21"/>
                    </a:cubicBezTo>
                    <a:cubicBezTo>
                      <a:pt x="1" y="15"/>
                      <a:pt x="6" y="11"/>
                      <a:pt x="6" y="11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4" y="8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7"/>
                      <a:pt x="6" y="6"/>
                      <a:pt x="7" y="5"/>
                    </a:cubicBezTo>
                    <a:cubicBezTo>
                      <a:pt x="6" y="5"/>
                      <a:pt x="6" y="4"/>
                      <a:pt x="7" y="2"/>
                    </a:cubicBezTo>
                    <a:cubicBezTo>
                      <a:pt x="10" y="0"/>
                      <a:pt x="14" y="1"/>
                      <a:pt x="15" y="4"/>
                    </a:cubicBezTo>
                    <a:cubicBezTo>
                      <a:pt x="15" y="5"/>
                      <a:pt x="15" y="7"/>
                      <a:pt x="12" y="10"/>
                    </a:cubicBezTo>
                    <a:cubicBezTo>
                      <a:pt x="10" y="12"/>
                      <a:pt x="11" y="18"/>
                      <a:pt x="11" y="18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0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5"/>
                      <a:pt x="19" y="37"/>
                      <a:pt x="20" y="38"/>
                    </a:cubicBezTo>
                    <a:cubicBezTo>
                      <a:pt x="20" y="38"/>
                      <a:pt x="20" y="39"/>
                      <a:pt x="20" y="39"/>
                    </a:cubicBezTo>
                    <a:cubicBezTo>
                      <a:pt x="20" y="40"/>
                      <a:pt x="19" y="40"/>
                      <a:pt x="19" y="40"/>
                    </a:cubicBezTo>
                    <a:cubicBezTo>
                      <a:pt x="19" y="40"/>
                      <a:pt x="17" y="40"/>
                      <a:pt x="16" y="40"/>
                    </a:cubicBezTo>
                    <a:cubicBezTo>
                      <a:pt x="15" y="40"/>
                      <a:pt x="15" y="40"/>
                      <a:pt x="14" y="40"/>
                    </a:cubicBezTo>
                    <a:cubicBezTo>
                      <a:pt x="14" y="40"/>
                      <a:pt x="14" y="45"/>
                      <a:pt x="15" y="49"/>
                    </a:cubicBezTo>
                    <a:cubicBezTo>
                      <a:pt x="16" y="49"/>
                      <a:pt x="18" y="49"/>
                      <a:pt x="19" y="50"/>
                    </a:cubicBezTo>
                    <a:cubicBezTo>
                      <a:pt x="19" y="50"/>
                      <a:pt x="18" y="50"/>
                      <a:pt x="17" y="50"/>
                    </a:cubicBezTo>
                    <a:cubicBezTo>
                      <a:pt x="11" y="50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5" name="Freeform 2386"/>
              <p:cNvSpPr/>
              <p:nvPr/>
            </p:nvSpPr>
            <p:spPr bwMode="auto">
              <a:xfrm>
                <a:off x="6591" y="4319"/>
                <a:ext cx="16" cy="33"/>
              </a:xfrm>
              <a:custGeom>
                <a:gdLst>
                  <a:gd fmla="*/ 7 w 7" name="T0"/>
                  <a:gd fmla="*/ 0 h 14" name="T1"/>
                  <a:gd fmla="*/ 3 w 7" name="T2"/>
                  <a:gd fmla="*/ 14 h 14" name="T3"/>
                  <a:gd fmla="*/ 3 w 7" name="T4"/>
                  <a:gd fmla="*/ 12 h 14" name="T5"/>
                  <a:gd fmla="*/ 4 w 7" name="T6"/>
                  <a:gd fmla="*/ 13 h 14" name="T7"/>
                  <a:gd fmla="*/ 4 w 7" name="T8"/>
                  <a:gd fmla="*/ 11 h 14" name="T9"/>
                  <a:gd fmla="*/ 5 w 7" name="T10"/>
                  <a:gd fmla="*/ 12 h 14" name="T11"/>
                  <a:gd fmla="*/ 4 w 7" name="T12"/>
                  <a:gd fmla="*/ 11 h 14" name="T13"/>
                  <a:gd fmla="*/ 6 w 7" name="T14"/>
                  <a:gd fmla="*/ 11 h 14" name="T15"/>
                  <a:gd fmla="*/ 5 w 7" name="T16"/>
                  <a:gd fmla="*/ 9 h 14" name="T17"/>
                  <a:gd fmla="*/ 7 w 7" name="T18"/>
                  <a:gd fmla="*/ 10 h 14" name="T19"/>
                  <a:gd fmla="*/ 7 w 7" name="T20"/>
                  <a:gd fmla="*/ 0 h 1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4" w="7">
                    <a:moveTo>
                      <a:pt x="7" y="0"/>
                    </a:moveTo>
                    <a:cubicBezTo>
                      <a:pt x="7" y="0"/>
                      <a:pt x="0" y="8"/>
                      <a:pt x="3" y="14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3" y="12"/>
                      <a:pt x="4" y="13"/>
                      <a:pt x="4" y="13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4" y="11"/>
                      <a:pt x="5" y="12"/>
                      <a:pt x="5" y="12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5" y="9"/>
                      <a:pt x="5" y="9"/>
                    </a:cubicBezTo>
                    <a:cubicBezTo>
                      <a:pt x="6" y="9"/>
                      <a:pt x="7" y="10"/>
                      <a:pt x="7" y="10"/>
                    </a:cubicBezTo>
                    <a:cubicBezTo>
                      <a:pt x="5" y="6"/>
                      <a:pt x="6" y="3"/>
                      <a:pt x="7" y="0"/>
                    </a:cubicBezTo>
                    <a:close/>
                  </a:path>
                </a:pathLst>
              </a:custGeom>
              <a:solidFill>
                <a:srgbClr val="9BA4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6" name="Freeform 2387"/>
              <p:cNvSpPr>
                <a:spLocks noEditPoints="1"/>
              </p:cNvSpPr>
              <p:nvPr/>
            </p:nvSpPr>
            <p:spPr bwMode="auto">
              <a:xfrm>
                <a:off x="6591" y="4319"/>
                <a:ext cx="16" cy="33"/>
              </a:xfrm>
              <a:custGeom>
                <a:gdLst>
                  <a:gd fmla="*/ 3 w 7" name="T0"/>
                  <a:gd fmla="*/ 14 h 14" name="T1"/>
                  <a:gd fmla="*/ 3 w 7" name="T2"/>
                  <a:gd fmla="*/ 14 h 14" name="T3"/>
                  <a:gd fmla="*/ 7 w 7" name="T4"/>
                  <a:gd fmla="*/ 0 h 14" name="T5"/>
                  <a:gd fmla="*/ 7 w 7" name="T6"/>
                  <a:gd fmla="*/ 2 h 14" name="T7"/>
                  <a:gd fmla="*/ 7 w 7" name="T8"/>
                  <a:gd fmla="*/ 9 h 14" name="T9"/>
                  <a:gd fmla="*/ 5 w 7" name="T10"/>
                  <a:gd fmla="*/ 10 h 14" name="T11"/>
                  <a:gd fmla="*/ 6 w 7" name="T12"/>
                  <a:gd fmla="*/ 11 h 14" name="T13"/>
                  <a:gd fmla="*/ 4 w 7" name="T14"/>
                  <a:gd fmla="*/ 11 h 14" name="T15"/>
                  <a:gd fmla="*/ 5 w 7" name="T16"/>
                  <a:gd fmla="*/ 12 h 14" name="T17"/>
                  <a:gd fmla="*/ 4 w 7" name="T18"/>
                  <a:gd fmla="*/ 12 h 14" name="T19"/>
                  <a:gd fmla="*/ 4 w 7" name="T20"/>
                  <a:gd fmla="*/ 12 h 14" name="T21"/>
                  <a:gd fmla="*/ 4 w 7" name="T22"/>
                  <a:gd fmla="*/ 13 h 14" name="T23"/>
                  <a:gd fmla="*/ 3 w 7" name="T24"/>
                  <a:gd fmla="*/ 12 h 14" name="T25"/>
                  <a:gd fmla="*/ 3 w 7" name="T26"/>
                  <a:gd fmla="*/ 14 h 14" name="T27"/>
                  <a:gd fmla="*/ 3 w 7" name="T28"/>
                  <a:gd fmla="*/ 14 h 14" name="T29"/>
                  <a:gd fmla="*/ 7 w 7" name="T30"/>
                  <a:gd fmla="*/ 0 h 14" name="T31"/>
                  <a:gd fmla="*/ 3 w 7" name="T32"/>
                  <a:gd fmla="*/ 13 h 14" name="T33"/>
                  <a:gd fmla="*/ 3 w 7" name="T34"/>
                  <a:gd fmla="*/ 13 h 14" name="T35"/>
                  <a:gd fmla="*/ 3 w 7" name="T36"/>
                  <a:gd fmla="*/ 12 h 14" name="T37"/>
                  <a:gd fmla="*/ 4 w 7" name="T38"/>
                  <a:gd fmla="*/ 13 h 14" name="T39"/>
                  <a:gd fmla="*/ 4 w 7" name="T40"/>
                  <a:gd fmla="*/ 11 h 14" name="T41"/>
                  <a:gd fmla="*/ 4 w 7" name="T42"/>
                  <a:gd fmla="*/ 11 h 14" name="T43"/>
                  <a:gd fmla="*/ 5 w 7" name="T44"/>
                  <a:gd fmla="*/ 11 h 14" name="T45"/>
                  <a:gd fmla="*/ 4 w 7" name="T46"/>
                  <a:gd fmla="*/ 11 h 14" name="T47"/>
                  <a:gd fmla="*/ 6 w 7" name="T48"/>
                  <a:gd fmla="*/ 11 h 14" name="T49"/>
                  <a:gd fmla="*/ 5 w 7" name="T50"/>
                  <a:gd fmla="*/ 9 h 14" name="T51"/>
                  <a:gd fmla="*/ 7 w 7" name="T52"/>
                  <a:gd fmla="*/ 9 h 14" name="T53"/>
                  <a:gd fmla="*/ 7 w 7" name="T54"/>
                  <a:gd fmla="*/ 2 h 14" name="T55"/>
                  <a:gd fmla="*/ 7 w 7" name="T56"/>
                  <a:gd fmla="*/ 0 h 14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4" w="7">
                    <a:moveTo>
                      <a:pt x="3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0" y="8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2"/>
                    </a:cubicBezTo>
                    <a:cubicBezTo>
                      <a:pt x="6" y="4"/>
                      <a:pt x="5" y="7"/>
                      <a:pt x="7" y="9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3"/>
                    </a:cubicBezTo>
                    <a:cubicBezTo>
                      <a:pt x="4" y="13"/>
                      <a:pt x="3" y="12"/>
                      <a:pt x="3" y="12"/>
                    </a:cubicBezTo>
                    <a:cubicBezTo>
                      <a:pt x="4" y="13"/>
                      <a:pt x="4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lose/>
                    <a:moveTo>
                      <a:pt x="7" y="0"/>
                    </a:moveTo>
                    <a:cubicBezTo>
                      <a:pt x="7" y="1"/>
                      <a:pt x="1" y="8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12"/>
                      <a:pt x="4" y="12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5" y="7"/>
                      <a:pt x="6" y="4"/>
                      <a:pt x="7" y="2"/>
                    </a:cubicBezTo>
                    <a:cubicBezTo>
                      <a:pt x="7" y="1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9BA4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7" name="Freeform 2388"/>
              <p:cNvSpPr/>
              <p:nvPr/>
            </p:nvSpPr>
            <p:spPr bwMode="auto">
              <a:xfrm>
                <a:off x="6610" y="4302"/>
                <a:ext cx="9" cy="12"/>
              </a:xfrm>
              <a:custGeom>
                <a:gdLst>
                  <a:gd fmla="*/ 2 w 4" name="T0"/>
                  <a:gd fmla="*/ 0 h 5" name="T1"/>
                  <a:gd fmla="*/ 1 w 4" name="T2"/>
                  <a:gd fmla="*/ 3 h 5" name="T3"/>
                  <a:gd fmla="*/ 0 w 4" name="T4"/>
                  <a:gd fmla="*/ 4 h 5" name="T5"/>
                  <a:gd fmla="*/ 1 w 4" name="T6"/>
                  <a:gd fmla="*/ 5 h 5" name="T7"/>
                  <a:gd fmla="*/ 2 w 4" name="T8"/>
                  <a:gd fmla="*/ 0 h 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" w="4">
                    <a:moveTo>
                      <a:pt x="2" y="0"/>
                    </a:moveTo>
                    <a:cubicBezTo>
                      <a:pt x="2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2" y="5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9BA4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8" name="Freeform 2389"/>
              <p:cNvSpPr>
                <a:spLocks noEditPoints="1"/>
              </p:cNvSpPr>
              <p:nvPr/>
            </p:nvSpPr>
            <p:spPr bwMode="auto">
              <a:xfrm>
                <a:off x="6607" y="4302"/>
                <a:ext cx="10" cy="12"/>
              </a:xfrm>
              <a:custGeom>
                <a:gdLst>
                  <a:gd fmla="*/ 1 w 4" name="T0"/>
                  <a:gd fmla="*/ 5 h 5" name="T1"/>
                  <a:gd fmla="*/ 1 w 4" name="T2"/>
                  <a:gd fmla="*/ 4 h 5" name="T3"/>
                  <a:gd fmla="*/ 1 w 4" name="T4"/>
                  <a:gd fmla="*/ 3 h 5" name="T5"/>
                  <a:gd fmla="*/ 3 w 4" name="T6"/>
                  <a:gd fmla="*/ 0 h 5" name="T7"/>
                  <a:gd fmla="*/ 4 w 4" name="T8"/>
                  <a:gd fmla="*/ 2 h 5" name="T9"/>
                  <a:gd fmla="*/ 2 w 4" name="T10"/>
                  <a:gd fmla="*/ 5 h 5" name="T11"/>
                  <a:gd fmla="*/ 1 w 4" name="T12"/>
                  <a:gd fmla="*/ 5 h 5" name="T13"/>
                  <a:gd fmla="*/ 3 w 4" name="T14"/>
                  <a:gd fmla="*/ 0 h 5" name="T15"/>
                  <a:gd fmla="*/ 2 w 4" name="T16"/>
                  <a:gd fmla="*/ 4 h 5" name="T17"/>
                  <a:gd fmla="*/ 1 w 4" name="T18"/>
                  <a:gd fmla="*/ 4 h 5" name="T19"/>
                  <a:gd fmla="*/ 1 w 4" name="T20"/>
                  <a:gd fmla="*/ 5 h 5" name="T21"/>
                  <a:gd fmla="*/ 1 w 4" name="T22"/>
                  <a:gd fmla="*/ 5 h 5" name="T23"/>
                  <a:gd fmla="*/ 2 w 4" name="T24"/>
                  <a:gd fmla="*/ 5 h 5" name="T25"/>
                  <a:gd fmla="*/ 4 w 4" name="T26"/>
                  <a:gd fmla="*/ 2 h 5" name="T27"/>
                  <a:gd fmla="*/ 3 w 4" name="T28"/>
                  <a:gd fmla="*/ 0 h 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5" w="4">
                    <a:moveTo>
                      <a:pt x="1" y="5"/>
                    </a:moveTo>
                    <a:cubicBezTo>
                      <a:pt x="1" y="5"/>
                      <a:pt x="1" y="5"/>
                      <a:pt x="1" y="4"/>
                    </a:cubicBezTo>
                    <a:cubicBezTo>
                      <a:pt x="0" y="4"/>
                      <a:pt x="1" y="4"/>
                      <a:pt x="1" y="3"/>
                    </a:cubicBezTo>
                    <a:cubicBezTo>
                      <a:pt x="3" y="2"/>
                      <a:pt x="3" y="0"/>
                      <a:pt x="3" y="0"/>
                    </a:cubicBezTo>
                    <a:cubicBezTo>
                      <a:pt x="4" y="0"/>
                      <a:pt x="4" y="1"/>
                      <a:pt x="4" y="2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5"/>
                      <a:pt x="4" y="3"/>
                      <a:pt x="4" y="2"/>
                    </a:cubicBezTo>
                    <a:cubicBezTo>
                      <a:pt x="4" y="2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9BA4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9" name="Oval 2390"/>
              <p:cNvSpPr>
                <a:spLocks noChangeArrowheads="1"/>
              </p:cNvSpPr>
              <p:nvPr/>
            </p:nvSpPr>
            <p:spPr bwMode="auto">
              <a:xfrm>
                <a:off x="6605" y="4307"/>
                <a:ext cx="2" cy="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0" name="Freeform 2391"/>
              <p:cNvSpPr/>
              <p:nvPr/>
            </p:nvSpPr>
            <p:spPr bwMode="auto">
              <a:xfrm>
                <a:off x="6598" y="4312"/>
                <a:ext cx="9" cy="9"/>
              </a:xfrm>
              <a:custGeom>
                <a:gdLst>
                  <a:gd fmla="*/ 2 w 4" name="T0"/>
                  <a:gd fmla="*/ 0 h 4" name="T1"/>
                  <a:gd fmla="*/ 1 w 4" name="T2"/>
                  <a:gd fmla="*/ 4 h 4" name="T3"/>
                  <a:gd fmla="*/ 3 w 4" name="T4"/>
                  <a:gd fmla="*/ 2 h 4" name="T5"/>
                  <a:gd fmla="*/ 2 w 4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4">
                    <a:moveTo>
                      <a:pt x="2" y="0"/>
                    </a:moveTo>
                    <a:cubicBezTo>
                      <a:pt x="2" y="1"/>
                      <a:pt x="0" y="3"/>
                      <a:pt x="1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C29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1" name="Freeform 2392"/>
              <p:cNvSpPr>
                <a:spLocks noEditPoints="1"/>
              </p:cNvSpPr>
              <p:nvPr/>
            </p:nvSpPr>
            <p:spPr bwMode="auto">
              <a:xfrm>
                <a:off x="6598" y="4312"/>
                <a:ext cx="9" cy="9"/>
              </a:xfrm>
              <a:custGeom>
                <a:gdLst>
                  <a:gd fmla="*/ 1 w 4" name="T0"/>
                  <a:gd fmla="*/ 4 h 4" name="T1"/>
                  <a:gd fmla="*/ 1 w 4" name="T2"/>
                  <a:gd fmla="*/ 4 h 4" name="T3"/>
                  <a:gd fmla="*/ 0 w 4" name="T4"/>
                  <a:gd fmla="*/ 3 h 4" name="T5"/>
                  <a:gd fmla="*/ 2 w 4" name="T6"/>
                  <a:gd fmla="*/ 0 h 4" name="T7"/>
                  <a:gd fmla="*/ 3 w 4" name="T8"/>
                  <a:gd fmla="*/ 1 h 4" name="T9"/>
                  <a:gd fmla="*/ 4 w 4" name="T10"/>
                  <a:gd fmla="*/ 2 h 4" name="T11"/>
                  <a:gd fmla="*/ 3 w 4" name="T12"/>
                  <a:gd fmla="*/ 3 h 4" name="T13"/>
                  <a:gd fmla="*/ 2 w 4" name="T14"/>
                  <a:gd fmla="*/ 4 h 4" name="T15"/>
                  <a:gd fmla="*/ 1 w 4" name="T16"/>
                  <a:gd fmla="*/ 4 h 4" name="T17"/>
                  <a:gd fmla="*/ 2 w 4" name="T18"/>
                  <a:gd fmla="*/ 1 h 4" name="T19"/>
                  <a:gd fmla="*/ 1 w 4" name="T20"/>
                  <a:gd fmla="*/ 3 h 4" name="T21"/>
                  <a:gd fmla="*/ 1 w 4" name="T22"/>
                  <a:gd fmla="*/ 3 h 4" name="T23"/>
                  <a:gd fmla="*/ 3 w 4" name="T24"/>
                  <a:gd fmla="*/ 3 h 4" name="T25"/>
                  <a:gd fmla="*/ 3 w 4" name="T26"/>
                  <a:gd fmla="*/ 2 h 4" name="T27"/>
                  <a:gd fmla="*/ 2 w 4" name="T28"/>
                  <a:gd fmla="*/ 1 h 4" name="T29"/>
                  <a:gd fmla="*/ 2 w 4" name="T30"/>
                  <a:gd fmla="*/ 1 h 4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4" w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  <a:moveTo>
                      <a:pt x="2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2" name="Freeform 2393"/>
              <p:cNvSpPr/>
              <p:nvPr/>
            </p:nvSpPr>
            <p:spPr bwMode="auto">
              <a:xfrm>
                <a:off x="6612" y="4360"/>
                <a:ext cx="7" cy="7"/>
              </a:xfrm>
              <a:custGeom>
                <a:gdLst>
                  <a:gd fmla="*/ 0 w 3" name="T0"/>
                  <a:gd fmla="*/ 0 h 3" name="T1"/>
                  <a:gd fmla="*/ 0 w 3" name="T2"/>
                  <a:gd fmla="*/ 3 h 3" name="T3"/>
                  <a:gd fmla="*/ 3 w 3" name="T4"/>
                  <a:gd fmla="*/ 3 h 3" name="T5"/>
                  <a:gd fmla="*/ 0 w 3" name="T6"/>
                  <a:gd fmla="*/ 0 h 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" w="3">
                    <a:moveTo>
                      <a:pt x="0" y="0"/>
                    </a:moveTo>
                    <a:cubicBezTo>
                      <a:pt x="0" y="0"/>
                      <a:pt x="0" y="2"/>
                      <a:pt x="0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9BA4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3" name="Freeform 2394"/>
              <p:cNvSpPr/>
              <p:nvPr/>
            </p:nvSpPr>
            <p:spPr bwMode="auto">
              <a:xfrm>
                <a:off x="6612" y="4360"/>
                <a:ext cx="9" cy="9"/>
              </a:xfrm>
              <a:custGeom>
                <a:gdLst>
                  <a:gd fmla="*/ 0 w 4" name="T0"/>
                  <a:gd fmla="*/ 4 h 4" name="T1"/>
                  <a:gd fmla="*/ 0 w 4" name="T2"/>
                  <a:gd fmla="*/ 3 h 4" name="T3"/>
                  <a:gd fmla="*/ 0 w 4" name="T4"/>
                  <a:gd fmla="*/ 0 h 4" name="T5"/>
                  <a:gd fmla="*/ 0 w 4" name="T6"/>
                  <a:gd fmla="*/ 0 h 4" name="T7"/>
                  <a:gd fmla="*/ 0 w 4" name="T8"/>
                  <a:gd fmla="*/ 3 h 4" name="T9"/>
                  <a:gd fmla="*/ 3 w 4" name="T10"/>
                  <a:gd fmla="*/ 3 h 4" name="T11"/>
                  <a:gd fmla="*/ 0 w 4" name="T12"/>
                  <a:gd fmla="*/ 0 h 4" name="T13"/>
                  <a:gd fmla="*/ 4 w 4" name="T14"/>
                  <a:gd fmla="*/ 3 h 4" name="T15"/>
                  <a:gd fmla="*/ 2 w 4" name="T16"/>
                  <a:gd fmla="*/ 3 h 4" name="T17"/>
                  <a:gd fmla="*/ 0 w 4" name="T18"/>
                  <a:gd fmla="*/ 3 h 4" name="T19"/>
                  <a:gd fmla="*/ 0 w 4" name="T20"/>
                  <a:gd fmla="*/ 4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2"/>
                      <a:pt x="1" y="2"/>
                      <a:pt x="0" y="0"/>
                    </a:cubicBezTo>
                    <a:cubicBezTo>
                      <a:pt x="2" y="2"/>
                      <a:pt x="2" y="2"/>
                      <a:pt x="4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9BA4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4" name="Freeform 2395"/>
              <p:cNvSpPr/>
              <p:nvPr/>
            </p:nvSpPr>
            <p:spPr bwMode="auto">
              <a:xfrm>
                <a:off x="6619" y="4379"/>
                <a:ext cx="7" cy="9"/>
              </a:xfrm>
              <a:custGeom>
                <a:gdLst>
                  <a:gd fmla="*/ 0 w 3" name="T0"/>
                  <a:gd fmla="*/ 0 h 4" name="T1"/>
                  <a:gd fmla="*/ 0 w 3" name="T2"/>
                  <a:gd fmla="*/ 4 h 4" name="T3"/>
                  <a:gd fmla="*/ 2 w 3" name="T4"/>
                  <a:gd fmla="*/ 4 h 4" name="T5"/>
                  <a:gd fmla="*/ 0 w 3" name="T6"/>
                  <a:gd fmla="*/ 0 h 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" w="3">
                    <a:moveTo>
                      <a:pt x="0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2" y="4"/>
                      <a:pt x="2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5" name="Freeform 2396"/>
              <p:cNvSpPr>
                <a:spLocks noEditPoints="1"/>
              </p:cNvSpPr>
              <p:nvPr/>
            </p:nvSpPr>
            <p:spPr bwMode="auto">
              <a:xfrm>
                <a:off x="6619" y="4379"/>
                <a:ext cx="7" cy="9"/>
              </a:xfrm>
              <a:custGeom>
                <a:gdLst>
                  <a:gd fmla="*/ 1 w 3" name="T0"/>
                  <a:gd fmla="*/ 4 h 4" name="T1"/>
                  <a:gd fmla="*/ 0 w 3" name="T2"/>
                  <a:gd fmla="*/ 4 h 4" name="T3"/>
                  <a:gd fmla="*/ 0 w 3" name="T4"/>
                  <a:gd fmla="*/ 0 h 4" name="T5"/>
                  <a:gd fmla="*/ 3 w 3" name="T6"/>
                  <a:gd fmla="*/ 3 h 4" name="T7"/>
                  <a:gd fmla="*/ 2 w 3" name="T8"/>
                  <a:gd fmla="*/ 4 h 4" name="T9"/>
                  <a:gd fmla="*/ 1 w 3" name="T10"/>
                  <a:gd fmla="*/ 4 h 4" name="T11"/>
                  <a:gd fmla="*/ 1 w 3" name="T12"/>
                  <a:gd fmla="*/ 4 h 4" name="T13"/>
                  <a:gd fmla="*/ 2 w 3" name="T14"/>
                  <a:gd fmla="*/ 3 h 4" name="T15"/>
                  <a:gd fmla="*/ 0 w 3" name="T16"/>
                  <a:gd fmla="*/ 0 h 4" name="T17"/>
                  <a:gd fmla="*/ 0 w 3" name="T18"/>
                  <a:gd fmla="*/ 4 h 4" name="T19"/>
                  <a:gd fmla="*/ 1 w 3" name="T20"/>
                  <a:gd fmla="*/ 4 h 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" w="3">
                    <a:moveTo>
                      <a:pt x="1" y="4"/>
                    </a:moveTo>
                    <a:cubicBezTo>
                      <a:pt x="1" y="4"/>
                      <a:pt x="0" y="4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2"/>
                      <a:pt x="3" y="3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1" y="4"/>
                    </a:cubicBezTo>
                    <a:close/>
                    <a:moveTo>
                      <a:pt x="1" y="4"/>
                    </a:moveTo>
                    <a:cubicBezTo>
                      <a:pt x="1" y="4"/>
                      <a:pt x="2" y="4"/>
                      <a:pt x="2" y="3"/>
                    </a:cubicBezTo>
                    <a:cubicBezTo>
                      <a:pt x="2" y="2"/>
                      <a:pt x="2" y="1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6" name="Freeform 2397"/>
              <p:cNvSpPr/>
              <p:nvPr/>
            </p:nvSpPr>
            <p:spPr bwMode="auto">
              <a:xfrm>
                <a:off x="6607" y="4338"/>
                <a:ext cx="38" cy="41"/>
              </a:xfrm>
              <a:custGeom>
                <a:gdLst>
                  <a:gd fmla="*/ 15 w 16" name="T0"/>
                  <a:gd fmla="*/ 17 h 17" name="T1"/>
                  <a:gd fmla="*/ 6 w 16" name="T2"/>
                  <a:gd fmla="*/ 10 h 17" name="T3"/>
                  <a:gd fmla="*/ 1 w 16" name="T4"/>
                  <a:gd fmla="*/ 1 h 17" name="T5"/>
                  <a:gd fmla="*/ 3 w 16" name="T6"/>
                  <a:gd fmla="*/ 0 h 17" name="T7"/>
                  <a:gd fmla="*/ 15 w 16" name="T8"/>
                  <a:gd fmla="*/ 6 h 17" name="T9"/>
                  <a:gd fmla="*/ 15 w 16" name="T10"/>
                  <a:gd fmla="*/ 17 h 1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" w="16">
                    <a:moveTo>
                      <a:pt x="15" y="17"/>
                    </a:moveTo>
                    <a:cubicBezTo>
                      <a:pt x="15" y="17"/>
                      <a:pt x="12" y="11"/>
                      <a:pt x="6" y="10"/>
                    </a:cubicBezTo>
                    <a:cubicBezTo>
                      <a:pt x="0" y="8"/>
                      <a:pt x="1" y="2"/>
                      <a:pt x="1" y="1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1"/>
                      <a:pt x="14" y="6"/>
                      <a:pt x="15" y="6"/>
                    </a:cubicBezTo>
                    <a:cubicBezTo>
                      <a:pt x="16" y="6"/>
                      <a:pt x="15" y="17"/>
                      <a:pt x="15" y="17"/>
                    </a:cubicBezTo>
                    <a:close/>
                  </a:path>
                </a:pathLst>
              </a:custGeom>
              <a:solidFill>
                <a:srgbClr val="9BA49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7" name="Freeform 2398"/>
              <p:cNvSpPr>
                <a:spLocks noEditPoints="1"/>
              </p:cNvSpPr>
              <p:nvPr/>
            </p:nvSpPr>
            <p:spPr bwMode="auto">
              <a:xfrm>
                <a:off x="6607" y="4338"/>
                <a:ext cx="38" cy="41"/>
              </a:xfrm>
              <a:custGeom>
                <a:gdLst>
                  <a:gd fmla="*/ 15 w 16" name="T0"/>
                  <a:gd fmla="*/ 17 h 17" name="T1"/>
                  <a:gd fmla="*/ 15 w 16" name="T2"/>
                  <a:gd fmla="*/ 17 h 17" name="T3"/>
                  <a:gd fmla="*/ 6 w 16" name="T4"/>
                  <a:gd fmla="*/ 10 h 17" name="T5"/>
                  <a:gd fmla="*/ 1 w 16" name="T6"/>
                  <a:gd fmla="*/ 5 h 17" name="T7"/>
                  <a:gd fmla="*/ 1 w 16" name="T8"/>
                  <a:gd fmla="*/ 1 h 17" name="T9"/>
                  <a:gd fmla="*/ 4 w 16" name="T10"/>
                  <a:gd fmla="*/ 0 h 17" name="T11"/>
                  <a:gd fmla="*/ 6 w 16" name="T12"/>
                  <a:gd fmla="*/ 1 h 17" name="T13"/>
                  <a:gd fmla="*/ 15 w 16" name="T14"/>
                  <a:gd fmla="*/ 6 h 17" name="T15"/>
                  <a:gd fmla="*/ 15 w 16" name="T16"/>
                  <a:gd fmla="*/ 15 h 17" name="T17"/>
                  <a:gd fmla="*/ 15 w 16" name="T18"/>
                  <a:gd fmla="*/ 17 h 17" name="T19"/>
                  <a:gd fmla="*/ 2 w 16" name="T20"/>
                  <a:gd fmla="*/ 0 h 17" name="T21"/>
                  <a:gd fmla="*/ 1 w 16" name="T22"/>
                  <a:gd fmla="*/ 1 h 17" name="T23"/>
                  <a:gd fmla="*/ 1 w 16" name="T24"/>
                  <a:gd fmla="*/ 5 h 17" name="T25"/>
                  <a:gd fmla="*/ 6 w 16" name="T26"/>
                  <a:gd fmla="*/ 10 h 17" name="T27"/>
                  <a:gd fmla="*/ 15 w 16" name="T28"/>
                  <a:gd fmla="*/ 17 h 17" name="T29"/>
                  <a:gd fmla="*/ 15 w 16" name="T30"/>
                  <a:gd fmla="*/ 6 h 17" name="T31"/>
                  <a:gd fmla="*/ 5 w 16" name="T32"/>
                  <a:gd fmla="*/ 2 h 17" name="T33"/>
                  <a:gd fmla="*/ 3 w 16" name="T34"/>
                  <a:gd fmla="*/ 1 h 17" name="T35"/>
                  <a:gd fmla="*/ 2 w 16" name="T36"/>
                  <a:gd fmla="*/ 0 h 17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7" w="16">
                    <a:moveTo>
                      <a:pt x="15" y="17"/>
                    </a:move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2" y="11"/>
                      <a:pt x="6" y="10"/>
                    </a:cubicBezTo>
                    <a:cubicBezTo>
                      <a:pt x="2" y="9"/>
                      <a:pt x="1" y="7"/>
                      <a:pt x="1" y="5"/>
                    </a:cubicBezTo>
                    <a:cubicBezTo>
                      <a:pt x="0" y="3"/>
                      <a:pt x="1" y="1"/>
                      <a:pt x="1" y="1"/>
                    </a:cubicBezTo>
                    <a:cubicBezTo>
                      <a:pt x="1" y="0"/>
                      <a:pt x="2" y="0"/>
                      <a:pt x="4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3"/>
                      <a:pt x="14" y="5"/>
                      <a:pt x="15" y="6"/>
                    </a:cubicBezTo>
                    <a:cubicBezTo>
                      <a:pt x="16" y="6"/>
                      <a:pt x="16" y="13"/>
                      <a:pt x="15" y="15"/>
                    </a:cubicBezTo>
                    <a:cubicBezTo>
                      <a:pt x="15" y="17"/>
                      <a:pt x="15" y="17"/>
                      <a:pt x="15" y="17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2" y="7"/>
                      <a:pt x="3" y="9"/>
                      <a:pt x="6" y="10"/>
                    </a:cubicBezTo>
                    <a:cubicBezTo>
                      <a:pt x="11" y="11"/>
                      <a:pt x="14" y="15"/>
                      <a:pt x="15" y="17"/>
                    </a:cubicBezTo>
                    <a:cubicBezTo>
                      <a:pt x="15" y="15"/>
                      <a:pt x="16" y="7"/>
                      <a:pt x="15" y="6"/>
                    </a:cubicBezTo>
                    <a:cubicBezTo>
                      <a:pt x="14" y="6"/>
                      <a:pt x="10" y="4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8" name="Freeform 2399"/>
              <p:cNvSpPr/>
              <p:nvPr/>
            </p:nvSpPr>
            <p:spPr bwMode="auto">
              <a:xfrm>
                <a:off x="6629" y="4350"/>
                <a:ext cx="52" cy="48"/>
              </a:xfrm>
              <a:custGeom>
                <a:gdLst>
                  <a:gd fmla="*/ 0 w 22" name="T0"/>
                  <a:gd fmla="*/ 5 h 20" name="T1"/>
                  <a:gd fmla="*/ 6 w 22" name="T2"/>
                  <a:gd fmla="*/ 14 h 20" name="T3"/>
                  <a:gd fmla="*/ 7 w 22" name="T4"/>
                  <a:gd fmla="*/ 10 h 20" name="T5"/>
                  <a:gd fmla="*/ 5 w 22" name="T6"/>
                  <a:gd fmla="*/ 17 h 20" name="T7"/>
                  <a:gd fmla="*/ 5 w 22" name="T8"/>
                  <a:gd fmla="*/ 18 h 20" name="T9"/>
                  <a:gd fmla="*/ 5 w 22" name="T10"/>
                  <a:gd fmla="*/ 19 h 20" name="T11"/>
                  <a:gd fmla="*/ 8 w 22" name="T12"/>
                  <a:gd fmla="*/ 18 h 20" name="T13"/>
                  <a:gd fmla="*/ 7 w 22" name="T14"/>
                  <a:gd fmla="*/ 19 h 20" name="T15"/>
                  <a:gd fmla="*/ 9 w 22" name="T16"/>
                  <a:gd fmla="*/ 18 h 20" name="T17"/>
                  <a:gd fmla="*/ 7 w 22" name="T18"/>
                  <a:gd fmla="*/ 20 h 20" name="T19"/>
                  <a:gd fmla="*/ 4 w 22" name="T20"/>
                  <a:gd fmla="*/ 0 h 20" name="T21"/>
                  <a:gd fmla="*/ 4 w 22" name="T22"/>
                  <a:gd fmla="*/ 1 h 20" name="T23"/>
                  <a:gd fmla="*/ 0 w 22" name="T24"/>
                  <a:gd fmla="*/ 5 h 2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20" w="22">
                    <a:moveTo>
                      <a:pt x="0" y="5"/>
                    </a:moveTo>
                    <a:cubicBezTo>
                      <a:pt x="0" y="5"/>
                      <a:pt x="8" y="10"/>
                      <a:pt x="6" y="14"/>
                    </a:cubicBezTo>
                    <a:cubicBezTo>
                      <a:pt x="8" y="12"/>
                      <a:pt x="7" y="10"/>
                      <a:pt x="7" y="10"/>
                    </a:cubicBezTo>
                    <a:cubicBezTo>
                      <a:pt x="7" y="10"/>
                      <a:pt x="9" y="15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4" y="19"/>
                      <a:pt x="8" y="18"/>
                    </a:cubicBezTo>
                    <a:cubicBezTo>
                      <a:pt x="7" y="18"/>
                      <a:pt x="7" y="19"/>
                      <a:pt x="7" y="19"/>
                    </a:cubicBezTo>
                    <a:cubicBezTo>
                      <a:pt x="7" y="19"/>
                      <a:pt x="7" y="20"/>
                      <a:pt x="9" y="18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1" y="20"/>
                      <a:pt x="22" y="5"/>
                      <a:pt x="4" y="0"/>
                    </a:cubicBezTo>
                    <a:cubicBezTo>
                      <a:pt x="5" y="1"/>
                      <a:pt x="4" y="1"/>
                      <a:pt x="4" y="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C29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9" name="Freeform 2400"/>
              <p:cNvSpPr>
                <a:spLocks noEditPoints="1"/>
              </p:cNvSpPr>
              <p:nvPr/>
            </p:nvSpPr>
            <p:spPr bwMode="auto">
              <a:xfrm>
                <a:off x="6629" y="4352"/>
                <a:ext cx="33" cy="48"/>
              </a:xfrm>
              <a:custGeom>
                <a:gdLst>
                  <a:gd fmla="*/ 7 w 14" name="T0"/>
                  <a:gd fmla="*/ 20 h 20" name="T1"/>
                  <a:gd fmla="*/ 7 w 14" name="T2"/>
                  <a:gd fmla="*/ 19 h 20" name="T3"/>
                  <a:gd fmla="*/ 7 w 14" name="T4"/>
                  <a:gd fmla="*/ 19 h 20" name="T5"/>
                  <a:gd fmla="*/ 7 w 14" name="T6"/>
                  <a:gd fmla="*/ 19 h 20" name="T7"/>
                  <a:gd fmla="*/ 8 w 14" name="T8"/>
                  <a:gd fmla="*/ 18 h 20" name="T9"/>
                  <a:gd fmla="*/ 7 w 14" name="T10"/>
                  <a:gd fmla="*/ 18 h 20" name="T11"/>
                  <a:gd fmla="*/ 7 w 14" name="T12"/>
                  <a:gd fmla="*/ 18 h 20" name="T13"/>
                  <a:gd fmla="*/ 6 w 14" name="T14"/>
                  <a:gd fmla="*/ 18 h 20" name="T15"/>
                  <a:gd fmla="*/ 7 w 14" name="T16"/>
                  <a:gd fmla="*/ 16 h 20" name="T17"/>
                  <a:gd fmla="*/ 5 w 14" name="T18"/>
                  <a:gd fmla="*/ 18 h 20" name="T19"/>
                  <a:gd fmla="*/ 4 w 14" name="T20"/>
                  <a:gd fmla="*/ 17 h 20" name="T21"/>
                  <a:gd fmla="*/ 5 w 14" name="T22"/>
                  <a:gd fmla="*/ 17 h 20" name="T23"/>
                  <a:gd fmla="*/ 4 w 14" name="T24"/>
                  <a:gd fmla="*/ 17 h 20" name="T25"/>
                  <a:gd fmla="*/ 8 w 14" name="T26"/>
                  <a:gd fmla="*/ 10 h 20" name="T27"/>
                  <a:gd fmla="*/ 6 w 14" name="T28"/>
                  <a:gd fmla="*/ 13 h 20" name="T29"/>
                  <a:gd fmla="*/ 0 w 14" name="T30"/>
                  <a:gd fmla="*/ 4 h 20" name="T31"/>
                  <a:gd fmla="*/ 0 w 14" name="T32"/>
                  <a:gd fmla="*/ 4 h 20" name="T33"/>
                  <a:gd fmla="*/ 4 w 14" name="T34"/>
                  <a:gd fmla="*/ 0 h 20" name="T35"/>
                  <a:gd fmla="*/ 4 w 14" name="T36"/>
                  <a:gd fmla="*/ 0 h 20" name="T37"/>
                  <a:gd fmla="*/ 14 w 14" name="T38"/>
                  <a:gd fmla="*/ 10 h 20" name="T39"/>
                  <a:gd fmla="*/ 7 w 14" name="T40"/>
                  <a:gd fmla="*/ 20 h 20" name="T41"/>
                  <a:gd fmla="*/ 7 w 14" name="T42"/>
                  <a:gd fmla="*/ 20 h 20" name="T43"/>
                  <a:gd fmla="*/ 9 w 14" name="T44"/>
                  <a:gd fmla="*/ 17 h 20" name="T45"/>
                  <a:gd fmla="*/ 7 w 14" name="T46"/>
                  <a:gd fmla="*/ 19 h 20" name="T47"/>
                  <a:gd fmla="*/ 14 w 14" name="T48"/>
                  <a:gd fmla="*/ 10 h 20" name="T49"/>
                  <a:gd fmla="*/ 4 w 14" name="T50"/>
                  <a:gd fmla="*/ 0 h 20" name="T51"/>
                  <a:gd fmla="*/ 5 w 14" name="T52"/>
                  <a:gd fmla="*/ 0 h 20" name="T53"/>
                  <a:gd fmla="*/ 0 w 14" name="T54"/>
                  <a:gd fmla="*/ 4 h 20" name="T55"/>
                  <a:gd fmla="*/ 0 w 14" name="T56"/>
                  <a:gd fmla="*/ 4 h 20" name="T57"/>
                  <a:gd fmla="*/ 6 w 14" name="T58"/>
                  <a:gd fmla="*/ 13 h 20" name="T59"/>
                  <a:gd fmla="*/ 7 w 14" name="T60"/>
                  <a:gd fmla="*/ 9 h 20" name="T61"/>
                  <a:gd fmla="*/ 7 w 14" name="T62"/>
                  <a:gd fmla="*/ 9 h 20" name="T63"/>
                  <a:gd fmla="*/ 7 w 14" name="T64"/>
                  <a:gd fmla="*/ 9 h 20" name="T65"/>
                  <a:gd fmla="*/ 8 w 14" name="T66"/>
                  <a:gd fmla="*/ 9 h 20" name="T67"/>
                  <a:gd fmla="*/ 5 w 14" name="T68"/>
                  <a:gd fmla="*/ 17 h 20" name="T69"/>
                  <a:gd fmla="*/ 5 w 14" name="T70"/>
                  <a:gd fmla="*/ 17 h 20" name="T71"/>
                  <a:gd fmla="*/ 5 w 14" name="T72"/>
                  <a:gd fmla="*/ 17 h 20" name="T73"/>
                  <a:gd fmla="*/ 5 w 14" name="T74"/>
                  <a:gd fmla="*/ 17 h 20" name="T75"/>
                  <a:gd fmla="*/ 5 w 14" name="T76"/>
                  <a:gd fmla="*/ 17 h 20" name="T77"/>
                  <a:gd fmla="*/ 5 w 14" name="T78"/>
                  <a:gd fmla="*/ 18 h 20" name="T79"/>
                  <a:gd fmla="*/ 7 w 14" name="T80"/>
                  <a:gd fmla="*/ 16 h 20" name="T81"/>
                  <a:gd fmla="*/ 7 w 14" name="T82"/>
                  <a:gd fmla="*/ 18 h 20" name="T83"/>
                  <a:gd fmla="*/ 9 w 14" name="T84"/>
                  <a:gd fmla="*/ 17 h 20" name="T8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b="b" l="0" r="r" t="0"/>
                <a:pathLst>
                  <a:path h="20" w="14">
                    <a:moveTo>
                      <a:pt x="7" y="20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8"/>
                      <a:pt x="8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7"/>
                      <a:pt x="7" y="16"/>
                    </a:cubicBezTo>
                    <a:cubicBezTo>
                      <a:pt x="6" y="17"/>
                      <a:pt x="5" y="18"/>
                      <a:pt x="5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4" y="17"/>
                    </a:cubicBezTo>
                    <a:cubicBezTo>
                      <a:pt x="7" y="15"/>
                      <a:pt x="8" y="12"/>
                      <a:pt x="8" y="10"/>
                    </a:cubicBezTo>
                    <a:cubicBezTo>
                      <a:pt x="8" y="11"/>
                      <a:pt x="7" y="12"/>
                      <a:pt x="6" y="13"/>
                    </a:cubicBezTo>
                    <a:cubicBezTo>
                      <a:pt x="7" y="11"/>
                      <a:pt x="6" y="8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3" y="2"/>
                      <a:pt x="14" y="7"/>
                      <a:pt x="14" y="10"/>
                    </a:cubicBezTo>
                    <a:cubicBezTo>
                      <a:pt x="14" y="15"/>
                      <a:pt x="9" y="19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9" y="17"/>
                    </a:moveTo>
                    <a:cubicBezTo>
                      <a:pt x="8" y="18"/>
                      <a:pt x="8" y="19"/>
                      <a:pt x="7" y="19"/>
                    </a:cubicBezTo>
                    <a:cubicBezTo>
                      <a:pt x="10" y="19"/>
                      <a:pt x="13" y="14"/>
                      <a:pt x="14" y="10"/>
                    </a:cubicBezTo>
                    <a:cubicBezTo>
                      <a:pt x="14" y="5"/>
                      <a:pt x="10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7"/>
                      <a:pt x="7" y="11"/>
                      <a:pt x="6" y="13"/>
                    </a:cubicBezTo>
                    <a:cubicBezTo>
                      <a:pt x="8" y="11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10"/>
                      <a:pt x="9" y="14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6" y="17"/>
                      <a:pt x="7" y="16"/>
                    </a:cubicBezTo>
                    <a:cubicBezTo>
                      <a:pt x="7" y="17"/>
                      <a:pt x="7" y="18"/>
                      <a:pt x="7" y="18"/>
                    </a:cubicBezTo>
                    <a:cubicBezTo>
                      <a:pt x="7" y="18"/>
                      <a:pt x="8" y="18"/>
                      <a:pt x="9" y="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0" name="Freeform 2401"/>
              <p:cNvSpPr/>
              <p:nvPr/>
            </p:nvSpPr>
            <p:spPr bwMode="auto">
              <a:xfrm>
                <a:off x="6612" y="4345"/>
                <a:ext cx="33" cy="17"/>
              </a:xfrm>
              <a:custGeom>
                <a:gdLst>
                  <a:gd fmla="*/ 7 w 14" name="T0"/>
                  <a:gd fmla="*/ 5 h 7" name="T1"/>
                  <a:gd fmla="*/ 9 w 14" name="T2"/>
                  <a:gd fmla="*/ 7 h 7" name="T3"/>
                  <a:gd fmla="*/ 7 w 14" name="T4"/>
                  <a:gd fmla="*/ 7 h 7" name="T5"/>
                  <a:gd fmla="*/ 4 w 14" name="T6"/>
                  <a:gd fmla="*/ 4 h 7" name="T7"/>
                  <a:gd fmla="*/ 2 w 14" name="T8"/>
                  <a:gd fmla="*/ 3 h 7" name="T9"/>
                  <a:gd fmla="*/ 4 w 14" name="T10"/>
                  <a:gd fmla="*/ 0 h 7" name="T11"/>
                  <a:gd fmla="*/ 8 w 14" name="T12"/>
                  <a:gd fmla="*/ 2 h 7" name="T13"/>
                  <a:gd fmla="*/ 12 w 14" name="T14"/>
                  <a:gd fmla="*/ 3 h 7" name="T15"/>
                  <a:gd fmla="*/ 14 w 14" name="T16"/>
                  <a:gd fmla="*/ 6 h 7" name="T17"/>
                  <a:gd fmla="*/ 9 w 14" name="T18"/>
                  <a:gd fmla="*/ 4 h 7" name="T19"/>
                  <a:gd fmla="*/ 11 w 14" name="T20"/>
                  <a:gd fmla="*/ 6 h 7" name="T21"/>
                  <a:gd fmla="*/ 7 w 14" name="T22"/>
                  <a:gd fmla="*/ 5 h 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7" w="14">
                    <a:moveTo>
                      <a:pt x="7" y="5"/>
                    </a:moveTo>
                    <a:cubicBezTo>
                      <a:pt x="8" y="6"/>
                      <a:pt x="9" y="6"/>
                      <a:pt x="9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7" y="7"/>
                      <a:pt x="5" y="4"/>
                      <a:pt x="4" y="4"/>
                    </a:cubicBezTo>
                    <a:cubicBezTo>
                      <a:pt x="4" y="4"/>
                      <a:pt x="2" y="3"/>
                      <a:pt x="2" y="3"/>
                    </a:cubicBezTo>
                    <a:cubicBezTo>
                      <a:pt x="1" y="3"/>
                      <a:pt x="0" y="0"/>
                      <a:pt x="4" y="0"/>
                    </a:cubicBezTo>
                    <a:cubicBezTo>
                      <a:pt x="7" y="2"/>
                      <a:pt x="8" y="2"/>
                      <a:pt x="8" y="2"/>
                    </a:cubicBezTo>
                    <a:cubicBezTo>
                      <a:pt x="9" y="3"/>
                      <a:pt x="10" y="3"/>
                      <a:pt x="12" y="3"/>
                    </a:cubicBezTo>
                    <a:cubicBezTo>
                      <a:pt x="12" y="4"/>
                      <a:pt x="13" y="5"/>
                      <a:pt x="14" y="6"/>
                    </a:cubicBezTo>
                    <a:cubicBezTo>
                      <a:pt x="14" y="6"/>
                      <a:pt x="10" y="4"/>
                      <a:pt x="9" y="4"/>
                    </a:cubicBezTo>
                    <a:cubicBezTo>
                      <a:pt x="10" y="5"/>
                      <a:pt x="11" y="6"/>
                      <a:pt x="11" y="6"/>
                    </a:cubicBezTo>
                    <a:cubicBezTo>
                      <a:pt x="10" y="6"/>
                      <a:pt x="9" y="5"/>
                      <a:pt x="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1" name="Freeform 2402"/>
              <p:cNvSpPr/>
              <p:nvPr/>
            </p:nvSpPr>
            <p:spPr bwMode="auto">
              <a:xfrm>
                <a:off x="6614" y="4345"/>
                <a:ext cx="31" cy="17"/>
              </a:xfrm>
              <a:custGeom>
                <a:gdLst>
                  <a:gd fmla="*/ 8 w 13" name="T0"/>
                  <a:gd fmla="*/ 7 h 7" name="T1"/>
                  <a:gd fmla="*/ 8 w 13" name="T2"/>
                  <a:gd fmla="*/ 7 h 7" name="T3"/>
                  <a:gd fmla="*/ 6 w 13" name="T4"/>
                  <a:gd fmla="*/ 7 h 7" name="T5"/>
                  <a:gd fmla="*/ 6 w 13" name="T6"/>
                  <a:gd fmla="*/ 7 h 7" name="T7"/>
                  <a:gd fmla="*/ 3 w 13" name="T8"/>
                  <a:gd fmla="*/ 4 h 7" name="T9"/>
                  <a:gd fmla="*/ 3 w 13" name="T10"/>
                  <a:gd fmla="*/ 4 h 7" name="T11"/>
                  <a:gd fmla="*/ 1 w 13" name="T12"/>
                  <a:gd fmla="*/ 3 h 7" name="T13"/>
                  <a:gd fmla="*/ 0 w 13" name="T14"/>
                  <a:gd fmla="*/ 1 h 7" name="T15"/>
                  <a:gd fmla="*/ 3 w 13" name="T16"/>
                  <a:gd fmla="*/ 0 h 7" name="T17"/>
                  <a:gd fmla="*/ 7 w 13" name="T18"/>
                  <a:gd fmla="*/ 2 h 7" name="T19"/>
                  <a:gd fmla="*/ 11 w 13" name="T20"/>
                  <a:gd fmla="*/ 3 h 7" name="T21"/>
                  <a:gd fmla="*/ 13 w 13" name="T22"/>
                  <a:gd fmla="*/ 6 h 7" name="T23"/>
                  <a:gd fmla="*/ 8 w 13" name="T24"/>
                  <a:gd fmla="*/ 4 h 7" name="T25"/>
                  <a:gd fmla="*/ 10 w 13" name="T26"/>
                  <a:gd fmla="*/ 6 h 7" name="T27"/>
                  <a:gd fmla="*/ 10 w 13" name="T28"/>
                  <a:gd fmla="*/ 6 h 7" name="T29"/>
                  <a:gd fmla="*/ 10 w 13" name="T30"/>
                  <a:gd fmla="*/ 6 h 7" name="T31"/>
                  <a:gd fmla="*/ 6 w 13" name="T32"/>
                  <a:gd fmla="*/ 5 h 7" name="T33"/>
                  <a:gd fmla="*/ 6 w 13" name="T34"/>
                  <a:gd fmla="*/ 5 h 7" name="T35"/>
                  <a:gd fmla="*/ 10 w 13" name="T36"/>
                  <a:gd fmla="*/ 6 h 7" name="T37"/>
                  <a:gd fmla="*/ 8 w 13" name="T38"/>
                  <a:gd fmla="*/ 4 h 7" name="T39"/>
                  <a:gd fmla="*/ 13 w 13" name="T40"/>
                  <a:gd fmla="*/ 6 h 7" name="T41"/>
                  <a:gd fmla="*/ 12 w 13" name="T42"/>
                  <a:gd fmla="*/ 5 h 7" name="T43"/>
                  <a:gd fmla="*/ 11 w 13" name="T44"/>
                  <a:gd fmla="*/ 4 h 7" name="T45"/>
                  <a:gd fmla="*/ 7 w 13" name="T46"/>
                  <a:gd fmla="*/ 2 h 7" name="T47"/>
                  <a:gd fmla="*/ 3 w 13" name="T48"/>
                  <a:gd fmla="*/ 1 h 7" name="T49"/>
                  <a:gd fmla="*/ 1 w 13" name="T50"/>
                  <a:gd fmla="*/ 1 h 7" name="T51"/>
                  <a:gd fmla="*/ 1 w 13" name="T52"/>
                  <a:gd fmla="*/ 3 h 7" name="T53"/>
                  <a:gd fmla="*/ 3 w 13" name="T54"/>
                  <a:gd fmla="*/ 4 h 7" name="T55"/>
                  <a:gd fmla="*/ 6 w 13" name="T56"/>
                  <a:gd fmla="*/ 6 h 7" name="T57"/>
                  <a:gd fmla="*/ 8 w 13" name="T58"/>
                  <a:gd fmla="*/ 7 h 7" name="T59"/>
                  <a:gd fmla="*/ 6 w 13" name="T60"/>
                  <a:gd fmla="*/ 6 h 7" name="T61"/>
                  <a:gd fmla="*/ 6 w 13" name="T62"/>
                  <a:gd fmla="*/ 5 h 7" name="T63"/>
                  <a:gd fmla="*/ 8 w 13" name="T64"/>
                  <a:gd fmla="*/ 7 h 7" name="T65"/>
                  <a:gd fmla="*/ 8 w 13" name="T66"/>
                  <a:gd fmla="*/ 7 h 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7" w="13">
                    <a:moveTo>
                      <a:pt x="8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7" y="7"/>
                      <a:pt x="7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2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5"/>
                      <a:pt x="9" y="4"/>
                      <a:pt x="8" y="4"/>
                    </a:cubicBezTo>
                    <a:cubicBezTo>
                      <a:pt x="10" y="5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5"/>
                      <a:pt x="9" y="6"/>
                      <a:pt x="10" y="6"/>
                    </a:cubicBezTo>
                    <a:cubicBezTo>
                      <a:pt x="10" y="6"/>
                      <a:pt x="9" y="5"/>
                      <a:pt x="8" y="4"/>
                    </a:cubicBezTo>
                    <a:cubicBezTo>
                      <a:pt x="9" y="4"/>
                      <a:pt x="13" y="6"/>
                      <a:pt x="13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6" y="2"/>
                      <a:pt x="3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4"/>
                      <a:pt x="3" y="4"/>
                    </a:cubicBezTo>
                    <a:cubicBezTo>
                      <a:pt x="4" y="4"/>
                      <a:pt x="6" y="6"/>
                      <a:pt x="6" y="6"/>
                    </a:cubicBezTo>
                    <a:cubicBezTo>
                      <a:pt x="7" y="6"/>
                      <a:pt x="7" y="6"/>
                      <a:pt x="8" y="7"/>
                    </a:cubicBezTo>
                    <a:cubicBezTo>
                      <a:pt x="7" y="6"/>
                      <a:pt x="7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8" y="6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2" name="Freeform 2403"/>
              <p:cNvSpPr/>
              <p:nvPr/>
            </p:nvSpPr>
            <p:spPr bwMode="auto">
              <a:xfrm>
                <a:off x="6591" y="4312"/>
                <a:ext cx="12" cy="2"/>
              </a:xfrm>
              <a:custGeom>
                <a:gdLst>
                  <a:gd fmla="*/ 0 w 5" name="T0"/>
                  <a:gd fmla="*/ 1 h 1" name="T1"/>
                  <a:gd fmla="*/ 5 w 5" name="T2"/>
                  <a:gd fmla="*/ 0 h 1" name="T3"/>
                  <a:gd fmla="*/ 0 w 5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5">
                    <a:moveTo>
                      <a:pt x="0" y="1"/>
                    </a:moveTo>
                    <a:cubicBezTo>
                      <a:pt x="0" y="1"/>
                      <a:pt x="4" y="0"/>
                      <a:pt x="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3" name="Freeform 2404"/>
              <p:cNvSpPr/>
              <p:nvPr/>
            </p:nvSpPr>
            <p:spPr bwMode="auto">
              <a:xfrm>
                <a:off x="6591" y="4312"/>
                <a:ext cx="12" cy="2"/>
              </a:xfrm>
              <a:custGeom>
                <a:gdLst>
                  <a:gd fmla="*/ 0 w 5" name="T0"/>
                  <a:gd fmla="*/ 1 h 1" name="T1"/>
                  <a:gd fmla="*/ 0 w 5" name="T2"/>
                  <a:gd fmla="*/ 1 h 1" name="T3"/>
                  <a:gd fmla="*/ 5 w 5" name="T4"/>
                  <a:gd fmla="*/ 0 h 1" name="T5"/>
                  <a:gd fmla="*/ 0 w 5" name="T6"/>
                  <a:gd fmla="*/ 1 h 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" w="5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4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4" name="Rectangle 2405"/>
              <p:cNvSpPr>
                <a:spLocks noChangeArrowheads="1"/>
              </p:cNvSpPr>
              <p:nvPr/>
            </p:nvSpPr>
            <p:spPr bwMode="auto">
              <a:xfrm>
                <a:off x="7165" y="4122"/>
                <a:ext cx="788" cy="466"/>
              </a:xfrm>
              <a:prstGeom prst="rect">
                <a:avLst/>
              </a:prstGeom>
              <a:solidFill>
                <a:srgbClr val="4D72C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5" name="Rectangle 2406"/>
              <p:cNvSpPr>
                <a:spLocks noChangeArrowheads="1"/>
              </p:cNvSpPr>
              <p:nvPr/>
            </p:nvSpPr>
            <p:spPr bwMode="auto">
              <a:xfrm>
                <a:off x="7165" y="4355"/>
                <a:ext cx="788" cy="233"/>
              </a:xfrm>
              <a:prstGeom prst="rect">
                <a:avLst/>
              </a:prstGeom>
              <a:solidFill>
                <a:srgbClr val="F2DD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6" name="Rectangle 2407"/>
              <p:cNvSpPr>
                <a:spLocks noChangeArrowheads="1"/>
              </p:cNvSpPr>
              <p:nvPr/>
            </p:nvSpPr>
            <p:spPr bwMode="auto">
              <a:xfrm>
                <a:off x="8111" y="4122"/>
                <a:ext cx="230" cy="466"/>
              </a:xfrm>
              <a:prstGeom prst="rect">
                <a:avLst/>
              </a:prstGeom>
              <a:solidFill>
                <a:srgbClr val="BC0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7" name="Rectangle 2408"/>
              <p:cNvSpPr>
                <a:spLocks noChangeArrowheads="1"/>
              </p:cNvSpPr>
              <p:nvPr/>
            </p:nvSpPr>
            <p:spPr bwMode="auto">
              <a:xfrm>
                <a:off x="8341" y="4122"/>
                <a:ext cx="555" cy="156"/>
              </a:xfrm>
              <a:prstGeom prst="rect">
                <a:avLst/>
              </a:prstGeom>
              <a:solidFill>
                <a:srgbClr val="3F9B1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8" name="Rectangle 2409"/>
              <p:cNvSpPr>
                <a:spLocks noChangeArrowheads="1"/>
              </p:cNvSpPr>
              <p:nvPr/>
            </p:nvSpPr>
            <p:spPr bwMode="auto">
              <a:xfrm>
                <a:off x="8341" y="4278"/>
                <a:ext cx="555" cy="1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69" name="Rectangle 2410"/>
              <p:cNvSpPr>
                <a:spLocks noChangeArrowheads="1"/>
              </p:cNvSpPr>
              <p:nvPr/>
            </p:nvSpPr>
            <p:spPr bwMode="auto">
              <a:xfrm>
                <a:off x="8341" y="4434"/>
                <a:ext cx="555" cy="15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870" name="Group 2413"/>
            <p:cNvGrpSpPr>
              <a:grpSpLocks noChangeAspect="1"/>
            </p:cNvGrpSpPr>
            <p:nvPr/>
          </p:nvGrpSpPr>
          <p:grpSpPr>
            <a:xfrm>
              <a:off x="2157416" y="7712124"/>
              <a:ext cx="11362905" cy="719404"/>
              <a:chOff x="1506" y="4897"/>
              <a:chExt cx="7392" cy="468"/>
            </a:xfrm>
          </p:grpSpPr>
          <p:sp>
            <p:nvSpPr>
              <p:cNvPr id="2871" name="AutoShape 2412"/>
              <p:cNvSpPr>
                <a:spLocks noChangeArrowheads="1" noChangeAspect="1" noTextEdit="1"/>
              </p:cNvSpPr>
              <p:nvPr/>
            </p:nvSpPr>
            <p:spPr bwMode="auto">
              <a:xfrm>
                <a:off x="1506" y="4897"/>
                <a:ext cx="7392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2" name="Rectangle 2414"/>
              <p:cNvSpPr>
                <a:spLocks noChangeArrowheads="1"/>
              </p:cNvSpPr>
              <p:nvPr/>
            </p:nvSpPr>
            <p:spPr bwMode="auto">
              <a:xfrm>
                <a:off x="1506" y="4897"/>
                <a:ext cx="787" cy="4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3" name="Rectangle 2415"/>
              <p:cNvSpPr>
                <a:spLocks noChangeArrowheads="1"/>
              </p:cNvSpPr>
              <p:nvPr/>
            </p:nvSpPr>
            <p:spPr bwMode="auto">
              <a:xfrm>
                <a:off x="1506" y="4897"/>
                <a:ext cx="787" cy="156"/>
              </a:xfrm>
              <a:prstGeom prst="rect">
                <a:avLst/>
              </a:prstGeom>
              <a:solidFill>
                <a:srgbClr val="BC003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4" name="Freeform 2416"/>
              <p:cNvSpPr/>
              <p:nvPr/>
            </p:nvSpPr>
            <p:spPr bwMode="auto">
              <a:xfrm>
                <a:off x="1991" y="5079"/>
                <a:ext cx="94" cy="92"/>
              </a:xfrm>
              <a:custGeom>
                <a:gdLst>
                  <a:gd fmla="*/ 47 w 94" name="T0"/>
                  <a:gd fmla="*/ 0 h 92" name="T1"/>
                  <a:gd fmla="*/ 59 w 94" name="T2"/>
                  <a:gd fmla="*/ 34 h 92" name="T3"/>
                  <a:gd fmla="*/ 94 w 94" name="T4"/>
                  <a:gd fmla="*/ 34 h 92" name="T5"/>
                  <a:gd fmla="*/ 66 w 94" name="T6"/>
                  <a:gd fmla="*/ 56 h 92" name="T7"/>
                  <a:gd fmla="*/ 75 w 94" name="T8"/>
                  <a:gd fmla="*/ 92 h 92" name="T9"/>
                  <a:gd fmla="*/ 47 w 94" name="T10"/>
                  <a:gd fmla="*/ 70 h 92" name="T11"/>
                  <a:gd fmla="*/ 19 w 94" name="T12"/>
                  <a:gd fmla="*/ 92 h 92" name="T13"/>
                  <a:gd fmla="*/ 28 w 94" name="T14"/>
                  <a:gd fmla="*/ 56 h 92" name="T15"/>
                  <a:gd fmla="*/ 0 w 94" name="T16"/>
                  <a:gd fmla="*/ 34 h 92" name="T17"/>
                  <a:gd fmla="*/ 35 w 94" name="T18"/>
                  <a:gd fmla="*/ 34 h 92" name="T19"/>
                  <a:gd fmla="*/ 47 w 94" name="T20"/>
                  <a:gd fmla="*/ 0 h 9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2" w="94">
                    <a:moveTo>
                      <a:pt x="47" y="0"/>
                    </a:moveTo>
                    <a:lnTo>
                      <a:pt x="59" y="34"/>
                    </a:lnTo>
                    <a:lnTo>
                      <a:pt x="94" y="34"/>
                    </a:lnTo>
                    <a:lnTo>
                      <a:pt x="66" y="56"/>
                    </a:lnTo>
                    <a:lnTo>
                      <a:pt x="75" y="92"/>
                    </a:lnTo>
                    <a:lnTo>
                      <a:pt x="47" y="70"/>
                    </a:lnTo>
                    <a:lnTo>
                      <a:pt x="19" y="92"/>
                    </a:lnTo>
                    <a:lnTo>
                      <a:pt x="28" y="56"/>
                    </a:lnTo>
                    <a:lnTo>
                      <a:pt x="0" y="34"/>
                    </a:lnTo>
                    <a:lnTo>
                      <a:pt x="35" y="3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429E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5" name="Freeform 2417"/>
              <p:cNvSpPr/>
              <p:nvPr/>
            </p:nvSpPr>
            <p:spPr bwMode="auto">
              <a:xfrm>
                <a:off x="1714" y="5079"/>
                <a:ext cx="95" cy="92"/>
              </a:xfrm>
              <a:custGeom>
                <a:gdLst>
                  <a:gd fmla="*/ 47 w 95" name="T0"/>
                  <a:gd fmla="*/ 0 h 92" name="T1"/>
                  <a:gd fmla="*/ 59 w 95" name="T2"/>
                  <a:gd fmla="*/ 34 h 92" name="T3"/>
                  <a:gd fmla="*/ 95 w 95" name="T4"/>
                  <a:gd fmla="*/ 34 h 92" name="T5"/>
                  <a:gd fmla="*/ 66 w 95" name="T6"/>
                  <a:gd fmla="*/ 56 h 92" name="T7"/>
                  <a:gd fmla="*/ 78 w 95" name="T8"/>
                  <a:gd fmla="*/ 92 h 92" name="T9"/>
                  <a:gd fmla="*/ 47 w 95" name="T10"/>
                  <a:gd fmla="*/ 70 h 92" name="T11"/>
                  <a:gd fmla="*/ 19 w 95" name="T12"/>
                  <a:gd fmla="*/ 92 h 92" name="T13"/>
                  <a:gd fmla="*/ 31 w 95" name="T14"/>
                  <a:gd fmla="*/ 56 h 92" name="T15"/>
                  <a:gd fmla="*/ 0 w 95" name="T16"/>
                  <a:gd fmla="*/ 34 h 92" name="T17"/>
                  <a:gd fmla="*/ 38 w 95" name="T18"/>
                  <a:gd fmla="*/ 34 h 92" name="T19"/>
                  <a:gd fmla="*/ 47 w 95" name="T20"/>
                  <a:gd fmla="*/ 0 h 92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2" w="95">
                    <a:moveTo>
                      <a:pt x="47" y="0"/>
                    </a:moveTo>
                    <a:lnTo>
                      <a:pt x="59" y="34"/>
                    </a:lnTo>
                    <a:lnTo>
                      <a:pt x="95" y="34"/>
                    </a:lnTo>
                    <a:lnTo>
                      <a:pt x="66" y="56"/>
                    </a:lnTo>
                    <a:lnTo>
                      <a:pt x="78" y="92"/>
                    </a:lnTo>
                    <a:lnTo>
                      <a:pt x="47" y="70"/>
                    </a:lnTo>
                    <a:lnTo>
                      <a:pt x="19" y="92"/>
                    </a:lnTo>
                    <a:lnTo>
                      <a:pt x="31" y="56"/>
                    </a:lnTo>
                    <a:lnTo>
                      <a:pt x="0" y="34"/>
                    </a:lnTo>
                    <a:lnTo>
                      <a:pt x="38" y="34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429E6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6" name="Rectangle 2418"/>
              <p:cNvSpPr>
                <a:spLocks noChangeArrowheads="1"/>
              </p:cNvSpPr>
              <p:nvPr/>
            </p:nvSpPr>
            <p:spPr bwMode="auto">
              <a:xfrm>
                <a:off x="1506" y="5207"/>
                <a:ext cx="787" cy="15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7" name="Rectangle 2419"/>
              <p:cNvSpPr>
                <a:spLocks noChangeArrowheads="1"/>
              </p:cNvSpPr>
              <p:nvPr/>
            </p:nvSpPr>
            <p:spPr bwMode="auto">
              <a:xfrm>
                <a:off x="2450" y="4897"/>
                <a:ext cx="787" cy="466"/>
              </a:xfrm>
              <a:prstGeom prst="rect">
                <a:avLst/>
              </a:prstGeom>
              <a:solidFill>
                <a:srgbClr val="D10E2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8" name="Rectangle 2420"/>
              <p:cNvSpPr>
                <a:spLocks noChangeArrowheads="1"/>
              </p:cNvSpPr>
              <p:nvPr/>
            </p:nvSpPr>
            <p:spPr bwMode="auto">
              <a:xfrm>
                <a:off x="2450" y="4897"/>
                <a:ext cx="345" cy="233"/>
              </a:xfrm>
              <a:prstGeom prst="rect">
                <a:avLst/>
              </a:prstGeom>
              <a:solidFill>
                <a:srgbClr val="1C2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79" name="Freeform 2421"/>
              <p:cNvSpPr>
                <a:spLocks noEditPoints="1"/>
              </p:cNvSpPr>
              <p:nvPr/>
            </p:nvSpPr>
            <p:spPr bwMode="auto">
              <a:xfrm>
                <a:off x="2537" y="4926"/>
                <a:ext cx="173" cy="175"/>
              </a:xfrm>
              <a:custGeom>
                <a:gdLst>
                  <a:gd fmla="*/ 109 w 173" name="T0"/>
                  <a:gd fmla="*/ 86 h 175" name="T1"/>
                  <a:gd fmla="*/ 85 w 173" name="T2"/>
                  <a:gd fmla="*/ 175 h 175" name="T3"/>
                  <a:gd fmla="*/ 64 w 173" name="T4"/>
                  <a:gd fmla="*/ 86 h 175" name="T5"/>
                  <a:gd fmla="*/ 85 w 173" name="T6"/>
                  <a:gd fmla="*/ 0 h 175" name="T7"/>
                  <a:gd fmla="*/ 109 w 173" name="T8"/>
                  <a:gd fmla="*/ 86 h 175" name="T9"/>
                  <a:gd fmla="*/ 85 w 173" name="T10"/>
                  <a:gd fmla="*/ 110 h 175" name="T11"/>
                  <a:gd fmla="*/ 173 w 173" name="T12"/>
                  <a:gd fmla="*/ 86 h 175" name="T13"/>
                  <a:gd fmla="*/ 85 w 173" name="T14"/>
                  <a:gd fmla="*/ 65 h 175" name="T15"/>
                  <a:gd fmla="*/ 0 w 173" name="T16"/>
                  <a:gd fmla="*/ 86 h 175" name="T17"/>
                  <a:gd fmla="*/ 85 w 173" name="T18"/>
                  <a:gd fmla="*/ 110 h 17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5" w="173">
                    <a:moveTo>
                      <a:pt x="109" y="86"/>
                    </a:moveTo>
                    <a:lnTo>
                      <a:pt x="85" y="175"/>
                    </a:lnTo>
                    <a:lnTo>
                      <a:pt x="64" y="86"/>
                    </a:lnTo>
                    <a:lnTo>
                      <a:pt x="85" y="0"/>
                    </a:lnTo>
                    <a:lnTo>
                      <a:pt x="109" y="86"/>
                    </a:lnTo>
                    <a:close/>
                    <a:moveTo>
                      <a:pt x="85" y="110"/>
                    </a:moveTo>
                    <a:lnTo>
                      <a:pt x="173" y="86"/>
                    </a:lnTo>
                    <a:lnTo>
                      <a:pt x="85" y="65"/>
                    </a:lnTo>
                    <a:lnTo>
                      <a:pt x="0" y="86"/>
                    </a:lnTo>
                    <a:lnTo>
                      <a:pt x="85" y="1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0" name="Freeform 2422"/>
              <p:cNvSpPr>
                <a:spLocks noEditPoints="1"/>
              </p:cNvSpPr>
              <p:nvPr/>
            </p:nvSpPr>
            <p:spPr bwMode="auto">
              <a:xfrm>
                <a:off x="2537" y="4926"/>
                <a:ext cx="173" cy="175"/>
              </a:xfrm>
              <a:custGeom>
                <a:gdLst>
                  <a:gd fmla="*/ 109 w 173" name="T0"/>
                  <a:gd fmla="*/ 86 h 175" name="T1"/>
                  <a:gd fmla="*/ 85 w 173" name="T2"/>
                  <a:gd fmla="*/ 175 h 175" name="T3"/>
                  <a:gd fmla="*/ 64 w 173" name="T4"/>
                  <a:gd fmla="*/ 86 h 175" name="T5"/>
                  <a:gd fmla="*/ 85 w 173" name="T6"/>
                  <a:gd fmla="*/ 0 h 175" name="T7"/>
                  <a:gd fmla="*/ 85 w 173" name="T8"/>
                  <a:gd fmla="*/ 110 h 175" name="T9"/>
                  <a:gd fmla="*/ 173 w 173" name="T10"/>
                  <a:gd fmla="*/ 86 h 175" name="T11"/>
                  <a:gd fmla="*/ 85 w 173" name="T12"/>
                  <a:gd fmla="*/ 65 h 175" name="T13"/>
                  <a:gd fmla="*/ 0 w 173" name="T14"/>
                  <a:gd fmla="*/ 86 h 175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75" w="173">
                    <a:moveTo>
                      <a:pt x="109" y="86"/>
                    </a:moveTo>
                    <a:lnTo>
                      <a:pt x="85" y="175"/>
                    </a:lnTo>
                    <a:lnTo>
                      <a:pt x="64" y="86"/>
                    </a:lnTo>
                    <a:lnTo>
                      <a:pt x="85" y="0"/>
                    </a:lnTo>
                    <a:moveTo>
                      <a:pt x="85" y="110"/>
                    </a:moveTo>
                    <a:lnTo>
                      <a:pt x="173" y="86"/>
                    </a:lnTo>
                    <a:lnTo>
                      <a:pt x="85" y="65"/>
                    </a:lnTo>
                    <a:lnTo>
                      <a:pt x="0" y="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1" name="Freeform 2423"/>
              <p:cNvSpPr>
                <a:spLocks noEditPoints="1"/>
              </p:cNvSpPr>
              <p:nvPr/>
            </p:nvSpPr>
            <p:spPr bwMode="auto">
              <a:xfrm>
                <a:off x="2549" y="4938"/>
                <a:ext cx="149" cy="151"/>
              </a:xfrm>
              <a:custGeom>
                <a:gdLst>
                  <a:gd fmla="*/ 94 w 149" name="T0"/>
                  <a:gd fmla="*/ 86 h 151" name="T1"/>
                  <a:gd fmla="*/ 31 w 149" name="T2"/>
                  <a:gd fmla="*/ 151 h 151" name="T3"/>
                  <a:gd fmla="*/ 54 w 149" name="T4"/>
                  <a:gd fmla="*/ 65 h 151" name="T5"/>
                  <a:gd fmla="*/ 116 w 149" name="T6"/>
                  <a:gd fmla="*/ 0 h 151" name="T7"/>
                  <a:gd fmla="*/ 94 w 149" name="T8"/>
                  <a:gd fmla="*/ 86 h 151" name="T9"/>
                  <a:gd fmla="*/ 61 w 149" name="T10"/>
                  <a:gd fmla="*/ 96 h 151" name="T11"/>
                  <a:gd fmla="*/ 149 w 149" name="T12"/>
                  <a:gd fmla="*/ 120 h 151" name="T13"/>
                  <a:gd fmla="*/ 85 w 149" name="T14"/>
                  <a:gd fmla="*/ 55 h 151" name="T15"/>
                  <a:gd fmla="*/ 0 w 149" name="T16"/>
                  <a:gd fmla="*/ 31 h 151" name="T17"/>
                  <a:gd fmla="*/ 61 w 149" name="T18"/>
                  <a:gd fmla="*/ 96 h 15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1" w="149">
                    <a:moveTo>
                      <a:pt x="94" y="86"/>
                    </a:moveTo>
                    <a:lnTo>
                      <a:pt x="31" y="151"/>
                    </a:lnTo>
                    <a:lnTo>
                      <a:pt x="54" y="65"/>
                    </a:lnTo>
                    <a:lnTo>
                      <a:pt x="116" y="0"/>
                    </a:lnTo>
                    <a:lnTo>
                      <a:pt x="94" y="86"/>
                    </a:lnTo>
                    <a:close/>
                    <a:moveTo>
                      <a:pt x="61" y="96"/>
                    </a:moveTo>
                    <a:lnTo>
                      <a:pt x="149" y="120"/>
                    </a:lnTo>
                    <a:lnTo>
                      <a:pt x="85" y="55"/>
                    </a:lnTo>
                    <a:lnTo>
                      <a:pt x="0" y="31"/>
                    </a:lnTo>
                    <a:lnTo>
                      <a:pt x="61" y="9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2" name="Freeform 2424"/>
              <p:cNvSpPr>
                <a:spLocks noEditPoints="1"/>
              </p:cNvSpPr>
              <p:nvPr/>
            </p:nvSpPr>
            <p:spPr bwMode="auto">
              <a:xfrm>
                <a:off x="2549" y="4938"/>
                <a:ext cx="149" cy="151"/>
              </a:xfrm>
              <a:custGeom>
                <a:gdLst>
                  <a:gd fmla="*/ 94 w 149" name="T0"/>
                  <a:gd fmla="*/ 86 h 151" name="T1"/>
                  <a:gd fmla="*/ 31 w 149" name="T2"/>
                  <a:gd fmla="*/ 151 h 151" name="T3"/>
                  <a:gd fmla="*/ 54 w 149" name="T4"/>
                  <a:gd fmla="*/ 65 h 151" name="T5"/>
                  <a:gd fmla="*/ 116 w 149" name="T6"/>
                  <a:gd fmla="*/ 0 h 151" name="T7"/>
                  <a:gd fmla="*/ 61 w 149" name="T8"/>
                  <a:gd fmla="*/ 96 h 151" name="T9"/>
                  <a:gd fmla="*/ 149 w 149" name="T10"/>
                  <a:gd fmla="*/ 120 h 151" name="T11"/>
                  <a:gd fmla="*/ 85 w 149" name="T12"/>
                  <a:gd fmla="*/ 55 h 151" name="T13"/>
                  <a:gd fmla="*/ 0 w 149" name="T14"/>
                  <a:gd fmla="*/ 31 h 15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1" w="149">
                    <a:moveTo>
                      <a:pt x="94" y="86"/>
                    </a:moveTo>
                    <a:lnTo>
                      <a:pt x="31" y="151"/>
                    </a:lnTo>
                    <a:lnTo>
                      <a:pt x="54" y="65"/>
                    </a:lnTo>
                    <a:lnTo>
                      <a:pt x="116" y="0"/>
                    </a:lnTo>
                    <a:moveTo>
                      <a:pt x="61" y="96"/>
                    </a:moveTo>
                    <a:lnTo>
                      <a:pt x="149" y="120"/>
                    </a:lnTo>
                    <a:lnTo>
                      <a:pt x="85" y="55"/>
                    </a:lnTo>
                    <a:lnTo>
                      <a:pt x="0" y="3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3" name="Freeform 2425"/>
              <p:cNvSpPr>
                <a:spLocks noEditPoints="1"/>
              </p:cNvSpPr>
              <p:nvPr/>
            </p:nvSpPr>
            <p:spPr bwMode="auto">
              <a:xfrm>
                <a:off x="2549" y="4938"/>
                <a:ext cx="149" cy="151"/>
              </a:xfrm>
              <a:custGeom>
                <a:gdLst>
                  <a:gd fmla="*/ 85 w 149" name="T0"/>
                  <a:gd fmla="*/ 96 h 151" name="T1"/>
                  <a:gd fmla="*/ 0 w 149" name="T2"/>
                  <a:gd fmla="*/ 120 h 151" name="T3"/>
                  <a:gd fmla="*/ 61 w 149" name="T4"/>
                  <a:gd fmla="*/ 55 h 151" name="T5"/>
                  <a:gd fmla="*/ 149 w 149" name="T6"/>
                  <a:gd fmla="*/ 31 h 151" name="T7"/>
                  <a:gd fmla="*/ 85 w 149" name="T8"/>
                  <a:gd fmla="*/ 96 h 151" name="T9"/>
                  <a:gd fmla="*/ 54 w 149" name="T10"/>
                  <a:gd fmla="*/ 86 h 151" name="T11"/>
                  <a:gd fmla="*/ 116 w 149" name="T12"/>
                  <a:gd fmla="*/ 151 h 151" name="T13"/>
                  <a:gd fmla="*/ 94 w 149" name="T14"/>
                  <a:gd fmla="*/ 65 h 151" name="T15"/>
                  <a:gd fmla="*/ 31 w 149" name="T16"/>
                  <a:gd fmla="*/ 0 h 151" name="T17"/>
                  <a:gd fmla="*/ 54 w 149" name="T18"/>
                  <a:gd fmla="*/ 86 h 15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1" w="149">
                    <a:moveTo>
                      <a:pt x="85" y="96"/>
                    </a:moveTo>
                    <a:lnTo>
                      <a:pt x="0" y="120"/>
                    </a:lnTo>
                    <a:lnTo>
                      <a:pt x="61" y="55"/>
                    </a:lnTo>
                    <a:lnTo>
                      <a:pt x="149" y="31"/>
                    </a:lnTo>
                    <a:lnTo>
                      <a:pt x="85" y="96"/>
                    </a:lnTo>
                    <a:close/>
                    <a:moveTo>
                      <a:pt x="54" y="86"/>
                    </a:moveTo>
                    <a:lnTo>
                      <a:pt x="116" y="151"/>
                    </a:lnTo>
                    <a:lnTo>
                      <a:pt x="94" y="65"/>
                    </a:lnTo>
                    <a:lnTo>
                      <a:pt x="31" y="0"/>
                    </a:lnTo>
                    <a:lnTo>
                      <a:pt x="54" y="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4" name="Freeform 2426"/>
              <p:cNvSpPr>
                <a:spLocks noEditPoints="1"/>
              </p:cNvSpPr>
              <p:nvPr/>
            </p:nvSpPr>
            <p:spPr bwMode="auto">
              <a:xfrm>
                <a:off x="2549" y="4938"/>
                <a:ext cx="149" cy="151"/>
              </a:xfrm>
              <a:custGeom>
                <a:gdLst>
                  <a:gd fmla="*/ 85 w 149" name="T0"/>
                  <a:gd fmla="*/ 96 h 151" name="T1"/>
                  <a:gd fmla="*/ 0 w 149" name="T2"/>
                  <a:gd fmla="*/ 120 h 151" name="T3"/>
                  <a:gd fmla="*/ 61 w 149" name="T4"/>
                  <a:gd fmla="*/ 55 h 151" name="T5"/>
                  <a:gd fmla="*/ 149 w 149" name="T6"/>
                  <a:gd fmla="*/ 31 h 151" name="T7"/>
                  <a:gd fmla="*/ 54 w 149" name="T8"/>
                  <a:gd fmla="*/ 86 h 151" name="T9"/>
                  <a:gd fmla="*/ 116 w 149" name="T10"/>
                  <a:gd fmla="*/ 151 h 151" name="T11"/>
                  <a:gd fmla="*/ 94 w 149" name="T12"/>
                  <a:gd fmla="*/ 65 h 151" name="T13"/>
                  <a:gd fmla="*/ 31 w 149" name="T14"/>
                  <a:gd fmla="*/ 0 h 15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1" w="149">
                    <a:moveTo>
                      <a:pt x="85" y="96"/>
                    </a:moveTo>
                    <a:lnTo>
                      <a:pt x="0" y="120"/>
                    </a:lnTo>
                    <a:lnTo>
                      <a:pt x="61" y="55"/>
                    </a:lnTo>
                    <a:lnTo>
                      <a:pt x="149" y="31"/>
                    </a:lnTo>
                    <a:moveTo>
                      <a:pt x="54" y="86"/>
                    </a:moveTo>
                    <a:lnTo>
                      <a:pt x="116" y="151"/>
                    </a:lnTo>
                    <a:lnTo>
                      <a:pt x="94" y="65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5" name="Oval 2427"/>
              <p:cNvSpPr>
                <a:spLocks noChangeArrowheads="1"/>
              </p:cNvSpPr>
              <p:nvPr/>
            </p:nvSpPr>
            <p:spPr bwMode="auto">
              <a:xfrm>
                <a:off x="2575" y="4964"/>
                <a:ext cx="97" cy="99"/>
              </a:xfrm>
              <a:prstGeom prst="ellipse">
                <a:avLst/>
              </a:prstGeom>
              <a:solidFill>
                <a:srgbClr val="1C266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6" name="Oval 2428"/>
              <p:cNvSpPr>
                <a:spLocks noChangeArrowheads="1"/>
              </p:cNvSpPr>
              <p:nvPr/>
            </p:nvSpPr>
            <p:spPr bwMode="auto">
              <a:xfrm>
                <a:off x="2580" y="4969"/>
                <a:ext cx="85" cy="8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7" name="Rectangle 2429"/>
              <p:cNvSpPr>
                <a:spLocks noChangeArrowheads="1"/>
              </p:cNvSpPr>
              <p:nvPr/>
            </p:nvSpPr>
            <p:spPr bwMode="auto">
              <a:xfrm>
                <a:off x="3395" y="5231"/>
                <a:ext cx="785" cy="132"/>
              </a:xfrm>
              <a:prstGeom prst="rect">
                <a:avLst/>
              </a:prstGeom>
              <a:solidFill>
                <a:srgbClr val="58B44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8" name="Rectangle 2430"/>
              <p:cNvSpPr>
                <a:spLocks noChangeArrowheads="1"/>
              </p:cNvSpPr>
              <p:nvPr/>
            </p:nvSpPr>
            <p:spPr bwMode="auto">
              <a:xfrm>
                <a:off x="3395" y="5029"/>
                <a:ext cx="785" cy="20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89" name="Rectangle 2431"/>
              <p:cNvSpPr>
                <a:spLocks noChangeArrowheads="1"/>
              </p:cNvSpPr>
              <p:nvPr/>
            </p:nvSpPr>
            <p:spPr bwMode="auto">
              <a:xfrm>
                <a:off x="3395" y="4897"/>
                <a:ext cx="785" cy="132"/>
              </a:xfrm>
              <a:prstGeom prst="rect">
                <a:avLst/>
              </a:prstGeom>
              <a:solidFill>
                <a:srgbClr val="EA004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0" name="Freeform 2432"/>
              <p:cNvSpPr>
                <a:spLocks noEditPoints="1"/>
              </p:cNvSpPr>
              <p:nvPr/>
            </p:nvSpPr>
            <p:spPr bwMode="auto">
              <a:xfrm>
                <a:off x="3729" y="5094"/>
                <a:ext cx="118" cy="101"/>
              </a:xfrm>
              <a:custGeom>
                <a:gdLst>
                  <a:gd fmla="*/ 25 w 50" name="T0"/>
                  <a:gd fmla="*/ 35 h 42" name="T1"/>
                  <a:gd fmla="*/ 37 w 50" name="T2"/>
                  <a:gd fmla="*/ 36 h 42" name="T3"/>
                  <a:gd fmla="*/ 50 w 50" name="T4"/>
                  <a:gd fmla="*/ 38 h 42" name="T5"/>
                  <a:gd fmla="*/ 37 w 50" name="T6"/>
                  <a:gd fmla="*/ 31 h 42" name="T7"/>
                  <a:gd fmla="*/ 27 w 50" name="T8"/>
                  <a:gd fmla="*/ 30 h 42" name="T9"/>
                  <a:gd fmla="*/ 27 w 50" name="T10"/>
                  <a:gd fmla="*/ 14 h 42" name="T11"/>
                  <a:gd fmla="*/ 35 w 50" name="T12"/>
                  <a:gd fmla="*/ 6 h 42" name="T13"/>
                  <a:gd fmla="*/ 25 w 50" name="T14"/>
                  <a:gd fmla="*/ 0 h 42" name="T15"/>
                  <a:gd fmla="*/ 14 w 50" name="T16"/>
                  <a:gd fmla="*/ 6 h 42" name="T17"/>
                  <a:gd fmla="*/ 22 w 50" name="T18"/>
                  <a:gd fmla="*/ 14 h 42" name="T19"/>
                  <a:gd fmla="*/ 23 w 50" name="T20"/>
                  <a:gd fmla="*/ 30 h 42" name="T21"/>
                  <a:gd fmla="*/ 12 w 50" name="T22"/>
                  <a:gd fmla="*/ 31 h 42" name="T23"/>
                  <a:gd fmla="*/ 0 w 50" name="T24"/>
                  <a:gd fmla="*/ 38 h 42" name="T25"/>
                  <a:gd fmla="*/ 12 w 50" name="T26"/>
                  <a:gd fmla="*/ 36 h 42" name="T27"/>
                  <a:gd fmla="*/ 25 w 50" name="T28"/>
                  <a:gd fmla="*/ 35 h 42" name="T29"/>
                  <a:gd fmla="*/ 25 w 50" name="T30"/>
                  <a:gd fmla="*/ 11 h 42" name="T31"/>
                  <a:gd fmla="*/ 19 w 50" name="T32"/>
                  <a:gd fmla="*/ 7 h 42" name="T33"/>
                  <a:gd fmla="*/ 25 w 50" name="T34"/>
                  <a:gd fmla="*/ 3 h 42" name="T35"/>
                  <a:gd fmla="*/ 31 w 50" name="T36"/>
                  <a:gd fmla="*/ 7 h 42" name="T37"/>
                  <a:gd fmla="*/ 25 w 50" name="T38"/>
                  <a:gd fmla="*/ 11 h 4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42" w="50">
                    <a:moveTo>
                      <a:pt x="25" y="35"/>
                    </a:moveTo>
                    <a:cubicBezTo>
                      <a:pt x="26" y="37"/>
                      <a:pt x="32" y="39"/>
                      <a:pt x="37" y="36"/>
                    </a:cubicBezTo>
                    <a:cubicBezTo>
                      <a:pt x="38" y="38"/>
                      <a:pt x="44" y="42"/>
                      <a:pt x="50" y="38"/>
                    </a:cubicBezTo>
                    <a:cubicBezTo>
                      <a:pt x="44" y="37"/>
                      <a:pt x="41" y="35"/>
                      <a:pt x="37" y="31"/>
                    </a:cubicBezTo>
                    <a:cubicBezTo>
                      <a:pt x="34" y="33"/>
                      <a:pt x="28" y="31"/>
                      <a:pt x="27" y="30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4"/>
                      <a:pt x="30" y="0"/>
                      <a:pt x="25" y="0"/>
                    </a:cubicBezTo>
                    <a:cubicBezTo>
                      <a:pt x="20" y="0"/>
                      <a:pt x="14" y="4"/>
                      <a:pt x="14" y="6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1" y="31"/>
                      <a:pt x="16" y="33"/>
                      <a:pt x="12" y="31"/>
                    </a:cubicBezTo>
                    <a:cubicBezTo>
                      <a:pt x="9" y="35"/>
                      <a:pt x="6" y="37"/>
                      <a:pt x="0" y="38"/>
                    </a:cubicBezTo>
                    <a:cubicBezTo>
                      <a:pt x="5" y="42"/>
                      <a:pt x="11" y="38"/>
                      <a:pt x="12" y="36"/>
                    </a:cubicBezTo>
                    <a:cubicBezTo>
                      <a:pt x="17" y="39"/>
                      <a:pt x="23" y="37"/>
                      <a:pt x="25" y="35"/>
                    </a:cubicBezTo>
                    <a:close/>
                    <a:moveTo>
                      <a:pt x="25" y="11"/>
                    </a:moveTo>
                    <a:cubicBezTo>
                      <a:pt x="23" y="8"/>
                      <a:pt x="19" y="7"/>
                      <a:pt x="19" y="7"/>
                    </a:cubicBezTo>
                    <a:cubicBezTo>
                      <a:pt x="19" y="7"/>
                      <a:pt x="21" y="3"/>
                      <a:pt x="25" y="3"/>
                    </a:cubicBezTo>
                    <a:cubicBezTo>
                      <a:pt x="29" y="3"/>
                      <a:pt x="31" y="7"/>
                      <a:pt x="31" y="7"/>
                    </a:cubicBezTo>
                    <a:cubicBezTo>
                      <a:pt x="31" y="7"/>
                      <a:pt x="27" y="8"/>
                      <a:pt x="25" y="11"/>
                    </a:cubicBezTo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1" name="Freeform 2433"/>
              <p:cNvSpPr>
                <a:spLocks noEditPoints="1"/>
              </p:cNvSpPr>
              <p:nvPr/>
            </p:nvSpPr>
            <p:spPr bwMode="auto">
              <a:xfrm>
                <a:off x="3748" y="5180"/>
                <a:ext cx="78" cy="29"/>
              </a:xfrm>
              <a:custGeom>
                <a:gdLst>
                  <a:gd fmla="*/ 17 w 33" name="T0"/>
                  <a:gd fmla="*/ 7 h 12" name="T1"/>
                  <a:gd fmla="*/ 2 w 33" name="T2"/>
                  <a:gd fmla="*/ 12 h 12" name="T3"/>
                  <a:gd fmla="*/ 0 w 33" name="T4"/>
                  <a:gd fmla="*/ 10 h 12" name="T5"/>
                  <a:gd fmla="*/ 5 w 33" name="T6"/>
                  <a:gd fmla="*/ 4 h 12" name="T7"/>
                  <a:gd fmla="*/ 4 w 33" name="T8"/>
                  <a:gd fmla="*/ 0 h 12" name="T9"/>
                  <a:gd fmla="*/ 12 w 33" name="T10"/>
                  <a:gd fmla="*/ 3 h 12" name="T11"/>
                  <a:gd fmla="*/ 17 w 33" name="T12"/>
                  <a:gd fmla="*/ 0 h 12" name="T13"/>
                  <a:gd fmla="*/ 17 w 33" name="T14"/>
                  <a:gd fmla="*/ 0 h 12" name="T15"/>
                  <a:gd fmla="*/ 22 w 33" name="T16"/>
                  <a:gd fmla="*/ 3 h 12" name="T17"/>
                  <a:gd fmla="*/ 29 w 33" name="T18"/>
                  <a:gd fmla="*/ 0 h 12" name="T19"/>
                  <a:gd fmla="*/ 28 w 33" name="T20"/>
                  <a:gd fmla="*/ 4 h 12" name="T21"/>
                  <a:gd fmla="*/ 33 w 33" name="T22"/>
                  <a:gd fmla="*/ 10 h 12" name="T23"/>
                  <a:gd fmla="*/ 31 w 33" name="T24"/>
                  <a:gd fmla="*/ 12 h 12" name="T25"/>
                  <a:gd fmla="*/ 17 w 33" name="T26"/>
                  <a:gd fmla="*/ 7 h 12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12" w="33">
                    <a:moveTo>
                      <a:pt x="17" y="7"/>
                    </a:moveTo>
                    <a:cubicBezTo>
                      <a:pt x="9" y="7"/>
                      <a:pt x="5" y="9"/>
                      <a:pt x="2" y="1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8"/>
                      <a:pt x="5" y="7"/>
                      <a:pt x="5" y="4"/>
                    </a:cubicBezTo>
                    <a:cubicBezTo>
                      <a:pt x="6" y="2"/>
                      <a:pt x="4" y="0"/>
                      <a:pt x="4" y="0"/>
                    </a:cubicBezTo>
                    <a:cubicBezTo>
                      <a:pt x="4" y="0"/>
                      <a:pt x="6" y="3"/>
                      <a:pt x="12" y="3"/>
                    </a:cubicBezTo>
                    <a:cubicBezTo>
                      <a:pt x="15" y="3"/>
                      <a:pt x="17" y="0"/>
                      <a:pt x="17" y="0"/>
                    </a:cubicBezTo>
                    <a:moveTo>
                      <a:pt x="17" y="0"/>
                    </a:moveTo>
                    <a:cubicBezTo>
                      <a:pt x="17" y="0"/>
                      <a:pt x="19" y="3"/>
                      <a:pt x="22" y="3"/>
                    </a:cubicBezTo>
                    <a:cubicBezTo>
                      <a:pt x="27" y="3"/>
                      <a:pt x="29" y="0"/>
                      <a:pt x="29" y="0"/>
                    </a:cubicBezTo>
                    <a:cubicBezTo>
                      <a:pt x="29" y="0"/>
                      <a:pt x="28" y="2"/>
                      <a:pt x="28" y="4"/>
                    </a:cubicBezTo>
                    <a:cubicBezTo>
                      <a:pt x="29" y="7"/>
                      <a:pt x="32" y="8"/>
                      <a:pt x="33" y="1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9" y="9"/>
                      <a:pt x="24" y="7"/>
                      <a:pt x="17" y="7"/>
                    </a:cubicBezTo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2" name="Freeform 2434"/>
              <p:cNvSpPr/>
              <p:nvPr/>
            </p:nvSpPr>
            <p:spPr bwMode="auto">
              <a:xfrm>
                <a:off x="3856" y="5135"/>
                <a:ext cx="29" cy="26"/>
              </a:xfrm>
              <a:custGeom>
                <a:gdLst>
                  <a:gd fmla="*/ 15 w 29" name="T0"/>
                  <a:gd fmla="*/ 0 h 26" name="T1"/>
                  <a:gd fmla="*/ 19 w 29" name="T2"/>
                  <a:gd fmla="*/ 9 h 26" name="T3"/>
                  <a:gd fmla="*/ 29 w 29" name="T4"/>
                  <a:gd fmla="*/ 9 h 26" name="T5"/>
                  <a:gd fmla="*/ 22 w 29" name="T6"/>
                  <a:gd fmla="*/ 16 h 26" name="T7"/>
                  <a:gd fmla="*/ 24 w 29" name="T8"/>
                  <a:gd fmla="*/ 26 h 26" name="T9"/>
                  <a:gd fmla="*/ 15 w 29" name="T10"/>
                  <a:gd fmla="*/ 21 h 26" name="T11"/>
                  <a:gd fmla="*/ 8 w 29" name="T12"/>
                  <a:gd fmla="*/ 26 h 26" name="T13"/>
                  <a:gd fmla="*/ 10 w 29" name="T14"/>
                  <a:gd fmla="*/ 16 h 26" name="T15"/>
                  <a:gd fmla="*/ 0 w 29" name="T16"/>
                  <a:gd fmla="*/ 9 h 26" name="T17"/>
                  <a:gd fmla="*/ 12 w 29" name="T18"/>
                  <a:gd fmla="*/ 9 h 26" name="T19"/>
                  <a:gd fmla="*/ 15 w 29" name="T20"/>
                  <a:gd fmla="*/ 0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28">
                    <a:moveTo>
                      <a:pt x="15" y="0"/>
                    </a:moveTo>
                    <a:lnTo>
                      <a:pt x="19" y="9"/>
                    </a:lnTo>
                    <a:lnTo>
                      <a:pt x="29" y="9"/>
                    </a:lnTo>
                    <a:lnTo>
                      <a:pt x="22" y="16"/>
                    </a:lnTo>
                    <a:lnTo>
                      <a:pt x="24" y="26"/>
                    </a:lnTo>
                    <a:lnTo>
                      <a:pt x="15" y="21"/>
                    </a:lnTo>
                    <a:lnTo>
                      <a:pt x="8" y="26"/>
                    </a:lnTo>
                    <a:lnTo>
                      <a:pt x="10" y="16"/>
                    </a:lnTo>
                    <a:lnTo>
                      <a:pt x="0" y="9"/>
                    </a:lnTo>
                    <a:lnTo>
                      <a:pt x="12" y="9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3" name="Freeform 2435"/>
              <p:cNvSpPr/>
              <p:nvPr/>
            </p:nvSpPr>
            <p:spPr bwMode="auto">
              <a:xfrm>
                <a:off x="3847" y="5091"/>
                <a:ext cx="28" cy="29"/>
              </a:xfrm>
              <a:custGeom>
                <a:gdLst>
                  <a:gd fmla="*/ 14 w 28" name="T0"/>
                  <a:gd fmla="*/ 0 h 29" name="T1"/>
                  <a:gd fmla="*/ 17 w 28" name="T2"/>
                  <a:gd fmla="*/ 12 h 29" name="T3"/>
                  <a:gd fmla="*/ 28 w 28" name="T4"/>
                  <a:gd fmla="*/ 12 h 29" name="T5"/>
                  <a:gd fmla="*/ 19 w 28" name="T6"/>
                  <a:gd fmla="*/ 17 h 29" name="T7"/>
                  <a:gd fmla="*/ 21 w 28" name="T8"/>
                  <a:gd fmla="*/ 29 h 29" name="T9"/>
                  <a:gd fmla="*/ 14 w 28" name="T10"/>
                  <a:gd fmla="*/ 22 h 29" name="T11"/>
                  <a:gd fmla="*/ 5 w 28" name="T12"/>
                  <a:gd fmla="*/ 29 h 29" name="T13"/>
                  <a:gd fmla="*/ 7 w 28" name="T14"/>
                  <a:gd fmla="*/ 17 h 29" name="T15"/>
                  <a:gd fmla="*/ 0 w 28" name="T16"/>
                  <a:gd fmla="*/ 12 h 29" name="T17"/>
                  <a:gd fmla="*/ 9 w 28" name="T18"/>
                  <a:gd fmla="*/ 12 h 29" name="T19"/>
                  <a:gd fmla="*/ 14 w 28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14" y="0"/>
                    </a:moveTo>
                    <a:lnTo>
                      <a:pt x="17" y="12"/>
                    </a:lnTo>
                    <a:lnTo>
                      <a:pt x="28" y="12"/>
                    </a:lnTo>
                    <a:lnTo>
                      <a:pt x="19" y="17"/>
                    </a:lnTo>
                    <a:lnTo>
                      <a:pt x="21" y="29"/>
                    </a:lnTo>
                    <a:lnTo>
                      <a:pt x="14" y="22"/>
                    </a:lnTo>
                    <a:lnTo>
                      <a:pt x="5" y="29"/>
                    </a:lnTo>
                    <a:lnTo>
                      <a:pt x="7" y="17"/>
                    </a:lnTo>
                    <a:lnTo>
                      <a:pt x="0" y="12"/>
                    </a:lnTo>
                    <a:lnTo>
                      <a:pt x="9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4" name="Freeform 2436"/>
              <p:cNvSpPr/>
              <p:nvPr/>
            </p:nvSpPr>
            <p:spPr bwMode="auto">
              <a:xfrm>
                <a:off x="3816" y="5060"/>
                <a:ext cx="29" cy="29"/>
              </a:xfrm>
              <a:custGeom>
                <a:gdLst>
                  <a:gd fmla="*/ 14 w 29" name="T0"/>
                  <a:gd fmla="*/ 0 h 29" name="T1"/>
                  <a:gd fmla="*/ 17 w 29" name="T2"/>
                  <a:gd fmla="*/ 12 h 29" name="T3"/>
                  <a:gd fmla="*/ 29 w 29" name="T4"/>
                  <a:gd fmla="*/ 12 h 29" name="T5"/>
                  <a:gd fmla="*/ 19 w 29" name="T6"/>
                  <a:gd fmla="*/ 17 h 29" name="T7"/>
                  <a:gd fmla="*/ 22 w 29" name="T8"/>
                  <a:gd fmla="*/ 29 h 29" name="T9"/>
                  <a:gd fmla="*/ 14 w 29" name="T10"/>
                  <a:gd fmla="*/ 22 h 29" name="T11"/>
                  <a:gd fmla="*/ 5 w 29" name="T12"/>
                  <a:gd fmla="*/ 29 h 29" name="T13"/>
                  <a:gd fmla="*/ 7 w 29" name="T14"/>
                  <a:gd fmla="*/ 17 h 29" name="T15"/>
                  <a:gd fmla="*/ 0 w 29" name="T16"/>
                  <a:gd fmla="*/ 12 h 29" name="T17"/>
                  <a:gd fmla="*/ 10 w 29" name="T18"/>
                  <a:gd fmla="*/ 12 h 29" name="T19"/>
                  <a:gd fmla="*/ 14 w 29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14" y="0"/>
                    </a:moveTo>
                    <a:lnTo>
                      <a:pt x="17" y="12"/>
                    </a:lnTo>
                    <a:lnTo>
                      <a:pt x="29" y="12"/>
                    </a:lnTo>
                    <a:lnTo>
                      <a:pt x="19" y="17"/>
                    </a:lnTo>
                    <a:lnTo>
                      <a:pt x="22" y="29"/>
                    </a:lnTo>
                    <a:lnTo>
                      <a:pt x="14" y="22"/>
                    </a:lnTo>
                    <a:lnTo>
                      <a:pt x="5" y="29"/>
                    </a:lnTo>
                    <a:lnTo>
                      <a:pt x="7" y="17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5" name="Freeform 2437"/>
              <p:cNvSpPr/>
              <p:nvPr/>
            </p:nvSpPr>
            <p:spPr bwMode="auto">
              <a:xfrm>
                <a:off x="3774" y="5051"/>
                <a:ext cx="28" cy="26"/>
              </a:xfrm>
              <a:custGeom>
                <a:gdLst>
                  <a:gd fmla="*/ 14 w 28" name="T0"/>
                  <a:gd fmla="*/ 0 h 26" name="T1"/>
                  <a:gd fmla="*/ 16 w 28" name="T2"/>
                  <a:gd fmla="*/ 9 h 26" name="T3"/>
                  <a:gd fmla="*/ 28 w 28" name="T4"/>
                  <a:gd fmla="*/ 9 h 26" name="T5"/>
                  <a:gd fmla="*/ 19 w 28" name="T6"/>
                  <a:gd fmla="*/ 16 h 26" name="T7"/>
                  <a:gd fmla="*/ 23 w 28" name="T8"/>
                  <a:gd fmla="*/ 26 h 26" name="T9"/>
                  <a:gd fmla="*/ 14 w 28" name="T10"/>
                  <a:gd fmla="*/ 19 h 26" name="T11"/>
                  <a:gd fmla="*/ 4 w 28" name="T12"/>
                  <a:gd fmla="*/ 26 h 26" name="T13"/>
                  <a:gd fmla="*/ 9 w 28" name="T14"/>
                  <a:gd fmla="*/ 16 h 26" name="T15"/>
                  <a:gd fmla="*/ 0 w 28" name="T16"/>
                  <a:gd fmla="*/ 9 h 26" name="T17"/>
                  <a:gd fmla="*/ 12 w 28" name="T18"/>
                  <a:gd fmla="*/ 9 h 26" name="T19"/>
                  <a:gd fmla="*/ 14 w 28" name="T20"/>
                  <a:gd fmla="*/ 0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28">
                    <a:moveTo>
                      <a:pt x="14" y="0"/>
                    </a:moveTo>
                    <a:lnTo>
                      <a:pt x="16" y="9"/>
                    </a:lnTo>
                    <a:lnTo>
                      <a:pt x="28" y="9"/>
                    </a:lnTo>
                    <a:lnTo>
                      <a:pt x="19" y="16"/>
                    </a:lnTo>
                    <a:lnTo>
                      <a:pt x="23" y="26"/>
                    </a:lnTo>
                    <a:lnTo>
                      <a:pt x="14" y="19"/>
                    </a:lnTo>
                    <a:lnTo>
                      <a:pt x="4" y="26"/>
                    </a:lnTo>
                    <a:lnTo>
                      <a:pt x="9" y="16"/>
                    </a:lnTo>
                    <a:lnTo>
                      <a:pt x="0" y="9"/>
                    </a:lnTo>
                    <a:lnTo>
                      <a:pt x="12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6" name="Freeform 2438"/>
              <p:cNvSpPr/>
              <p:nvPr/>
            </p:nvSpPr>
            <p:spPr bwMode="auto">
              <a:xfrm>
                <a:off x="3731" y="5060"/>
                <a:ext cx="29" cy="29"/>
              </a:xfrm>
              <a:custGeom>
                <a:gdLst>
                  <a:gd fmla="*/ 14 w 29" name="T0"/>
                  <a:gd fmla="*/ 0 h 29" name="T1"/>
                  <a:gd fmla="*/ 19 w 29" name="T2"/>
                  <a:gd fmla="*/ 12 h 29" name="T3"/>
                  <a:gd fmla="*/ 29 w 29" name="T4"/>
                  <a:gd fmla="*/ 12 h 29" name="T5"/>
                  <a:gd fmla="*/ 21 w 29" name="T6"/>
                  <a:gd fmla="*/ 17 h 29" name="T7"/>
                  <a:gd fmla="*/ 24 w 29" name="T8"/>
                  <a:gd fmla="*/ 29 h 29" name="T9"/>
                  <a:gd fmla="*/ 14 w 29" name="T10"/>
                  <a:gd fmla="*/ 22 h 29" name="T11"/>
                  <a:gd fmla="*/ 7 w 29" name="T12"/>
                  <a:gd fmla="*/ 29 h 29" name="T13"/>
                  <a:gd fmla="*/ 10 w 29" name="T14"/>
                  <a:gd fmla="*/ 17 h 29" name="T15"/>
                  <a:gd fmla="*/ 0 w 29" name="T16"/>
                  <a:gd fmla="*/ 12 h 29" name="T17"/>
                  <a:gd fmla="*/ 12 w 29" name="T18"/>
                  <a:gd fmla="*/ 12 h 29" name="T19"/>
                  <a:gd fmla="*/ 14 w 29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14" y="0"/>
                    </a:moveTo>
                    <a:lnTo>
                      <a:pt x="19" y="12"/>
                    </a:lnTo>
                    <a:lnTo>
                      <a:pt x="29" y="12"/>
                    </a:lnTo>
                    <a:lnTo>
                      <a:pt x="21" y="17"/>
                    </a:lnTo>
                    <a:lnTo>
                      <a:pt x="24" y="29"/>
                    </a:lnTo>
                    <a:lnTo>
                      <a:pt x="14" y="22"/>
                    </a:lnTo>
                    <a:lnTo>
                      <a:pt x="7" y="29"/>
                    </a:lnTo>
                    <a:lnTo>
                      <a:pt x="10" y="17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7" name="Freeform 2439"/>
              <p:cNvSpPr/>
              <p:nvPr/>
            </p:nvSpPr>
            <p:spPr bwMode="auto">
              <a:xfrm>
                <a:off x="3700" y="5091"/>
                <a:ext cx="29" cy="29"/>
              </a:xfrm>
              <a:custGeom>
                <a:gdLst>
                  <a:gd fmla="*/ 15 w 29" name="T0"/>
                  <a:gd fmla="*/ 0 h 29" name="T1"/>
                  <a:gd fmla="*/ 19 w 29" name="T2"/>
                  <a:gd fmla="*/ 12 h 29" name="T3"/>
                  <a:gd fmla="*/ 29 w 29" name="T4"/>
                  <a:gd fmla="*/ 12 h 29" name="T5"/>
                  <a:gd fmla="*/ 22 w 29" name="T6"/>
                  <a:gd fmla="*/ 17 h 29" name="T7"/>
                  <a:gd fmla="*/ 24 w 29" name="T8"/>
                  <a:gd fmla="*/ 29 h 29" name="T9"/>
                  <a:gd fmla="*/ 15 w 29" name="T10"/>
                  <a:gd fmla="*/ 22 h 29" name="T11"/>
                  <a:gd fmla="*/ 8 w 29" name="T12"/>
                  <a:gd fmla="*/ 29 h 29" name="T13"/>
                  <a:gd fmla="*/ 10 w 29" name="T14"/>
                  <a:gd fmla="*/ 17 h 29" name="T15"/>
                  <a:gd fmla="*/ 0 w 29" name="T16"/>
                  <a:gd fmla="*/ 12 h 29" name="T17"/>
                  <a:gd fmla="*/ 12 w 29" name="T18"/>
                  <a:gd fmla="*/ 12 h 29" name="T19"/>
                  <a:gd fmla="*/ 15 w 29" name="T20"/>
                  <a:gd fmla="*/ 0 h 2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8" w="28">
                    <a:moveTo>
                      <a:pt x="15" y="0"/>
                    </a:moveTo>
                    <a:lnTo>
                      <a:pt x="19" y="12"/>
                    </a:lnTo>
                    <a:lnTo>
                      <a:pt x="29" y="12"/>
                    </a:lnTo>
                    <a:lnTo>
                      <a:pt x="22" y="17"/>
                    </a:lnTo>
                    <a:lnTo>
                      <a:pt x="24" y="29"/>
                    </a:lnTo>
                    <a:lnTo>
                      <a:pt x="15" y="22"/>
                    </a:lnTo>
                    <a:lnTo>
                      <a:pt x="8" y="29"/>
                    </a:lnTo>
                    <a:lnTo>
                      <a:pt x="10" y="17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8" name="Freeform 2440"/>
              <p:cNvSpPr/>
              <p:nvPr/>
            </p:nvSpPr>
            <p:spPr bwMode="auto">
              <a:xfrm>
                <a:off x="3691" y="5135"/>
                <a:ext cx="28" cy="26"/>
              </a:xfrm>
              <a:custGeom>
                <a:gdLst>
                  <a:gd fmla="*/ 14 w 28" name="T0"/>
                  <a:gd fmla="*/ 0 h 26" name="T1"/>
                  <a:gd fmla="*/ 17 w 28" name="T2"/>
                  <a:gd fmla="*/ 9 h 26" name="T3"/>
                  <a:gd fmla="*/ 28 w 28" name="T4"/>
                  <a:gd fmla="*/ 9 h 26" name="T5"/>
                  <a:gd fmla="*/ 19 w 28" name="T6"/>
                  <a:gd fmla="*/ 16 h 26" name="T7"/>
                  <a:gd fmla="*/ 21 w 28" name="T8"/>
                  <a:gd fmla="*/ 26 h 26" name="T9"/>
                  <a:gd fmla="*/ 14 w 28" name="T10"/>
                  <a:gd fmla="*/ 21 h 26" name="T11"/>
                  <a:gd fmla="*/ 5 w 28" name="T12"/>
                  <a:gd fmla="*/ 26 h 26" name="T13"/>
                  <a:gd fmla="*/ 7 w 28" name="T14"/>
                  <a:gd fmla="*/ 16 h 26" name="T15"/>
                  <a:gd fmla="*/ 0 w 28" name="T16"/>
                  <a:gd fmla="*/ 9 h 26" name="T17"/>
                  <a:gd fmla="*/ 9 w 28" name="T18"/>
                  <a:gd fmla="*/ 9 h 26" name="T19"/>
                  <a:gd fmla="*/ 14 w 28" name="T20"/>
                  <a:gd fmla="*/ 0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28">
                    <a:moveTo>
                      <a:pt x="14" y="0"/>
                    </a:moveTo>
                    <a:lnTo>
                      <a:pt x="17" y="9"/>
                    </a:lnTo>
                    <a:lnTo>
                      <a:pt x="28" y="9"/>
                    </a:lnTo>
                    <a:lnTo>
                      <a:pt x="19" y="16"/>
                    </a:lnTo>
                    <a:lnTo>
                      <a:pt x="21" y="26"/>
                    </a:lnTo>
                    <a:lnTo>
                      <a:pt x="14" y="21"/>
                    </a:lnTo>
                    <a:lnTo>
                      <a:pt x="5" y="26"/>
                    </a:lnTo>
                    <a:lnTo>
                      <a:pt x="7" y="16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B4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99" name="Freeform 2441"/>
              <p:cNvSpPr/>
              <p:nvPr/>
            </p:nvSpPr>
            <p:spPr bwMode="auto">
              <a:xfrm>
                <a:off x="4339" y="4897"/>
                <a:ext cx="601" cy="353"/>
              </a:xfrm>
              <a:custGeom>
                <a:gdLst>
                  <a:gd fmla="*/ 0 w 601" name="T0"/>
                  <a:gd fmla="*/ 0 h 353" name="T1"/>
                  <a:gd fmla="*/ 0 w 601" name="T2"/>
                  <a:gd fmla="*/ 353 h 353" name="T3"/>
                  <a:gd fmla="*/ 601 w 601" name="T4"/>
                  <a:gd fmla="*/ 0 h 353" name="T5"/>
                  <a:gd fmla="*/ 0 w 601" name="T6"/>
                  <a:gd fmla="*/ 0 h 3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3" w="601">
                    <a:moveTo>
                      <a:pt x="0" y="0"/>
                    </a:moveTo>
                    <a:lnTo>
                      <a:pt x="0" y="353"/>
                    </a:lnTo>
                    <a:lnTo>
                      <a:pt x="6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A04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0" name="Freeform 2442"/>
              <p:cNvSpPr/>
              <p:nvPr/>
            </p:nvSpPr>
            <p:spPr bwMode="auto">
              <a:xfrm>
                <a:off x="4526" y="5010"/>
                <a:ext cx="600" cy="353"/>
              </a:xfrm>
              <a:custGeom>
                <a:gdLst>
                  <a:gd fmla="*/ 0 w 600" name="T0"/>
                  <a:gd fmla="*/ 353 h 353" name="T1"/>
                  <a:gd fmla="*/ 600 w 600" name="T2"/>
                  <a:gd fmla="*/ 353 h 353" name="T3"/>
                  <a:gd fmla="*/ 600 w 600" name="T4"/>
                  <a:gd fmla="*/ 0 h 353" name="T5"/>
                  <a:gd fmla="*/ 0 w 600" name="T6"/>
                  <a:gd fmla="*/ 353 h 35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53" w="600">
                    <a:moveTo>
                      <a:pt x="0" y="353"/>
                    </a:moveTo>
                    <a:lnTo>
                      <a:pt x="600" y="353"/>
                    </a:lnTo>
                    <a:lnTo>
                      <a:pt x="600" y="0"/>
                    </a:lnTo>
                    <a:lnTo>
                      <a:pt x="0" y="353"/>
                    </a:lnTo>
                    <a:close/>
                  </a:path>
                </a:pathLst>
              </a:custGeom>
              <a:solidFill>
                <a:srgbClr val="4694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1" name="Freeform 2443"/>
              <p:cNvSpPr/>
              <p:nvPr/>
            </p:nvSpPr>
            <p:spPr bwMode="auto">
              <a:xfrm>
                <a:off x="5124" y="4897"/>
                <a:ext cx="2" cy="0"/>
              </a:xfrm>
              <a:custGeom>
                <a:gdLst>
                  <a:gd fmla="*/ 0 w 2" name="T0"/>
                  <a:gd fmla="*/ 0 w 2" name="T1"/>
                  <a:gd fmla="*/ 2 w 2" name="T2"/>
                  <a:gd fmla="*/ 0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C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2" name="Rectangle 2444"/>
              <p:cNvSpPr>
                <a:spLocks noChangeArrowheads="1"/>
              </p:cNvSpPr>
              <p:nvPr/>
            </p:nvSpPr>
            <p:spPr bwMode="auto">
              <a:xfrm>
                <a:off x="4339" y="5363"/>
                <a:ext cx="1" cy="1"/>
              </a:xfrm>
              <a:prstGeom prst="rect">
                <a:avLst/>
              </a:prstGeom>
              <a:solidFill>
                <a:srgbClr val="EAC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3" name="Freeform 2445"/>
              <p:cNvSpPr/>
              <p:nvPr/>
            </p:nvSpPr>
            <p:spPr bwMode="auto">
              <a:xfrm>
                <a:off x="4339" y="4897"/>
                <a:ext cx="660" cy="389"/>
              </a:xfrm>
              <a:custGeom>
                <a:gdLst>
                  <a:gd fmla="*/ 601 w 660" name="T0"/>
                  <a:gd fmla="*/ 0 h 389" name="T1"/>
                  <a:gd fmla="*/ 0 w 660" name="T2"/>
                  <a:gd fmla="*/ 353 h 389" name="T3"/>
                  <a:gd fmla="*/ 0 w 660" name="T4"/>
                  <a:gd fmla="*/ 389 h 389" name="T5"/>
                  <a:gd fmla="*/ 660 w 660" name="T6"/>
                  <a:gd fmla="*/ 0 h 389" name="T7"/>
                  <a:gd fmla="*/ 601 w 660" name="T8"/>
                  <a:gd fmla="*/ 0 h 3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9" w="660">
                    <a:moveTo>
                      <a:pt x="601" y="0"/>
                    </a:moveTo>
                    <a:lnTo>
                      <a:pt x="0" y="353"/>
                    </a:lnTo>
                    <a:lnTo>
                      <a:pt x="0" y="389"/>
                    </a:lnTo>
                    <a:lnTo>
                      <a:pt x="660" y="0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EAC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4" name="Rectangle 2446"/>
              <p:cNvSpPr>
                <a:spLocks noChangeArrowheads="1"/>
              </p:cNvSpPr>
              <p:nvPr/>
            </p:nvSpPr>
            <p:spPr bwMode="auto">
              <a:xfrm>
                <a:off x="4339" y="5363"/>
                <a:ext cx="1" cy="1"/>
              </a:xfrm>
              <a:prstGeom prst="rect">
                <a:avLst/>
              </a:prstGeom>
              <a:solidFill>
                <a:srgbClr val="EAC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5" name="Freeform 2447"/>
              <p:cNvSpPr/>
              <p:nvPr/>
            </p:nvSpPr>
            <p:spPr bwMode="auto">
              <a:xfrm>
                <a:off x="5124" y="4897"/>
                <a:ext cx="2" cy="0"/>
              </a:xfrm>
              <a:custGeom>
                <a:gdLst>
                  <a:gd fmla="*/ 2 w 2" name="T0"/>
                  <a:gd fmla="*/ 0 w 2" name="T1"/>
                  <a:gd fmla="*/ 2 w 2" name="T2"/>
                  <a:gd fmla="*/ 2 w 2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AC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6" name="Freeform 2448"/>
              <p:cNvSpPr/>
              <p:nvPr/>
            </p:nvSpPr>
            <p:spPr bwMode="auto">
              <a:xfrm>
                <a:off x="4467" y="4974"/>
                <a:ext cx="659" cy="389"/>
              </a:xfrm>
              <a:custGeom>
                <a:gdLst>
                  <a:gd fmla="*/ 0 w 659" name="T0"/>
                  <a:gd fmla="*/ 389 h 389" name="T1"/>
                  <a:gd fmla="*/ 59 w 659" name="T2"/>
                  <a:gd fmla="*/ 389 h 389" name="T3"/>
                  <a:gd fmla="*/ 659 w 659" name="T4"/>
                  <a:gd fmla="*/ 36 h 389" name="T5"/>
                  <a:gd fmla="*/ 659 w 659" name="T6"/>
                  <a:gd fmla="*/ 0 h 389" name="T7"/>
                  <a:gd fmla="*/ 0 w 659" name="T8"/>
                  <a:gd fmla="*/ 389 h 38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89" w="659">
                    <a:moveTo>
                      <a:pt x="0" y="389"/>
                    </a:moveTo>
                    <a:lnTo>
                      <a:pt x="59" y="389"/>
                    </a:lnTo>
                    <a:lnTo>
                      <a:pt x="659" y="36"/>
                    </a:lnTo>
                    <a:lnTo>
                      <a:pt x="659" y="0"/>
                    </a:lnTo>
                    <a:lnTo>
                      <a:pt x="0" y="389"/>
                    </a:lnTo>
                    <a:close/>
                  </a:path>
                </a:pathLst>
              </a:custGeom>
              <a:solidFill>
                <a:srgbClr val="EAC12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7" name="Freeform 2449"/>
              <p:cNvSpPr/>
              <p:nvPr/>
            </p:nvSpPr>
            <p:spPr bwMode="auto">
              <a:xfrm>
                <a:off x="4339" y="4897"/>
                <a:ext cx="787" cy="466"/>
              </a:xfrm>
              <a:custGeom>
                <a:gdLst>
                  <a:gd fmla="*/ 660 w 787" name="T0"/>
                  <a:gd fmla="*/ 0 h 466" name="T1"/>
                  <a:gd fmla="*/ 0 w 787" name="T2"/>
                  <a:gd fmla="*/ 389 h 466" name="T3"/>
                  <a:gd fmla="*/ 0 w 787" name="T4"/>
                  <a:gd fmla="*/ 466 h 466" name="T5"/>
                  <a:gd fmla="*/ 0 w 787" name="T6"/>
                  <a:gd fmla="*/ 466 h 466" name="T7"/>
                  <a:gd fmla="*/ 0 w 787" name="T8"/>
                  <a:gd fmla="*/ 466 h 466" name="T9"/>
                  <a:gd fmla="*/ 128 w 787" name="T10"/>
                  <a:gd fmla="*/ 466 h 466" name="T11"/>
                  <a:gd fmla="*/ 787 w 787" name="T12"/>
                  <a:gd fmla="*/ 77 h 466" name="T13"/>
                  <a:gd fmla="*/ 787 w 787" name="T14"/>
                  <a:gd fmla="*/ 0 h 466" name="T15"/>
                  <a:gd fmla="*/ 785 w 787" name="T16"/>
                  <a:gd fmla="*/ 0 h 466" name="T17"/>
                  <a:gd fmla="*/ 785 w 787" name="T18"/>
                  <a:gd fmla="*/ 0 h 466" name="T19"/>
                  <a:gd fmla="*/ 660 w 787" name="T20"/>
                  <a:gd fmla="*/ 0 h 46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66" w="787">
                    <a:moveTo>
                      <a:pt x="660" y="0"/>
                    </a:moveTo>
                    <a:lnTo>
                      <a:pt x="0" y="389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0" y="466"/>
                    </a:lnTo>
                    <a:lnTo>
                      <a:pt x="128" y="466"/>
                    </a:lnTo>
                    <a:lnTo>
                      <a:pt x="787" y="77"/>
                    </a:lnTo>
                    <a:lnTo>
                      <a:pt x="787" y="0"/>
                    </a:lnTo>
                    <a:lnTo>
                      <a:pt x="785" y="0"/>
                    </a:lnTo>
                    <a:lnTo>
                      <a:pt x="785" y="0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8" name="Rectangle 2450"/>
              <p:cNvSpPr>
                <a:spLocks noChangeArrowheads="1"/>
              </p:cNvSpPr>
              <p:nvPr/>
            </p:nvSpPr>
            <p:spPr bwMode="auto">
              <a:xfrm>
                <a:off x="5282" y="4897"/>
                <a:ext cx="788" cy="233"/>
              </a:xfrm>
              <a:prstGeom prst="rect">
                <a:avLst/>
              </a:prstGeom>
              <a:solidFill>
                <a:srgbClr val="3481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09" name="Rectangle 2451"/>
              <p:cNvSpPr>
                <a:spLocks noChangeArrowheads="1"/>
              </p:cNvSpPr>
              <p:nvPr/>
            </p:nvSpPr>
            <p:spPr bwMode="auto">
              <a:xfrm>
                <a:off x="5282" y="5130"/>
                <a:ext cx="788" cy="233"/>
              </a:xfrm>
              <a:prstGeom prst="rect">
                <a:avLst/>
              </a:prstGeom>
              <a:solidFill>
                <a:srgbClr val="EA002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0" name="Rectangle 2452"/>
              <p:cNvSpPr>
                <a:spLocks noChangeArrowheads="1"/>
              </p:cNvSpPr>
              <p:nvPr/>
            </p:nvSpPr>
            <p:spPr bwMode="auto">
              <a:xfrm>
                <a:off x="5282" y="5111"/>
                <a:ext cx="788" cy="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1" name="Rectangle 2453"/>
              <p:cNvSpPr>
                <a:spLocks noChangeArrowheads="1"/>
              </p:cNvSpPr>
              <p:nvPr/>
            </p:nvSpPr>
            <p:spPr bwMode="auto">
              <a:xfrm>
                <a:off x="6226" y="4897"/>
                <a:ext cx="787" cy="466"/>
              </a:xfrm>
              <a:prstGeom prst="rect">
                <a:avLst/>
              </a:prstGeom>
              <a:solidFill>
                <a:srgbClr val="CB00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2" name="Rectangle 2454"/>
              <p:cNvSpPr>
                <a:spLocks noChangeArrowheads="1"/>
              </p:cNvSpPr>
              <p:nvPr/>
            </p:nvSpPr>
            <p:spPr bwMode="auto">
              <a:xfrm>
                <a:off x="6226" y="4974"/>
                <a:ext cx="787" cy="31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3" name="Rectangle 2455"/>
              <p:cNvSpPr>
                <a:spLocks noChangeArrowheads="1"/>
              </p:cNvSpPr>
              <p:nvPr/>
            </p:nvSpPr>
            <p:spPr bwMode="auto">
              <a:xfrm>
                <a:off x="6226" y="5053"/>
                <a:ext cx="787" cy="154"/>
              </a:xfrm>
              <a:prstGeom prst="rect">
                <a:avLst/>
              </a:prstGeom>
              <a:solidFill>
                <a:srgbClr val="1A237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4" name="Rectangle 2456"/>
              <p:cNvSpPr>
                <a:spLocks noChangeArrowheads="1"/>
              </p:cNvSpPr>
              <p:nvPr/>
            </p:nvSpPr>
            <p:spPr bwMode="auto">
              <a:xfrm>
                <a:off x="7226" y="4897"/>
                <a:ext cx="676" cy="4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5" name="Freeform 2457"/>
              <p:cNvSpPr/>
              <p:nvPr/>
            </p:nvSpPr>
            <p:spPr bwMode="auto">
              <a:xfrm>
                <a:off x="7169" y="4897"/>
                <a:ext cx="788" cy="466"/>
              </a:xfrm>
              <a:custGeom>
                <a:gdLst>
                  <a:gd fmla="*/ 0 w 788" name="T0"/>
                  <a:gd fmla="*/ 466 h 466" name="T1"/>
                  <a:gd fmla="*/ 788 w 788" name="T2"/>
                  <a:gd fmla="*/ 466 h 466" name="T3"/>
                  <a:gd fmla="*/ 696 w 788" name="T4"/>
                  <a:gd fmla="*/ 374 h 466" name="T5"/>
                  <a:gd fmla="*/ 431 w 788" name="T6"/>
                  <a:gd fmla="*/ 269 h 466" name="T7"/>
                  <a:gd fmla="*/ 234 w 788" name="T8"/>
                  <a:gd fmla="*/ 269 h 466" name="T9"/>
                  <a:gd fmla="*/ 327 w 788" name="T10"/>
                  <a:gd fmla="*/ 216 h 466" name="T11"/>
                  <a:gd fmla="*/ 154 w 788" name="T12"/>
                  <a:gd fmla="*/ 65 h 466" name="T13"/>
                  <a:gd fmla="*/ 0 w 788" name="T14"/>
                  <a:gd fmla="*/ 0 h 466" name="T15"/>
                  <a:gd fmla="*/ 0 w 788" name="T16"/>
                  <a:gd fmla="*/ 466 h 46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66" w="788">
                    <a:moveTo>
                      <a:pt x="0" y="466"/>
                    </a:moveTo>
                    <a:lnTo>
                      <a:pt x="788" y="466"/>
                    </a:lnTo>
                    <a:lnTo>
                      <a:pt x="696" y="374"/>
                    </a:lnTo>
                    <a:lnTo>
                      <a:pt x="431" y="269"/>
                    </a:lnTo>
                    <a:lnTo>
                      <a:pt x="234" y="269"/>
                    </a:lnTo>
                    <a:lnTo>
                      <a:pt x="327" y="216"/>
                    </a:lnTo>
                    <a:lnTo>
                      <a:pt x="154" y="65"/>
                    </a:lnTo>
                    <a:lnTo>
                      <a:pt x="0" y="0"/>
                    </a:lnTo>
                    <a:lnTo>
                      <a:pt x="0" y="466"/>
                    </a:lnTo>
                    <a:close/>
                  </a:path>
                </a:pathLst>
              </a:custGeom>
              <a:solidFill>
                <a:srgbClr val="EE933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6" name="Freeform 2458"/>
              <p:cNvSpPr/>
              <p:nvPr/>
            </p:nvSpPr>
            <p:spPr bwMode="auto">
              <a:xfrm>
                <a:off x="7328" y="4897"/>
                <a:ext cx="629" cy="466"/>
              </a:xfrm>
              <a:custGeom>
                <a:gdLst>
                  <a:gd fmla="*/ 0 w 629" name="T0"/>
                  <a:gd fmla="*/ 0 h 466" name="T1"/>
                  <a:gd fmla="*/ 194 w 629" name="T2"/>
                  <a:gd fmla="*/ 206 h 466" name="T3"/>
                  <a:gd fmla="*/ 302 w 629" name="T4"/>
                  <a:gd fmla="*/ 192 h 466" name="T5"/>
                  <a:gd fmla="*/ 284 w 629" name="T6"/>
                  <a:gd fmla="*/ 254 h 466" name="T7"/>
                  <a:gd fmla="*/ 570 w 629" name="T8"/>
                  <a:gd fmla="*/ 326 h 466" name="T9"/>
                  <a:gd fmla="*/ 629 w 629" name="T10"/>
                  <a:gd fmla="*/ 466 h 466" name="T11"/>
                  <a:gd fmla="*/ 629 w 629" name="T12"/>
                  <a:gd fmla="*/ 0 h 466" name="T13"/>
                  <a:gd fmla="*/ 0 w 629" name="T14"/>
                  <a:gd fmla="*/ 0 h 466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66" w="629">
                    <a:moveTo>
                      <a:pt x="0" y="0"/>
                    </a:moveTo>
                    <a:lnTo>
                      <a:pt x="194" y="206"/>
                    </a:lnTo>
                    <a:lnTo>
                      <a:pt x="302" y="192"/>
                    </a:lnTo>
                    <a:lnTo>
                      <a:pt x="284" y="254"/>
                    </a:lnTo>
                    <a:lnTo>
                      <a:pt x="570" y="326"/>
                    </a:lnTo>
                    <a:lnTo>
                      <a:pt x="629" y="466"/>
                    </a:lnTo>
                    <a:lnTo>
                      <a:pt x="6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7FD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7" name="Freeform 2459"/>
              <p:cNvSpPr/>
              <p:nvPr/>
            </p:nvSpPr>
            <p:spPr bwMode="auto">
              <a:xfrm>
                <a:off x="7725" y="4923"/>
                <a:ext cx="45" cy="46"/>
              </a:xfrm>
              <a:custGeom>
                <a:gdLst>
                  <a:gd fmla="*/ 0 w 45" name="T0"/>
                  <a:gd fmla="*/ 27 h 46" name="T1"/>
                  <a:gd fmla="*/ 14 w 45" name="T2"/>
                  <a:gd fmla="*/ 17 h 46" name="T3"/>
                  <a:gd fmla="*/ 12 w 45" name="T4"/>
                  <a:gd fmla="*/ 0 h 46" name="T5"/>
                  <a:gd fmla="*/ 24 w 45" name="T6"/>
                  <a:gd fmla="*/ 12 h 46" name="T7"/>
                  <a:gd fmla="*/ 40 w 45" name="T8"/>
                  <a:gd fmla="*/ 3 h 46" name="T9"/>
                  <a:gd fmla="*/ 33 w 45" name="T10"/>
                  <a:gd fmla="*/ 20 h 46" name="T11"/>
                  <a:gd fmla="*/ 45 w 45" name="T12"/>
                  <a:gd fmla="*/ 32 h 46" name="T13"/>
                  <a:gd fmla="*/ 28 w 45" name="T14"/>
                  <a:gd fmla="*/ 29 h 46" name="T15"/>
                  <a:gd fmla="*/ 21 w 45" name="T16"/>
                  <a:gd fmla="*/ 46 h 46" name="T17"/>
                  <a:gd fmla="*/ 17 w 45" name="T18"/>
                  <a:gd fmla="*/ 29 h 46" name="T19"/>
                  <a:gd fmla="*/ 0 w 45" name="T20"/>
                  <a:gd fmla="*/ 27 h 4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6" w="45">
                    <a:moveTo>
                      <a:pt x="0" y="27"/>
                    </a:moveTo>
                    <a:lnTo>
                      <a:pt x="14" y="17"/>
                    </a:lnTo>
                    <a:lnTo>
                      <a:pt x="12" y="0"/>
                    </a:lnTo>
                    <a:lnTo>
                      <a:pt x="24" y="12"/>
                    </a:lnTo>
                    <a:lnTo>
                      <a:pt x="40" y="3"/>
                    </a:lnTo>
                    <a:lnTo>
                      <a:pt x="33" y="20"/>
                    </a:lnTo>
                    <a:lnTo>
                      <a:pt x="45" y="32"/>
                    </a:lnTo>
                    <a:lnTo>
                      <a:pt x="28" y="29"/>
                    </a:lnTo>
                    <a:lnTo>
                      <a:pt x="21" y="46"/>
                    </a:lnTo>
                    <a:lnTo>
                      <a:pt x="17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8" name="Freeform 2460"/>
              <p:cNvSpPr/>
              <p:nvPr/>
            </p:nvSpPr>
            <p:spPr bwMode="auto">
              <a:xfrm>
                <a:off x="7697" y="5027"/>
                <a:ext cx="47" cy="48"/>
              </a:xfrm>
              <a:custGeom>
                <a:gdLst>
                  <a:gd fmla="*/ 0 w 47" name="T0"/>
                  <a:gd fmla="*/ 28 h 48" name="T1"/>
                  <a:gd fmla="*/ 14 w 47" name="T2"/>
                  <a:gd fmla="*/ 19 h 48" name="T3"/>
                  <a:gd fmla="*/ 12 w 47" name="T4"/>
                  <a:gd fmla="*/ 0 h 48" name="T5"/>
                  <a:gd fmla="*/ 23 w 47" name="T6"/>
                  <a:gd fmla="*/ 14 h 48" name="T7"/>
                  <a:gd fmla="*/ 40 w 47" name="T8"/>
                  <a:gd fmla="*/ 4 h 48" name="T9"/>
                  <a:gd fmla="*/ 33 w 47" name="T10"/>
                  <a:gd fmla="*/ 21 h 48" name="T11"/>
                  <a:gd fmla="*/ 47 w 47" name="T12"/>
                  <a:gd fmla="*/ 33 h 48" name="T13"/>
                  <a:gd fmla="*/ 28 w 47" name="T14"/>
                  <a:gd fmla="*/ 31 h 48" name="T15"/>
                  <a:gd fmla="*/ 21 w 47" name="T16"/>
                  <a:gd fmla="*/ 48 h 48" name="T17"/>
                  <a:gd fmla="*/ 16 w 47" name="T18"/>
                  <a:gd fmla="*/ 31 h 48" name="T19"/>
                  <a:gd fmla="*/ 0 w 47" name="T20"/>
                  <a:gd fmla="*/ 28 h 4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8" w="47">
                    <a:moveTo>
                      <a:pt x="0" y="28"/>
                    </a:moveTo>
                    <a:lnTo>
                      <a:pt x="14" y="19"/>
                    </a:lnTo>
                    <a:lnTo>
                      <a:pt x="12" y="0"/>
                    </a:lnTo>
                    <a:lnTo>
                      <a:pt x="23" y="14"/>
                    </a:lnTo>
                    <a:lnTo>
                      <a:pt x="40" y="4"/>
                    </a:lnTo>
                    <a:lnTo>
                      <a:pt x="33" y="21"/>
                    </a:lnTo>
                    <a:lnTo>
                      <a:pt x="47" y="33"/>
                    </a:lnTo>
                    <a:lnTo>
                      <a:pt x="28" y="31"/>
                    </a:lnTo>
                    <a:lnTo>
                      <a:pt x="21" y="48"/>
                    </a:lnTo>
                    <a:lnTo>
                      <a:pt x="16" y="31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19" name="Freeform 2461"/>
              <p:cNvSpPr/>
              <p:nvPr/>
            </p:nvSpPr>
            <p:spPr bwMode="auto">
              <a:xfrm>
                <a:off x="7839" y="5156"/>
                <a:ext cx="47" cy="48"/>
              </a:xfrm>
              <a:custGeom>
                <a:gdLst>
                  <a:gd fmla="*/ 0 w 47" name="T0"/>
                  <a:gd fmla="*/ 29 h 48" name="T1"/>
                  <a:gd fmla="*/ 16 w 47" name="T2"/>
                  <a:gd fmla="*/ 19 h 48" name="T3"/>
                  <a:gd fmla="*/ 11 w 47" name="T4"/>
                  <a:gd fmla="*/ 0 h 48" name="T5"/>
                  <a:gd fmla="*/ 26 w 47" name="T6"/>
                  <a:gd fmla="*/ 15 h 48" name="T7"/>
                  <a:gd fmla="*/ 42 w 47" name="T8"/>
                  <a:gd fmla="*/ 5 h 48" name="T9"/>
                  <a:gd fmla="*/ 33 w 47" name="T10"/>
                  <a:gd fmla="*/ 22 h 48" name="T11"/>
                  <a:gd fmla="*/ 47 w 47" name="T12"/>
                  <a:gd fmla="*/ 34 h 48" name="T13"/>
                  <a:gd fmla="*/ 28 w 47" name="T14"/>
                  <a:gd fmla="*/ 31 h 48" name="T15"/>
                  <a:gd fmla="*/ 21 w 47" name="T16"/>
                  <a:gd fmla="*/ 48 h 48" name="T17"/>
                  <a:gd fmla="*/ 18 w 47" name="T18"/>
                  <a:gd fmla="*/ 31 h 48" name="T19"/>
                  <a:gd fmla="*/ 0 w 47" name="T20"/>
                  <a:gd fmla="*/ 29 h 4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8" w="47">
                    <a:moveTo>
                      <a:pt x="0" y="29"/>
                    </a:moveTo>
                    <a:lnTo>
                      <a:pt x="16" y="19"/>
                    </a:lnTo>
                    <a:lnTo>
                      <a:pt x="11" y="0"/>
                    </a:lnTo>
                    <a:lnTo>
                      <a:pt x="26" y="15"/>
                    </a:lnTo>
                    <a:lnTo>
                      <a:pt x="42" y="5"/>
                    </a:lnTo>
                    <a:lnTo>
                      <a:pt x="33" y="22"/>
                    </a:lnTo>
                    <a:lnTo>
                      <a:pt x="47" y="34"/>
                    </a:lnTo>
                    <a:lnTo>
                      <a:pt x="28" y="31"/>
                    </a:lnTo>
                    <a:lnTo>
                      <a:pt x="21" y="48"/>
                    </a:lnTo>
                    <a:lnTo>
                      <a:pt x="18" y="3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0" name="Freeform 2462"/>
              <p:cNvSpPr/>
              <p:nvPr/>
            </p:nvSpPr>
            <p:spPr bwMode="auto">
              <a:xfrm>
                <a:off x="7834" y="4938"/>
                <a:ext cx="47" cy="45"/>
              </a:xfrm>
              <a:custGeom>
                <a:gdLst>
                  <a:gd fmla="*/ 0 w 47" name="T0"/>
                  <a:gd fmla="*/ 26 h 45" name="T1"/>
                  <a:gd fmla="*/ 16 w 47" name="T2"/>
                  <a:gd fmla="*/ 17 h 45" name="T3"/>
                  <a:gd fmla="*/ 12 w 47" name="T4"/>
                  <a:gd fmla="*/ 0 h 45" name="T5"/>
                  <a:gd fmla="*/ 26 w 47" name="T6"/>
                  <a:gd fmla="*/ 12 h 45" name="T7"/>
                  <a:gd fmla="*/ 42 w 47" name="T8"/>
                  <a:gd fmla="*/ 2 h 45" name="T9"/>
                  <a:gd fmla="*/ 35 w 47" name="T10"/>
                  <a:gd fmla="*/ 19 h 45" name="T11"/>
                  <a:gd fmla="*/ 47 w 47" name="T12"/>
                  <a:gd fmla="*/ 31 h 45" name="T13"/>
                  <a:gd fmla="*/ 31 w 47" name="T14"/>
                  <a:gd fmla="*/ 29 h 45" name="T15"/>
                  <a:gd fmla="*/ 23 w 47" name="T16"/>
                  <a:gd fmla="*/ 45 h 45" name="T17"/>
                  <a:gd fmla="*/ 19 w 47" name="T18"/>
                  <a:gd fmla="*/ 29 h 45" name="T19"/>
                  <a:gd fmla="*/ 0 w 47" name="T20"/>
                  <a:gd fmla="*/ 26 h 4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5" w="47">
                    <a:moveTo>
                      <a:pt x="0" y="26"/>
                    </a:moveTo>
                    <a:lnTo>
                      <a:pt x="16" y="17"/>
                    </a:lnTo>
                    <a:lnTo>
                      <a:pt x="12" y="0"/>
                    </a:lnTo>
                    <a:lnTo>
                      <a:pt x="26" y="12"/>
                    </a:lnTo>
                    <a:lnTo>
                      <a:pt x="42" y="2"/>
                    </a:lnTo>
                    <a:lnTo>
                      <a:pt x="35" y="19"/>
                    </a:lnTo>
                    <a:lnTo>
                      <a:pt x="47" y="31"/>
                    </a:lnTo>
                    <a:lnTo>
                      <a:pt x="31" y="29"/>
                    </a:lnTo>
                    <a:lnTo>
                      <a:pt x="23" y="45"/>
                    </a:lnTo>
                    <a:lnTo>
                      <a:pt x="19" y="29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1" name="Freeform 2463"/>
              <p:cNvSpPr/>
              <p:nvPr/>
            </p:nvSpPr>
            <p:spPr bwMode="auto">
              <a:xfrm>
                <a:off x="7839" y="5022"/>
                <a:ext cx="23" cy="26"/>
              </a:xfrm>
              <a:custGeom>
                <a:gdLst>
                  <a:gd fmla="*/ 0 w 23" name="T0"/>
                  <a:gd fmla="*/ 14 h 26" name="T1"/>
                  <a:gd fmla="*/ 7 w 23" name="T2"/>
                  <a:gd fmla="*/ 9 h 26" name="T3"/>
                  <a:gd fmla="*/ 4 w 23" name="T4"/>
                  <a:gd fmla="*/ 0 h 26" name="T5"/>
                  <a:gd fmla="*/ 11 w 23" name="T6"/>
                  <a:gd fmla="*/ 7 h 26" name="T7"/>
                  <a:gd fmla="*/ 21 w 23" name="T8"/>
                  <a:gd fmla="*/ 2 h 26" name="T9"/>
                  <a:gd fmla="*/ 16 w 23" name="T10"/>
                  <a:gd fmla="*/ 12 h 26" name="T11"/>
                  <a:gd fmla="*/ 23 w 23" name="T12"/>
                  <a:gd fmla="*/ 19 h 26" name="T13"/>
                  <a:gd fmla="*/ 14 w 23" name="T14"/>
                  <a:gd fmla="*/ 17 h 26" name="T15"/>
                  <a:gd fmla="*/ 9 w 23" name="T16"/>
                  <a:gd fmla="*/ 26 h 26" name="T17"/>
                  <a:gd fmla="*/ 9 w 23" name="T18"/>
                  <a:gd fmla="*/ 17 h 26" name="T19"/>
                  <a:gd fmla="*/ 0 w 23" name="T20"/>
                  <a:gd fmla="*/ 14 h 26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6" w="23">
                    <a:moveTo>
                      <a:pt x="0" y="14"/>
                    </a:moveTo>
                    <a:lnTo>
                      <a:pt x="7" y="9"/>
                    </a:lnTo>
                    <a:lnTo>
                      <a:pt x="4" y="0"/>
                    </a:lnTo>
                    <a:lnTo>
                      <a:pt x="11" y="7"/>
                    </a:lnTo>
                    <a:lnTo>
                      <a:pt x="21" y="2"/>
                    </a:lnTo>
                    <a:lnTo>
                      <a:pt x="16" y="12"/>
                    </a:lnTo>
                    <a:lnTo>
                      <a:pt x="23" y="19"/>
                    </a:lnTo>
                    <a:lnTo>
                      <a:pt x="14" y="17"/>
                    </a:lnTo>
                    <a:lnTo>
                      <a:pt x="9" y="26"/>
                    </a:lnTo>
                    <a:lnTo>
                      <a:pt x="9" y="17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2" name="Rectangle 2464"/>
              <p:cNvSpPr>
                <a:spLocks noChangeArrowheads="1"/>
              </p:cNvSpPr>
              <p:nvPr/>
            </p:nvSpPr>
            <p:spPr bwMode="auto">
              <a:xfrm>
                <a:off x="8115" y="4897"/>
                <a:ext cx="785" cy="466"/>
              </a:xfrm>
              <a:prstGeom prst="rect">
                <a:avLst/>
              </a:prstGeom>
              <a:solidFill>
                <a:srgbClr val="2D6B4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3" name="Rectangle 2465"/>
              <p:cNvSpPr>
                <a:spLocks noChangeArrowheads="1"/>
              </p:cNvSpPr>
              <p:nvPr/>
            </p:nvSpPr>
            <p:spPr bwMode="auto">
              <a:xfrm>
                <a:off x="8115" y="4991"/>
                <a:ext cx="785" cy="93"/>
              </a:xfrm>
              <a:prstGeom prst="rect">
                <a:avLst/>
              </a:prstGeom>
              <a:solidFill>
                <a:srgbClr val="F5CD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4" name="Rectangle 2466"/>
              <p:cNvSpPr>
                <a:spLocks noChangeArrowheads="1"/>
              </p:cNvSpPr>
              <p:nvPr/>
            </p:nvSpPr>
            <p:spPr bwMode="auto">
              <a:xfrm>
                <a:off x="8115" y="5175"/>
                <a:ext cx="785" cy="94"/>
              </a:xfrm>
              <a:prstGeom prst="rect">
                <a:avLst/>
              </a:prstGeom>
              <a:solidFill>
                <a:srgbClr val="F5CD2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5" name="Rectangle 2467"/>
              <p:cNvSpPr>
                <a:spLocks noChangeArrowheads="1"/>
              </p:cNvSpPr>
              <p:nvPr/>
            </p:nvSpPr>
            <p:spPr bwMode="auto">
              <a:xfrm>
                <a:off x="8115" y="4897"/>
                <a:ext cx="275" cy="278"/>
              </a:xfrm>
              <a:prstGeom prst="rect">
                <a:avLst/>
              </a:prstGeom>
              <a:solidFill>
                <a:srgbClr val="C000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6" name="Freeform 2468"/>
              <p:cNvSpPr/>
              <p:nvPr/>
            </p:nvSpPr>
            <p:spPr bwMode="auto">
              <a:xfrm>
                <a:off x="8224" y="4947"/>
                <a:ext cx="43" cy="99"/>
              </a:xfrm>
              <a:custGeom>
                <a:gdLst>
                  <a:gd fmla="*/ 28 w 43" name="T0"/>
                  <a:gd fmla="*/ 0 h 99" name="T1"/>
                  <a:gd fmla="*/ 0 w 43" name="T2"/>
                  <a:gd fmla="*/ 84 h 99" name="T3"/>
                  <a:gd fmla="*/ 43 w 43" name="T4"/>
                  <a:gd fmla="*/ 99 h 99" name="T5"/>
                  <a:gd fmla="*/ 28 w 43" name="T6"/>
                  <a:gd fmla="*/ 0 h 9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9" w="43">
                    <a:moveTo>
                      <a:pt x="28" y="0"/>
                    </a:moveTo>
                    <a:lnTo>
                      <a:pt x="0" y="84"/>
                    </a:lnTo>
                    <a:lnTo>
                      <a:pt x="43" y="9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7" name="Freeform 2469"/>
              <p:cNvSpPr/>
              <p:nvPr/>
            </p:nvSpPr>
            <p:spPr bwMode="auto">
              <a:xfrm>
                <a:off x="8238" y="4947"/>
                <a:ext cx="40" cy="99"/>
              </a:xfrm>
              <a:custGeom>
                <a:gdLst>
                  <a:gd fmla="*/ 14 w 40" name="T0"/>
                  <a:gd fmla="*/ 0 h 99" name="T1"/>
                  <a:gd fmla="*/ 40 w 40" name="T2"/>
                  <a:gd fmla="*/ 84 h 99" name="T3"/>
                  <a:gd fmla="*/ 0 w 40" name="T4"/>
                  <a:gd fmla="*/ 99 h 99" name="T5"/>
                  <a:gd fmla="*/ 14 w 40" name="T6"/>
                  <a:gd fmla="*/ 0 h 9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99" w="40">
                    <a:moveTo>
                      <a:pt x="14" y="0"/>
                    </a:moveTo>
                    <a:lnTo>
                      <a:pt x="40" y="84"/>
                    </a:lnTo>
                    <a:lnTo>
                      <a:pt x="0" y="99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8" name="Freeform 2470"/>
              <p:cNvSpPr/>
              <p:nvPr/>
            </p:nvSpPr>
            <p:spPr bwMode="auto">
              <a:xfrm>
                <a:off x="8248" y="5010"/>
                <a:ext cx="87" cy="43"/>
              </a:xfrm>
              <a:custGeom>
                <a:gdLst>
                  <a:gd fmla="*/ 87 w 87" name="T0"/>
                  <a:gd fmla="*/ 0 h 43" name="T1"/>
                  <a:gd fmla="*/ 0 w 87" name="T2"/>
                  <a:gd fmla="*/ 0 h 43" name="T3"/>
                  <a:gd fmla="*/ 0 w 87" name="T4"/>
                  <a:gd fmla="*/ 43 h 43" name="T5"/>
                  <a:gd fmla="*/ 87 w 87" name="T6"/>
                  <a:gd fmla="*/ 0 h 4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3" w="87">
                    <a:moveTo>
                      <a:pt x="87" y="0"/>
                    </a:moveTo>
                    <a:lnTo>
                      <a:pt x="0" y="0"/>
                    </a:lnTo>
                    <a:lnTo>
                      <a:pt x="0" y="43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29" name="Freeform 2471"/>
              <p:cNvSpPr/>
              <p:nvPr/>
            </p:nvSpPr>
            <p:spPr bwMode="auto">
              <a:xfrm>
                <a:off x="8238" y="5010"/>
                <a:ext cx="97" cy="50"/>
              </a:xfrm>
              <a:custGeom>
                <a:gdLst>
                  <a:gd fmla="*/ 97 w 97" name="T0"/>
                  <a:gd fmla="*/ 0 h 50" name="T1"/>
                  <a:gd fmla="*/ 26 w 97" name="T2"/>
                  <a:gd fmla="*/ 50 h 50" name="T3"/>
                  <a:gd fmla="*/ 0 w 97" name="T4"/>
                  <a:gd fmla="*/ 14 h 50" name="T5"/>
                  <a:gd fmla="*/ 97 w 97" name="T6"/>
                  <a:gd fmla="*/ 0 h 5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0" w="97">
                    <a:moveTo>
                      <a:pt x="97" y="0"/>
                    </a:moveTo>
                    <a:lnTo>
                      <a:pt x="26" y="50"/>
                    </a:lnTo>
                    <a:lnTo>
                      <a:pt x="0" y="14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0" name="Freeform 2472"/>
              <p:cNvSpPr/>
              <p:nvPr/>
            </p:nvSpPr>
            <p:spPr bwMode="auto">
              <a:xfrm>
                <a:off x="8170" y="5010"/>
                <a:ext cx="94" cy="50"/>
              </a:xfrm>
              <a:custGeom>
                <a:gdLst>
                  <a:gd fmla="*/ 0 w 94" name="T0"/>
                  <a:gd fmla="*/ 0 h 50" name="T1"/>
                  <a:gd fmla="*/ 68 w 94" name="T2"/>
                  <a:gd fmla="*/ 50 h 50" name="T3"/>
                  <a:gd fmla="*/ 94 w 94" name="T4"/>
                  <a:gd fmla="*/ 14 h 50" name="T5"/>
                  <a:gd fmla="*/ 0 w 94" name="T6"/>
                  <a:gd fmla="*/ 0 h 50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50" w="94">
                    <a:moveTo>
                      <a:pt x="0" y="0"/>
                    </a:moveTo>
                    <a:lnTo>
                      <a:pt x="68" y="50"/>
                    </a:lnTo>
                    <a:lnTo>
                      <a:pt x="9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1" name="Freeform 2473"/>
              <p:cNvSpPr/>
              <p:nvPr/>
            </p:nvSpPr>
            <p:spPr bwMode="auto">
              <a:xfrm>
                <a:off x="8170" y="5010"/>
                <a:ext cx="87" cy="43"/>
              </a:xfrm>
              <a:custGeom>
                <a:gdLst>
                  <a:gd fmla="*/ 0 w 87" name="T0"/>
                  <a:gd fmla="*/ 0 h 43" name="T1"/>
                  <a:gd fmla="*/ 87 w 87" name="T2"/>
                  <a:gd fmla="*/ 0 h 43" name="T3"/>
                  <a:gd fmla="*/ 87 w 87" name="T4"/>
                  <a:gd fmla="*/ 43 h 43" name="T5"/>
                  <a:gd fmla="*/ 0 w 87" name="T6"/>
                  <a:gd fmla="*/ 0 h 4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3" w="87">
                    <a:moveTo>
                      <a:pt x="0" y="0"/>
                    </a:moveTo>
                    <a:lnTo>
                      <a:pt x="87" y="0"/>
                    </a:lnTo>
                    <a:lnTo>
                      <a:pt x="87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2" name="Freeform 2474"/>
              <p:cNvSpPr/>
              <p:nvPr/>
            </p:nvSpPr>
            <p:spPr bwMode="auto">
              <a:xfrm>
                <a:off x="8233" y="5024"/>
                <a:ext cx="69" cy="84"/>
              </a:xfrm>
              <a:custGeom>
                <a:gdLst>
                  <a:gd fmla="*/ 69 w 69" name="T0"/>
                  <a:gd fmla="*/ 84 h 84" name="T1"/>
                  <a:gd fmla="*/ 43 w 69" name="T2"/>
                  <a:gd fmla="*/ 0 h 84" name="T3"/>
                  <a:gd fmla="*/ 0 w 69" name="T4"/>
                  <a:gd fmla="*/ 15 h 84" name="T5"/>
                  <a:gd fmla="*/ 69 w 69" name="T6"/>
                  <a:gd fmla="*/ 84 h 8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4" w="69">
                    <a:moveTo>
                      <a:pt x="69" y="84"/>
                    </a:moveTo>
                    <a:lnTo>
                      <a:pt x="43" y="0"/>
                    </a:lnTo>
                    <a:lnTo>
                      <a:pt x="0" y="15"/>
                    </a:lnTo>
                    <a:lnTo>
                      <a:pt x="69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3" name="Freeform 2475"/>
              <p:cNvSpPr/>
              <p:nvPr/>
            </p:nvSpPr>
            <p:spPr bwMode="auto">
              <a:xfrm>
                <a:off x="8233" y="5019"/>
                <a:ext cx="69" cy="89"/>
              </a:xfrm>
              <a:custGeom>
                <a:gdLst>
                  <a:gd fmla="*/ 69 w 69" name="T0"/>
                  <a:gd fmla="*/ 89 h 89" name="T1"/>
                  <a:gd fmla="*/ 0 w 69" name="T2"/>
                  <a:gd fmla="*/ 36 h 89" name="T3"/>
                  <a:gd fmla="*/ 24 w 69" name="T4"/>
                  <a:gd fmla="*/ 0 h 89" name="T5"/>
                  <a:gd fmla="*/ 69 w 69" name="T6"/>
                  <a:gd fmla="*/ 89 h 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9" w="69">
                    <a:moveTo>
                      <a:pt x="69" y="89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69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4" name="Freeform 2476"/>
              <p:cNvSpPr/>
              <p:nvPr/>
            </p:nvSpPr>
            <p:spPr bwMode="auto">
              <a:xfrm>
                <a:off x="8200" y="5019"/>
                <a:ext cx="71" cy="89"/>
              </a:xfrm>
              <a:custGeom>
                <a:gdLst>
                  <a:gd fmla="*/ 0 w 71" name="T0"/>
                  <a:gd fmla="*/ 89 h 89" name="T1"/>
                  <a:gd fmla="*/ 71 w 71" name="T2"/>
                  <a:gd fmla="*/ 36 h 89" name="T3"/>
                  <a:gd fmla="*/ 45 w 71" name="T4"/>
                  <a:gd fmla="*/ 0 h 89" name="T5"/>
                  <a:gd fmla="*/ 0 w 71" name="T6"/>
                  <a:gd fmla="*/ 89 h 8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9" w="71">
                    <a:moveTo>
                      <a:pt x="0" y="89"/>
                    </a:moveTo>
                    <a:lnTo>
                      <a:pt x="71" y="36"/>
                    </a:lnTo>
                    <a:lnTo>
                      <a:pt x="45" y="0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35" name="Freeform 2477"/>
              <p:cNvSpPr/>
              <p:nvPr/>
            </p:nvSpPr>
            <p:spPr bwMode="auto">
              <a:xfrm>
                <a:off x="8200" y="5024"/>
                <a:ext cx="69" cy="84"/>
              </a:xfrm>
              <a:custGeom>
                <a:gdLst>
                  <a:gd fmla="*/ 0 w 69" name="T0"/>
                  <a:gd fmla="*/ 84 h 84" name="T1"/>
                  <a:gd fmla="*/ 26 w 69" name="T2"/>
                  <a:gd fmla="*/ 0 h 84" name="T3"/>
                  <a:gd fmla="*/ 69 w 69" name="T4"/>
                  <a:gd fmla="*/ 15 h 84" name="T5"/>
                  <a:gd fmla="*/ 0 w 69" name="T6"/>
                  <a:gd fmla="*/ 84 h 8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84" w="69">
                    <a:moveTo>
                      <a:pt x="0" y="84"/>
                    </a:moveTo>
                    <a:lnTo>
                      <a:pt x="26" y="0"/>
                    </a:lnTo>
                    <a:lnTo>
                      <a:pt x="69" y="15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pic>
        <p:nvPicPr>
          <p:cNvPr id="2974" name="图片 2973"/>
          <p:cNvPicPr>
            <a:picLocks noChangeAspect="1"/>
          </p:cNvPicPr>
          <p:nvPr/>
        </p:nvPicPr>
        <p:blipFill>
          <a:blip r:embed="rId39"/>
          <a:srcRect b="33621" l="10580" r="10357" t="56889"/>
          <a:stretch>
            <a:fillRect/>
          </a:stretch>
        </p:blipFill>
        <p:spPr>
          <a:xfrm>
            <a:off x="13204" y="5745"/>
            <a:ext cx="16214646" cy="564121"/>
          </a:xfrm>
          <a:custGeom>
            <a:gdLst>
              <a:gd fmla="*/ 0 w 16214646" name="connsiteX0"/>
              <a:gd fmla="*/ 0 h 564121" name="connsiteY0"/>
              <a:gd fmla="*/ 16214646 w 16214646" name="connsiteX1"/>
              <a:gd fmla="*/ 0 h 564121" name="connsiteY1"/>
              <a:gd fmla="*/ 8107323 w 16214646" name="connsiteX2"/>
              <a:gd fmla="*/ 564121 h 564121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564121" w="16214646">
                <a:moveTo>
                  <a:pt x="0" y="0"/>
                </a:moveTo>
                <a:lnTo>
                  <a:pt x="16214646" y="0"/>
                </a:lnTo>
                <a:lnTo>
                  <a:pt x="8107323" y="564121"/>
                </a:lnTo>
                <a:close/>
              </a:path>
            </a:pathLst>
          </a:custGeom>
        </p:spPr>
      </p:pic>
    </p:spTree>
    <p:extLst>
      <p:ext uri="{BB962C8B-B14F-4D97-AF65-F5344CB8AC3E}">
        <p14:creationId val="2644811226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3400003" y="807716"/>
            <a:ext cx="475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chemeClr val="bg1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从核心高频内容开始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350450" y="723733"/>
            <a:ext cx="2049553" cy="835666"/>
            <a:chOff x="2784731" y="3289953"/>
            <a:chExt cx="2049553" cy="835666"/>
          </a:xfrm>
        </p:grpSpPr>
        <p:sp>
          <p:nvSpPr>
            <p:cNvPr id="9" name="平行四边形 8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prstClr val="black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行為三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9839637" y="4957344"/>
            <a:ext cx="5770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观察口型，掌握发音诀窍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7790083" y="4873361"/>
            <a:ext cx="2049553" cy="835666"/>
            <a:chOff x="2784731" y="3289953"/>
            <a:chExt cx="2049553" cy="835666"/>
          </a:xfrm>
        </p:grpSpPr>
        <p:sp>
          <p:nvSpPr>
            <p:cNvPr id="65" name="平行四边形 64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2832687" y="3289952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prstClr val="black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行為四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88345" y="1946621"/>
            <a:ext cx="6985617" cy="2544392"/>
            <a:chOff x="8325476" y="1421315"/>
            <a:chExt cx="6985617" cy="2544392"/>
          </a:xfrm>
        </p:grpSpPr>
        <p:grpSp>
          <p:nvGrpSpPr>
            <p:cNvPr id="3" name="组合 2"/>
            <p:cNvGrpSpPr/>
            <p:nvPr/>
          </p:nvGrpSpPr>
          <p:grpSpPr>
            <a:xfrm>
              <a:off x="8489699" y="1688332"/>
              <a:ext cx="6821394" cy="2277375"/>
              <a:chOff x="5449556" y="723733"/>
              <a:chExt cx="6821394" cy="2277375"/>
            </a:xfrm>
          </p:grpSpPr>
          <p:pic>
            <p:nvPicPr>
              <p:cNvPr id="150" name="图片 14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9556" y="723733"/>
                <a:ext cx="6821394" cy="2277375"/>
              </a:xfrm>
              <a:prstGeom prst="rect">
                <a:avLst/>
              </a:prstGeom>
            </p:spPr>
          </p:pic>
          <p:sp>
            <p:nvSpPr>
              <p:cNvPr id="2" name="椭圆 1"/>
              <p:cNvSpPr/>
              <p:nvPr/>
            </p:nvSpPr>
            <p:spPr>
              <a:xfrm>
                <a:off x="6285768" y="2122366"/>
                <a:ext cx="353158" cy="35315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1" name="椭圆 150"/>
              <p:cNvSpPr/>
              <p:nvPr/>
            </p:nvSpPr>
            <p:spPr>
              <a:xfrm>
                <a:off x="8197505" y="1464295"/>
                <a:ext cx="411826" cy="4118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2" name="椭圆 151"/>
              <p:cNvSpPr/>
              <p:nvPr/>
            </p:nvSpPr>
            <p:spPr>
              <a:xfrm>
                <a:off x="10175570" y="1088332"/>
                <a:ext cx="529141" cy="5291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53" name="矩形 152"/>
            <p:cNvSpPr/>
            <p:nvPr/>
          </p:nvSpPr>
          <p:spPr>
            <a:xfrm>
              <a:off x="8325477" y="2373197"/>
              <a:ext cx="1981517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1000核心词</a:t>
              </a:r>
            </a:p>
          </p:txBody>
        </p:sp>
        <p:sp>
          <p:nvSpPr>
            <p:cNvPr id="154" name="矩形 153"/>
            <p:cNvSpPr/>
            <p:nvPr/>
          </p:nvSpPr>
          <p:spPr>
            <a:xfrm>
              <a:off x="10326344" y="1881261"/>
              <a:ext cx="20434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3000高频词</a:t>
              </a: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2327213" y="1421315"/>
              <a:ext cx="2043430" cy="5181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6000常用词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5508" y="1051186"/>
            <a:ext cx="1781687" cy="3439827"/>
          </a:xfrm>
          <a:prstGeom prst="rect">
            <a:avLst/>
          </a:prstGeom>
        </p:spPr>
      </p:pic>
      <p:grpSp>
        <p:nvGrpSpPr>
          <p:cNvPr id="157" name="Group 4"/>
          <p:cNvGrpSpPr>
            <a:grpSpLocks noChangeAspect="1"/>
          </p:cNvGrpSpPr>
          <p:nvPr/>
        </p:nvGrpSpPr>
        <p:grpSpPr>
          <a:xfrm>
            <a:off x="3888000" y="5364627"/>
            <a:ext cx="1801560" cy="3470871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158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4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5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6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7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8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9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0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1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2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3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4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Oval 23"/>
            <p:cNvSpPr>
              <a:spLocks noChangeArrowheads="1"/>
            </p:cNvSpPr>
            <p:nvPr/>
          </p:nvSpPr>
          <p:spPr bwMode="auto">
            <a:xfrm>
              <a:off x="6972" y="2170"/>
              <a:ext cx="173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Oval 24"/>
            <p:cNvSpPr>
              <a:spLocks noChangeArrowheads="1"/>
            </p:cNvSpPr>
            <p:nvPr/>
          </p:nvSpPr>
          <p:spPr bwMode="auto">
            <a:xfrm>
              <a:off x="7002" y="2204"/>
              <a:ext cx="107" cy="1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Oval 25"/>
            <p:cNvSpPr>
              <a:spLocks noChangeArrowheads="1"/>
            </p:cNvSpPr>
            <p:nvPr/>
          </p:nvSpPr>
          <p:spPr bwMode="auto">
            <a:xfrm>
              <a:off x="7534" y="2170"/>
              <a:ext cx="173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Oval 26"/>
            <p:cNvSpPr>
              <a:spLocks noChangeArrowheads="1"/>
            </p:cNvSpPr>
            <p:nvPr/>
          </p:nvSpPr>
          <p:spPr bwMode="auto">
            <a:xfrm>
              <a:off x="7564" y="2204"/>
              <a:ext cx="108" cy="1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6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7" name="Freeform 34"/>
            <p:cNvSpPr/>
            <p:nvPr/>
          </p:nvSpPr>
          <p:spPr bwMode="auto">
            <a:xfrm rot="10800000">
              <a:off x="7227" y="2544"/>
              <a:ext cx="300" cy="229"/>
            </a:xfrm>
            <a:prstGeom prst="ellipse">
              <a:avLst/>
            </a:pr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8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9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0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1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2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3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4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201" name="图片 200"/>
          <p:cNvPicPr>
            <a:picLocks noChangeAspect="1"/>
          </p:cNvPicPr>
          <p:nvPr/>
        </p:nvPicPr>
        <p:blipFill>
          <a:blip r:embed="rId5"/>
          <a:srcRect b="1297" l="4583" r="5249" t="3432"/>
          <a:stretch>
            <a:fillRect/>
          </a:stretch>
        </p:blipFill>
        <p:spPr>
          <a:xfrm>
            <a:off x="6030254" y="4982949"/>
            <a:ext cx="1273083" cy="1273082"/>
          </a:xfrm>
          <a:custGeom>
            <a:gdLst>
              <a:gd fmla="*/ 636542 w 1273083" name="connsiteX0"/>
              <a:gd fmla="*/ 0 h 1273082" name="connsiteY0"/>
              <a:gd fmla="*/ 1273083 w 1273083" name="connsiteX1"/>
              <a:gd fmla="*/ 636541 h 1273082" name="connsiteY1"/>
              <a:gd fmla="*/ 636542 w 1273083" name="connsiteX2"/>
              <a:gd fmla="*/ 1273082 h 1273082" name="connsiteY2"/>
              <a:gd fmla="*/ 280646 w 1273083" name="connsiteX3"/>
              <a:gd fmla="*/ 1164371 h 1273082" name="connsiteY3"/>
              <a:gd fmla="*/ 258481 w 1273083" name="connsiteX4"/>
              <a:gd fmla="*/ 1146083 h 1273082" name="connsiteY4"/>
              <a:gd fmla="*/ 59752 w 1273083" name="connsiteX5"/>
              <a:gd fmla="*/ 1198910 h 1273082" name="connsiteY5"/>
              <a:gd fmla="*/ 113193 w 1273083" name="connsiteX6"/>
              <a:gd fmla="*/ 997869 h 1273082" name="connsiteY6"/>
              <a:gd fmla="*/ 108712 w 1273083" name="connsiteX7"/>
              <a:gd fmla="*/ 992437 h 1273082" name="connsiteY7"/>
              <a:gd fmla="*/ 1 w 1273083" name="connsiteX8"/>
              <a:gd fmla="*/ 636541 h 1273082" name="connsiteY8"/>
              <a:gd fmla="*/ 636542 w 1273083" name="connsiteX9"/>
              <a:gd fmla="*/ 0 h 127308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273082" w="1273083">
                <a:moveTo>
                  <a:pt x="636542" y="0"/>
                </a:moveTo>
                <a:cubicBezTo>
                  <a:pt x="988094" y="1"/>
                  <a:pt x="1273083" y="284990"/>
                  <a:pt x="1273083" y="636541"/>
                </a:cubicBezTo>
                <a:cubicBezTo>
                  <a:pt x="1273083" y="988093"/>
                  <a:pt x="988094" y="1273082"/>
                  <a:pt x="636542" y="1273082"/>
                </a:cubicBezTo>
                <a:cubicBezTo>
                  <a:pt x="504709" y="1273082"/>
                  <a:pt x="382238" y="1233006"/>
                  <a:pt x="280646" y="1164371"/>
                </a:cubicBezTo>
                <a:lnTo>
                  <a:pt x="258481" y="1146083"/>
                </a:lnTo>
                <a:lnTo>
                  <a:pt x="59752" y="1198910"/>
                </a:lnTo>
                <a:lnTo>
                  <a:pt x="113193" y="997869"/>
                </a:lnTo>
                <a:lnTo>
                  <a:pt x="108712" y="992437"/>
                </a:lnTo>
                <a:cubicBezTo>
                  <a:pt x="40077" y="890845"/>
                  <a:pt x="0" y="768374"/>
                  <a:pt x="1" y="636541"/>
                </a:cubicBezTo>
                <a:cubicBezTo>
                  <a:pt x="1" y="284989"/>
                  <a:pt x="284990" y="0"/>
                  <a:pt x="63654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val="2365159706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 flipH="1">
            <a:off x="-984733" y="598350"/>
            <a:ext cx="8915548" cy="1051200"/>
          </a:xfrm>
          <a:custGeom>
            <a:gdLst>
              <a:gd fmla="*/ 8915548 w 8915548" name="connsiteX0"/>
              <a:gd fmla="*/ 0 h 1051200" name="connsiteY0"/>
              <a:gd fmla="*/ 1665577 w 8915548" name="connsiteX1"/>
              <a:gd fmla="*/ 0 h 1051200" name="connsiteY1"/>
              <a:gd fmla="*/ 1149847 w 8915548" name="connsiteX2"/>
              <a:gd fmla="*/ 0 h 1051200" name="connsiteY2"/>
              <a:gd fmla="*/ 0 w 8915548" name="connsiteX3"/>
              <a:gd fmla="*/ 0 h 1051200" name="connsiteY3"/>
              <a:gd fmla="*/ 525600 w 8915548" name="connsiteX4"/>
              <a:gd fmla="*/ 525600 h 1051200" name="connsiteY4"/>
              <a:gd fmla="*/ 0 w 8915548" name="connsiteX5"/>
              <a:gd fmla="*/ 1051200 h 1051200" name="connsiteY5"/>
              <a:gd fmla="*/ 1665577 w 8915548" name="connsiteX6"/>
              <a:gd fmla="*/ 1051200 h 1051200" name="connsiteY6"/>
              <a:gd fmla="*/ 1666600 w 8915548" name="connsiteX7"/>
              <a:gd fmla="*/ 1050177 h 1051200" name="connsiteY7"/>
              <a:gd fmla="*/ 8915548 w 8915548" name="connsiteX8"/>
              <a:gd fmla="*/ 1050177 h 105120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51200" w="8915548">
                <a:moveTo>
                  <a:pt x="8915548" y="0"/>
                </a:moveTo>
                <a:lnTo>
                  <a:pt x="1665577" y="0"/>
                </a:lnTo>
                <a:lnTo>
                  <a:pt x="1149847" y="0"/>
                </a:lnTo>
                <a:lnTo>
                  <a:pt x="0" y="0"/>
                </a:lnTo>
                <a:lnTo>
                  <a:pt x="525600" y="525600"/>
                </a:lnTo>
                <a:lnTo>
                  <a:pt x="0" y="1051200"/>
                </a:lnTo>
                <a:lnTo>
                  <a:pt x="1665577" y="1051200"/>
                </a:lnTo>
                <a:lnTo>
                  <a:pt x="1666600" y="1050177"/>
                </a:lnTo>
                <a:lnTo>
                  <a:pt x="8915548" y="105017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algn="tl" dir="2700000" dist="127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4434" y="759376"/>
            <a:ext cx="7596425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4400">
                <a:solidFill>
                  <a:prstClr val="black">
                    <a:lumMod val="85000"/>
                    <a:lumOff val="1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学好外语必备的心理状态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60424" y="759375"/>
            <a:ext cx="559769" cy="769441"/>
            <a:chOff x="728788" y="4551665"/>
            <a:chExt cx="559769" cy="769441"/>
          </a:xfrm>
        </p:grpSpPr>
        <p:sp>
          <p:nvSpPr>
            <p:cNvPr id="5" name="矩形 4"/>
            <p:cNvSpPr/>
            <p:nvPr/>
          </p:nvSpPr>
          <p:spPr>
            <a:xfrm>
              <a:off x="728788" y="4551665"/>
              <a:ext cx="517843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4400">
                  <a:ln w="63500">
                    <a:solidFill>
                      <a:prstClr val="white"/>
                    </a:solidFill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728788" y="4551665"/>
              <a:ext cx="517843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4400">
                  <a:solidFill>
                    <a:prstClr val="black">
                      <a:lumMod val="85000"/>
                      <a:lumOff val="15000"/>
                    </a:prst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3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026300" y="3397661"/>
            <a:ext cx="3868614" cy="5032983"/>
            <a:chOff x="10474612" y="1579563"/>
            <a:chExt cx="4600287" cy="5984875"/>
          </a:xfrm>
        </p:grpSpPr>
        <p:sp>
          <p:nvSpPr>
            <p:cNvPr id="11" name="AutoShape 711"/>
            <p:cNvSpPr>
              <a:spLocks noChangeArrowheads="1" noChangeAspect="1" noTextEdit="1"/>
            </p:cNvSpPr>
            <p:nvPr/>
          </p:nvSpPr>
          <p:spPr bwMode="auto">
            <a:xfrm>
              <a:off x="11229181" y="1579563"/>
              <a:ext cx="3092450" cy="598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Rectangle 714"/>
            <p:cNvSpPr>
              <a:spLocks noChangeArrowheads="1"/>
            </p:cNvSpPr>
            <p:nvPr/>
          </p:nvSpPr>
          <p:spPr bwMode="auto">
            <a:xfrm>
              <a:off x="12951619" y="5156201"/>
              <a:ext cx="406400" cy="2224088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Rectangle 715"/>
            <p:cNvSpPr>
              <a:spLocks noChangeArrowheads="1"/>
            </p:cNvSpPr>
            <p:nvPr/>
          </p:nvSpPr>
          <p:spPr bwMode="auto">
            <a:xfrm>
              <a:off x="12168981" y="5156201"/>
              <a:ext cx="406400" cy="2224088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Oval 716"/>
            <p:cNvSpPr>
              <a:spLocks noChangeArrowheads="1"/>
            </p:cNvSpPr>
            <p:nvPr/>
          </p:nvSpPr>
          <p:spPr bwMode="auto">
            <a:xfrm>
              <a:off x="11619706" y="1579563"/>
              <a:ext cx="2311400" cy="1935163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717"/>
            <p:cNvSpPr/>
            <p:nvPr/>
          </p:nvSpPr>
          <p:spPr bwMode="auto">
            <a:xfrm rot="1591386">
              <a:off x="14062075" y="2030570"/>
              <a:ext cx="1012824" cy="2045083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Oval 718"/>
            <p:cNvSpPr>
              <a:spLocks noChangeArrowheads="1"/>
            </p:cNvSpPr>
            <p:nvPr/>
          </p:nvSpPr>
          <p:spPr bwMode="auto">
            <a:xfrm>
              <a:off x="11767344" y="4524376"/>
              <a:ext cx="2027238" cy="108585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719"/>
            <p:cNvSpPr/>
            <p:nvPr/>
          </p:nvSpPr>
          <p:spPr bwMode="auto">
            <a:xfrm>
              <a:off x="12786519" y="4524376"/>
              <a:ext cx="1012825" cy="1085850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720"/>
            <p:cNvSpPr/>
            <p:nvPr/>
          </p:nvSpPr>
          <p:spPr bwMode="auto">
            <a:xfrm>
              <a:off x="11657806" y="1606551"/>
              <a:ext cx="1128713" cy="3497263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721"/>
            <p:cNvSpPr/>
            <p:nvPr/>
          </p:nvSpPr>
          <p:spPr bwMode="auto">
            <a:xfrm>
              <a:off x="12772231" y="1606551"/>
              <a:ext cx="1112838" cy="3497263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722"/>
            <p:cNvSpPr/>
            <p:nvPr/>
          </p:nvSpPr>
          <p:spPr bwMode="auto">
            <a:xfrm>
              <a:off x="11657806" y="3308351"/>
              <a:ext cx="1128713" cy="1847850"/>
            </a:xfrm>
            <a:custGeom>
              <a:gdLst>
                <a:gd fmla="*/ 2 w 711" name="T0"/>
                <a:gd fmla="*/ 0 h 1164" name="T1"/>
                <a:gd fmla="*/ 711 w 711" name="T2"/>
                <a:gd fmla="*/ 177 h 1164" name="T3"/>
                <a:gd fmla="*/ 711 w 711" name="T4"/>
                <a:gd fmla="*/ 1164 h 1164" name="T5"/>
                <a:gd fmla="*/ 0 w 711" name="T6"/>
                <a:gd fmla="*/ 1164 h 1164" name="T7"/>
                <a:gd fmla="*/ 2 w 711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1">
                  <a:moveTo>
                    <a:pt x="2" y="0"/>
                  </a:moveTo>
                  <a:lnTo>
                    <a:pt x="711" y="177"/>
                  </a:lnTo>
                  <a:lnTo>
                    <a:pt x="711" y="1164"/>
                  </a:lnTo>
                  <a:lnTo>
                    <a:pt x="0" y="116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723"/>
            <p:cNvSpPr/>
            <p:nvPr/>
          </p:nvSpPr>
          <p:spPr bwMode="auto">
            <a:xfrm>
              <a:off x="12786519" y="3308351"/>
              <a:ext cx="1117600" cy="1847850"/>
            </a:xfrm>
            <a:custGeom>
              <a:gdLst>
                <a:gd fmla="*/ 704 w 704" name="T0"/>
                <a:gd fmla="*/ 0 h 1164" name="T1"/>
                <a:gd fmla="*/ 0 w 704" name="T2"/>
                <a:gd fmla="*/ 177 h 1164" name="T3"/>
                <a:gd fmla="*/ 0 w 704" name="T4"/>
                <a:gd fmla="*/ 1164 h 1164" name="T5"/>
                <a:gd fmla="*/ 704 w 704" name="T6"/>
                <a:gd fmla="*/ 1164 h 1164" name="T7"/>
                <a:gd fmla="*/ 704 w 704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4">
                  <a:moveTo>
                    <a:pt x="704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4" y="116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724"/>
            <p:cNvSpPr/>
            <p:nvPr/>
          </p:nvSpPr>
          <p:spPr bwMode="auto">
            <a:xfrm>
              <a:off x="11575256" y="1884363"/>
              <a:ext cx="598488" cy="890588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Freeform 725"/>
            <p:cNvSpPr/>
            <p:nvPr/>
          </p:nvSpPr>
          <p:spPr bwMode="auto">
            <a:xfrm>
              <a:off x="13280231" y="1838326"/>
              <a:ext cx="668338" cy="925513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Freeform 726"/>
            <p:cNvSpPr/>
            <p:nvPr/>
          </p:nvSpPr>
          <p:spPr bwMode="auto">
            <a:xfrm>
              <a:off x="12575381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  <a:gd fmla="*/ 140 w 143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Freeform 727"/>
            <p:cNvSpPr/>
            <p:nvPr/>
          </p:nvSpPr>
          <p:spPr bwMode="auto">
            <a:xfrm>
              <a:off x="12575381" y="2586038"/>
              <a:ext cx="227013" cy="420688"/>
            </a:xfrm>
            <a:custGeom>
              <a:gdLst>
                <a:gd fmla="*/ 140 w 143" name="T0"/>
                <a:gd fmla="*/ 0 h 265" name="T1"/>
                <a:gd fmla="*/ 0 w 143" name="T2"/>
                <a:gd fmla="*/ 265 h 265" name="T3"/>
                <a:gd fmla="*/ 143 w 143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3">
                  <a:moveTo>
                    <a:pt x="140" y="0"/>
                  </a:moveTo>
                  <a:lnTo>
                    <a:pt x="0" y="265"/>
                  </a:lnTo>
                  <a:lnTo>
                    <a:pt x="143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Oval 728"/>
            <p:cNvSpPr>
              <a:spLocks noChangeArrowheads="1"/>
            </p:cNvSpPr>
            <p:nvPr/>
          </p:nvSpPr>
          <p:spPr bwMode="auto">
            <a:xfrm>
              <a:off x="12176919" y="2522538"/>
              <a:ext cx="236538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Oval 729"/>
            <p:cNvSpPr>
              <a:spLocks noChangeArrowheads="1"/>
            </p:cNvSpPr>
            <p:nvPr/>
          </p:nvSpPr>
          <p:spPr bwMode="auto">
            <a:xfrm>
              <a:off x="12218194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Oval 730"/>
            <p:cNvSpPr>
              <a:spLocks noChangeArrowheads="1"/>
            </p:cNvSpPr>
            <p:nvPr/>
          </p:nvSpPr>
          <p:spPr bwMode="auto">
            <a:xfrm>
              <a:off x="13072269" y="2522538"/>
              <a:ext cx="23812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Oval 731"/>
            <p:cNvSpPr>
              <a:spLocks noChangeArrowheads="1"/>
            </p:cNvSpPr>
            <p:nvPr/>
          </p:nvSpPr>
          <p:spPr bwMode="auto">
            <a:xfrm>
              <a:off x="13113544" y="2566988"/>
              <a:ext cx="147638" cy="14287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Freeform 732"/>
            <p:cNvSpPr/>
            <p:nvPr/>
          </p:nvSpPr>
          <p:spPr bwMode="auto">
            <a:xfrm>
              <a:off x="12151519" y="2376488"/>
              <a:ext cx="250825" cy="90488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733"/>
            <p:cNvSpPr/>
            <p:nvPr/>
          </p:nvSpPr>
          <p:spPr bwMode="auto">
            <a:xfrm>
              <a:off x="13083381" y="2368551"/>
              <a:ext cx="252413" cy="104775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Oval 734"/>
            <p:cNvSpPr>
              <a:spLocks noChangeArrowheads="1"/>
            </p:cNvSpPr>
            <p:nvPr/>
          </p:nvSpPr>
          <p:spPr bwMode="auto">
            <a:xfrm>
              <a:off x="13753306" y="2759076"/>
              <a:ext cx="338138" cy="338138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Oval 735"/>
            <p:cNvSpPr>
              <a:spLocks noChangeArrowheads="1"/>
            </p:cNvSpPr>
            <p:nvPr/>
          </p:nvSpPr>
          <p:spPr bwMode="auto">
            <a:xfrm>
              <a:off x="11451431" y="2759076"/>
              <a:ext cx="338138" cy="338138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736"/>
            <p:cNvSpPr/>
            <p:nvPr/>
          </p:nvSpPr>
          <p:spPr bwMode="auto">
            <a:xfrm>
              <a:off x="12624594" y="3055938"/>
              <a:ext cx="477838" cy="233363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Oval 737"/>
            <p:cNvSpPr>
              <a:spLocks noChangeArrowheads="1"/>
            </p:cNvSpPr>
            <p:nvPr/>
          </p:nvSpPr>
          <p:spPr bwMode="auto">
            <a:xfrm>
              <a:off x="12022931" y="1670051"/>
              <a:ext cx="1477963" cy="446088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738"/>
            <p:cNvSpPr/>
            <p:nvPr/>
          </p:nvSpPr>
          <p:spPr bwMode="auto">
            <a:xfrm>
              <a:off x="11770519" y="7259638"/>
              <a:ext cx="804863" cy="301625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739"/>
            <p:cNvSpPr/>
            <p:nvPr/>
          </p:nvSpPr>
          <p:spPr bwMode="auto">
            <a:xfrm>
              <a:off x="12951619" y="7259638"/>
              <a:ext cx="806450" cy="301625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740"/>
            <p:cNvSpPr/>
            <p:nvPr/>
          </p:nvSpPr>
          <p:spPr bwMode="auto">
            <a:xfrm>
              <a:off x="11894344" y="1936751"/>
              <a:ext cx="1528763" cy="439738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741"/>
            <p:cNvSpPr/>
            <p:nvPr/>
          </p:nvSpPr>
          <p:spPr bwMode="auto">
            <a:xfrm>
              <a:off x="12151519" y="1854201"/>
              <a:ext cx="1173163" cy="360363"/>
            </a:xfrm>
            <a:custGeom>
              <a:gdLst>
                <a:gd fmla="*/ 739 w 739" name="T0"/>
                <a:gd fmla="*/ 64 h 227" name="T1"/>
                <a:gd fmla="*/ 485 w 739" name="T2"/>
                <a:gd fmla="*/ 227 h 227" name="T3"/>
                <a:gd fmla="*/ 542 w 739" name="T4"/>
                <a:gd fmla="*/ 118 h 227" name="T5"/>
                <a:gd fmla="*/ 213 w 739" name="T6"/>
                <a:gd fmla="*/ 220 h 227" name="T7"/>
                <a:gd fmla="*/ 360 w 739" name="T8"/>
                <a:gd fmla="*/ 92 h 227" name="T9"/>
                <a:gd fmla="*/ 0 w 739" name="T10"/>
                <a:gd fmla="*/ 130 h 227" name="T11"/>
                <a:gd fmla="*/ 433 w 739" name="T12"/>
                <a:gd fmla="*/ 0 h 227" name="T13"/>
                <a:gd fmla="*/ 395 w 739" name="T14"/>
                <a:gd fmla="*/ 104 h 227" name="T15"/>
                <a:gd fmla="*/ 637 w 739" name="T16"/>
                <a:gd fmla="*/ 54 h 227" name="T17"/>
                <a:gd fmla="*/ 630 w 739" name="T18"/>
                <a:gd fmla="*/ 94 h 227" name="T19"/>
                <a:gd fmla="*/ 739 w 739" name="T20"/>
                <a:gd fmla="*/ 64 h 22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6" w="739">
                  <a:moveTo>
                    <a:pt x="739" y="64"/>
                  </a:moveTo>
                  <a:lnTo>
                    <a:pt x="485" y="227"/>
                  </a:lnTo>
                  <a:lnTo>
                    <a:pt x="542" y="118"/>
                  </a:lnTo>
                  <a:lnTo>
                    <a:pt x="213" y="220"/>
                  </a:lnTo>
                  <a:lnTo>
                    <a:pt x="360" y="92"/>
                  </a:lnTo>
                  <a:lnTo>
                    <a:pt x="0" y="130"/>
                  </a:lnTo>
                  <a:lnTo>
                    <a:pt x="433" y="0"/>
                  </a:lnTo>
                  <a:lnTo>
                    <a:pt x="395" y="104"/>
                  </a:lnTo>
                  <a:lnTo>
                    <a:pt x="637" y="54"/>
                  </a:lnTo>
                  <a:lnTo>
                    <a:pt x="630" y="94"/>
                  </a:lnTo>
                  <a:lnTo>
                    <a:pt x="739" y="64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742"/>
            <p:cNvSpPr/>
            <p:nvPr/>
          </p:nvSpPr>
          <p:spPr bwMode="auto">
            <a:xfrm>
              <a:off x="11608594" y="3308351"/>
              <a:ext cx="1185863" cy="280988"/>
            </a:xfrm>
            <a:custGeom>
              <a:gdLst>
                <a:gd fmla="*/ 41 w 747" name="T0"/>
                <a:gd fmla="*/ 0 h 177" name="T1"/>
                <a:gd fmla="*/ 0 w 747" name="T2"/>
                <a:gd fmla="*/ 109 h 177" name="T3"/>
                <a:gd fmla="*/ 747 w 747" name="T4"/>
                <a:gd fmla="*/ 177 h 177" name="T5"/>
                <a:gd fmla="*/ 41 w 747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7">
                  <a:moveTo>
                    <a:pt x="41" y="0"/>
                  </a:moveTo>
                  <a:lnTo>
                    <a:pt x="0" y="109"/>
                  </a:lnTo>
                  <a:lnTo>
                    <a:pt x="747" y="17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743"/>
            <p:cNvSpPr/>
            <p:nvPr/>
          </p:nvSpPr>
          <p:spPr bwMode="auto">
            <a:xfrm>
              <a:off x="12786519" y="3308351"/>
              <a:ext cx="1189038" cy="280988"/>
            </a:xfrm>
            <a:custGeom>
              <a:gdLst>
                <a:gd fmla="*/ 706 w 749" name="T0"/>
                <a:gd fmla="*/ 0 h 177" name="T1"/>
                <a:gd fmla="*/ 749 w 749" name="T2"/>
                <a:gd fmla="*/ 109 h 177" name="T3"/>
                <a:gd fmla="*/ 0 w 749" name="T4"/>
                <a:gd fmla="*/ 177 h 177" name="T5"/>
                <a:gd fmla="*/ 706 w 749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9">
                  <a:moveTo>
                    <a:pt x="706" y="0"/>
                  </a:moveTo>
                  <a:lnTo>
                    <a:pt x="749" y="109"/>
                  </a:lnTo>
                  <a:lnTo>
                    <a:pt x="0" y="177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2" name="Freeform 717"/>
            <p:cNvSpPr/>
            <p:nvPr/>
          </p:nvSpPr>
          <p:spPr bwMode="auto">
            <a:xfrm flipH="1" rot="20008614">
              <a:off x="10474612" y="2030569"/>
              <a:ext cx="1012824" cy="2045083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07" name="圆角矩形 106"/>
          <p:cNvSpPr/>
          <p:nvPr/>
        </p:nvSpPr>
        <p:spPr>
          <a:xfrm>
            <a:off x="8182708" y="4052835"/>
            <a:ext cx="5181600" cy="961292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8" name="圆角矩形 107"/>
          <p:cNvSpPr/>
          <p:nvPr/>
        </p:nvSpPr>
        <p:spPr>
          <a:xfrm>
            <a:off x="8182708" y="5391634"/>
            <a:ext cx="5181600" cy="961292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9" name="圆角矩形 108"/>
          <p:cNvSpPr/>
          <p:nvPr/>
        </p:nvSpPr>
        <p:spPr>
          <a:xfrm>
            <a:off x="8182708" y="6769003"/>
            <a:ext cx="5181600" cy="961292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0" name="矩形 109"/>
          <p:cNvSpPr/>
          <p:nvPr/>
        </p:nvSpPr>
        <p:spPr>
          <a:xfrm>
            <a:off x="3150460" y="2222868"/>
            <a:ext cx="475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明确英语的学习目标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1100906" y="2138885"/>
            <a:ext cx="2049553" cy="835666"/>
            <a:chOff x="2784731" y="3289953"/>
            <a:chExt cx="2049553" cy="835666"/>
          </a:xfrm>
        </p:grpSpPr>
        <p:sp>
          <p:nvSpPr>
            <p:cNvPr id="112" name="平行四边形 111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心態一</a:t>
              </a:r>
            </a:p>
          </p:txBody>
        </p:sp>
      </p:grpSp>
      <p:sp>
        <p:nvSpPr>
          <p:cNvPr id="114" name="矩形 113"/>
          <p:cNvSpPr/>
          <p:nvPr/>
        </p:nvSpPr>
        <p:spPr>
          <a:xfrm>
            <a:off x="9264493" y="4142678"/>
            <a:ext cx="281027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lang="zh-CN" smtClean="0" sz="40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出任CEO</a:t>
            </a:r>
          </a:p>
        </p:txBody>
      </p:sp>
      <p:sp>
        <p:nvSpPr>
          <p:cNvPr id="115" name="矩形 114"/>
          <p:cNvSpPr/>
          <p:nvPr/>
        </p:nvSpPr>
        <p:spPr>
          <a:xfrm>
            <a:off x="9264493" y="5518336"/>
            <a:ext cx="2810278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lang="zh-CN" sz="40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赢取白富美</a:t>
            </a:r>
          </a:p>
        </p:txBody>
      </p:sp>
      <p:sp>
        <p:nvSpPr>
          <p:cNvPr id="116" name="矩形 115"/>
          <p:cNvSpPr/>
          <p:nvPr/>
        </p:nvSpPr>
        <p:spPr>
          <a:xfrm>
            <a:off x="8768865" y="6895706"/>
            <a:ext cx="3801536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lang="zh-CN" smtClean="0" sz="40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走向人生巅峰</a:t>
            </a:r>
          </a:p>
        </p:txBody>
      </p:sp>
    </p:spTree>
    <p:extLst>
      <p:ext uri="{BB962C8B-B14F-4D97-AF65-F5344CB8AC3E}">
        <p14:creationId val="1656889324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" name="矩形 109"/>
          <p:cNvSpPr/>
          <p:nvPr/>
        </p:nvSpPr>
        <p:spPr>
          <a:xfrm>
            <a:off x="3175318" y="672560"/>
            <a:ext cx="2722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坚持是关键</a:t>
            </a:r>
          </a:p>
        </p:txBody>
      </p:sp>
      <p:grpSp>
        <p:nvGrpSpPr>
          <p:cNvPr id="111" name="组合 110"/>
          <p:cNvGrpSpPr/>
          <p:nvPr/>
        </p:nvGrpSpPr>
        <p:grpSpPr>
          <a:xfrm>
            <a:off x="1125765" y="588577"/>
            <a:ext cx="2049553" cy="835666"/>
            <a:chOff x="2784731" y="3289953"/>
            <a:chExt cx="2049553" cy="835666"/>
          </a:xfrm>
        </p:grpSpPr>
        <p:sp>
          <p:nvSpPr>
            <p:cNvPr id="112" name="平行四边形 111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2832688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心態二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50541" y="1766131"/>
            <a:ext cx="12435190" cy="3512560"/>
            <a:chOff x="2154513" y="1883362"/>
            <a:chExt cx="12435190" cy="3512560"/>
          </a:xfrm>
        </p:grpSpPr>
        <p:sp>
          <p:nvSpPr>
            <p:cNvPr id="61" name="椭圆 60"/>
            <p:cNvSpPr/>
            <p:nvPr/>
          </p:nvSpPr>
          <p:spPr>
            <a:xfrm>
              <a:off x="8324000" y="1883362"/>
              <a:ext cx="1599916" cy="1599918"/>
            </a:xfrm>
            <a:prstGeom prst="ellipse">
              <a:avLst/>
            </a:pr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sp>
          <p:nvSpPr>
            <p:cNvPr id="50" name="椭圆 49"/>
            <p:cNvSpPr/>
            <p:nvPr/>
          </p:nvSpPr>
          <p:spPr>
            <a:xfrm>
              <a:off x="3187842" y="1883362"/>
              <a:ext cx="1599916" cy="1599918"/>
            </a:xfrm>
            <a:prstGeom prst="ellipse">
              <a:avLst/>
            </a:pr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4513" y="2454072"/>
              <a:ext cx="1523754" cy="2941850"/>
            </a:xfrm>
            <a:prstGeom prst="rect">
              <a:avLst/>
            </a:prstGeom>
          </p:spPr>
        </p:pic>
        <p:sp>
          <p:nvSpPr>
            <p:cNvPr id="52" name="椭圆 51"/>
            <p:cNvSpPr/>
            <p:nvPr/>
          </p:nvSpPr>
          <p:spPr>
            <a:xfrm>
              <a:off x="5744925" y="1883362"/>
              <a:ext cx="1599916" cy="1599918"/>
            </a:xfrm>
            <a:prstGeom prst="ellipse">
              <a:avLst/>
            </a:pr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1596" y="2454072"/>
              <a:ext cx="1523754" cy="2941850"/>
            </a:xfrm>
            <a:prstGeom prst="rect">
              <a:avLst/>
            </a:prstGeom>
          </p:spPr>
        </p:pic>
        <p:sp>
          <p:nvSpPr>
            <p:cNvPr id="54" name="椭圆 53"/>
            <p:cNvSpPr/>
            <p:nvPr/>
          </p:nvSpPr>
          <p:spPr>
            <a:xfrm>
              <a:off x="8324000" y="1883362"/>
              <a:ext cx="1599916" cy="1599918"/>
            </a:xfrm>
            <a:prstGeom prst="ellipse">
              <a:avLst/>
            </a:prstGeom>
            <a:solidFill>
              <a:schemeClr val="bg1">
                <a:lumMod val="95000"/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0671" y="2454072"/>
              <a:ext cx="1523754" cy="2941850"/>
            </a:xfrm>
            <a:prstGeom prst="rect">
              <a:avLst/>
            </a:prstGeom>
          </p:spPr>
        </p:pic>
        <p:sp>
          <p:nvSpPr>
            <p:cNvPr id="56" name="椭圆 55"/>
            <p:cNvSpPr/>
            <p:nvPr/>
          </p:nvSpPr>
          <p:spPr>
            <a:xfrm>
              <a:off x="12989787" y="1883362"/>
              <a:ext cx="1599916" cy="1599918"/>
            </a:xfrm>
            <a:prstGeom prst="ellipse">
              <a:avLst/>
            </a:prstGeom>
            <a:solidFill>
              <a:schemeClr val="bg1">
                <a:lumMod val="9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/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56458" y="2454072"/>
              <a:ext cx="1523754" cy="2941850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9810152" y="3632609"/>
              <a:ext cx="130442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3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……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3678267" y="1944544"/>
              <a:ext cx="612004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1" lang="zh-CN" smtClean="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第1天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6216895" y="1944544"/>
              <a:ext cx="612004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1" lang="zh-CN" smtClean="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第2天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8772523" y="1944544"/>
              <a:ext cx="612004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1" lang="zh-CN" smtClean="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第3天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3236766" y="1944544"/>
              <a:ext cx="1105960" cy="1554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1" lang="zh-CN" smtClean="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第100</a:t>
              </a:r>
            </a:p>
            <a:p>
              <a:pPr algn="ctr"/>
              <a:r>
                <a:rPr altLang="en-US" i="1" lang="zh-CN" smtClean="0" sz="3200">
                  <a:solidFill>
                    <a:schemeClr val="tx1">
                      <a:lumMod val="95000"/>
                      <a:lumOff val="5000"/>
                    </a:schemeClr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天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5369826" y="5960828"/>
            <a:ext cx="269715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背了100个单词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听了一小时听力</a:t>
            </a:r>
          </a:p>
          <a:p>
            <a:pPr>
              <a:lnSpc>
                <a:spcPct val="150000"/>
              </a:lnSpc>
            </a:pPr>
            <a:r>
              <a:rPr altLang="en-US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练的嘴巴酸痛</a:t>
            </a:r>
          </a:p>
        </p:txBody>
      </p:sp>
      <p:sp>
        <p:nvSpPr>
          <p:cNvPr id="66" name="矩形 65"/>
          <p:cNvSpPr/>
          <p:nvPr/>
        </p:nvSpPr>
        <p:spPr>
          <a:xfrm>
            <a:off x="4683796" y="6076987"/>
            <a:ext cx="391453" cy="391453"/>
          </a:xfrm>
          <a:prstGeom prst="rect">
            <a:avLst/>
          </a:prstGeom>
          <a:noFill/>
          <a:ln w="38100">
            <a:solidFill>
              <a:srgbClr val="FFEF00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67" name="组合 92"/>
          <p:cNvGrpSpPr/>
          <p:nvPr/>
        </p:nvGrpSpPr>
        <p:grpSpPr>
          <a:xfrm>
            <a:off x="4805989" y="6088150"/>
            <a:ext cx="623032" cy="314482"/>
            <a:chOff x="1014060" y="1438176"/>
            <a:chExt cx="1635294" cy="82639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68" name="圆角矩形 67"/>
            <p:cNvSpPr/>
            <p:nvPr/>
          </p:nvSpPr>
          <p:spPr>
            <a:xfrm rot="1860084">
              <a:off x="1014060" y="1737549"/>
              <a:ext cx="594936" cy="121619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grpSp>
          <p:nvGrpSpPr>
            <p:cNvPr id="69" name="组合 94"/>
            <p:cNvGrpSpPr/>
            <p:nvPr/>
          </p:nvGrpSpPr>
          <p:grpSpPr>
            <a:xfrm>
              <a:off x="1154242" y="1438176"/>
              <a:ext cx="1495112" cy="826394"/>
              <a:chOff x="1154242" y="1438176"/>
              <a:chExt cx="1495112" cy="826394"/>
            </a:xfrm>
          </p:grpSpPr>
          <p:grpSp>
            <p:nvGrpSpPr>
              <p:cNvPr id="70" name="组合 95"/>
              <p:cNvGrpSpPr/>
              <p:nvPr/>
            </p:nvGrpSpPr>
            <p:grpSpPr>
              <a:xfrm>
                <a:off x="1154242" y="1497670"/>
                <a:ext cx="1495111" cy="766900"/>
                <a:chOff x="2652563" y="726843"/>
                <a:chExt cx="1495111" cy="766900"/>
              </a:xfrm>
            </p:grpSpPr>
            <p:sp>
              <p:nvSpPr>
                <p:cNvPr id="74" name="圆角矩形 73"/>
                <p:cNvSpPr/>
                <p:nvPr/>
              </p:nvSpPr>
              <p:spPr>
                <a:xfrm rot="2700000">
                  <a:off x="2401365" y="987140"/>
                  <a:ext cx="757787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圆角矩形 74"/>
                <p:cNvSpPr/>
                <p:nvPr/>
              </p:nvSpPr>
              <p:spPr>
                <a:xfrm flipH="1" rot="18900000">
                  <a:off x="2651680" y="726748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1" name="组合 101"/>
              <p:cNvGrpSpPr/>
              <p:nvPr/>
            </p:nvGrpSpPr>
            <p:grpSpPr>
              <a:xfrm>
                <a:off x="1154243" y="1438176"/>
                <a:ext cx="1495111" cy="766900"/>
                <a:chOff x="2652563" y="726843"/>
                <a:chExt cx="1495111" cy="766900"/>
              </a:xfrm>
            </p:grpSpPr>
            <p:sp>
              <p:nvSpPr>
                <p:cNvPr id="72" name="圆角矩形 71"/>
                <p:cNvSpPr/>
                <p:nvPr/>
              </p:nvSpPr>
              <p:spPr>
                <a:xfrm rot="2700000">
                  <a:off x="2401361" y="987383"/>
                  <a:ext cx="757789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FFEF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圆角矩形 72"/>
                <p:cNvSpPr/>
                <p:nvPr/>
              </p:nvSpPr>
              <p:spPr>
                <a:xfrm flipH="1" rot="18900000">
                  <a:off x="2651678" y="726990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FFEF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76" name="矩形 75"/>
          <p:cNvSpPr/>
          <p:nvPr/>
        </p:nvSpPr>
        <p:spPr>
          <a:xfrm>
            <a:off x="4683796" y="6696112"/>
            <a:ext cx="391453" cy="391453"/>
          </a:xfrm>
          <a:prstGeom prst="rect">
            <a:avLst/>
          </a:prstGeom>
          <a:noFill/>
          <a:ln w="38100">
            <a:solidFill>
              <a:srgbClr val="FFEF00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77" name="组合 92"/>
          <p:cNvGrpSpPr/>
          <p:nvPr/>
        </p:nvGrpSpPr>
        <p:grpSpPr>
          <a:xfrm>
            <a:off x="4805989" y="6707275"/>
            <a:ext cx="623032" cy="314482"/>
            <a:chOff x="1014060" y="1438176"/>
            <a:chExt cx="1635294" cy="82639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78" name="圆角矩形 77"/>
            <p:cNvSpPr/>
            <p:nvPr/>
          </p:nvSpPr>
          <p:spPr>
            <a:xfrm rot="1860084">
              <a:off x="1014060" y="1737549"/>
              <a:ext cx="594936" cy="121619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grpSp>
          <p:nvGrpSpPr>
            <p:cNvPr id="79" name="组合 94"/>
            <p:cNvGrpSpPr/>
            <p:nvPr/>
          </p:nvGrpSpPr>
          <p:grpSpPr>
            <a:xfrm>
              <a:off x="1154242" y="1438176"/>
              <a:ext cx="1495112" cy="826394"/>
              <a:chOff x="1154242" y="1438176"/>
              <a:chExt cx="1495112" cy="826394"/>
            </a:xfrm>
          </p:grpSpPr>
          <p:grpSp>
            <p:nvGrpSpPr>
              <p:cNvPr id="80" name="组合 95"/>
              <p:cNvGrpSpPr/>
              <p:nvPr/>
            </p:nvGrpSpPr>
            <p:grpSpPr>
              <a:xfrm>
                <a:off x="1154242" y="1497670"/>
                <a:ext cx="1495111" cy="766900"/>
                <a:chOff x="2652563" y="726843"/>
                <a:chExt cx="1495111" cy="766900"/>
              </a:xfrm>
            </p:grpSpPr>
            <p:sp>
              <p:nvSpPr>
                <p:cNvPr id="84" name="圆角矩形 83"/>
                <p:cNvSpPr/>
                <p:nvPr/>
              </p:nvSpPr>
              <p:spPr>
                <a:xfrm rot="2700000">
                  <a:off x="2401365" y="987140"/>
                  <a:ext cx="757787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圆角矩形 84"/>
                <p:cNvSpPr/>
                <p:nvPr/>
              </p:nvSpPr>
              <p:spPr>
                <a:xfrm flipH="1" rot="18900000">
                  <a:off x="2651680" y="726748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1" name="组合 101"/>
              <p:cNvGrpSpPr/>
              <p:nvPr/>
            </p:nvGrpSpPr>
            <p:grpSpPr>
              <a:xfrm>
                <a:off x="1154243" y="1438176"/>
                <a:ext cx="1495111" cy="766900"/>
                <a:chOff x="2652563" y="726843"/>
                <a:chExt cx="1495111" cy="766900"/>
              </a:xfrm>
            </p:grpSpPr>
            <p:sp>
              <p:nvSpPr>
                <p:cNvPr id="82" name="圆角矩形 81"/>
                <p:cNvSpPr/>
                <p:nvPr/>
              </p:nvSpPr>
              <p:spPr>
                <a:xfrm rot="2700000">
                  <a:off x="2401361" y="987383"/>
                  <a:ext cx="757789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FFEF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圆角矩形 82"/>
                <p:cNvSpPr/>
                <p:nvPr/>
              </p:nvSpPr>
              <p:spPr>
                <a:xfrm flipH="1" rot="18900000">
                  <a:off x="2651678" y="726990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FFEF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86" name="矩形 85"/>
          <p:cNvSpPr/>
          <p:nvPr/>
        </p:nvSpPr>
        <p:spPr>
          <a:xfrm>
            <a:off x="4683796" y="7315237"/>
            <a:ext cx="391453" cy="391453"/>
          </a:xfrm>
          <a:prstGeom prst="rect">
            <a:avLst/>
          </a:prstGeom>
          <a:noFill/>
          <a:ln w="38100">
            <a:solidFill>
              <a:srgbClr val="FFEF00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87" name="组合 92"/>
          <p:cNvGrpSpPr/>
          <p:nvPr/>
        </p:nvGrpSpPr>
        <p:grpSpPr>
          <a:xfrm>
            <a:off x="4805989" y="7326400"/>
            <a:ext cx="623032" cy="314482"/>
            <a:chOff x="1014060" y="1438176"/>
            <a:chExt cx="1635294" cy="826394"/>
          </a:xfr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grpSpPr>
        <p:sp>
          <p:nvSpPr>
            <p:cNvPr id="88" name="圆角矩形 87"/>
            <p:cNvSpPr/>
            <p:nvPr/>
          </p:nvSpPr>
          <p:spPr>
            <a:xfrm rot="1860084">
              <a:off x="1014060" y="1737549"/>
              <a:ext cx="594936" cy="121619"/>
            </a:xfrm>
            <a:prstGeom prst="roundRect">
              <a:avLst>
                <a:gd fmla="val 8196" name="adj"/>
              </a:avLst>
            </a:prstGeom>
            <a:solidFill>
              <a:schemeClr val="bg1"/>
            </a:solidFill>
            <a:ln>
              <a:noFill/>
            </a:ln>
            <a:effectLst>
              <a:outerShdw algn="tr" blurRad="50800" dir="6720000" dist="1143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altLang="en-US" lang="zh-CN">
                <a:solidFill>
                  <a:schemeClr val="bg1"/>
                </a:solidFill>
              </a:endParaRPr>
            </a:p>
          </p:txBody>
        </p:sp>
        <p:grpSp>
          <p:nvGrpSpPr>
            <p:cNvPr id="89" name="组合 94"/>
            <p:cNvGrpSpPr/>
            <p:nvPr/>
          </p:nvGrpSpPr>
          <p:grpSpPr>
            <a:xfrm>
              <a:off x="1154242" y="1438176"/>
              <a:ext cx="1495112" cy="826394"/>
              <a:chOff x="1154242" y="1438176"/>
              <a:chExt cx="1495112" cy="826394"/>
            </a:xfrm>
          </p:grpSpPr>
          <p:grpSp>
            <p:nvGrpSpPr>
              <p:cNvPr id="90" name="组合 95"/>
              <p:cNvGrpSpPr/>
              <p:nvPr/>
            </p:nvGrpSpPr>
            <p:grpSpPr>
              <a:xfrm>
                <a:off x="1154242" y="1497670"/>
                <a:ext cx="1495111" cy="766900"/>
                <a:chOff x="2652563" y="726843"/>
                <a:chExt cx="1495111" cy="766900"/>
              </a:xfrm>
            </p:grpSpPr>
            <p:sp>
              <p:nvSpPr>
                <p:cNvPr id="94" name="圆角矩形 93"/>
                <p:cNvSpPr/>
                <p:nvPr/>
              </p:nvSpPr>
              <p:spPr>
                <a:xfrm rot="2700000">
                  <a:off x="2401365" y="987140"/>
                  <a:ext cx="757787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5" name="圆角矩形 94"/>
                <p:cNvSpPr/>
                <p:nvPr/>
              </p:nvSpPr>
              <p:spPr>
                <a:xfrm flipH="1" rot="18900000">
                  <a:off x="2651680" y="726748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1" name="组合 101"/>
              <p:cNvGrpSpPr/>
              <p:nvPr/>
            </p:nvGrpSpPr>
            <p:grpSpPr>
              <a:xfrm>
                <a:off x="1154243" y="1438176"/>
                <a:ext cx="1495111" cy="766900"/>
                <a:chOff x="2652563" y="726843"/>
                <a:chExt cx="1495111" cy="766900"/>
              </a:xfrm>
            </p:grpSpPr>
            <p:sp>
              <p:nvSpPr>
                <p:cNvPr id="92" name="圆角矩形 91"/>
                <p:cNvSpPr/>
                <p:nvPr/>
              </p:nvSpPr>
              <p:spPr>
                <a:xfrm rot="2700000">
                  <a:off x="2401361" y="987383"/>
                  <a:ext cx="757789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FFEF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3" name="圆角矩形 92"/>
                <p:cNvSpPr/>
                <p:nvPr/>
              </p:nvSpPr>
              <p:spPr>
                <a:xfrm flipH="1" rot="18900000">
                  <a:off x="2651678" y="726990"/>
                  <a:ext cx="1496866" cy="255417"/>
                </a:xfrm>
                <a:prstGeom prst="roundRect">
                  <a:avLst>
                    <a:gd fmla="val 8196" name="adj"/>
                  </a:avLst>
                </a:prstGeom>
                <a:solidFill>
                  <a:srgbClr val="FFEF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altLang="en-US" lang="zh-CN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96" name="矩形 95"/>
          <p:cNvSpPr/>
          <p:nvPr/>
        </p:nvSpPr>
        <p:spPr>
          <a:xfrm>
            <a:off x="11332064" y="7777062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4000">
                <a:solidFill>
                  <a:srgbClr val="FFEF00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欣赏自己已经会的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9282510" y="7693079"/>
            <a:ext cx="2049553" cy="835666"/>
            <a:chOff x="2784731" y="3289953"/>
            <a:chExt cx="2049553" cy="835666"/>
          </a:xfrm>
        </p:grpSpPr>
        <p:sp>
          <p:nvSpPr>
            <p:cNvPr id="98" name="平行四边形 97"/>
            <p:cNvSpPr/>
            <p:nvPr/>
          </p:nvSpPr>
          <p:spPr>
            <a:xfrm>
              <a:off x="2784731" y="3289953"/>
              <a:ext cx="2049553" cy="835666"/>
            </a:xfrm>
            <a:prstGeom prst="parallelogram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2832689" y="3289953"/>
              <a:ext cx="185928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i="1" lang="zh-CN" smtClean="0" sz="4400">
                  <a:solidFill>
                    <a:srgbClr val="FFFF00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心態三</a:t>
              </a:r>
            </a:p>
          </p:txBody>
        </p:sp>
      </p:grpSp>
      <p:grpSp>
        <p:nvGrpSpPr>
          <p:cNvPr id="8" name="Group 4"/>
          <p:cNvGrpSpPr>
            <a:grpSpLocks noChangeAspect="1"/>
          </p:cNvGrpSpPr>
          <p:nvPr/>
        </p:nvGrpSpPr>
        <p:grpSpPr>
          <a:xfrm>
            <a:off x="1902464" y="5434020"/>
            <a:ext cx="2562811" cy="3455565"/>
            <a:chOff x="7520" y="1772"/>
            <a:chExt cx="2242" cy="3023"/>
          </a:xfrm>
        </p:grpSpPr>
        <p:sp>
          <p:nvSpPr>
            <p:cNvPr id="9" name="AutoShape 3"/>
            <p:cNvSpPr>
              <a:spLocks noChangeArrowheads="1" noChangeAspect="1" noTextEdit="1"/>
            </p:cNvSpPr>
            <p:nvPr/>
          </p:nvSpPr>
          <p:spPr bwMode="auto">
            <a:xfrm>
              <a:off x="7905" y="1772"/>
              <a:ext cx="1484" cy="3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" name="Freeform 5"/>
            <p:cNvSpPr/>
            <p:nvPr/>
          </p:nvSpPr>
          <p:spPr bwMode="auto">
            <a:xfrm rot="2371356">
              <a:off x="9190" y="2134"/>
              <a:ext cx="572" cy="1155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8161" y="3337"/>
              <a:ext cx="973" cy="52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8651" y="3337"/>
              <a:ext cx="485" cy="521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8109" y="1936"/>
              <a:ext cx="542" cy="1678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8651" y="1936"/>
              <a:ext cx="534" cy="1678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8109" y="2753"/>
              <a:ext cx="542" cy="887"/>
            </a:xfrm>
            <a:custGeom>
              <a:gdLst>
                <a:gd fmla="*/ 2 w 542" name="T0"/>
                <a:gd fmla="*/ 0 h 887" name="T1"/>
                <a:gd fmla="*/ 542 w 542" name="T2"/>
                <a:gd fmla="*/ 135 h 887" name="T3"/>
                <a:gd fmla="*/ 542 w 542" name="T4"/>
                <a:gd fmla="*/ 887 h 887" name="T5"/>
                <a:gd fmla="*/ 0 w 542" name="T6"/>
                <a:gd fmla="*/ 887 h 887" name="T7"/>
                <a:gd fmla="*/ 2 w 542" name="T8"/>
                <a:gd fmla="*/ 0 h 8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5" w="542">
                  <a:moveTo>
                    <a:pt x="2" y="0"/>
                  </a:moveTo>
                  <a:lnTo>
                    <a:pt x="542" y="135"/>
                  </a:lnTo>
                  <a:lnTo>
                    <a:pt x="542" y="887"/>
                  </a:lnTo>
                  <a:lnTo>
                    <a:pt x="0" y="88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8651" y="2753"/>
              <a:ext cx="536" cy="887"/>
            </a:xfrm>
            <a:custGeom>
              <a:gdLst>
                <a:gd fmla="*/ 536 w 536" name="T0"/>
                <a:gd fmla="*/ 0 h 887" name="T1"/>
                <a:gd fmla="*/ 0 w 536" name="T2"/>
                <a:gd fmla="*/ 135 h 887" name="T3"/>
                <a:gd fmla="*/ 0 w 536" name="T4"/>
                <a:gd fmla="*/ 887 h 887" name="T5"/>
                <a:gd fmla="*/ 536 w 536" name="T6"/>
                <a:gd fmla="*/ 887 h 887" name="T7"/>
                <a:gd fmla="*/ 536 w 536" name="T8"/>
                <a:gd fmla="*/ 0 h 8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85" w="536">
                  <a:moveTo>
                    <a:pt x="536" y="0"/>
                  </a:moveTo>
                  <a:lnTo>
                    <a:pt x="0" y="135"/>
                  </a:lnTo>
                  <a:lnTo>
                    <a:pt x="0" y="887"/>
                  </a:lnTo>
                  <a:lnTo>
                    <a:pt x="536" y="887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Rectangle 12"/>
            <p:cNvSpPr>
              <a:spLocks noChangeArrowheads="1"/>
            </p:cNvSpPr>
            <p:nvPr/>
          </p:nvSpPr>
          <p:spPr bwMode="auto">
            <a:xfrm>
              <a:off x="8355" y="3640"/>
              <a:ext cx="195" cy="1067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1" name="Rectangle 13"/>
            <p:cNvSpPr>
              <a:spLocks noChangeArrowheads="1"/>
            </p:cNvSpPr>
            <p:nvPr/>
          </p:nvSpPr>
          <p:spPr bwMode="auto">
            <a:xfrm>
              <a:off x="8730" y="3640"/>
              <a:ext cx="195" cy="106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2" name="Freeform 14"/>
            <p:cNvSpPr/>
            <p:nvPr/>
          </p:nvSpPr>
          <p:spPr bwMode="auto">
            <a:xfrm>
              <a:off x="8163" y="4649"/>
              <a:ext cx="387" cy="144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3" name="Freeform 15"/>
            <p:cNvSpPr/>
            <p:nvPr/>
          </p:nvSpPr>
          <p:spPr bwMode="auto">
            <a:xfrm>
              <a:off x="8730" y="4649"/>
              <a:ext cx="386" cy="144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4" name="Freeform 16"/>
            <p:cNvSpPr/>
            <p:nvPr/>
          </p:nvSpPr>
          <p:spPr bwMode="auto">
            <a:xfrm>
              <a:off x="8454" y="1774"/>
              <a:ext cx="574" cy="317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5" name="Freeform 17"/>
            <p:cNvSpPr/>
            <p:nvPr/>
          </p:nvSpPr>
          <p:spPr bwMode="auto">
            <a:xfrm>
              <a:off x="8160" y="1830"/>
              <a:ext cx="642" cy="290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6" name="Freeform 18"/>
            <p:cNvSpPr/>
            <p:nvPr/>
          </p:nvSpPr>
          <p:spPr bwMode="auto">
            <a:xfrm>
              <a:off x="8248" y="1967"/>
              <a:ext cx="765" cy="35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7" name="Freeform 19"/>
            <p:cNvSpPr/>
            <p:nvPr/>
          </p:nvSpPr>
          <p:spPr bwMode="auto">
            <a:xfrm>
              <a:off x="8069" y="2069"/>
              <a:ext cx="287" cy="428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8" name="Freeform 20"/>
            <p:cNvSpPr/>
            <p:nvPr/>
          </p:nvSpPr>
          <p:spPr bwMode="auto">
            <a:xfrm>
              <a:off x="8887" y="2048"/>
              <a:ext cx="321" cy="443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9" name="Freeform 21"/>
            <p:cNvSpPr/>
            <p:nvPr/>
          </p:nvSpPr>
          <p:spPr bwMode="auto">
            <a:xfrm>
              <a:off x="8550" y="2407"/>
              <a:ext cx="108" cy="201"/>
            </a:xfrm>
            <a:custGeom>
              <a:gdLst>
                <a:gd fmla="*/ 106 w 108" name="T0"/>
                <a:gd fmla="*/ 0 h 201" name="T1"/>
                <a:gd fmla="*/ 0 w 108" name="T2"/>
                <a:gd fmla="*/ 201 h 201" name="T3"/>
                <a:gd fmla="*/ 108 w 108" name="T4"/>
                <a:gd fmla="*/ 201 h 201" name="T5"/>
                <a:gd fmla="*/ 106 w 108" name="T6"/>
                <a:gd fmla="*/ 0 h 20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1" w="108">
                  <a:moveTo>
                    <a:pt x="106" y="0"/>
                  </a:moveTo>
                  <a:lnTo>
                    <a:pt x="0" y="201"/>
                  </a:lnTo>
                  <a:lnTo>
                    <a:pt x="108" y="20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0" name="Freeform 22"/>
            <p:cNvSpPr/>
            <p:nvPr/>
          </p:nvSpPr>
          <p:spPr bwMode="auto">
            <a:xfrm>
              <a:off x="8550" y="2407"/>
              <a:ext cx="108" cy="201"/>
            </a:xfrm>
            <a:custGeom>
              <a:gdLst>
                <a:gd fmla="*/ 106 w 108" name="T0"/>
                <a:gd fmla="*/ 0 h 201" name="T1"/>
                <a:gd fmla="*/ 0 w 108" name="T2"/>
                <a:gd fmla="*/ 201 h 201" name="T3"/>
                <a:gd fmla="*/ 108 w 108" name="T4"/>
                <a:gd fmla="*/ 201 h 20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1" w="108">
                  <a:moveTo>
                    <a:pt x="106" y="0"/>
                  </a:moveTo>
                  <a:lnTo>
                    <a:pt x="0" y="201"/>
                  </a:lnTo>
                  <a:lnTo>
                    <a:pt x="108" y="2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1" name="Oval 23"/>
            <p:cNvSpPr>
              <a:spLocks noChangeArrowheads="1"/>
            </p:cNvSpPr>
            <p:nvPr/>
          </p:nvSpPr>
          <p:spPr bwMode="auto">
            <a:xfrm>
              <a:off x="8358" y="2376"/>
              <a:ext cx="114" cy="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2" name="Oval 24"/>
            <p:cNvSpPr>
              <a:spLocks noChangeArrowheads="1"/>
            </p:cNvSpPr>
            <p:nvPr/>
          </p:nvSpPr>
          <p:spPr bwMode="auto">
            <a:xfrm>
              <a:off x="8378" y="2398"/>
              <a:ext cx="70" cy="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3" name="Oval 25"/>
            <p:cNvSpPr>
              <a:spLocks noChangeArrowheads="1"/>
            </p:cNvSpPr>
            <p:nvPr/>
          </p:nvSpPr>
          <p:spPr bwMode="auto">
            <a:xfrm>
              <a:off x="8788" y="2376"/>
              <a:ext cx="114" cy="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4" name="Oval 26"/>
            <p:cNvSpPr>
              <a:spLocks noChangeArrowheads="1"/>
            </p:cNvSpPr>
            <p:nvPr/>
          </p:nvSpPr>
          <p:spPr bwMode="auto">
            <a:xfrm>
              <a:off x="8808" y="2398"/>
              <a:ext cx="70" cy="6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5" name="Freeform 27"/>
            <p:cNvSpPr/>
            <p:nvPr/>
          </p:nvSpPr>
          <p:spPr bwMode="auto">
            <a:xfrm>
              <a:off x="8346" y="2320"/>
              <a:ext cx="120" cy="43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6" name="Freeform 28"/>
            <p:cNvSpPr/>
            <p:nvPr/>
          </p:nvSpPr>
          <p:spPr bwMode="auto">
            <a:xfrm>
              <a:off x="8793" y="2316"/>
              <a:ext cx="121" cy="51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7" name="Oval 29"/>
            <p:cNvSpPr>
              <a:spLocks noChangeArrowheads="1"/>
            </p:cNvSpPr>
            <p:nvPr/>
          </p:nvSpPr>
          <p:spPr bwMode="auto">
            <a:xfrm>
              <a:off x="9115" y="2489"/>
              <a:ext cx="162" cy="16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8" name="Oval 30"/>
            <p:cNvSpPr>
              <a:spLocks noChangeArrowheads="1"/>
            </p:cNvSpPr>
            <p:nvPr/>
          </p:nvSpPr>
          <p:spPr bwMode="auto">
            <a:xfrm>
              <a:off x="8010" y="2489"/>
              <a:ext cx="162" cy="16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9" name="Freeform 31"/>
            <p:cNvSpPr/>
            <p:nvPr/>
          </p:nvSpPr>
          <p:spPr bwMode="auto">
            <a:xfrm>
              <a:off x="8078" y="2753"/>
              <a:ext cx="569" cy="135"/>
            </a:xfrm>
            <a:custGeom>
              <a:gdLst>
                <a:gd fmla="*/ 31 w 569" name="T0"/>
                <a:gd fmla="*/ 0 h 135" name="T1"/>
                <a:gd fmla="*/ 0 w 569" name="T2"/>
                <a:gd fmla="*/ 83 h 135" name="T3"/>
                <a:gd fmla="*/ 569 w 569" name="T4"/>
                <a:gd fmla="*/ 135 h 135" name="T5"/>
                <a:gd fmla="*/ 31 w 569" name="T6"/>
                <a:gd fmla="*/ 0 h 1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5" w="569">
                  <a:moveTo>
                    <a:pt x="31" y="0"/>
                  </a:moveTo>
                  <a:lnTo>
                    <a:pt x="0" y="83"/>
                  </a:lnTo>
                  <a:lnTo>
                    <a:pt x="569" y="13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0" name="Freeform 32"/>
            <p:cNvSpPr/>
            <p:nvPr/>
          </p:nvSpPr>
          <p:spPr bwMode="auto">
            <a:xfrm>
              <a:off x="8643" y="2753"/>
              <a:ext cx="571" cy="135"/>
            </a:xfrm>
            <a:custGeom>
              <a:gdLst>
                <a:gd fmla="*/ 538 w 571" name="T0"/>
                <a:gd fmla="*/ 0 h 135" name="T1"/>
                <a:gd fmla="*/ 571 w 571" name="T2"/>
                <a:gd fmla="*/ 83 h 135" name="T3"/>
                <a:gd fmla="*/ 0 w 571" name="T4"/>
                <a:gd fmla="*/ 135 h 135" name="T5"/>
                <a:gd fmla="*/ 538 w 571" name="T6"/>
                <a:gd fmla="*/ 0 h 1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5" w="571">
                  <a:moveTo>
                    <a:pt x="538" y="0"/>
                  </a:moveTo>
                  <a:lnTo>
                    <a:pt x="571" y="83"/>
                  </a:lnTo>
                  <a:lnTo>
                    <a:pt x="0" y="135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1" name="Freeform 33"/>
            <p:cNvSpPr/>
            <p:nvPr/>
          </p:nvSpPr>
          <p:spPr bwMode="auto">
            <a:xfrm>
              <a:off x="8846" y="3027"/>
              <a:ext cx="209" cy="218"/>
            </a:xfrm>
            <a:custGeom>
              <a:gdLst>
                <a:gd fmla="*/ 0 w 209" name="T0"/>
                <a:gd fmla="*/ 0 h 218" name="T1"/>
                <a:gd fmla="*/ 209 w 209" name="T2"/>
                <a:gd fmla="*/ 0 h 218" name="T3"/>
                <a:gd fmla="*/ 209 w 209" name="T4"/>
                <a:gd fmla="*/ 146 h 218" name="T5"/>
                <a:gd fmla="*/ 104 w 209" name="T6"/>
                <a:gd fmla="*/ 218 h 218" name="T7"/>
                <a:gd fmla="*/ 0 w 209" name="T8"/>
                <a:gd fmla="*/ 142 h 218" name="T9"/>
                <a:gd fmla="*/ 0 w 209" name="T10"/>
                <a:gd fmla="*/ 0 h 21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8" w="209">
                  <a:moveTo>
                    <a:pt x="0" y="0"/>
                  </a:moveTo>
                  <a:lnTo>
                    <a:pt x="209" y="0"/>
                  </a:lnTo>
                  <a:lnTo>
                    <a:pt x="209" y="146"/>
                  </a:lnTo>
                  <a:lnTo>
                    <a:pt x="104" y="218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2" name="Freeform 34"/>
            <p:cNvSpPr/>
            <p:nvPr/>
          </p:nvSpPr>
          <p:spPr bwMode="auto">
            <a:xfrm>
              <a:off x="8573" y="2632"/>
              <a:ext cx="229" cy="112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3" name="Freeform 35"/>
            <p:cNvSpPr/>
            <p:nvPr/>
          </p:nvSpPr>
          <p:spPr bwMode="auto">
            <a:xfrm rot="19621896">
              <a:off x="7520" y="2115"/>
              <a:ext cx="578" cy="1155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4" name="Freeform 36"/>
            <p:cNvSpPr/>
            <p:nvPr/>
          </p:nvSpPr>
          <p:spPr bwMode="auto">
            <a:xfrm>
              <a:off x="8349" y="2111"/>
              <a:ext cx="372" cy="166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5" name="Freeform 37"/>
            <p:cNvSpPr/>
            <p:nvPr/>
          </p:nvSpPr>
          <p:spPr bwMode="auto">
            <a:xfrm>
              <a:off x="8430" y="1996"/>
              <a:ext cx="295" cy="277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6" name="Freeform 38"/>
            <p:cNvSpPr/>
            <p:nvPr/>
          </p:nvSpPr>
          <p:spPr bwMode="auto">
            <a:xfrm>
              <a:off x="8515" y="2875"/>
              <a:ext cx="137" cy="179"/>
            </a:xfrm>
            <a:custGeom>
              <a:gdLst>
                <a:gd fmla="*/ 137 w 137" name="T0"/>
                <a:gd fmla="*/ 13 h 179" name="T1"/>
                <a:gd fmla="*/ 136 w 137" name="T2"/>
                <a:gd fmla="*/ 179 h 179" name="T3"/>
                <a:gd fmla="*/ 0 w 137" name="T4"/>
                <a:gd fmla="*/ 0 h 179" name="T5"/>
                <a:gd fmla="*/ 137 w 137" name="T6"/>
                <a:gd fmla="*/ 13 h 17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9" w="137">
                  <a:moveTo>
                    <a:pt x="137" y="13"/>
                  </a:moveTo>
                  <a:lnTo>
                    <a:pt x="136" y="179"/>
                  </a:lnTo>
                  <a:lnTo>
                    <a:pt x="0" y="0"/>
                  </a:lnTo>
                  <a:lnTo>
                    <a:pt x="137" y="13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7" name="Freeform 39"/>
            <p:cNvSpPr/>
            <p:nvPr/>
          </p:nvSpPr>
          <p:spPr bwMode="auto">
            <a:xfrm>
              <a:off x="8539" y="3019"/>
              <a:ext cx="112" cy="547"/>
            </a:xfrm>
            <a:custGeom>
              <a:gdLst>
                <a:gd fmla="*/ 112 w 112" name="T0"/>
                <a:gd fmla="*/ 0 h 547" name="T1"/>
                <a:gd fmla="*/ 90 w 112" name="T2"/>
                <a:gd fmla="*/ 0 h 547" name="T3"/>
                <a:gd fmla="*/ 0 w 112" name="T4"/>
                <a:gd fmla="*/ 413 h 547" name="T5"/>
                <a:gd fmla="*/ 112 w 112" name="T6"/>
                <a:gd fmla="*/ 547 h 547" name="T7"/>
                <a:gd fmla="*/ 112 w 112" name="T8"/>
                <a:gd fmla="*/ 0 h 5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7" w="112">
                  <a:moveTo>
                    <a:pt x="112" y="0"/>
                  </a:moveTo>
                  <a:lnTo>
                    <a:pt x="90" y="0"/>
                  </a:lnTo>
                  <a:lnTo>
                    <a:pt x="0" y="413"/>
                  </a:lnTo>
                  <a:lnTo>
                    <a:pt x="112" y="54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8" name="Freeform 40"/>
            <p:cNvSpPr/>
            <p:nvPr/>
          </p:nvSpPr>
          <p:spPr bwMode="auto">
            <a:xfrm>
              <a:off x="8649" y="2875"/>
              <a:ext cx="139" cy="184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Freeform 41"/>
            <p:cNvSpPr/>
            <p:nvPr/>
          </p:nvSpPr>
          <p:spPr bwMode="auto">
            <a:xfrm>
              <a:off x="8651" y="3019"/>
              <a:ext cx="113" cy="547"/>
            </a:xfrm>
            <a:custGeom>
              <a:gdLst>
                <a:gd fmla="*/ 0 w 113" name="T0"/>
                <a:gd fmla="*/ 0 h 547" name="T1"/>
                <a:gd fmla="*/ 23 w 113" name="T2"/>
                <a:gd fmla="*/ 0 h 547" name="T3"/>
                <a:gd fmla="*/ 113 w 113" name="T4"/>
                <a:gd fmla="*/ 413 h 547" name="T5"/>
                <a:gd fmla="*/ 0 w 113" name="T6"/>
                <a:gd fmla="*/ 547 h 547" name="T7"/>
                <a:gd fmla="*/ 0 w 113" name="T8"/>
                <a:gd fmla="*/ 0 h 54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47" w="113">
                  <a:moveTo>
                    <a:pt x="0" y="0"/>
                  </a:moveTo>
                  <a:lnTo>
                    <a:pt x="23" y="0"/>
                  </a:lnTo>
                  <a:lnTo>
                    <a:pt x="113" y="413"/>
                  </a:lnTo>
                  <a:lnTo>
                    <a:pt x="0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2836210547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15290" y="-358912"/>
            <a:ext cx="16250338" cy="10447898"/>
            <a:chOff x="-221785" y="-970314"/>
            <a:chExt cx="16250338" cy="10447898"/>
          </a:xfrm>
        </p:grpSpPr>
        <p:sp>
          <p:nvSpPr>
            <p:cNvPr id="5" name="矩形 4"/>
            <p:cNvSpPr/>
            <p:nvPr/>
          </p:nvSpPr>
          <p:spPr>
            <a:xfrm rot="19128110">
              <a:off x="7813372" y="164424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6" name="矩形 5"/>
            <p:cNvSpPr/>
            <p:nvPr/>
          </p:nvSpPr>
          <p:spPr>
            <a:xfrm rot="2273147">
              <a:off x="5419196" y="2271521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073983" y="545253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10036312">
              <a:off x="6484875" y="342695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974427">
              <a:off x="148348" y="340074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19547332">
              <a:off x="-222157" y="158427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34836" y="249801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2" name="矩形 11"/>
            <p:cNvSpPr/>
            <p:nvPr/>
          </p:nvSpPr>
          <p:spPr>
            <a:xfrm rot="1124729">
              <a:off x="50783" y="-517411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19128110">
              <a:off x="13599474" y="128677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4" name="矩形 13"/>
            <p:cNvSpPr/>
            <p:nvPr/>
          </p:nvSpPr>
          <p:spPr>
            <a:xfrm rot="21392106">
              <a:off x="10929567" y="226120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2860086" y="-97031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6" name="矩形 15"/>
            <p:cNvSpPr/>
            <p:nvPr/>
          </p:nvSpPr>
          <p:spPr>
            <a:xfrm rot="2609512">
              <a:off x="9352397" y="-40954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7" name="矩形 16"/>
            <p:cNvSpPr/>
            <p:nvPr/>
          </p:nvSpPr>
          <p:spPr>
            <a:xfrm rot="5967241">
              <a:off x="5293624" y="-57502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8" name="矩形 17"/>
            <p:cNvSpPr/>
            <p:nvPr/>
          </p:nvSpPr>
          <p:spPr>
            <a:xfrm rot="880180">
              <a:off x="2491466" y="122803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20623272">
              <a:off x="12794076" y="333609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463974" y="331074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21" name="矩形 20"/>
            <p:cNvSpPr/>
            <p:nvPr/>
          </p:nvSpPr>
          <p:spPr>
            <a:xfrm rot="20892204">
              <a:off x="8256650" y="-534893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2" name="矩形 21"/>
            <p:cNvSpPr/>
            <p:nvPr/>
          </p:nvSpPr>
          <p:spPr>
            <a:xfrm rot="20982472">
              <a:off x="11914665" y="16692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065368" y="206684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24" name="矩形 23"/>
            <p:cNvSpPr/>
            <p:nvPr/>
          </p:nvSpPr>
          <p:spPr>
            <a:xfrm rot="1124729">
              <a:off x="11471104" y="-430543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25" name="矩形 24"/>
            <p:cNvSpPr/>
            <p:nvPr/>
          </p:nvSpPr>
          <p:spPr>
            <a:xfrm rot="1446427">
              <a:off x="2161868" y="-44458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26" name="矩形 25"/>
            <p:cNvSpPr/>
            <p:nvPr/>
          </p:nvSpPr>
          <p:spPr>
            <a:xfrm rot="20892204">
              <a:off x="3522104" y="2724010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1843052">
              <a:off x="5719078" y="158582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28" name="矩形 27"/>
            <p:cNvSpPr/>
            <p:nvPr/>
          </p:nvSpPr>
          <p:spPr>
            <a:xfrm rot="19128110">
              <a:off x="7813373" y="6929462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29" name="矩形 28"/>
            <p:cNvSpPr/>
            <p:nvPr/>
          </p:nvSpPr>
          <p:spPr>
            <a:xfrm rot="2273147">
              <a:off x="5419196" y="7556740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073983" y="5830472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10036312">
              <a:off x="6484875" y="8712170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2" name="矩形 31"/>
            <p:cNvSpPr/>
            <p:nvPr/>
          </p:nvSpPr>
          <p:spPr>
            <a:xfrm rot="1974427">
              <a:off x="148348" y="868596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3" name="矩形 32"/>
            <p:cNvSpPr/>
            <p:nvPr/>
          </p:nvSpPr>
          <p:spPr>
            <a:xfrm rot="19547332">
              <a:off x="-222157" y="6869488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134836" y="7783236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5" name="矩形 34"/>
            <p:cNvSpPr/>
            <p:nvPr/>
          </p:nvSpPr>
          <p:spPr>
            <a:xfrm rot="1124729">
              <a:off x="50784" y="476780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6" name="矩形 35"/>
            <p:cNvSpPr/>
            <p:nvPr/>
          </p:nvSpPr>
          <p:spPr>
            <a:xfrm rot="19128110">
              <a:off x="13599472" y="5413896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7" name="矩形 36"/>
            <p:cNvSpPr/>
            <p:nvPr/>
          </p:nvSpPr>
          <p:spPr>
            <a:xfrm rot="21392106">
              <a:off x="10929566" y="754642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2860086" y="4314905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9" name="矩形 38"/>
            <p:cNvSpPr/>
            <p:nvPr/>
          </p:nvSpPr>
          <p:spPr>
            <a:xfrm rot="2609512">
              <a:off x="9352397" y="5244265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40" name="矩形 39"/>
            <p:cNvSpPr/>
            <p:nvPr/>
          </p:nvSpPr>
          <p:spPr>
            <a:xfrm rot="5967241">
              <a:off x="5293624" y="4710198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41" name="矩形 40"/>
            <p:cNvSpPr/>
            <p:nvPr/>
          </p:nvSpPr>
          <p:spPr>
            <a:xfrm rot="880180">
              <a:off x="2491467" y="651325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42" name="矩形 41"/>
            <p:cNvSpPr/>
            <p:nvPr/>
          </p:nvSpPr>
          <p:spPr>
            <a:xfrm rot="20623272">
              <a:off x="12794075" y="8621317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5463974" y="859596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44" name="矩形 43"/>
            <p:cNvSpPr/>
            <p:nvPr/>
          </p:nvSpPr>
          <p:spPr>
            <a:xfrm rot="20892204">
              <a:off x="8256650" y="475032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45" name="矩形 44"/>
            <p:cNvSpPr/>
            <p:nvPr/>
          </p:nvSpPr>
          <p:spPr>
            <a:xfrm rot="20982472">
              <a:off x="11914665" y="695451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4065368" y="735206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47" name="矩形 46"/>
            <p:cNvSpPr/>
            <p:nvPr/>
          </p:nvSpPr>
          <p:spPr>
            <a:xfrm rot="1124729">
              <a:off x="11471104" y="4854676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48" name="矩形 47"/>
            <p:cNvSpPr/>
            <p:nvPr/>
          </p:nvSpPr>
          <p:spPr>
            <a:xfrm rot="1446427">
              <a:off x="2161868" y="484062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49" name="矩形 48"/>
            <p:cNvSpPr/>
            <p:nvPr/>
          </p:nvSpPr>
          <p:spPr>
            <a:xfrm rot="20892204">
              <a:off x="3522104" y="8009229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50" name="矩形 49"/>
            <p:cNvSpPr/>
            <p:nvPr/>
          </p:nvSpPr>
          <p:spPr>
            <a:xfrm rot="1843052">
              <a:off x="5719078" y="6871044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 rot="1075820">
            <a:off x="-761112" y="52775"/>
            <a:ext cx="2388057" cy="2044934"/>
            <a:chOff x="12375269" y="5913500"/>
            <a:chExt cx="3579786" cy="3065486"/>
          </a:xfrm>
        </p:grpSpPr>
        <p:sp>
          <p:nvSpPr>
            <p:cNvPr id="52" name="Freeform 55"/>
            <p:cNvSpPr/>
            <p:nvPr/>
          </p:nvSpPr>
          <p:spPr bwMode="auto">
            <a:xfrm>
              <a:off x="12851517" y="6246880"/>
              <a:ext cx="1741475" cy="492130"/>
            </a:xfrm>
            <a:custGeom>
              <a:gdLst>
                <a:gd fmla="*/ 278 w 464" name="T0"/>
                <a:gd fmla="*/ 0 h 131" name="T1"/>
                <a:gd fmla="*/ 0 w 464" name="T2"/>
                <a:gd fmla="*/ 131 h 131" name="T3"/>
                <a:gd fmla="*/ 464 w 464" name="T4"/>
                <a:gd fmla="*/ 52 h 131" name="T5"/>
                <a:gd fmla="*/ 370 w 464" name="T6"/>
                <a:gd fmla="*/ 12 h 131" name="T7"/>
                <a:gd fmla="*/ 278 w 464" name="T8"/>
                <a:gd fmla="*/ 0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462">
                  <a:moveTo>
                    <a:pt x="278" y="0"/>
                  </a:moveTo>
                  <a:cubicBezTo>
                    <a:pt x="170" y="0"/>
                    <a:pt x="68" y="49"/>
                    <a:pt x="0" y="131"/>
                  </a:cubicBezTo>
                  <a:cubicBezTo>
                    <a:pt x="464" y="52"/>
                    <a:pt x="464" y="52"/>
                    <a:pt x="464" y="52"/>
                  </a:cubicBezTo>
                  <a:cubicBezTo>
                    <a:pt x="436" y="34"/>
                    <a:pt x="404" y="21"/>
                    <a:pt x="370" y="12"/>
                  </a:cubicBezTo>
                  <a:cubicBezTo>
                    <a:pt x="339" y="4"/>
                    <a:pt x="309" y="0"/>
                    <a:pt x="278" y="0"/>
                  </a:cubicBezTo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56"/>
            <p:cNvSpPr/>
            <p:nvPr/>
          </p:nvSpPr>
          <p:spPr bwMode="auto">
            <a:xfrm>
              <a:off x="12389556" y="6442144"/>
              <a:ext cx="3424214" cy="2528916"/>
            </a:xfrm>
            <a:custGeom>
              <a:gdLst>
                <a:gd fmla="*/ 587 w 912" name="T0"/>
                <a:gd fmla="*/ 0 h 674" name="T1"/>
                <a:gd fmla="*/ 123 w 912" name="T2"/>
                <a:gd fmla="*/ 79 h 674" name="T3"/>
                <a:gd fmla="*/ 50 w 912" name="T4"/>
                <a:gd fmla="*/ 220 h 674" name="T5"/>
                <a:gd fmla="*/ 310 w 912" name="T6"/>
                <a:gd fmla="*/ 662 h 674" name="T7"/>
                <a:gd fmla="*/ 402 w 912" name="T8"/>
                <a:gd fmla="*/ 674 h 674" name="T9"/>
                <a:gd fmla="*/ 753 w 912" name="T10"/>
                <a:gd fmla="*/ 403 h 674" name="T11"/>
                <a:gd fmla="*/ 757 w 912" name="T12"/>
                <a:gd fmla="*/ 386 h 674" name="T13"/>
                <a:gd fmla="*/ 758 w 912" name="T14"/>
                <a:gd fmla="*/ 386 h 674" name="T15"/>
                <a:gd fmla="*/ 879 w 912" name="T16"/>
                <a:gd fmla="*/ 418 h 674" name="T17"/>
                <a:gd fmla="*/ 885 w 912" name="T18"/>
                <a:gd fmla="*/ 419 h 674" name="T19"/>
                <a:gd fmla="*/ 908 w 912" name="T20"/>
                <a:gd fmla="*/ 400 h 674" name="T21"/>
                <a:gd fmla="*/ 891 w 912" name="T22"/>
                <a:gd fmla="*/ 371 h 674" name="T23"/>
                <a:gd fmla="*/ 771 w 912" name="T24"/>
                <a:gd fmla="*/ 339 h 674" name="T25"/>
                <a:gd fmla="*/ 765 w 912" name="T26"/>
                <a:gd fmla="*/ 339 h 674" name="T27"/>
                <a:gd fmla="*/ 763 w 912" name="T28"/>
                <a:gd fmla="*/ 339 h 674" name="T29"/>
                <a:gd fmla="*/ 587 w 912" name="T30"/>
                <a:gd fmla="*/ 0 h 6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74" w="912">
                  <a:moveTo>
                    <a:pt x="587" y="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90" y="118"/>
                    <a:pt x="64" y="166"/>
                    <a:pt x="50" y="220"/>
                  </a:cubicBezTo>
                  <a:cubicBezTo>
                    <a:pt x="0" y="414"/>
                    <a:pt x="116" y="612"/>
                    <a:pt x="310" y="662"/>
                  </a:cubicBezTo>
                  <a:cubicBezTo>
                    <a:pt x="341" y="670"/>
                    <a:pt x="371" y="674"/>
                    <a:pt x="402" y="674"/>
                  </a:cubicBezTo>
                  <a:cubicBezTo>
                    <a:pt x="563" y="674"/>
                    <a:pt x="710" y="566"/>
                    <a:pt x="753" y="403"/>
                  </a:cubicBezTo>
                  <a:cubicBezTo>
                    <a:pt x="754" y="397"/>
                    <a:pt x="755" y="391"/>
                    <a:pt x="757" y="386"/>
                  </a:cubicBezTo>
                  <a:cubicBezTo>
                    <a:pt x="757" y="386"/>
                    <a:pt x="758" y="386"/>
                    <a:pt x="758" y="386"/>
                  </a:cubicBezTo>
                  <a:cubicBezTo>
                    <a:pt x="879" y="418"/>
                    <a:pt x="879" y="418"/>
                    <a:pt x="879" y="418"/>
                  </a:cubicBezTo>
                  <a:cubicBezTo>
                    <a:pt x="881" y="418"/>
                    <a:pt x="883" y="419"/>
                    <a:pt x="885" y="419"/>
                  </a:cubicBezTo>
                  <a:cubicBezTo>
                    <a:pt x="896" y="419"/>
                    <a:pt x="905" y="411"/>
                    <a:pt x="908" y="400"/>
                  </a:cubicBezTo>
                  <a:cubicBezTo>
                    <a:pt x="912" y="387"/>
                    <a:pt x="904" y="374"/>
                    <a:pt x="891" y="371"/>
                  </a:cubicBezTo>
                  <a:cubicBezTo>
                    <a:pt x="771" y="339"/>
                    <a:pt x="771" y="339"/>
                    <a:pt x="771" y="339"/>
                  </a:cubicBezTo>
                  <a:cubicBezTo>
                    <a:pt x="769" y="339"/>
                    <a:pt x="767" y="339"/>
                    <a:pt x="765" y="339"/>
                  </a:cubicBezTo>
                  <a:cubicBezTo>
                    <a:pt x="764" y="339"/>
                    <a:pt x="764" y="339"/>
                    <a:pt x="763" y="339"/>
                  </a:cubicBezTo>
                  <a:cubicBezTo>
                    <a:pt x="774" y="201"/>
                    <a:pt x="704" y="69"/>
                    <a:pt x="587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134"/>
            <p:cNvSpPr/>
            <p:nvPr/>
          </p:nvSpPr>
          <p:spPr bwMode="auto">
            <a:xfrm>
              <a:off x="12375269" y="5913500"/>
              <a:ext cx="2724131" cy="2724180"/>
            </a:xfrm>
            <a:custGeom>
              <a:gdLst>
                <a:gd fmla="*/ 46 w 726" name="T0"/>
                <a:gd fmla="*/ 280 h 726" name="T1"/>
                <a:gd fmla="*/ 446 w 726" name="T2"/>
                <a:gd fmla="*/ 46 h 726" name="T3"/>
                <a:gd fmla="*/ 680 w 726" name="T4"/>
                <a:gd fmla="*/ 446 h 726" name="T5"/>
                <a:gd fmla="*/ 280 w 726" name="T6"/>
                <a:gd fmla="*/ 680 h 726" name="T7"/>
                <a:gd fmla="*/ 46 w 726" name="T8"/>
                <a:gd fmla="*/ 280 h 7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6" w="726">
                  <a:moveTo>
                    <a:pt x="46" y="280"/>
                  </a:moveTo>
                  <a:cubicBezTo>
                    <a:pt x="92" y="105"/>
                    <a:pt x="271" y="0"/>
                    <a:pt x="446" y="46"/>
                  </a:cubicBezTo>
                  <a:cubicBezTo>
                    <a:pt x="621" y="92"/>
                    <a:pt x="726" y="271"/>
                    <a:pt x="680" y="446"/>
                  </a:cubicBezTo>
                  <a:cubicBezTo>
                    <a:pt x="634" y="621"/>
                    <a:pt x="455" y="726"/>
                    <a:pt x="280" y="680"/>
                  </a:cubicBezTo>
                  <a:cubicBezTo>
                    <a:pt x="105" y="634"/>
                    <a:pt x="0" y="455"/>
                    <a:pt x="46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135"/>
            <p:cNvSpPr/>
            <p:nvPr/>
          </p:nvSpPr>
          <p:spPr bwMode="auto">
            <a:xfrm>
              <a:off x="12510206" y="5999228"/>
              <a:ext cx="2060561" cy="2128861"/>
            </a:xfrm>
            <a:custGeom>
              <a:gdLst>
                <a:gd fmla="*/ 30 w 549" name="T0"/>
                <a:gd fmla="*/ 263 h 567" name="T1"/>
                <a:gd fmla="*/ 120 w 549" name="T2"/>
                <a:gd fmla="*/ 567 h 567" name="T3"/>
                <a:gd fmla="*/ 440 w 549" name="T4"/>
                <a:gd fmla="*/ 120 h 567" name="T5"/>
                <a:gd fmla="*/ 549 w 549" name="T6"/>
                <a:gd fmla="*/ 128 h 567" name="T7"/>
                <a:gd fmla="*/ 405 w 549" name="T8"/>
                <a:gd fmla="*/ 43 h 567" name="T9"/>
                <a:gd fmla="*/ 30 w 549" name="T10"/>
                <a:gd fmla="*/ 263 h 5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7" w="549">
                  <a:moveTo>
                    <a:pt x="30" y="263"/>
                  </a:moveTo>
                  <a:cubicBezTo>
                    <a:pt x="0" y="377"/>
                    <a:pt x="39" y="492"/>
                    <a:pt x="120" y="567"/>
                  </a:cubicBezTo>
                  <a:cubicBezTo>
                    <a:pt x="136" y="348"/>
                    <a:pt x="209" y="152"/>
                    <a:pt x="440" y="120"/>
                  </a:cubicBezTo>
                  <a:cubicBezTo>
                    <a:pt x="477" y="115"/>
                    <a:pt x="514" y="119"/>
                    <a:pt x="549" y="128"/>
                  </a:cubicBezTo>
                  <a:cubicBezTo>
                    <a:pt x="511" y="88"/>
                    <a:pt x="462" y="58"/>
                    <a:pt x="405" y="43"/>
                  </a:cubicBezTo>
                  <a:cubicBezTo>
                    <a:pt x="241" y="0"/>
                    <a:pt x="73" y="99"/>
                    <a:pt x="30" y="263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136"/>
            <p:cNvSpPr/>
            <p:nvPr/>
          </p:nvSpPr>
          <p:spPr bwMode="auto">
            <a:xfrm>
              <a:off x="12956291" y="6431033"/>
              <a:ext cx="1993886" cy="2120923"/>
            </a:xfrm>
            <a:custGeom>
              <a:gdLst>
                <a:gd fmla="*/ 429 w 531" name="T0"/>
                <a:gd fmla="*/ 13 h 565" name="T1"/>
                <a:gd fmla="*/ 320 w 531" name="T2"/>
                <a:gd fmla="*/ 5 h 565" name="T3"/>
                <a:gd fmla="*/ 0 w 531" name="T4"/>
                <a:gd fmla="*/ 451 h 565" name="T5"/>
                <a:gd fmla="*/ 129 w 531" name="T6"/>
                <a:gd fmla="*/ 522 h 565" name="T7"/>
                <a:gd fmla="*/ 504 w 531" name="T8"/>
                <a:gd fmla="*/ 302 h 565" name="T9"/>
                <a:gd fmla="*/ 429 w 531" name="T10"/>
                <a:gd fmla="*/ 13 h 5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5" w="531">
                  <a:moveTo>
                    <a:pt x="429" y="13"/>
                  </a:moveTo>
                  <a:cubicBezTo>
                    <a:pt x="393" y="3"/>
                    <a:pt x="357" y="0"/>
                    <a:pt x="320" y="5"/>
                  </a:cubicBezTo>
                  <a:cubicBezTo>
                    <a:pt x="89" y="36"/>
                    <a:pt x="16" y="233"/>
                    <a:pt x="0" y="451"/>
                  </a:cubicBezTo>
                  <a:cubicBezTo>
                    <a:pt x="35" y="484"/>
                    <a:pt x="79" y="509"/>
                    <a:pt x="129" y="522"/>
                  </a:cubicBezTo>
                  <a:cubicBezTo>
                    <a:pt x="293" y="565"/>
                    <a:pt x="461" y="466"/>
                    <a:pt x="504" y="302"/>
                  </a:cubicBezTo>
                  <a:cubicBezTo>
                    <a:pt x="531" y="196"/>
                    <a:pt x="499" y="87"/>
                    <a:pt x="429" y="1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137"/>
            <p:cNvSpPr/>
            <p:nvPr/>
          </p:nvSpPr>
          <p:spPr bwMode="auto">
            <a:xfrm>
              <a:off x="13523024" y="7088264"/>
              <a:ext cx="1174742" cy="1246202"/>
            </a:xfrm>
            <a:custGeom>
              <a:gdLst>
                <a:gd fmla="*/ 252 w 313" name="T0"/>
                <a:gd fmla="*/ 7 h 332" name="T1"/>
                <a:gd fmla="*/ 188 w 313" name="T2"/>
                <a:gd fmla="*/ 3 h 332" name="T3"/>
                <a:gd fmla="*/ 0 w 313" name="T4"/>
                <a:gd fmla="*/ 265 h 332" name="T5"/>
                <a:gd fmla="*/ 76 w 313" name="T6"/>
                <a:gd fmla="*/ 307 h 332" name="T7"/>
                <a:gd fmla="*/ 296 w 313" name="T8"/>
                <a:gd fmla="*/ 178 h 332" name="T9"/>
                <a:gd fmla="*/ 252 w 313" name="T10"/>
                <a:gd fmla="*/ 7 h 3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2" w="313">
                  <a:moveTo>
                    <a:pt x="252" y="7"/>
                  </a:moveTo>
                  <a:cubicBezTo>
                    <a:pt x="231" y="2"/>
                    <a:pt x="210" y="0"/>
                    <a:pt x="188" y="3"/>
                  </a:cubicBezTo>
                  <a:cubicBezTo>
                    <a:pt x="52" y="21"/>
                    <a:pt x="9" y="137"/>
                    <a:pt x="0" y="265"/>
                  </a:cubicBezTo>
                  <a:cubicBezTo>
                    <a:pt x="21" y="285"/>
                    <a:pt x="46" y="299"/>
                    <a:pt x="76" y="307"/>
                  </a:cubicBezTo>
                  <a:cubicBezTo>
                    <a:pt x="172" y="332"/>
                    <a:pt x="271" y="274"/>
                    <a:pt x="296" y="178"/>
                  </a:cubicBezTo>
                  <a:cubicBezTo>
                    <a:pt x="313" y="115"/>
                    <a:pt x="294" y="51"/>
                    <a:pt x="252" y="7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138"/>
            <p:cNvSpPr/>
            <p:nvPr/>
          </p:nvSpPr>
          <p:spPr bwMode="auto">
            <a:xfrm>
              <a:off x="14863659" y="7344648"/>
              <a:ext cx="652458" cy="319091"/>
            </a:xfrm>
            <a:custGeom>
              <a:gdLst>
                <a:gd fmla="*/ 171 w 174" name="T0"/>
                <a:gd fmla="*/ 64 h 85" name="T1"/>
                <a:gd fmla="*/ 141 w 174" name="T2"/>
                <a:gd fmla="*/ 82 h 85" name="T3"/>
                <a:gd fmla="*/ 21 w 174" name="T4"/>
                <a:gd fmla="*/ 50 h 85" name="T5"/>
                <a:gd fmla="*/ 4 w 174" name="T6"/>
                <a:gd fmla="*/ 21 h 85" name="T7"/>
                <a:gd fmla="*/ 33 w 174" name="T8"/>
                <a:gd fmla="*/ 3 h 85" name="T9"/>
                <a:gd fmla="*/ 154 w 174" name="T10"/>
                <a:gd fmla="*/ 35 h 85" name="T11"/>
                <a:gd fmla="*/ 171 w 174" name="T12"/>
                <a:gd fmla="*/ 64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174">
                  <a:moveTo>
                    <a:pt x="171" y="64"/>
                  </a:moveTo>
                  <a:cubicBezTo>
                    <a:pt x="168" y="77"/>
                    <a:pt x="154" y="85"/>
                    <a:pt x="141" y="8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8" y="47"/>
                    <a:pt x="0" y="33"/>
                    <a:pt x="4" y="21"/>
                  </a:cubicBezTo>
                  <a:cubicBezTo>
                    <a:pt x="7" y="8"/>
                    <a:pt x="20" y="0"/>
                    <a:pt x="33" y="3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67" y="38"/>
                    <a:pt x="174" y="51"/>
                    <a:pt x="171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139"/>
            <p:cNvSpPr/>
            <p:nvPr/>
          </p:nvSpPr>
          <p:spPr bwMode="auto">
            <a:xfrm>
              <a:off x="13249976" y="6712023"/>
              <a:ext cx="101599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4" y="4"/>
                    <a:pt x="10" y="0"/>
                    <a:pt x="17" y="2"/>
                  </a:cubicBezTo>
                  <a:cubicBezTo>
                    <a:pt x="23" y="3"/>
                    <a:pt x="27" y="10"/>
                    <a:pt x="26" y="17"/>
                  </a:cubicBezTo>
                  <a:cubicBezTo>
                    <a:pt x="24" y="23"/>
                    <a:pt x="17" y="27"/>
                    <a:pt x="11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140"/>
            <p:cNvSpPr/>
            <p:nvPr/>
          </p:nvSpPr>
          <p:spPr bwMode="auto">
            <a:xfrm>
              <a:off x="13051540" y="6565972"/>
              <a:ext cx="100012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4" y="23"/>
                    <a:pt x="17" y="27"/>
                    <a:pt x="10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141"/>
            <p:cNvSpPr/>
            <p:nvPr/>
          </p:nvSpPr>
          <p:spPr bwMode="auto">
            <a:xfrm>
              <a:off x="13459526" y="6431032"/>
              <a:ext cx="101599" cy="101601"/>
            </a:xfrm>
            <a:custGeom>
              <a:gdLst>
                <a:gd fmla="*/ 1 w 27" name="T0"/>
                <a:gd fmla="*/ 10 h 27" name="T1"/>
                <a:gd fmla="*/ 16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1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1" y="10"/>
                  </a:moveTo>
                  <a:cubicBezTo>
                    <a:pt x="3" y="4"/>
                    <a:pt x="10" y="0"/>
                    <a:pt x="16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4"/>
                    <a:pt x="0" y="17"/>
                    <a:pt x="1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142"/>
            <p:cNvSpPr/>
            <p:nvPr/>
          </p:nvSpPr>
          <p:spPr bwMode="auto">
            <a:xfrm>
              <a:off x="13234101" y="6370707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4" y="23"/>
                    <a:pt x="17" y="27"/>
                    <a:pt x="10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143"/>
            <p:cNvSpPr/>
            <p:nvPr/>
          </p:nvSpPr>
          <p:spPr bwMode="auto">
            <a:xfrm>
              <a:off x="12934066" y="6821561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4" y="4"/>
                    <a:pt x="11" y="0"/>
                    <a:pt x="17" y="2"/>
                  </a:cubicBezTo>
                  <a:cubicBezTo>
                    <a:pt x="24" y="4"/>
                    <a:pt x="27" y="11"/>
                    <a:pt x="26" y="17"/>
                  </a:cubicBezTo>
                  <a:cubicBezTo>
                    <a:pt x="24" y="24"/>
                    <a:pt x="17" y="27"/>
                    <a:pt x="11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144"/>
            <p:cNvSpPr/>
            <p:nvPr/>
          </p:nvSpPr>
          <p:spPr bwMode="auto">
            <a:xfrm>
              <a:off x="12807067" y="6975551"/>
              <a:ext cx="25400" cy="25401"/>
            </a:xfrm>
            <a:custGeom>
              <a:gdLst>
                <a:gd fmla="*/ 1 w 7" name="T0"/>
                <a:gd fmla="*/ 3 h 7" name="T1"/>
                <a:gd fmla="*/ 4 w 7" name="T2"/>
                <a:gd fmla="*/ 1 h 7" name="T3"/>
                <a:gd fmla="*/ 6 w 7" name="T4"/>
                <a:gd fmla="*/ 4 h 7" name="T5"/>
                <a:gd fmla="*/ 3 w 7" name="T6"/>
                <a:gd fmla="*/ 7 h 7" name="T7"/>
                <a:gd fmla="*/ 1 w 7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145"/>
            <p:cNvSpPr/>
            <p:nvPr/>
          </p:nvSpPr>
          <p:spPr bwMode="auto">
            <a:xfrm>
              <a:off x="13299188" y="6494533"/>
              <a:ext cx="25400" cy="22225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3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146"/>
            <p:cNvSpPr/>
            <p:nvPr/>
          </p:nvSpPr>
          <p:spPr bwMode="auto">
            <a:xfrm>
              <a:off x="13789723" y="6408807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1 h 7" name="T3"/>
                <a:gd fmla="*/ 6 w 6" name="T4"/>
                <a:gd fmla="*/ 5 h 7" name="T5"/>
                <a:gd fmla="*/ 2 w 6" name="T6"/>
                <a:gd fmla="*/ 7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147"/>
            <p:cNvSpPr/>
            <p:nvPr/>
          </p:nvSpPr>
          <p:spPr bwMode="auto">
            <a:xfrm>
              <a:off x="13838935" y="6310381"/>
              <a:ext cx="26987" cy="23813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2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148"/>
            <p:cNvSpPr/>
            <p:nvPr/>
          </p:nvSpPr>
          <p:spPr bwMode="auto">
            <a:xfrm>
              <a:off x="13932596" y="6288155"/>
              <a:ext cx="26987" cy="22225"/>
            </a:xfrm>
            <a:custGeom>
              <a:gdLst>
                <a:gd fmla="*/ 1 w 7" name="T0"/>
                <a:gd fmla="*/ 2 h 6" name="T1"/>
                <a:gd fmla="*/ 5 w 7" name="T2"/>
                <a:gd fmla="*/ 0 h 6" name="T3"/>
                <a:gd fmla="*/ 7 w 7" name="T4"/>
                <a:gd fmla="*/ 4 h 6" name="T5"/>
                <a:gd fmla="*/ 3 w 7" name="T6"/>
                <a:gd fmla="*/ 6 h 6" name="T7"/>
                <a:gd fmla="*/ 1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149"/>
            <p:cNvSpPr/>
            <p:nvPr/>
          </p:nvSpPr>
          <p:spPr bwMode="auto">
            <a:xfrm>
              <a:off x="13907196" y="6491358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0 h 7" name="T3"/>
                <a:gd fmla="*/ 6 w 6" name="T4"/>
                <a:gd fmla="*/ 4 h 7" name="T5"/>
                <a:gd fmla="*/ 2 w 6" name="T6"/>
                <a:gd fmla="*/ 6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150"/>
            <p:cNvSpPr/>
            <p:nvPr/>
          </p:nvSpPr>
          <p:spPr bwMode="auto">
            <a:xfrm>
              <a:off x="13857984" y="6370707"/>
              <a:ext cx="52387" cy="52388"/>
            </a:xfrm>
            <a:custGeom>
              <a:gdLst>
                <a:gd fmla="*/ 0 w 14" name="T0"/>
                <a:gd fmla="*/ 5 h 14" name="T1"/>
                <a:gd fmla="*/ 9 w 14" name="T2"/>
                <a:gd fmla="*/ 1 h 14" name="T3"/>
                <a:gd fmla="*/ 13 w 14" name="T4"/>
                <a:gd fmla="*/ 9 h 14" name="T5"/>
                <a:gd fmla="*/ 5 w 14" name="T6"/>
                <a:gd fmla="*/ 14 h 14" name="T7"/>
                <a:gd fmla="*/ 0 w 14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4">
                  <a:moveTo>
                    <a:pt x="0" y="5"/>
                  </a:moveTo>
                  <a:cubicBezTo>
                    <a:pt x="1" y="2"/>
                    <a:pt x="5" y="0"/>
                    <a:pt x="9" y="1"/>
                  </a:cubicBezTo>
                  <a:cubicBezTo>
                    <a:pt x="12" y="1"/>
                    <a:pt x="14" y="5"/>
                    <a:pt x="13" y="9"/>
                  </a:cubicBezTo>
                  <a:cubicBezTo>
                    <a:pt x="13" y="12"/>
                    <a:pt x="9" y="14"/>
                    <a:pt x="5" y="14"/>
                  </a:cubicBezTo>
                  <a:cubicBezTo>
                    <a:pt x="2" y="13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151"/>
            <p:cNvSpPr/>
            <p:nvPr/>
          </p:nvSpPr>
          <p:spPr bwMode="auto">
            <a:xfrm>
              <a:off x="13632562" y="6588197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152"/>
            <p:cNvSpPr/>
            <p:nvPr/>
          </p:nvSpPr>
          <p:spPr bwMode="auto">
            <a:xfrm>
              <a:off x="14210407" y="6262756"/>
              <a:ext cx="57149" cy="55563"/>
            </a:xfrm>
            <a:custGeom>
              <a:gdLst>
                <a:gd fmla="*/ 1 w 15" name="T0"/>
                <a:gd fmla="*/ 6 h 15" name="T1"/>
                <a:gd fmla="*/ 9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9" y="15"/>
                    <a:pt x="6" y="14"/>
                  </a:cubicBezTo>
                  <a:cubicBezTo>
                    <a:pt x="2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153"/>
            <p:cNvSpPr/>
            <p:nvPr/>
          </p:nvSpPr>
          <p:spPr bwMode="auto">
            <a:xfrm>
              <a:off x="14270732" y="6411983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5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4" name="Freeform 154"/>
            <p:cNvSpPr/>
            <p:nvPr/>
          </p:nvSpPr>
          <p:spPr bwMode="auto">
            <a:xfrm>
              <a:off x="14000859" y="632308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2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2"/>
                    <a:pt x="21" y="7"/>
                    <a:pt x="19" y="12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155"/>
            <p:cNvSpPr/>
            <p:nvPr/>
          </p:nvSpPr>
          <p:spPr bwMode="auto">
            <a:xfrm>
              <a:off x="13373801" y="654057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3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3"/>
                    <a:pt x="21" y="8"/>
                    <a:pt x="19" y="13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156"/>
            <p:cNvSpPr/>
            <p:nvPr/>
          </p:nvSpPr>
          <p:spPr bwMode="auto">
            <a:xfrm>
              <a:off x="12897554" y="6708848"/>
              <a:ext cx="47624" cy="52388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157"/>
            <p:cNvSpPr/>
            <p:nvPr/>
          </p:nvSpPr>
          <p:spPr bwMode="auto">
            <a:xfrm>
              <a:off x="13197588" y="6551684"/>
              <a:ext cx="47624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158"/>
            <p:cNvSpPr/>
            <p:nvPr/>
          </p:nvSpPr>
          <p:spPr bwMode="auto">
            <a:xfrm>
              <a:off x="12942004" y="7012064"/>
              <a:ext cx="49213" cy="53976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159"/>
            <p:cNvSpPr/>
            <p:nvPr/>
          </p:nvSpPr>
          <p:spPr bwMode="auto">
            <a:xfrm>
              <a:off x="12765793" y="7396243"/>
              <a:ext cx="49213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775B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160"/>
            <p:cNvSpPr/>
            <p:nvPr/>
          </p:nvSpPr>
          <p:spPr bwMode="auto">
            <a:xfrm>
              <a:off x="13546838" y="6315143"/>
              <a:ext cx="47624" cy="49214"/>
            </a:xfrm>
            <a:custGeom>
              <a:gdLst>
                <a:gd fmla="*/ 1 w 13" name="T0"/>
                <a:gd fmla="*/ 5 h 13" name="T1"/>
                <a:gd fmla="*/ 8 w 13" name="T2"/>
                <a:gd fmla="*/ 1 h 13" name="T3"/>
                <a:gd fmla="*/ 12 w 13" name="T4"/>
                <a:gd fmla="*/ 8 h 13" name="T5"/>
                <a:gd fmla="*/ 5 w 13" name="T6"/>
                <a:gd fmla="*/ 12 h 13" name="T7"/>
                <a:gd fmla="*/ 1 w 13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1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1010"/>
            <p:cNvSpPr/>
            <p:nvPr/>
          </p:nvSpPr>
          <p:spPr bwMode="auto">
            <a:xfrm>
              <a:off x="15272440" y="8783732"/>
              <a:ext cx="26987" cy="52388"/>
            </a:xfrm>
            <a:custGeom>
              <a:gdLst>
                <a:gd fmla="*/ 7 w 7" name="T0"/>
                <a:gd fmla="*/ 2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2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3" y="3"/>
                    <a:pt x="2" y="5"/>
                  </a:cubicBezTo>
                  <a:cubicBezTo>
                    <a:pt x="2" y="6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4" y="0"/>
                    <a:pt x="7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1011"/>
            <p:cNvSpPr>
              <a:spLocks noEditPoints="1"/>
            </p:cNvSpPr>
            <p:nvPr/>
          </p:nvSpPr>
          <p:spPr bwMode="auto">
            <a:xfrm>
              <a:off x="15329588" y="8783733"/>
              <a:ext cx="47624" cy="52388"/>
            </a:xfrm>
            <a:custGeom>
              <a:gdLst>
                <a:gd fmla="*/ 13 w 13" name="T0"/>
                <a:gd fmla="*/ 14 h 14" name="T1"/>
                <a:gd fmla="*/ 12 w 13" name="T2"/>
                <a:gd fmla="*/ 14 h 14" name="T3"/>
                <a:gd fmla="*/ 10 w 13" name="T4"/>
                <a:gd fmla="*/ 12 h 14" name="T5"/>
                <a:gd fmla="*/ 5 w 13" name="T6"/>
                <a:gd fmla="*/ 14 h 14" name="T7"/>
                <a:gd fmla="*/ 0 w 13" name="T8"/>
                <a:gd fmla="*/ 10 h 14" name="T9"/>
                <a:gd fmla="*/ 5 w 13" name="T10"/>
                <a:gd fmla="*/ 6 h 14" name="T11"/>
                <a:gd fmla="*/ 10 w 13" name="T12"/>
                <a:gd fmla="*/ 5 h 14" name="T13"/>
                <a:gd fmla="*/ 10 w 13" name="T14"/>
                <a:gd fmla="*/ 4 h 14" name="T15"/>
                <a:gd fmla="*/ 6 w 13" name="T16"/>
                <a:gd fmla="*/ 1 h 14" name="T17"/>
                <a:gd fmla="*/ 3 w 13" name="T18"/>
                <a:gd fmla="*/ 4 h 14" name="T19"/>
                <a:gd fmla="*/ 1 w 13" name="T20"/>
                <a:gd fmla="*/ 4 h 14" name="T21"/>
                <a:gd fmla="*/ 7 w 13" name="T22"/>
                <a:gd fmla="*/ 0 h 14" name="T23"/>
                <a:gd fmla="*/ 12 w 13" name="T24"/>
                <a:gd fmla="*/ 4 h 14" name="T25"/>
                <a:gd fmla="*/ 12 w 13" name="T26"/>
                <a:gd fmla="*/ 11 h 14" name="T27"/>
                <a:gd fmla="*/ 13 w 13" name="T28"/>
                <a:gd fmla="*/ 13 h 14" name="T29"/>
                <a:gd fmla="*/ 13 w 13" name="T30"/>
                <a:gd fmla="*/ 13 h 14" name="T31"/>
                <a:gd fmla="*/ 13 w 13" name="T32"/>
                <a:gd fmla="*/ 14 h 14" name="T33"/>
                <a:gd fmla="*/ 6 w 13" name="T34"/>
                <a:gd fmla="*/ 7 h 14" name="T35"/>
                <a:gd fmla="*/ 2 w 13" name="T36"/>
                <a:gd fmla="*/ 10 h 14" name="T37"/>
                <a:gd fmla="*/ 5 w 13" name="T38"/>
                <a:gd fmla="*/ 13 h 14" name="T39"/>
                <a:gd fmla="*/ 10 w 13" name="T40"/>
                <a:gd fmla="*/ 9 h 14" name="T41"/>
                <a:gd fmla="*/ 10 w 13" name="T42"/>
                <a:gd fmla="*/ 6 h 14" name="T43"/>
                <a:gd fmla="*/ 6 w 13" name="T44"/>
                <a:gd fmla="*/ 7 h 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4" w="13">
                  <a:moveTo>
                    <a:pt x="13" y="14"/>
                  </a:moveTo>
                  <a:cubicBezTo>
                    <a:pt x="13" y="14"/>
                    <a:pt x="12" y="14"/>
                    <a:pt x="12" y="14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9" y="13"/>
                    <a:pt x="7" y="14"/>
                    <a:pt x="5" y="14"/>
                  </a:cubicBezTo>
                  <a:cubicBezTo>
                    <a:pt x="2" y="14"/>
                    <a:pt x="0" y="13"/>
                    <a:pt x="0" y="10"/>
                  </a:cubicBezTo>
                  <a:cubicBezTo>
                    <a:pt x="0" y="8"/>
                    <a:pt x="2" y="6"/>
                    <a:pt x="5" y="6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2"/>
                    <a:pt x="9" y="1"/>
                    <a:pt x="6" y="1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14"/>
                  </a:lnTo>
                  <a:close/>
                  <a:moveTo>
                    <a:pt x="6" y="7"/>
                  </a:moveTo>
                  <a:cubicBezTo>
                    <a:pt x="4" y="8"/>
                    <a:pt x="2" y="8"/>
                    <a:pt x="2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8" y="13"/>
                    <a:pt x="10" y="11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7"/>
                    <a:pt x="6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1012"/>
            <p:cNvSpPr>
              <a:spLocks noEditPoints="1"/>
            </p:cNvSpPr>
            <p:nvPr/>
          </p:nvSpPr>
          <p:spPr bwMode="auto">
            <a:xfrm>
              <a:off x="15385152" y="8764682"/>
              <a:ext cx="44450" cy="71439"/>
            </a:xfrm>
            <a:custGeom>
              <a:gdLst>
                <a:gd fmla="*/ 12 w 12" name="T0"/>
                <a:gd fmla="*/ 19 h 19" name="T1"/>
                <a:gd fmla="*/ 11 w 12" name="T2"/>
                <a:gd fmla="*/ 19 h 19" name="T3"/>
                <a:gd fmla="*/ 11 w 12" name="T4"/>
                <a:gd fmla="*/ 16 h 19" name="T5"/>
                <a:gd fmla="*/ 6 w 12" name="T6"/>
                <a:gd fmla="*/ 19 h 19" name="T7"/>
                <a:gd fmla="*/ 0 w 12" name="T8"/>
                <a:gd fmla="*/ 12 h 19" name="T9"/>
                <a:gd fmla="*/ 6 w 12" name="T10"/>
                <a:gd fmla="*/ 5 h 19" name="T11"/>
                <a:gd fmla="*/ 11 w 12" name="T12"/>
                <a:gd fmla="*/ 8 h 19" name="T13"/>
                <a:gd fmla="*/ 11 w 12" name="T14"/>
                <a:gd fmla="*/ 0 h 19" name="T15"/>
                <a:gd fmla="*/ 12 w 12" name="T16"/>
                <a:gd fmla="*/ 0 h 19" name="T17"/>
                <a:gd fmla="*/ 12 w 12" name="T18"/>
                <a:gd fmla="*/ 19 h 19" name="T19"/>
                <a:gd fmla="*/ 1 w 12" name="T20"/>
                <a:gd fmla="*/ 12 h 19" name="T21"/>
                <a:gd fmla="*/ 6 w 12" name="T22"/>
                <a:gd fmla="*/ 18 h 19" name="T23"/>
                <a:gd fmla="*/ 11 w 12" name="T24"/>
                <a:gd fmla="*/ 12 h 19" name="T25"/>
                <a:gd fmla="*/ 6 w 12" name="T26"/>
                <a:gd fmla="*/ 6 h 19" name="T27"/>
                <a:gd fmla="*/ 1 w 12" name="T28"/>
                <a:gd fmla="*/ 12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2"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2" y="19"/>
                    <a:pt x="0" y="17"/>
                    <a:pt x="0" y="12"/>
                  </a:cubicBezTo>
                  <a:cubicBezTo>
                    <a:pt x="0" y="7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9"/>
                  </a:lnTo>
                  <a:close/>
                  <a:moveTo>
                    <a:pt x="1" y="12"/>
                  </a:moveTo>
                  <a:cubicBezTo>
                    <a:pt x="1" y="16"/>
                    <a:pt x="3" y="18"/>
                    <a:pt x="6" y="18"/>
                  </a:cubicBezTo>
                  <a:cubicBezTo>
                    <a:pt x="9" y="18"/>
                    <a:pt x="11" y="16"/>
                    <a:pt x="11" y="12"/>
                  </a:cubicBezTo>
                  <a:cubicBezTo>
                    <a:pt x="11" y="9"/>
                    <a:pt x="9" y="6"/>
                    <a:pt x="6" y="6"/>
                  </a:cubicBezTo>
                  <a:cubicBezTo>
                    <a:pt x="3" y="6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1013"/>
            <p:cNvSpPr>
              <a:spLocks noEditPoints="1"/>
            </p:cNvSpPr>
            <p:nvPr/>
          </p:nvSpPr>
          <p:spPr bwMode="auto">
            <a:xfrm>
              <a:off x="15445477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1014"/>
            <p:cNvSpPr>
              <a:spLocks noEditPoints="1"/>
            </p:cNvSpPr>
            <p:nvPr/>
          </p:nvSpPr>
          <p:spPr bwMode="auto">
            <a:xfrm>
              <a:off x="15464526" y="8783732"/>
              <a:ext cx="47624" cy="71439"/>
            </a:xfrm>
            <a:custGeom>
              <a:gdLst>
                <a:gd fmla="*/ 1 w 13" name="T0"/>
                <a:gd fmla="*/ 3 h 19" name="T1"/>
                <a:gd fmla="*/ 6 w 13" name="T2"/>
                <a:gd fmla="*/ 0 h 19" name="T3"/>
                <a:gd fmla="*/ 13 w 13" name="T4"/>
                <a:gd fmla="*/ 7 h 19" name="T5"/>
                <a:gd fmla="*/ 7 w 13" name="T6"/>
                <a:gd fmla="*/ 14 h 19" name="T7"/>
                <a:gd fmla="*/ 2 w 13" name="T8"/>
                <a:gd fmla="*/ 11 h 19" name="T9"/>
                <a:gd fmla="*/ 2 w 13" name="T10"/>
                <a:gd fmla="*/ 19 h 19" name="T11"/>
                <a:gd fmla="*/ 0 w 13" name="T12"/>
                <a:gd fmla="*/ 19 h 19" name="T13"/>
                <a:gd fmla="*/ 0 w 13" name="T14"/>
                <a:gd fmla="*/ 0 h 19" name="T15"/>
                <a:gd fmla="*/ 1 w 13" name="T16"/>
                <a:gd fmla="*/ 0 h 19" name="T17"/>
                <a:gd fmla="*/ 1 w 13" name="T18"/>
                <a:gd fmla="*/ 3 h 19" name="T19"/>
                <a:gd fmla="*/ 2 w 13" name="T20"/>
                <a:gd fmla="*/ 7 h 19" name="T21"/>
                <a:gd fmla="*/ 6 w 13" name="T22"/>
                <a:gd fmla="*/ 13 h 19" name="T23"/>
                <a:gd fmla="*/ 11 w 13" name="T24"/>
                <a:gd fmla="*/ 7 h 19" name="T25"/>
                <a:gd fmla="*/ 6 w 13" name="T26"/>
                <a:gd fmla="*/ 1 h 19" name="T27"/>
                <a:gd fmla="*/ 2 w 13" name="T28"/>
                <a:gd fmla="*/ 7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3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"/>
                    <a:pt x="10" y="14"/>
                    <a:pt x="7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  <a:moveTo>
                    <a:pt x="2" y="7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9" y="13"/>
                    <a:pt x="11" y="11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1015"/>
            <p:cNvSpPr>
              <a:spLocks noEditPoints="1"/>
            </p:cNvSpPr>
            <p:nvPr/>
          </p:nvSpPr>
          <p:spPr bwMode="auto">
            <a:xfrm>
              <a:off x="15520088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1016"/>
            <p:cNvSpPr/>
            <p:nvPr/>
          </p:nvSpPr>
          <p:spPr bwMode="auto">
            <a:xfrm>
              <a:off x="15539138" y="8783732"/>
              <a:ext cx="41274" cy="52388"/>
            </a:xfrm>
            <a:custGeom>
              <a:gdLst>
                <a:gd fmla="*/ 9 w 11" name="T0"/>
                <a:gd fmla="*/ 4 h 14" name="T1"/>
                <a:gd fmla="*/ 5 w 11" name="T2"/>
                <a:gd fmla="*/ 1 h 14" name="T3"/>
                <a:gd fmla="*/ 2 w 11" name="T4"/>
                <a:gd fmla="*/ 3 h 14" name="T5"/>
                <a:gd fmla="*/ 6 w 11" name="T6"/>
                <a:gd fmla="*/ 6 h 14" name="T7"/>
                <a:gd fmla="*/ 11 w 11" name="T8"/>
                <a:gd fmla="*/ 10 h 14" name="T9"/>
                <a:gd fmla="*/ 6 w 11" name="T10"/>
                <a:gd fmla="*/ 14 h 14" name="T11"/>
                <a:gd fmla="*/ 0 w 11" name="T12"/>
                <a:gd fmla="*/ 9 h 14" name="T13"/>
                <a:gd fmla="*/ 1 w 11" name="T14"/>
                <a:gd fmla="*/ 9 h 14" name="T15"/>
                <a:gd fmla="*/ 6 w 11" name="T16"/>
                <a:gd fmla="*/ 13 h 14" name="T17"/>
                <a:gd fmla="*/ 9 w 11" name="T18"/>
                <a:gd fmla="*/ 10 h 14" name="T19"/>
                <a:gd fmla="*/ 6 w 11" name="T20"/>
                <a:gd fmla="*/ 8 h 14" name="T21"/>
                <a:gd fmla="*/ 0 w 11" name="T22"/>
                <a:gd fmla="*/ 4 h 14" name="T23"/>
                <a:gd fmla="*/ 5 w 11" name="T24"/>
                <a:gd fmla="*/ 0 h 14" name="T25"/>
                <a:gd fmla="*/ 11 w 11" name="T26"/>
                <a:gd fmla="*/ 4 h 14" name="T27"/>
                <a:gd fmla="*/ 9 w 11" name="T28"/>
                <a:gd fmla="*/ 4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11">
                  <a:moveTo>
                    <a:pt x="9" y="4"/>
                  </a:move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5"/>
                    <a:pt x="3" y="5"/>
                    <a:pt x="6" y="6"/>
                  </a:cubicBezTo>
                  <a:cubicBezTo>
                    <a:pt x="8" y="7"/>
                    <a:pt x="11" y="7"/>
                    <a:pt x="11" y="10"/>
                  </a:cubicBezTo>
                  <a:cubicBezTo>
                    <a:pt x="11" y="13"/>
                    <a:pt x="9" y="14"/>
                    <a:pt x="6" y="14"/>
                  </a:cubicBezTo>
                  <a:cubicBezTo>
                    <a:pt x="2" y="14"/>
                    <a:pt x="0" y="13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3" y="13"/>
                    <a:pt x="6" y="13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3" y="7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1017"/>
            <p:cNvSpPr>
              <a:spLocks noEditPoints="1"/>
            </p:cNvSpPr>
            <p:nvPr/>
          </p:nvSpPr>
          <p:spPr bwMode="auto">
            <a:xfrm>
              <a:off x="15591526" y="8764682"/>
              <a:ext cx="3175" cy="71439"/>
            </a:xfrm>
            <a:custGeom>
              <a:gdLst>
                <a:gd fmla="*/ 2 w 2" name="T0"/>
                <a:gd fmla="*/ 5 h 45" name="T1"/>
                <a:gd fmla="*/ 0 w 2" name="T2"/>
                <a:gd fmla="*/ 5 h 45" name="T3"/>
                <a:gd fmla="*/ 0 w 2" name="T4"/>
                <a:gd fmla="*/ 0 h 45" name="T5"/>
                <a:gd fmla="*/ 2 w 2" name="T6"/>
                <a:gd fmla="*/ 0 h 45" name="T7"/>
                <a:gd fmla="*/ 2 w 2" name="T8"/>
                <a:gd fmla="*/ 5 h 45" name="T9"/>
                <a:gd fmla="*/ 2 w 2" name="T10"/>
                <a:gd fmla="*/ 45 h 45" name="T11"/>
                <a:gd fmla="*/ 0 w 2" name="T12"/>
                <a:gd fmla="*/ 45 h 45" name="T13"/>
                <a:gd fmla="*/ 0 w 2" name="T14"/>
                <a:gd fmla="*/ 12 h 45" name="T15"/>
                <a:gd fmla="*/ 2 w 2" name="T16"/>
                <a:gd fmla="*/ 12 h 45" name="T17"/>
                <a:gd fmla="*/ 2 w 2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2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  <a:moveTo>
                    <a:pt x="2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1018"/>
            <p:cNvSpPr/>
            <p:nvPr/>
          </p:nvSpPr>
          <p:spPr bwMode="auto">
            <a:xfrm>
              <a:off x="15605813" y="8783732"/>
              <a:ext cx="46037" cy="52388"/>
            </a:xfrm>
            <a:custGeom>
              <a:gdLst>
                <a:gd fmla="*/ 7 w 12" name="T0"/>
                <a:gd fmla="*/ 14 h 14" name="T1"/>
                <a:gd fmla="*/ 0 w 12" name="T2"/>
                <a:gd fmla="*/ 7 h 14" name="T3"/>
                <a:gd fmla="*/ 7 w 12" name="T4"/>
                <a:gd fmla="*/ 0 h 14" name="T5"/>
                <a:gd fmla="*/ 12 w 12" name="T6"/>
                <a:gd fmla="*/ 4 h 14" name="T7"/>
                <a:gd fmla="*/ 11 w 12" name="T8"/>
                <a:gd fmla="*/ 4 h 14" name="T9"/>
                <a:gd fmla="*/ 7 w 12" name="T10"/>
                <a:gd fmla="*/ 1 h 14" name="T11"/>
                <a:gd fmla="*/ 2 w 12" name="T12"/>
                <a:gd fmla="*/ 7 h 14" name="T13"/>
                <a:gd fmla="*/ 6 w 12" name="T14"/>
                <a:gd fmla="*/ 13 h 14" name="T15"/>
                <a:gd fmla="*/ 11 w 12" name="T16"/>
                <a:gd fmla="*/ 9 h 14" name="T17"/>
                <a:gd fmla="*/ 12 w 12" name="T18"/>
                <a:gd fmla="*/ 9 h 14" name="T19"/>
                <a:gd fmla="*/ 7 w 12" name="T20"/>
                <a:gd fmla="*/ 14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12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4" y="1"/>
                    <a:pt x="2" y="3"/>
                    <a:pt x="2" y="7"/>
                  </a:cubicBezTo>
                  <a:cubicBezTo>
                    <a:pt x="2" y="11"/>
                    <a:pt x="4" y="13"/>
                    <a:pt x="6" y="13"/>
                  </a:cubicBezTo>
                  <a:cubicBezTo>
                    <a:pt x="9" y="13"/>
                    <a:pt x="10" y="12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2"/>
                    <a:pt x="10" y="14"/>
                    <a:pt x="7" y="1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1019"/>
            <p:cNvSpPr>
              <a:spLocks noEditPoints="1"/>
            </p:cNvSpPr>
            <p:nvPr/>
          </p:nvSpPr>
          <p:spPr bwMode="auto">
            <a:xfrm>
              <a:off x="15662962" y="876466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Freeform 1020"/>
            <p:cNvSpPr/>
            <p:nvPr/>
          </p:nvSpPr>
          <p:spPr bwMode="auto">
            <a:xfrm>
              <a:off x="15682012" y="8783718"/>
              <a:ext cx="41274" cy="52388"/>
            </a:xfrm>
            <a:custGeom>
              <a:gdLst>
                <a:gd fmla="*/ 1 w 11" name="T0"/>
                <a:gd fmla="*/ 3 h 14" name="T1"/>
                <a:gd fmla="*/ 6 w 11" name="T2"/>
                <a:gd fmla="*/ 0 h 14" name="T3"/>
                <a:gd fmla="*/ 11 w 11" name="T4"/>
                <a:gd fmla="*/ 4 h 14" name="T5"/>
                <a:gd fmla="*/ 11 w 11" name="T6"/>
                <a:gd fmla="*/ 14 h 14" name="T7"/>
                <a:gd fmla="*/ 10 w 11" name="T8"/>
                <a:gd fmla="*/ 14 h 14" name="T9"/>
                <a:gd fmla="*/ 10 w 11" name="T10"/>
                <a:gd fmla="*/ 5 h 14" name="T11"/>
                <a:gd fmla="*/ 6 w 11" name="T12"/>
                <a:gd fmla="*/ 1 h 14" name="T13"/>
                <a:gd fmla="*/ 2 w 11" name="T14"/>
                <a:gd fmla="*/ 6 h 14" name="T15"/>
                <a:gd fmla="*/ 2 w 11" name="T16"/>
                <a:gd fmla="*/ 14 h 14" name="T17"/>
                <a:gd fmla="*/ 0 w 11" name="T18"/>
                <a:gd fmla="*/ 14 h 14" name="T19"/>
                <a:gd fmla="*/ 0 w 11" name="T20"/>
                <a:gd fmla="*/ 0 h 14" name="T21"/>
                <a:gd fmla="*/ 1 w 11" name="T22"/>
                <a:gd fmla="*/ 0 h 14" name="T23"/>
                <a:gd fmla="*/ 1 w 11" name="T24"/>
                <a:gd fmla="*/ 3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" y="3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3" y="1"/>
                    <a:pt x="2" y="3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1021"/>
            <p:cNvSpPr>
              <a:spLocks noEditPoints="1"/>
            </p:cNvSpPr>
            <p:nvPr/>
          </p:nvSpPr>
          <p:spPr bwMode="auto">
            <a:xfrm>
              <a:off x="15734399" y="8783717"/>
              <a:ext cx="44450" cy="76200"/>
            </a:xfrm>
            <a:custGeom>
              <a:gdLst>
                <a:gd fmla="*/ 12 w 12" name="T0"/>
                <a:gd fmla="*/ 13 h 20" name="T1"/>
                <a:gd fmla="*/ 6 w 12" name="T2"/>
                <a:gd fmla="*/ 20 h 20" name="T3"/>
                <a:gd fmla="*/ 0 w 12" name="T4"/>
                <a:gd fmla="*/ 15 h 20" name="T5"/>
                <a:gd fmla="*/ 2 w 12" name="T6"/>
                <a:gd fmla="*/ 15 h 20" name="T7"/>
                <a:gd fmla="*/ 6 w 12" name="T8"/>
                <a:gd fmla="*/ 18 h 20" name="T9"/>
                <a:gd fmla="*/ 11 w 12" name="T10"/>
                <a:gd fmla="*/ 13 h 20" name="T11"/>
                <a:gd fmla="*/ 11 w 12" name="T12"/>
                <a:gd fmla="*/ 11 h 20" name="T13"/>
                <a:gd fmla="*/ 6 w 12" name="T14"/>
                <a:gd fmla="*/ 14 h 20" name="T15"/>
                <a:gd fmla="*/ 0 w 12" name="T16"/>
                <a:gd fmla="*/ 7 h 20" name="T17"/>
                <a:gd fmla="*/ 6 w 12" name="T18"/>
                <a:gd fmla="*/ 0 h 20" name="T19"/>
                <a:gd fmla="*/ 11 w 12" name="T20"/>
                <a:gd fmla="*/ 3 h 20" name="T21"/>
                <a:gd fmla="*/ 11 w 12" name="T22"/>
                <a:gd fmla="*/ 0 h 20" name="T23"/>
                <a:gd fmla="*/ 12 w 12" name="T24"/>
                <a:gd fmla="*/ 0 h 20" name="T25"/>
                <a:gd fmla="*/ 12 w 12" name="T26"/>
                <a:gd fmla="*/ 13 h 20" name="T27"/>
                <a:gd fmla="*/ 2 w 12" name="T28"/>
                <a:gd fmla="*/ 7 h 20" name="T29"/>
                <a:gd fmla="*/ 6 w 12" name="T30"/>
                <a:gd fmla="*/ 12 h 20" name="T31"/>
                <a:gd fmla="*/ 11 w 12" name="T32"/>
                <a:gd fmla="*/ 7 h 20" name="T33"/>
                <a:gd fmla="*/ 6 w 12" name="T34"/>
                <a:gd fmla="*/ 1 h 20" name="T35"/>
                <a:gd fmla="*/ 2 w 12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12">
                  <a:moveTo>
                    <a:pt x="12" y="13"/>
                  </a:moveTo>
                  <a:cubicBezTo>
                    <a:pt x="12" y="18"/>
                    <a:pt x="10" y="20"/>
                    <a:pt x="6" y="20"/>
                  </a:cubicBezTo>
                  <a:cubicBezTo>
                    <a:pt x="3" y="20"/>
                    <a:pt x="1" y="18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4" y="18"/>
                    <a:pt x="6" y="18"/>
                  </a:cubicBezTo>
                  <a:cubicBezTo>
                    <a:pt x="10" y="18"/>
                    <a:pt x="11" y="16"/>
                    <a:pt x="11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3"/>
                  </a:lnTo>
                  <a:close/>
                  <a:moveTo>
                    <a:pt x="2" y="7"/>
                  </a:moveTo>
                  <a:cubicBezTo>
                    <a:pt x="2" y="10"/>
                    <a:pt x="3" y="12"/>
                    <a:pt x="6" y="12"/>
                  </a:cubicBezTo>
                  <a:cubicBezTo>
                    <a:pt x="9" y="12"/>
                    <a:pt x="11" y="10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" name="Freeform 1022"/>
            <p:cNvSpPr>
              <a:spLocks noEditPoints="1"/>
            </p:cNvSpPr>
            <p:nvPr/>
          </p:nvSpPr>
          <p:spPr bwMode="auto">
            <a:xfrm>
              <a:off x="15816949" y="8783718"/>
              <a:ext cx="49213" cy="52388"/>
            </a:xfrm>
            <a:custGeom>
              <a:gdLst>
                <a:gd fmla="*/ 7 w 13" name="T0"/>
                <a:gd fmla="*/ 14 h 14" name="T1"/>
                <a:gd fmla="*/ 0 w 13" name="T2"/>
                <a:gd fmla="*/ 7 h 14" name="T3"/>
                <a:gd fmla="*/ 7 w 13" name="T4"/>
                <a:gd fmla="*/ 0 h 14" name="T5"/>
                <a:gd fmla="*/ 13 w 13" name="T6"/>
                <a:gd fmla="*/ 7 h 14" name="T7"/>
                <a:gd fmla="*/ 13 w 13" name="T8"/>
                <a:gd fmla="*/ 7 h 14" name="T9"/>
                <a:gd fmla="*/ 2 w 13" name="T10"/>
                <a:gd fmla="*/ 7 h 14" name="T11"/>
                <a:gd fmla="*/ 7 w 13" name="T12"/>
                <a:gd fmla="*/ 13 h 14" name="T13"/>
                <a:gd fmla="*/ 11 w 13" name="T14"/>
                <a:gd fmla="*/ 9 h 14" name="T15"/>
                <a:gd fmla="*/ 13 w 13" name="T16"/>
                <a:gd fmla="*/ 9 h 14" name="T17"/>
                <a:gd fmla="*/ 7 w 13" name="T18"/>
                <a:gd fmla="*/ 14 h 14" name="T19"/>
                <a:gd fmla="*/ 7 w 13" name="T20"/>
                <a:gd fmla="*/ 1 h 14" name="T21"/>
                <a:gd fmla="*/ 2 w 13" name="T22"/>
                <a:gd fmla="*/ 6 h 14" name="T23"/>
                <a:gd fmla="*/ 11 w 13" name="T24"/>
                <a:gd fmla="*/ 6 h 14" name="T25"/>
                <a:gd fmla="*/ 7 w 13" name="T26"/>
                <a:gd fmla="*/ 1 h 1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" w="13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0"/>
                    <a:pt x="4" y="13"/>
                    <a:pt x="7" y="13"/>
                  </a:cubicBezTo>
                  <a:cubicBezTo>
                    <a:pt x="9" y="13"/>
                    <a:pt x="11" y="12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3"/>
                    <a:pt x="10" y="14"/>
                    <a:pt x="7" y="14"/>
                  </a:cubicBezTo>
                  <a:close/>
                  <a:moveTo>
                    <a:pt x="7" y="1"/>
                  </a:moveTo>
                  <a:cubicBezTo>
                    <a:pt x="4" y="1"/>
                    <a:pt x="3" y="3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Rectangle 1023"/>
            <p:cNvSpPr>
              <a:spLocks noChangeArrowheads="1"/>
            </p:cNvSpPr>
            <p:nvPr/>
          </p:nvSpPr>
          <p:spPr bwMode="auto">
            <a:xfrm>
              <a:off x="15872510" y="8764683"/>
              <a:ext cx="7938" cy="71439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Freeform 1024"/>
            <p:cNvSpPr>
              <a:spLocks noEditPoints="1"/>
            </p:cNvSpPr>
            <p:nvPr/>
          </p:nvSpPr>
          <p:spPr bwMode="auto">
            <a:xfrm>
              <a:off x="15891560" y="8764686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1025"/>
            <p:cNvSpPr/>
            <p:nvPr/>
          </p:nvSpPr>
          <p:spPr bwMode="auto">
            <a:xfrm>
              <a:off x="15907435" y="8769430"/>
              <a:ext cx="25400" cy="66675"/>
            </a:xfrm>
            <a:custGeom>
              <a:gdLst>
                <a:gd fmla="*/ 7 w 7" name="T0"/>
                <a:gd fmla="*/ 5 h 18" name="T1"/>
                <a:gd fmla="*/ 4 w 7" name="T2"/>
                <a:gd fmla="*/ 5 h 18" name="T3"/>
                <a:gd fmla="*/ 4 w 7" name="T4"/>
                <a:gd fmla="*/ 14 h 18" name="T5"/>
                <a:gd fmla="*/ 6 w 7" name="T6"/>
                <a:gd fmla="*/ 17 h 18" name="T7"/>
                <a:gd fmla="*/ 7 w 7" name="T8"/>
                <a:gd fmla="*/ 17 h 18" name="T9"/>
                <a:gd fmla="*/ 7 w 7" name="T10"/>
                <a:gd fmla="*/ 18 h 18" name="T11"/>
                <a:gd fmla="*/ 6 w 7" name="T12"/>
                <a:gd fmla="*/ 18 h 18" name="T13"/>
                <a:gd fmla="*/ 3 w 7" name="T14"/>
                <a:gd fmla="*/ 17 h 18" name="T15"/>
                <a:gd fmla="*/ 2 w 7" name="T16"/>
                <a:gd fmla="*/ 13 h 18" name="T17"/>
                <a:gd fmla="*/ 2 w 7" name="T18"/>
                <a:gd fmla="*/ 5 h 18" name="T19"/>
                <a:gd fmla="*/ 0 w 7" name="T20"/>
                <a:gd fmla="*/ 5 h 18" name="T21"/>
                <a:gd fmla="*/ 0 w 7" name="T22"/>
                <a:gd fmla="*/ 4 h 18" name="T23"/>
                <a:gd fmla="*/ 2 w 7" name="T24"/>
                <a:gd fmla="*/ 4 h 18" name="T25"/>
                <a:gd fmla="*/ 2 w 7" name="T26"/>
                <a:gd fmla="*/ 0 h 18" name="T27"/>
                <a:gd fmla="*/ 4 w 7" name="T28"/>
                <a:gd fmla="*/ 0 h 18" name="T29"/>
                <a:gd fmla="*/ 4 w 7" name="T30"/>
                <a:gd fmla="*/ 4 h 18" name="T31"/>
                <a:gd fmla="*/ 7 w 7" name="T32"/>
                <a:gd fmla="*/ 4 h 18" name="T33"/>
                <a:gd fmla="*/ 7 w 7" name="T34"/>
                <a:gd fmla="*/ 5 h 1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" w="7">
                  <a:moveTo>
                    <a:pt x="7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3" y="16"/>
                    <a:pt x="2" y="16"/>
                    <a:pt x="2" y="1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1026"/>
            <p:cNvSpPr/>
            <p:nvPr/>
          </p:nvSpPr>
          <p:spPr bwMode="auto">
            <a:xfrm>
              <a:off x="15943942" y="8824961"/>
              <a:ext cx="11113" cy="26988"/>
            </a:xfrm>
            <a:custGeom>
              <a:gdLst>
                <a:gd fmla="*/ 3 w 3" name="T0"/>
                <a:gd fmla="*/ 2 h 7" name="T1"/>
                <a:gd fmla="*/ 0 w 3" name="T2"/>
                <a:gd fmla="*/ 7 h 7" name="T3"/>
                <a:gd fmla="*/ 0 w 3" name="T4"/>
                <a:gd fmla="*/ 6 h 7" name="T5"/>
                <a:gd fmla="*/ 2 w 3" name="T6"/>
                <a:gd fmla="*/ 3 h 7" name="T7"/>
                <a:gd fmla="*/ 1 w 3" name="T8"/>
                <a:gd fmla="*/ 3 h 7" name="T9"/>
                <a:gd fmla="*/ 1 w 3" name="T10"/>
                <a:gd fmla="*/ 0 h 7" name="T11"/>
                <a:gd fmla="*/ 3 w 3" name="T12"/>
                <a:gd fmla="*/ 0 h 7" name="T13"/>
                <a:gd fmla="*/ 3 w 3" name="T14"/>
                <a:gd fmla="*/ 2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3">
                  <a:moveTo>
                    <a:pt x="3" y="2"/>
                  </a:moveTo>
                  <a:cubicBezTo>
                    <a:pt x="3" y="4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1027"/>
            <p:cNvSpPr/>
            <p:nvPr/>
          </p:nvSpPr>
          <p:spPr bwMode="auto">
            <a:xfrm>
              <a:off x="14780309" y="8904337"/>
              <a:ext cx="41274" cy="55563"/>
            </a:xfrm>
            <a:custGeom>
              <a:gdLst>
                <a:gd fmla="*/ 9 w 11" name="T0"/>
                <a:gd fmla="*/ 5 h 15" name="T1"/>
                <a:gd fmla="*/ 5 w 11" name="T2"/>
                <a:gd fmla="*/ 2 h 15" name="T3"/>
                <a:gd fmla="*/ 2 w 11" name="T4"/>
                <a:gd fmla="*/ 4 h 15" name="T5"/>
                <a:gd fmla="*/ 6 w 11" name="T6"/>
                <a:gd fmla="*/ 7 h 15" name="T7"/>
                <a:gd fmla="*/ 11 w 11" name="T8"/>
                <a:gd fmla="*/ 11 h 15" name="T9"/>
                <a:gd fmla="*/ 6 w 11" name="T10"/>
                <a:gd fmla="*/ 15 h 15" name="T11"/>
                <a:gd fmla="*/ 0 w 11" name="T12"/>
                <a:gd fmla="*/ 10 h 15" name="T13"/>
                <a:gd fmla="*/ 1 w 11" name="T14"/>
                <a:gd fmla="*/ 10 h 15" name="T15"/>
                <a:gd fmla="*/ 6 w 11" name="T16"/>
                <a:gd fmla="*/ 14 h 15" name="T17"/>
                <a:gd fmla="*/ 9 w 11" name="T18"/>
                <a:gd fmla="*/ 11 h 15" name="T19"/>
                <a:gd fmla="*/ 6 w 11" name="T20"/>
                <a:gd fmla="*/ 8 h 15" name="T21"/>
                <a:gd fmla="*/ 0 w 11" name="T22"/>
                <a:gd fmla="*/ 4 h 15" name="T23"/>
                <a:gd fmla="*/ 5 w 11" name="T24"/>
                <a:gd fmla="*/ 0 h 15" name="T25"/>
                <a:gd fmla="*/ 11 w 11" name="T26"/>
                <a:gd fmla="*/ 5 h 15" name="T27"/>
                <a:gd fmla="*/ 9 w 11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1">
                  <a:moveTo>
                    <a:pt x="9" y="5"/>
                  </a:moveTo>
                  <a:cubicBezTo>
                    <a:pt x="9" y="3"/>
                    <a:pt x="7" y="2"/>
                    <a:pt x="5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6"/>
                    <a:pt x="3" y="6"/>
                    <a:pt x="6" y="7"/>
                  </a:cubicBezTo>
                  <a:cubicBezTo>
                    <a:pt x="8" y="7"/>
                    <a:pt x="11" y="8"/>
                    <a:pt x="11" y="11"/>
                  </a:cubicBezTo>
                  <a:cubicBezTo>
                    <a:pt x="11" y="13"/>
                    <a:pt x="9" y="15"/>
                    <a:pt x="6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3" y="14"/>
                    <a:pt x="6" y="14"/>
                  </a:cubicBezTo>
                  <a:cubicBezTo>
                    <a:pt x="8" y="14"/>
                    <a:pt x="9" y="13"/>
                    <a:pt x="9" y="11"/>
                  </a:cubicBezTo>
                  <a:cubicBezTo>
                    <a:pt x="9" y="9"/>
                    <a:pt x="7" y="9"/>
                    <a:pt x="6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1028"/>
            <p:cNvSpPr>
              <a:spLocks noEditPoints="1"/>
            </p:cNvSpPr>
            <p:nvPr/>
          </p:nvSpPr>
          <p:spPr bwMode="auto">
            <a:xfrm>
              <a:off x="14829520" y="8904336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2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2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4"/>
                    <a:pt x="6" y="14"/>
                  </a:cubicBezTo>
                  <a:cubicBezTo>
                    <a:pt x="9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1029"/>
            <p:cNvSpPr>
              <a:spLocks noEditPoints="1"/>
            </p:cNvSpPr>
            <p:nvPr/>
          </p:nvSpPr>
          <p:spPr bwMode="auto">
            <a:xfrm>
              <a:off x="14881912" y="8885265"/>
              <a:ext cx="49213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6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1030"/>
            <p:cNvSpPr>
              <a:spLocks noEditPoints="1"/>
            </p:cNvSpPr>
            <p:nvPr/>
          </p:nvSpPr>
          <p:spPr bwMode="auto">
            <a:xfrm>
              <a:off x="14969223" y="8885282"/>
              <a:ext cx="47624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7 w 13" name="T10"/>
                <a:gd fmla="*/ 5 h 20" name="T11"/>
                <a:gd fmla="*/ 12 w 13" name="T12"/>
                <a:gd fmla="*/ 8 h 20" name="T13"/>
                <a:gd fmla="*/ 12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7" y="5"/>
                  </a:cubicBezTo>
                  <a:cubicBezTo>
                    <a:pt x="9" y="5"/>
                    <a:pt x="11" y="6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1031"/>
            <p:cNvSpPr>
              <a:spLocks noEditPoints="1"/>
            </p:cNvSpPr>
            <p:nvPr/>
          </p:nvSpPr>
          <p:spPr bwMode="auto">
            <a:xfrm>
              <a:off x="15027952" y="8904334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8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8 h 15" name="T11"/>
                <a:gd fmla="*/ 7 w 13" name="T12"/>
                <a:gd fmla="*/ 14 h 15" name="T13"/>
                <a:gd fmla="*/ 12 w 13" name="T14"/>
                <a:gd fmla="*/ 8 h 15" name="T15"/>
                <a:gd fmla="*/ 7 w 13" name="T16"/>
                <a:gd fmla="*/ 2 h 15" name="T17"/>
                <a:gd fmla="*/ 2 w 13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1032"/>
            <p:cNvSpPr>
              <a:spLocks noEditPoints="1"/>
            </p:cNvSpPr>
            <p:nvPr/>
          </p:nvSpPr>
          <p:spPr bwMode="auto">
            <a:xfrm>
              <a:off x="15115267" y="8904333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0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0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1033"/>
            <p:cNvSpPr>
              <a:spLocks noEditPoints="1"/>
            </p:cNvSpPr>
            <p:nvPr/>
          </p:nvSpPr>
          <p:spPr bwMode="auto">
            <a:xfrm>
              <a:off x="15170820" y="8885293"/>
              <a:ext cx="4763" cy="74614"/>
            </a:xfrm>
            <a:custGeom>
              <a:gdLst>
                <a:gd fmla="*/ 3 w 3" name="T0"/>
                <a:gd fmla="*/ 7 h 47" name="T1"/>
                <a:gd fmla="*/ 0 w 3" name="T2"/>
                <a:gd fmla="*/ 7 h 47" name="T3"/>
                <a:gd fmla="*/ 0 w 3" name="T4"/>
                <a:gd fmla="*/ 0 h 47" name="T5"/>
                <a:gd fmla="*/ 3 w 3" name="T6"/>
                <a:gd fmla="*/ 0 h 47" name="T7"/>
                <a:gd fmla="*/ 3 w 3" name="T8"/>
                <a:gd fmla="*/ 7 h 47" name="T9"/>
                <a:gd fmla="*/ 3 w 3" name="T10"/>
                <a:gd fmla="*/ 47 h 47" name="T11"/>
                <a:gd fmla="*/ 0 w 3" name="T12"/>
                <a:gd fmla="*/ 47 h 47" name="T13"/>
                <a:gd fmla="*/ 0 w 3" name="T14"/>
                <a:gd fmla="*/ 14 h 47" name="T15"/>
                <a:gd fmla="*/ 3 w 3" name="T16"/>
                <a:gd fmla="*/ 14 h 47" name="T17"/>
                <a:gd fmla="*/ 3 w 3" name="T18"/>
                <a:gd fmla="*/ 47 h 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" w="3">
                  <a:moveTo>
                    <a:pt x="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close/>
                  <a:moveTo>
                    <a:pt x="3" y="47"/>
                  </a:moveTo>
                  <a:lnTo>
                    <a:pt x="0" y="4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5" name="Freeform 1034"/>
            <p:cNvSpPr/>
            <p:nvPr/>
          </p:nvSpPr>
          <p:spPr bwMode="auto">
            <a:xfrm>
              <a:off x="15189859" y="8907518"/>
              <a:ext cx="41274" cy="52388"/>
            </a:xfrm>
            <a:custGeom>
              <a:gdLst>
                <a:gd fmla="*/ 11 w 11" name="T0"/>
                <a:gd fmla="*/ 14 h 14" name="T1"/>
                <a:gd fmla="*/ 9 w 11" name="T2"/>
                <a:gd fmla="*/ 14 h 14" name="T3"/>
                <a:gd fmla="*/ 9 w 11" name="T4"/>
                <a:gd fmla="*/ 11 h 14" name="T5"/>
                <a:gd fmla="*/ 4 w 11" name="T6"/>
                <a:gd fmla="*/ 14 h 14" name="T7"/>
                <a:gd fmla="*/ 0 w 11" name="T8"/>
                <a:gd fmla="*/ 9 h 14" name="T9"/>
                <a:gd fmla="*/ 0 w 11" name="T10"/>
                <a:gd fmla="*/ 0 h 14" name="T11"/>
                <a:gd fmla="*/ 1 w 11" name="T12"/>
                <a:gd fmla="*/ 0 h 14" name="T13"/>
                <a:gd fmla="*/ 1 w 11" name="T14"/>
                <a:gd fmla="*/ 8 h 14" name="T15"/>
                <a:gd fmla="*/ 5 w 11" name="T16"/>
                <a:gd fmla="*/ 13 h 14" name="T17"/>
                <a:gd fmla="*/ 9 w 11" name="T18"/>
                <a:gd fmla="*/ 7 h 14" name="T19"/>
                <a:gd fmla="*/ 9 w 11" name="T20"/>
                <a:gd fmla="*/ 0 h 14" name="T21"/>
                <a:gd fmla="*/ 11 w 11" name="T22"/>
                <a:gd fmla="*/ 0 h 14" name="T23"/>
                <a:gd fmla="*/ 11 w 11" name="T24"/>
                <a:gd fmla="*/ 14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1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7" y="14"/>
                    <a:pt x="4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2" y="13"/>
                    <a:pt x="5" y="13"/>
                  </a:cubicBezTo>
                  <a:cubicBezTo>
                    <a:pt x="8" y="13"/>
                    <a:pt x="9" y="10"/>
                    <a:pt x="9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6" name="Freeform 1035"/>
            <p:cNvSpPr/>
            <p:nvPr/>
          </p:nvSpPr>
          <p:spPr bwMode="auto">
            <a:xfrm>
              <a:off x="15239070" y="8904343"/>
              <a:ext cx="44450" cy="55563"/>
            </a:xfrm>
            <a:custGeom>
              <a:gdLst>
                <a:gd fmla="*/ 10 w 12" name="T0"/>
                <a:gd fmla="*/ 5 h 15" name="T1"/>
                <a:gd fmla="*/ 6 w 12" name="T2"/>
                <a:gd fmla="*/ 2 h 15" name="T3"/>
                <a:gd fmla="*/ 3 w 12" name="T4"/>
                <a:gd fmla="*/ 4 h 15" name="T5"/>
                <a:gd fmla="*/ 7 w 12" name="T6"/>
                <a:gd fmla="*/ 7 h 15" name="T7"/>
                <a:gd fmla="*/ 12 w 12" name="T8"/>
                <a:gd fmla="*/ 11 h 15" name="T9"/>
                <a:gd fmla="*/ 6 w 12" name="T10"/>
                <a:gd fmla="*/ 15 h 15" name="T11"/>
                <a:gd fmla="*/ 0 w 12" name="T12"/>
                <a:gd fmla="*/ 10 h 15" name="T13"/>
                <a:gd fmla="*/ 2 w 12" name="T14"/>
                <a:gd fmla="*/ 10 h 15" name="T15"/>
                <a:gd fmla="*/ 6 w 12" name="T16"/>
                <a:gd fmla="*/ 14 h 15" name="T17"/>
                <a:gd fmla="*/ 10 w 12" name="T18"/>
                <a:gd fmla="*/ 11 h 15" name="T19"/>
                <a:gd fmla="*/ 6 w 12" name="T20"/>
                <a:gd fmla="*/ 8 h 15" name="T21"/>
                <a:gd fmla="*/ 1 w 12" name="T22"/>
                <a:gd fmla="*/ 4 h 15" name="T23"/>
                <a:gd fmla="*/ 6 w 12" name="T24"/>
                <a:gd fmla="*/ 0 h 15" name="T25"/>
                <a:gd fmla="*/ 11 w 12" name="T26"/>
                <a:gd fmla="*/ 5 h 15" name="T27"/>
                <a:gd fmla="*/ 10 w 12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2">
                  <a:moveTo>
                    <a:pt x="10" y="5"/>
                  </a:moveTo>
                  <a:cubicBezTo>
                    <a:pt x="9" y="3"/>
                    <a:pt x="8" y="2"/>
                    <a:pt x="6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6"/>
                    <a:pt x="4" y="6"/>
                    <a:pt x="7" y="7"/>
                  </a:cubicBezTo>
                  <a:cubicBezTo>
                    <a:pt x="9" y="7"/>
                    <a:pt x="12" y="8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3" y="15"/>
                    <a:pt x="1" y="13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8" y="9"/>
                    <a:pt x="6" y="8"/>
                  </a:cubicBezTo>
                  <a:cubicBezTo>
                    <a:pt x="4" y="8"/>
                    <a:pt x="1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7" name="Freeform 1036"/>
            <p:cNvSpPr/>
            <p:nvPr/>
          </p:nvSpPr>
          <p:spPr bwMode="auto">
            <a:xfrm>
              <a:off x="15291443" y="8904343"/>
              <a:ext cx="74613" cy="55563"/>
            </a:xfrm>
            <a:custGeom>
              <a:gdLst>
                <a:gd fmla="*/ 2 w 20" name="T0"/>
                <a:gd fmla="*/ 3 h 15" name="T1"/>
                <a:gd fmla="*/ 7 w 20" name="T2"/>
                <a:gd fmla="*/ 0 h 15" name="T3"/>
                <a:gd fmla="*/ 11 w 20" name="T4"/>
                <a:gd fmla="*/ 3 h 15" name="T5"/>
                <a:gd fmla="*/ 15 w 20" name="T6"/>
                <a:gd fmla="*/ 0 h 15" name="T7"/>
                <a:gd fmla="*/ 20 w 20" name="T8"/>
                <a:gd fmla="*/ 5 h 15" name="T9"/>
                <a:gd fmla="*/ 20 w 20" name="T10"/>
                <a:gd fmla="*/ 15 h 15" name="T11"/>
                <a:gd fmla="*/ 18 w 20" name="T12"/>
                <a:gd fmla="*/ 15 h 15" name="T13"/>
                <a:gd fmla="*/ 18 w 20" name="T14"/>
                <a:gd fmla="*/ 5 h 15" name="T15"/>
                <a:gd fmla="*/ 15 w 20" name="T16"/>
                <a:gd fmla="*/ 2 h 15" name="T17"/>
                <a:gd fmla="*/ 11 w 20" name="T18"/>
                <a:gd fmla="*/ 6 h 15" name="T19"/>
                <a:gd fmla="*/ 11 w 20" name="T20"/>
                <a:gd fmla="*/ 15 h 15" name="T21"/>
                <a:gd fmla="*/ 9 w 20" name="T22"/>
                <a:gd fmla="*/ 15 h 15" name="T23"/>
                <a:gd fmla="*/ 9 w 20" name="T24"/>
                <a:gd fmla="*/ 5 h 15" name="T25"/>
                <a:gd fmla="*/ 6 w 20" name="T26"/>
                <a:gd fmla="*/ 2 h 15" name="T27"/>
                <a:gd fmla="*/ 2 w 20" name="T28"/>
                <a:gd fmla="*/ 7 h 15" name="T29"/>
                <a:gd fmla="*/ 2 w 20" name="T30"/>
                <a:gd fmla="*/ 15 h 15" name="T31"/>
                <a:gd fmla="*/ 0 w 20" name="T32"/>
                <a:gd fmla="*/ 15 h 15" name="T33"/>
                <a:gd fmla="*/ 0 w 20" name="T34"/>
                <a:gd fmla="*/ 1 h 15" name="T35"/>
                <a:gd fmla="*/ 2 w 20" name="T36"/>
                <a:gd fmla="*/ 1 h 15" name="T37"/>
                <a:gd fmla="*/ 2 w 20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20">
                  <a:moveTo>
                    <a:pt x="2" y="3"/>
                  </a:moveTo>
                  <a:cubicBezTo>
                    <a:pt x="3" y="1"/>
                    <a:pt x="4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2" y="2"/>
                    <a:pt x="11" y="4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6" y="2"/>
                  </a:cubicBezTo>
                  <a:cubicBezTo>
                    <a:pt x="3" y="2"/>
                    <a:pt x="2" y="4"/>
                    <a:pt x="2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1037"/>
            <p:cNvSpPr>
              <a:spLocks noEditPoints="1"/>
            </p:cNvSpPr>
            <p:nvPr/>
          </p:nvSpPr>
          <p:spPr bwMode="auto">
            <a:xfrm>
              <a:off x="15374006" y="8904344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1038"/>
            <p:cNvSpPr>
              <a:spLocks noEditPoints="1"/>
            </p:cNvSpPr>
            <p:nvPr/>
          </p:nvSpPr>
          <p:spPr bwMode="auto">
            <a:xfrm>
              <a:off x="15434345" y="8885341"/>
              <a:ext cx="47624" cy="74614"/>
            </a:xfrm>
            <a:custGeom>
              <a:gdLst>
                <a:gd fmla="*/ 13 w 13" name="T0"/>
                <a:gd fmla="*/ 20 h 20" name="T1"/>
                <a:gd fmla="*/ 11 w 13" name="T2"/>
                <a:gd fmla="*/ 20 h 20" name="T3"/>
                <a:gd fmla="*/ 11 w 13" name="T4"/>
                <a:gd fmla="*/ 17 h 20" name="T5"/>
                <a:gd fmla="*/ 6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1 w 13" name="T20"/>
                <a:gd fmla="*/ 13 h 20" name="T21"/>
                <a:gd fmla="*/ 6 w 13" name="T22"/>
                <a:gd fmla="*/ 19 h 20" name="T23"/>
                <a:gd fmla="*/ 11 w 13" name="T24"/>
                <a:gd fmla="*/ 13 h 20" name="T25"/>
                <a:gd fmla="*/ 6 w 13" name="T26"/>
                <a:gd fmla="*/ 7 h 20" name="T27"/>
                <a:gd fmla="*/ 1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8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1" y="13"/>
                  </a:moveTo>
                  <a:cubicBezTo>
                    <a:pt x="1" y="16"/>
                    <a:pt x="3" y="19"/>
                    <a:pt x="6" y="19"/>
                  </a:cubicBezTo>
                  <a:cubicBezTo>
                    <a:pt x="9" y="19"/>
                    <a:pt x="11" y="16"/>
                    <a:pt x="11" y="13"/>
                  </a:cubicBezTo>
                  <a:cubicBezTo>
                    <a:pt x="11" y="10"/>
                    <a:pt x="10" y="7"/>
                    <a:pt x="6" y="7"/>
                  </a:cubicBezTo>
                  <a:cubicBezTo>
                    <a:pt x="3" y="7"/>
                    <a:pt x="1" y="9"/>
                    <a:pt x="1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1039"/>
            <p:cNvSpPr/>
            <p:nvPr/>
          </p:nvSpPr>
          <p:spPr bwMode="auto">
            <a:xfrm>
              <a:off x="15516921" y="8888542"/>
              <a:ext cx="25400" cy="71439"/>
            </a:xfrm>
            <a:custGeom>
              <a:gdLst>
                <a:gd fmla="*/ 7 w 7" name="T0"/>
                <a:gd fmla="*/ 6 h 19" name="T1"/>
                <a:gd fmla="*/ 4 w 7" name="T2"/>
                <a:gd fmla="*/ 6 h 19" name="T3"/>
                <a:gd fmla="*/ 4 w 7" name="T4"/>
                <a:gd fmla="*/ 15 h 19" name="T5"/>
                <a:gd fmla="*/ 6 w 7" name="T6"/>
                <a:gd fmla="*/ 17 h 19" name="T7"/>
                <a:gd fmla="*/ 7 w 7" name="T8"/>
                <a:gd fmla="*/ 17 h 19" name="T9"/>
                <a:gd fmla="*/ 7 w 7" name="T10"/>
                <a:gd fmla="*/ 19 h 19" name="T11"/>
                <a:gd fmla="*/ 6 w 7" name="T12"/>
                <a:gd fmla="*/ 19 h 19" name="T13"/>
                <a:gd fmla="*/ 3 w 7" name="T14"/>
                <a:gd fmla="*/ 17 h 19" name="T15"/>
                <a:gd fmla="*/ 2 w 7" name="T16"/>
                <a:gd fmla="*/ 14 h 19" name="T17"/>
                <a:gd fmla="*/ 2 w 7" name="T18"/>
                <a:gd fmla="*/ 6 h 19" name="T19"/>
                <a:gd fmla="*/ 0 w 7" name="T20"/>
                <a:gd fmla="*/ 6 h 19" name="T21"/>
                <a:gd fmla="*/ 0 w 7" name="T22"/>
                <a:gd fmla="*/ 5 h 19" name="T23"/>
                <a:gd fmla="*/ 2 w 7" name="T24"/>
                <a:gd fmla="*/ 5 h 19" name="T25"/>
                <a:gd fmla="*/ 2 w 7" name="T26"/>
                <a:gd fmla="*/ 0 h 19" name="T27"/>
                <a:gd fmla="*/ 4 w 7" name="T28"/>
                <a:gd fmla="*/ 0 h 19" name="T29"/>
                <a:gd fmla="*/ 4 w 7" name="T30"/>
                <a:gd fmla="*/ 5 h 19" name="T31"/>
                <a:gd fmla="*/ 7 w 7" name="T32"/>
                <a:gd fmla="*/ 5 h 19" name="T33"/>
                <a:gd fmla="*/ 7 w 7" name="T34"/>
                <a:gd fmla="*/ 6 h 1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" w="7">
                  <a:moveTo>
                    <a:pt x="7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3" y="19"/>
                    <a:pt x="3" y="17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1040"/>
            <p:cNvSpPr>
              <a:spLocks noEditPoints="1"/>
            </p:cNvSpPr>
            <p:nvPr/>
          </p:nvSpPr>
          <p:spPr bwMode="auto">
            <a:xfrm>
              <a:off x="15550266" y="8904417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2" name="Freeform 1041"/>
            <p:cNvSpPr/>
            <p:nvPr/>
          </p:nvSpPr>
          <p:spPr bwMode="auto">
            <a:xfrm>
              <a:off x="15605827" y="8904417"/>
              <a:ext cx="71437" cy="55563"/>
            </a:xfrm>
            <a:custGeom>
              <a:gdLst>
                <a:gd fmla="*/ 1 w 19" name="T0"/>
                <a:gd fmla="*/ 3 h 15" name="T1"/>
                <a:gd fmla="*/ 6 w 19" name="T2"/>
                <a:gd fmla="*/ 0 h 15" name="T3"/>
                <a:gd fmla="*/ 10 w 19" name="T4"/>
                <a:gd fmla="*/ 3 h 15" name="T5"/>
                <a:gd fmla="*/ 15 w 19" name="T6"/>
                <a:gd fmla="*/ 0 h 15" name="T7"/>
                <a:gd fmla="*/ 19 w 19" name="T8"/>
                <a:gd fmla="*/ 5 h 15" name="T9"/>
                <a:gd fmla="*/ 19 w 19" name="T10"/>
                <a:gd fmla="*/ 15 h 15" name="T11"/>
                <a:gd fmla="*/ 17 w 19" name="T12"/>
                <a:gd fmla="*/ 15 h 15" name="T13"/>
                <a:gd fmla="*/ 17 w 19" name="T14"/>
                <a:gd fmla="*/ 5 h 15" name="T15"/>
                <a:gd fmla="*/ 14 w 19" name="T16"/>
                <a:gd fmla="*/ 2 h 15" name="T17"/>
                <a:gd fmla="*/ 10 w 19" name="T18"/>
                <a:gd fmla="*/ 6 h 15" name="T19"/>
                <a:gd fmla="*/ 10 w 19" name="T20"/>
                <a:gd fmla="*/ 15 h 15" name="T21"/>
                <a:gd fmla="*/ 9 w 19" name="T22"/>
                <a:gd fmla="*/ 15 h 15" name="T23"/>
                <a:gd fmla="*/ 9 w 19" name="T24"/>
                <a:gd fmla="*/ 5 h 15" name="T25"/>
                <a:gd fmla="*/ 5 w 19" name="T26"/>
                <a:gd fmla="*/ 2 h 15" name="T27"/>
                <a:gd fmla="*/ 1 w 19" name="T28"/>
                <a:gd fmla="*/ 7 h 15" name="T29"/>
                <a:gd fmla="*/ 1 w 19" name="T30"/>
                <a:gd fmla="*/ 15 h 15" name="T31"/>
                <a:gd fmla="*/ 0 w 19" name="T32"/>
                <a:gd fmla="*/ 15 h 15" name="T33"/>
                <a:gd fmla="*/ 0 w 19" name="T34"/>
                <a:gd fmla="*/ 1 h 15" name="T35"/>
                <a:gd fmla="*/ 1 w 19" name="T36"/>
                <a:gd fmla="*/ 1 h 15" name="T37"/>
                <a:gd fmla="*/ 1 w 19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19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1"/>
                    <a:pt x="12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2" y="2"/>
                    <a:pt x="10" y="4"/>
                    <a:pt x="10" y="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3" y="2"/>
                    <a:pt x="1" y="4"/>
                    <a:pt x="1" y="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3" name="Freeform 1042"/>
            <p:cNvSpPr>
              <a:spLocks noEditPoints="1"/>
            </p:cNvSpPr>
            <p:nvPr/>
          </p:nvSpPr>
          <p:spPr bwMode="auto">
            <a:xfrm>
              <a:off x="15688345" y="8904372"/>
              <a:ext cx="49213" cy="74614"/>
            </a:xfrm>
            <a:custGeom>
              <a:gdLst>
                <a:gd fmla="*/ 2 w 13" name="T0"/>
                <a:gd fmla="*/ 3 h 20" name="T1"/>
                <a:gd fmla="*/ 7 w 13" name="T2"/>
                <a:gd fmla="*/ 0 h 20" name="T3"/>
                <a:gd fmla="*/ 13 w 13" name="T4"/>
                <a:gd fmla="*/ 8 h 20" name="T5"/>
                <a:gd fmla="*/ 7 w 13" name="T6"/>
                <a:gd fmla="*/ 15 h 20" name="T7"/>
                <a:gd fmla="*/ 2 w 13" name="T8"/>
                <a:gd fmla="*/ 12 h 20" name="T9"/>
                <a:gd fmla="*/ 2 w 13" name="T10"/>
                <a:gd fmla="*/ 20 h 20" name="T11"/>
                <a:gd fmla="*/ 0 w 13" name="T12"/>
                <a:gd fmla="*/ 20 h 20" name="T13"/>
                <a:gd fmla="*/ 0 w 13" name="T14"/>
                <a:gd fmla="*/ 1 h 20" name="T15"/>
                <a:gd fmla="*/ 2 w 13" name="T16"/>
                <a:gd fmla="*/ 1 h 20" name="T17"/>
                <a:gd fmla="*/ 2 w 13" name="T18"/>
                <a:gd fmla="*/ 3 h 20" name="T19"/>
                <a:gd fmla="*/ 2 w 13" name="T20"/>
                <a:gd fmla="*/ 8 h 20" name="T21"/>
                <a:gd fmla="*/ 7 w 13" name="T22"/>
                <a:gd fmla="*/ 14 h 20" name="T23"/>
                <a:gd fmla="*/ 12 w 13" name="T24"/>
                <a:gd fmla="*/ 8 h 20" name="T25"/>
                <a:gd fmla="*/ 7 w 13" name="T26"/>
                <a:gd fmla="*/ 2 h 20" name="T27"/>
                <a:gd fmla="*/ 2 w 13" name="T28"/>
                <a:gd fmla="*/ 8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2" y="3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ubicBezTo>
                    <a:pt x="13" y="12"/>
                    <a:pt x="11" y="15"/>
                    <a:pt x="7" y="15"/>
                  </a:cubicBezTo>
                  <a:cubicBezTo>
                    <a:pt x="5" y="15"/>
                    <a:pt x="3" y="14"/>
                    <a:pt x="2" y="1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Freeform 1043"/>
            <p:cNvSpPr>
              <a:spLocks noEditPoints="1"/>
            </p:cNvSpPr>
            <p:nvPr/>
          </p:nvSpPr>
          <p:spPr bwMode="auto">
            <a:xfrm>
              <a:off x="15745450" y="8904311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1044"/>
            <p:cNvSpPr/>
            <p:nvPr/>
          </p:nvSpPr>
          <p:spPr bwMode="auto">
            <a:xfrm>
              <a:off x="15805944" y="8907462"/>
              <a:ext cx="25400" cy="52388"/>
            </a:xfrm>
            <a:custGeom>
              <a:gdLst>
                <a:gd fmla="*/ 7 w 7" name="T0"/>
                <a:gd fmla="*/ 1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1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4" y="0"/>
                    <a:pt x="7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 rot="19480132">
            <a:off x="15647270" y="-1311924"/>
            <a:ext cx="5017328" cy="3337635"/>
            <a:chOff x="866597" y="2785074"/>
            <a:chExt cx="7684195" cy="5111692"/>
          </a:xfrm>
        </p:grpSpPr>
        <p:sp>
          <p:nvSpPr>
            <p:cNvPr id="142" name="任意多边形 141"/>
            <p:cNvSpPr/>
            <p:nvPr/>
          </p:nvSpPr>
          <p:spPr>
            <a:xfrm>
              <a:off x="866597" y="4500564"/>
              <a:ext cx="7684195" cy="3396202"/>
            </a:xfrm>
            <a:custGeom>
              <a:gdLst>
                <a:gd fmla="*/ 581646 w 7684195" name="connsiteX0"/>
                <a:gd fmla="*/ 0 h 5308183" name="connsiteY0"/>
                <a:gd fmla="*/ 581646 w 7684195" name="connsiteX1"/>
                <a:gd fmla="*/ 808074 h 5308183" name="connsiteY1"/>
                <a:gd fmla="*/ 135079 w 7684195" name="connsiteX2"/>
                <a:gd fmla="*/ 1403498 h 5308183" name="connsiteY2"/>
                <a:gd fmla="*/ 220139 w 7684195" name="connsiteX3"/>
                <a:gd fmla="*/ 2743200 h 5308183" name="connsiteY3"/>
                <a:gd fmla="*/ 2155265 w 7684195" name="connsiteX4"/>
                <a:gd fmla="*/ 3189767 h 5308183" name="connsiteY4"/>
                <a:gd fmla="*/ 2516772 w 7684195" name="connsiteX5"/>
                <a:gd fmla="*/ 2317898 h 5308183" name="connsiteY5"/>
                <a:gd fmla="*/ 1002518 w 7684195" name="connsiteX6"/>
                <a:gd fmla="*/ 1666653 h 5308183" name="connsiteY6"/>
                <a:gd fmla="*/ 815562 w 7684195" name="connsiteX7"/>
                <a:gd fmla="*/ 4359349 h 5308183" name="connsiteY7"/>
                <a:gd fmla="*/ 5812865 w 7684195" name="connsiteX8"/>
                <a:gd fmla="*/ 5295014 h 5308183" name="connsiteY8"/>
                <a:gd fmla="*/ 7684195 w 7684195" name="connsiteX9"/>
                <a:gd fmla="*/ 4933507 h 530818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308183" w="7684195">
                  <a:moveTo>
                    <a:pt x="581646" y="0"/>
                  </a:moveTo>
                  <a:cubicBezTo>
                    <a:pt x="618860" y="287079"/>
                    <a:pt x="665599" y="507483"/>
                    <a:pt x="581646" y="808074"/>
                  </a:cubicBezTo>
                  <a:cubicBezTo>
                    <a:pt x="497693" y="1108665"/>
                    <a:pt x="271530" y="1071452"/>
                    <a:pt x="135079" y="1403498"/>
                  </a:cubicBezTo>
                  <a:cubicBezTo>
                    <a:pt x="-1372" y="1735544"/>
                    <a:pt x="-116559" y="2445489"/>
                    <a:pt x="220139" y="2743200"/>
                  </a:cubicBezTo>
                  <a:cubicBezTo>
                    <a:pt x="556837" y="3040911"/>
                    <a:pt x="1772493" y="3260651"/>
                    <a:pt x="2155265" y="3189767"/>
                  </a:cubicBezTo>
                  <a:cubicBezTo>
                    <a:pt x="2538037" y="3118883"/>
                    <a:pt x="2708897" y="2571750"/>
                    <a:pt x="2516772" y="2317898"/>
                  </a:cubicBezTo>
                  <a:cubicBezTo>
                    <a:pt x="2324648" y="2064046"/>
                    <a:pt x="1381303" y="1555011"/>
                    <a:pt x="1002518" y="1666653"/>
                  </a:cubicBezTo>
                  <a:cubicBezTo>
                    <a:pt x="623733" y="1778295"/>
                    <a:pt x="13838" y="3754622"/>
                    <a:pt x="815562" y="4359349"/>
                  </a:cubicBezTo>
                  <a:cubicBezTo>
                    <a:pt x="1617286" y="4964076"/>
                    <a:pt x="4668093" y="5199321"/>
                    <a:pt x="5812865" y="5295014"/>
                  </a:cubicBezTo>
                  <a:cubicBezTo>
                    <a:pt x="6957637" y="5390707"/>
                    <a:pt x="7684195" y="4933507"/>
                    <a:pt x="7684195" y="49335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248317" y="2785074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44" name="圆角矩形 14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任意多边形 14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任意多边形 14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 rot="17592300">
            <a:off x="16262277" y="-957815"/>
            <a:ext cx="1557700" cy="4502000"/>
            <a:chOff x="3773760" y="1777693"/>
            <a:chExt cx="2385666" cy="6894952"/>
          </a:xfrm>
        </p:grpSpPr>
        <p:grpSp>
          <p:nvGrpSpPr>
            <p:cNvPr id="152" name="组合 151"/>
            <p:cNvGrpSpPr/>
            <p:nvPr/>
          </p:nvGrpSpPr>
          <p:grpSpPr>
            <a:xfrm flipH="1">
              <a:off x="3773760" y="1777693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54" name="圆角矩形 15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任意多边形 15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任意多边形 15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圆角矩形 15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任意多边形 158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3" name="任意多边形 152"/>
            <p:cNvSpPr/>
            <p:nvPr/>
          </p:nvSpPr>
          <p:spPr>
            <a:xfrm rot="20822484">
              <a:off x="4767268" y="3352219"/>
              <a:ext cx="1392158" cy="5320426"/>
            </a:xfrm>
            <a:custGeom>
              <a:gdLst>
                <a:gd fmla="*/ 300778 w 1392158" name="connsiteX0"/>
                <a:gd fmla="*/ 0 h 5320426" name="connsiteY0"/>
                <a:gd fmla="*/ 5810 w 1392158" name="connsiteX1"/>
                <a:gd fmla="*/ 1209368 h 5320426" name="connsiteY1"/>
                <a:gd fmla="*/ 536752 w 1392158" name="connsiteX2"/>
                <a:gd fmla="*/ 2861187 h 5320426" name="connsiteY2"/>
                <a:gd fmla="*/ 241784 w 1392158" name="connsiteX3"/>
                <a:gd fmla="*/ 5102942 h 5320426" name="connsiteY3"/>
                <a:gd fmla="*/ 1392158 w 1392158" name="connsiteX4"/>
                <a:gd fmla="*/ 5250426 h 532042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20426" w="1392158">
                  <a:moveTo>
                    <a:pt x="300778" y="0"/>
                  </a:moveTo>
                  <a:cubicBezTo>
                    <a:pt x="133629" y="366252"/>
                    <a:pt x="-33519" y="732504"/>
                    <a:pt x="5810" y="1209368"/>
                  </a:cubicBezTo>
                  <a:cubicBezTo>
                    <a:pt x="45139" y="1686232"/>
                    <a:pt x="497423" y="2212258"/>
                    <a:pt x="536752" y="2861187"/>
                  </a:cubicBezTo>
                  <a:cubicBezTo>
                    <a:pt x="576081" y="3510116"/>
                    <a:pt x="99216" y="4704736"/>
                    <a:pt x="241784" y="5102942"/>
                  </a:cubicBezTo>
                  <a:cubicBezTo>
                    <a:pt x="384352" y="5501148"/>
                    <a:pt x="1102106" y="5225845"/>
                    <a:pt x="1392158" y="525042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" name="等腰三角形 2"/>
          <p:cNvSpPr/>
          <p:nvPr/>
        </p:nvSpPr>
        <p:spPr>
          <a:xfrm rot="10800000">
            <a:off x="43541" y="-8251"/>
            <a:ext cx="16214646" cy="564121"/>
          </a:xfrm>
          <a:prstGeom prst="triangle">
            <a:avLst/>
          </a:prstGeom>
          <a:solidFill>
            <a:srgbClr val="46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2" name="文本框 191"/>
          <p:cNvSpPr txBox="1"/>
          <p:nvPr/>
        </p:nvSpPr>
        <p:spPr>
          <a:xfrm>
            <a:off x="3808146" y="1313136"/>
            <a:ext cx="1154355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mtClean="0" sz="7200">
                <a:solidFill>
                  <a:srgbClr val="010003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就能6个月学会外語了么？</a:t>
            </a:r>
          </a:p>
        </p:txBody>
      </p:sp>
      <p:grpSp>
        <p:nvGrpSpPr>
          <p:cNvPr id="194" name="组合 193"/>
          <p:cNvGrpSpPr/>
          <p:nvPr/>
        </p:nvGrpSpPr>
        <p:grpSpPr>
          <a:xfrm>
            <a:off x="656594" y="1292756"/>
            <a:ext cx="4561141" cy="1200329"/>
            <a:chOff x="1286744" y="2591674"/>
            <a:chExt cx="4561141" cy="1200329"/>
          </a:xfrm>
        </p:grpSpPr>
        <p:sp>
          <p:nvSpPr>
            <p:cNvPr id="191" name="平行四边形 190"/>
            <p:cNvSpPr/>
            <p:nvPr/>
          </p:nvSpPr>
          <p:spPr>
            <a:xfrm>
              <a:off x="2441604" y="2636159"/>
              <a:ext cx="2622711" cy="1102203"/>
            </a:xfrm>
            <a:prstGeom prst="parallelogram">
              <a:avLst>
                <a:gd fmla="val 37909" name="adj"/>
              </a:avLst>
            </a:prstGeom>
            <a:solidFill>
              <a:srgbClr val="010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50">
                <a:solidFill>
                  <a:prstClr val="white"/>
                </a:solidFill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1286744" y="2591674"/>
              <a:ext cx="4561141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i="1" lang="zh-CN" smtClean="0" sz="7200">
                  <a:solidFill>
                    <a:prstClr val="white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這樣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810961" y="7948796"/>
            <a:ext cx="4415844" cy="5549911"/>
            <a:chOff x="10205006" y="3080493"/>
            <a:chExt cx="4282105" cy="5381825"/>
          </a:xfrm>
        </p:grpSpPr>
        <p:pic>
          <p:nvPicPr>
            <p:cNvPr id="140" name="图片 1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05006" y="3695262"/>
              <a:ext cx="3630745" cy="4767056"/>
            </a:xfrm>
            <a:prstGeom prst="rect">
              <a:avLst/>
            </a:prstGeom>
            <a:effectLst>
              <a:outerShdw algn="tl" dist="152400" rotWithShape="0">
                <a:prstClr val="black">
                  <a:alpha val="30000"/>
                </a:prstClr>
              </a:outerShdw>
            </a:effectLst>
          </p:spPr>
        </p:pic>
        <p:cxnSp>
          <p:nvCxnSpPr>
            <p:cNvPr id="118" name="直接连接符 117"/>
            <p:cNvCxnSpPr/>
            <p:nvPr/>
          </p:nvCxnSpPr>
          <p:spPr>
            <a:xfrm flipV="1">
              <a:off x="13756413" y="3080493"/>
              <a:ext cx="198844" cy="366526"/>
            </a:xfrm>
            <a:prstGeom prst="line">
              <a:avLst/>
            </a:prstGeom>
            <a:ln w="25400">
              <a:solidFill>
                <a:srgbClr val="0100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/>
          </p:nvCxnSpPr>
          <p:spPr>
            <a:xfrm flipV="1">
              <a:off x="13936445" y="3401652"/>
              <a:ext cx="432000" cy="261142"/>
            </a:xfrm>
            <a:prstGeom prst="line">
              <a:avLst/>
            </a:prstGeom>
            <a:ln w="25400">
              <a:solidFill>
                <a:srgbClr val="0100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/>
          </p:nvCxnSpPr>
          <p:spPr>
            <a:xfrm flipV="1">
              <a:off x="14055111" y="3914360"/>
              <a:ext cx="432000" cy="42746"/>
            </a:xfrm>
            <a:prstGeom prst="line">
              <a:avLst/>
            </a:prstGeom>
            <a:ln w="25400">
              <a:solidFill>
                <a:srgbClr val="0100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2" name="图片 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817" y="3677316"/>
            <a:ext cx="2381956" cy="460800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119" name="等腰三角形 118"/>
          <p:cNvSpPr/>
          <p:nvPr/>
        </p:nvSpPr>
        <p:spPr>
          <a:xfrm rot="9000000">
            <a:off x="8644683" y="4611056"/>
            <a:ext cx="379627" cy="617468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7" name="组合 116"/>
          <p:cNvGrpSpPr/>
          <p:nvPr/>
        </p:nvGrpSpPr>
        <p:grpSpPr>
          <a:xfrm>
            <a:off x="2533014" y="3865581"/>
            <a:ext cx="7362923" cy="1015663"/>
            <a:chOff x="2806410" y="5583229"/>
            <a:chExt cx="7362923" cy="1015663"/>
          </a:xfrm>
        </p:grpSpPr>
        <p:sp>
          <p:nvSpPr>
            <p:cNvPr id="116" name="圆角矩形标注 115"/>
            <p:cNvSpPr/>
            <p:nvPr/>
          </p:nvSpPr>
          <p:spPr>
            <a:xfrm>
              <a:off x="2806410" y="5676606"/>
              <a:ext cx="7050895" cy="906915"/>
            </a:xfrm>
            <a:prstGeom prst="wedgeRoundRectCallout">
              <a:avLst>
                <a:gd fmla="val -21238" name="adj1"/>
                <a:gd fmla="val 49897" name="adj2"/>
                <a:gd fmla="val 16667" name="adj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5" name="文本框 194"/>
            <p:cNvSpPr txBox="1"/>
            <p:nvPr/>
          </p:nvSpPr>
          <p:spPr>
            <a:xfrm>
              <a:off x="3037751" y="5583229"/>
              <a:ext cx="7131582" cy="10058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zh-CN" lang="en-US" smtClean="0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NO! 你还需要一份学习计划！</a:t>
              </a:r>
            </a:p>
          </p:txBody>
        </p:sp>
      </p:grpSp>
    </p:spTree>
    <p:extLst>
      <p:ext uri="{BB962C8B-B14F-4D97-AF65-F5344CB8AC3E}">
        <p14:creationId val="2448005960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15290" y="-358912"/>
            <a:ext cx="16250338" cy="10447898"/>
            <a:chOff x="-221785" y="-970314"/>
            <a:chExt cx="16250338" cy="10447898"/>
          </a:xfrm>
        </p:grpSpPr>
        <p:sp>
          <p:nvSpPr>
            <p:cNvPr id="5" name="矩形 4"/>
            <p:cNvSpPr/>
            <p:nvPr/>
          </p:nvSpPr>
          <p:spPr>
            <a:xfrm rot="19128110">
              <a:off x="7813372" y="164424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6" name="矩形 5"/>
            <p:cNvSpPr/>
            <p:nvPr/>
          </p:nvSpPr>
          <p:spPr>
            <a:xfrm rot="2273147">
              <a:off x="5419196" y="2271521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073983" y="545253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10036312">
              <a:off x="6484875" y="342695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974427">
              <a:off x="148348" y="340074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19547332">
              <a:off x="-222157" y="158427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34836" y="249801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2" name="矩形 11"/>
            <p:cNvSpPr/>
            <p:nvPr/>
          </p:nvSpPr>
          <p:spPr>
            <a:xfrm rot="1124729">
              <a:off x="50783" y="-517411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19128110">
              <a:off x="13599474" y="128677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4" name="矩形 13"/>
            <p:cNvSpPr/>
            <p:nvPr/>
          </p:nvSpPr>
          <p:spPr>
            <a:xfrm rot="21392106">
              <a:off x="10929567" y="226120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2860086" y="-97031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6" name="矩形 15"/>
            <p:cNvSpPr/>
            <p:nvPr/>
          </p:nvSpPr>
          <p:spPr>
            <a:xfrm rot="2609512">
              <a:off x="9352397" y="-40954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7" name="矩形 16"/>
            <p:cNvSpPr/>
            <p:nvPr/>
          </p:nvSpPr>
          <p:spPr>
            <a:xfrm rot="5967241">
              <a:off x="5293624" y="-57502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8" name="矩形 17"/>
            <p:cNvSpPr/>
            <p:nvPr/>
          </p:nvSpPr>
          <p:spPr>
            <a:xfrm rot="880180">
              <a:off x="2491466" y="122803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20623272">
              <a:off x="12794076" y="333609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463974" y="331074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21" name="矩形 20"/>
            <p:cNvSpPr/>
            <p:nvPr/>
          </p:nvSpPr>
          <p:spPr>
            <a:xfrm rot="20892204">
              <a:off x="8256650" y="-534893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2" name="矩形 21"/>
            <p:cNvSpPr/>
            <p:nvPr/>
          </p:nvSpPr>
          <p:spPr>
            <a:xfrm rot="20982472">
              <a:off x="11914665" y="16692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065368" y="206684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24" name="矩形 23"/>
            <p:cNvSpPr/>
            <p:nvPr/>
          </p:nvSpPr>
          <p:spPr>
            <a:xfrm rot="1124729">
              <a:off x="11471104" y="-430543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25" name="矩形 24"/>
            <p:cNvSpPr/>
            <p:nvPr/>
          </p:nvSpPr>
          <p:spPr>
            <a:xfrm rot="1446427">
              <a:off x="2161868" y="-44458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26" name="矩形 25"/>
            <p:cNvSpPr/>
            <p:nvPr/>
          </p:nvSpPr>
          <p:spPr>
            <a:xfrm rot="20892204">
              <a:off x="3522104" y="2724010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1843052">
              <a:off x="5719078" y="158582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28" name="矩形 27"/>
            <p:cNvSpPr/>
            <p:nvPr/>
          </p:nvSpPr>
          <p:spPr>
            <a:xfrm rot="19128110">
              <a:off x="7813373" y="6929462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29" name="矩形 28"/>
            <p:cNvSpPr/>
            <p:nvPr/>
          </p:nvSpPr>
          <p:spPr>
            <a:xfrm rot="2273147">
              <a:off x="5419196" y="7556740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073983" y="5830472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10036312">
              <a:off x="6484875" y="8712170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2" name="矩形 31"/>
            <p:cNvSpPr/>
            <p:nvPr/>
          </p:nvSpPr>
          <p:spPr>
            <a:xfrm rot="1974427">
              <a:off x="148348" y="868596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3" name="矩形 32"/>
            <p:cNvSpPr/>
            <p:nvPr/>
          </p:nvSpPr>
          <p:spPr>
            <a:xfrm rot="19547332">
              <a:off x="-222157" y="6869488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134836" y="7783236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5" name="矩形 34"/>
            <p:cNvSpPr/>
            <p:nvPr/>
          </p:nvSpPr>
          <p:spPr>
            <a:xfrm rot="1124729">
              <a:off x="50784" y="476780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6" name="矩形 35"/>
            <p:cNvSpPr/>
            <p:nvPr/>
          </p:nvSpPr>
          <p:spPr>
            <a:xfrm rot="19128110">
              <a:off x="13599472" y="5413896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7" name="矩形 36"/>
            <p:cNvSpPr/>
            <p:nvPr/>
          </p:nvSpPr>
          <p:spPr>
            <a:xfrm rot="21392106">
              <a:off x="10929566" y="754642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2860086" y="4314905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9" name="矩形 38"/>
            <p:cNvSpPr/>
            <p:nvPr/>
          </p:nvSpPr>
          <p:spPr>
            <a:xfrm rot="2609512">
              <a:off x="9352397" y="5244265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40" name="矩形 39"/>
            <p:cNvSpPr/>
            <p:nvPr/>
          </p:nvSpPr>
          <p:spPr>
            <a:xfrm rot="5967241">
              <a:off x="5293624" y="4710198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41" name="矩形 40"/>
            <p:cNvSpPr/>
            <p:nvPr/>
          </p:nvSpPr>
          <p:spPr>
            <a:xfrm rot="880180">
              <a:off x="2491467" y="651325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42" name="矩形 41"/>
            <p:cNvSpPr/>
            <p:nvPr/>
          </p:nvSpPr>
          <p:spPr>
            <a:xfrm rot="20623272">
              <a:off x="12794075" y="8621317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5463974" y="859596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44" name="矩形 43"/>
            <p:cNvSpPr/>
            <p:nvPr/>
          </p:nvSpPr>
          <p:spPr>
            <a:xfrm rot="20892204">
              <a:off x="8256650" y="475032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45" name="矩形 44"/>
            <p:cNvSpPr/>
            <p:nvPr/>
          </p:nvSpPr>
          <p:spPr>
            <a:xfrm rot="20982472">
              <a:off x="11914665" y="695451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4065368" y="735206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47" name="矩形 46"/>
            <p:cNvSpPr/>
            <p:nvPr/>
          </p:nvSpPr>
          <p:spPr>
            <a:xfrm rot="1124729">
              <a:off x="11471104" y="4854676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48" name="矩形 47"/>
            <p:cNvSpPr/>
            <p:nvPr/>
          </p:nvSpPr>
          <p:spPr>
            <a:xfrm rot="1446427">
              <a:off x="2161868" y="484062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49" name="矩形 48"/>
            <p:cNvSpPr/>
            <p:nvPr/>
          </p:nvSpPr>
          <p:spPr>
            <a:xfrm rot="20892204">
              <a:off x="3522104" y="8009229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50" name="矩形 49"/>
            <p:cNvSpPr/>
            <p:nvPr/>
          </p:nvSpPr>
          <p:spPr>
            <a:xfrm rot="1843052">
              <a:off x="5719078" y="6871044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DBDCE5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-12060993" y="23109465"/>
            <a:ext cx="5692258" cy="7463635"/>
            <a:chOff x="1259111" y="2807416"/>
            <a:chExt cx="5692258" cy="7463635"/>
          </a:xfrm>
        </p:grpSpPr>
        <p:sp>
          <p:nvSpPr>
            <p:cNvPr id="162" name="Freeform 1126"/>
            <p:cNvSpPr>
              <a:spLocks noEditPoints="1"/>
            </p:cNvSpPr>
            <p:nvPr/>
          </p:nvSpPr>
          <p:spPr bwMode="auto">
            <a:xfrm>
              <a:off x="4135527" y="3633787"/>
              <a:ext cx="79375" cy="76200"/>
            </a:xfrm>
            <a:custGeom>
              <a:gdLst>
                <a:gd fmla="*/ 21 w 21" name="T0"/>
                <a:gd fmla="*/ 11 h 20" name="T1"/>
                <a:gd fmla="*/ 7 w 21" name="T2"/>
                <a:gd fmla="*/ 11 h 20" name="T3"/>
                <a:gd fmla="*/ 11 w 21" name="T4"/>
                <a:gd fmla="*/ 15 h 20" name="T5"/>
                <a:gd fmla="*/ 14 w 21" name="T6"/>
                <a:gd fmla="*/ 13 h 20" name="T7"/>
                <a:gd fmla="*/ 20 w 21" name="T8"/>
                <a:gd fmla="*/ 13 h 20" name="T9"/>
                <a:gd fmla="*/ 18 w 21" name="T10"/>
                <a:gd fmla="*/ 17 h 20" name="T11"/>
                <a:gd fmla="*/ 11 w 21" name="T12"/>
                <a:gd fmla="*/ 20 h 20" name="T13"/>
                <a:gd fmla="*/ 2 w 21" name="T14"/>
                <a:gd fmla="*/ 16 h 20" name="T15"/>
                <a:gd fmla="*/ 0 w 21" name="T16"/>
                <a:gd fmla="*/ 10 h 20" name="T17"/>
                <a:gd fmla="*/ 3 w 21" name="T18"/>
                <a:gd fmla="*/ 3 h 20" name="T19"/>
                <a:gd fmla="*/ 10 w 21" name="T20"/>
                <a:gd fmla="*/ 0 h 20" name="T21"/>
                <a:gd fmla="*/ 19 w 21" name="T22"/>
                <a:gd fmla="*/ 4 h 20" name="T23"/>
                <a:gd fmla="*/ 21 w 21" name="T24"/>
                <a:gd fmla="*/ 10 h 20" name="T25"/>
                <a:gd fmla="*/ 21 w 21" name="T26"/>
                <a:gd fmla="*/ 11 h 20" name="T27"/>
                <a:gd fmla="*/ 14 w 21" name="T28"/>
                <a:gd fmla="*/ 7 h 20" name="T29"/>
                <a:gd fmla="*/ 11 w 21" name="T30"/>
                <a:gd fmla="*/ 4 h 20" name="T31"/>
                <a:gd fmla="*/ 8 w 21" name="T32"/>
                <a:gd fmla="*/ 5 h 20" name="T33"/>
                <a:gd fmla="*/ 7 w 21" name="T34"/>
                <a:gd fmla="*/ 7 h 20" name="T35"/>
                <a:gd fmla="*/ 14 w 21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21">
                  <a:moveTo>
                    <a:pt x="2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8" y="15"/>
                    <a:pt x="11" y="15"/>
                  </a:cubicBezTo>
                  <a:cubicBezTo>
                    <a:pt x="12" y="15"/>
                    <a:pt x="13" y="14"/>
                    <a:pt x="14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5"/>
                    <a:pt x="19" y="16"/>
                    <a:pt x="18" y="17"/>
                  </a:cubicBezTo>
                  <a:cubicBezTo>
                    <a:pt x="16" y="19"/>
                    <a:pt x="14" y="20"/>
                    <a:pt x="11" y="20"/>
                  </a:cubicBezTo>
                  <a:cubicBezTo>
                    <a:pt x="7" y="20"/>
                    <a:pt x="4" y="19"/>
                    <a:pt x="2" y="16"/>
                  </a:cubicBezTo>
                  <a:cubicBezTo>
                    <a:pt x="1" y="14"/>
                    <a:pt x="0" y="12"/>
                    <a:pt x="0" y="10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4" y="0"/>
                    <a:pt x="17" y="1"/>
                    <a:pt x="19" y="4"/>
                  </a:cubicBezTo>
                  <a:cubicBezTo>
                    <a:pt x="20" y="6"/>
                    <a:pt x="21" y="8"/>
                    <a:pt x="21" y="10"/>
                  </a:cubicBezTo>
                  <a:lnTo>
                    <a:pt x="21" y="11"/>
                  </a:lnTo>
                  <a:close/>
                  <a:moveTo>
                    <a:pt x="14" y="7"/>
                  </a:moveTo>
                  <a:cubicBezTo>
                    <a:pt x="14" y="5"/>
                    <a:pt x="13" y="4"/>
                    <a:pt x="11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7" y="6"/>
                    <a:pt x="7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3" name="Freeform 1187"/>
            <p:cNvSpPr>
              <a:spLocks noEditPoints="1"/>
            </p:cNvSpPr>
            <p:nvPr/>
          </p:nvSpPr>
          <p:spPr bwMode="auto">
            <a:xfrm>
              <a:off x="4168865" y="4073525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7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7 h 15" name="T11"/>
                <a:gd fmla="*/ 7 w 13" name="T12"/>
                <a:gd fmla="*/ 13 h 15" name="T13"/>
                <a:gd fmla="*/ 12 w 13" name="T14"/>
                <a:gd fmla="*/ 8 h 15" name="T15"/>
                <a:gd fmla="*/ 7 w 13" name="T16"/>
                <a:gd fmla="*/ 1 h 15" name="T17"/>
                <a:gd fmla="*/ 2 w 13" name="T18"/>
                <a:gd fmla="*/ 7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7"/>
                  </a:moveTo>
                  <a:cubicBezTo>
                    <a:pt x="2" y="11"/>
                    <a:pt x="4" y="13"/>
                    <a:pt x="7" y="13"/>
                  </a:cubicBezTo>
                  <a:cubicBezTo>
                    <a:pt x="10" y="13"/>
                    <a:pt x="12" y="11"/>
                    <a:pt x="12" y="8"/>
                  </a:cubicBezTo>
                  <a:cubicBezTo>
                    <a:pt x="12" y="4"/>
                    <a:pt x="10" y="1"/>
                    <a:pt x="7" y="1"/>
                  </a:cubicBezTo>
                  <a:cubicBezTo>
                    <a:pt x="4" y="1"/>
                    <a:pt x="2" y="4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>
              <a:off x="1259111" y="2807416"/>
              <a:ext cx="5692258" cy="7463635"/>
            </a:xfrm>
            <a:prstGeom prst="roundRect">
              <a:avLst>
                <a:gd fmla="val 3592" name="adj"/>
              </a:avLst>
            </a:prstGeom>
            <a:solidFill>
              <a:srgbClr val="B534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5" name="文本框 164"/>
            <p:cNvSpPr txBox="1"/>
            <p:nvPr/>
          </p:nvSpPr>
          <p:spPr>
            <a:xfrm>
              <a:off x="1784069" y="3986456"/>
              <a:ext cx="4577357" cy="15544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4800">
                  <a:solidFill>
                    <a:prstClr val="black"/>
                  </a:solidFill>
                  <a:latin charset="-122" panose="02010601030101010101" pitchFamily="2" typeface="方正超粗黑简体"/>
                  <a:ea charset="-122" panose="02010601030101010101" pitchFamily="2" typeface="方正超粗黑简体"/>
                </a:rPr>
                <a:t>ENGLISH</a:t>
              </a:r>
            </a:p>
            <a:p>
              <a:r>
                <a:rPr altLang="zh-CN" lang="en-US" smtClean="0" sz="4800">
                  <a:solidFill>
                    <a:prstClr val="black"/>
                  </a:solidFill>
                  <a:latin charset="-122" panose="02010601030101010101" pitchFamily="2" typeface="方正超粗黑简体"/>
                  <a:ea charset="-122" panose="02010601030101010101" pitchFamily="2" typeface="方正超粗黑简体"/>
                </a:rPr>
                <a:t>NOTEBOOK</a:t>
              </a:r>
            </a:p>
          </p:txBody>
        </p:sp>
        <p:sp>
          <p:nvSpPr>
            <p:cNvPr id="166" name="矩形 165"/>
            <p:cNvSpPr/>
            <p:nvPr/>
          </p:nvSpPr>
          <p:spPr>
            <a:xfrm>
              <a:off x="1876978" y="5542978"/>
              <a:ext cx="4603894" cy="126644"/>
            </a:xfrm>
            <a:prstGeom prst="rect">
              <a:avLst/>
            </a:prstGeom>
            <a:solidFill>
              <a:srgbClr val="00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878976" y="3183237"/>
              <a:ext cx="1640948" cy="1640948"/>
            </a:xfrm>
            <a:prstGeom prst="ellipse">
              <a:avLst/>
            </a:prstGeom>
            <a:solidFill>
              <a:srgbClr val="FFD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1803351" y="3094062"/>
              <a:ext cx="2056491" cy="274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1200">
                  <a:solidFill>
                    <a:prstClr val="black"/>
                  </a:solidFill>
                </a:rPr>
                <a:t>NATIONAL SECURITY AGENCY</a:t>
              </a:r>
            </a:p>
          </p:txBody>
        </p:sp>
        <p:sp>
          <p:nvSpPr>
            <p:cNvPr id="169" name="矩形 168"/>
            <p:cNvSpPr/>
            <p:nvPr/>
          </p:nvSpPr>
          <p:spPr>
            <a:xfrm rot="18900000">
              <a:off x="4964859" y="3445327"/>
              <a:ext cx="1534675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b="1" lang="en-US">
                  <a:solidFill>
                    <a:prstClr val="black"/>
                  </a:solidFill>
                  <a:ea charset="-122" panose="020b0503020204020204" pitchFamily="34" typeface="微软雅黑"/>
                </a:rPr>
                <a:t>Constant dropping wears the stone</a:t>
              </a:r>
            </a:p>
          </p:txBody>
        </p:sp>
        <p:grpSp>
          <p:nvGrpSpPr>
            <p:cNvPr id="170" name="组合 169"/>
            <p:cNvGrpSpPr/>
            <p:nvPr/>
          </p:nvGrpSpPr>
          <p:grpSpPr>
            <a:xfrm rot="18974272">
              <a:off x="1400865" y="3788955"/>
              <a:ext cx="237321" cy="199850"/>
              <a:chOff x="1352563" y="3740019"/>
              <a:chExt cx="719404" cy="605818"/>
            </a:xfrm>
          </p:grpSpPr>
          <p:sp>
            <p:nvSpPr>
              <p:cNvPr id="184" name="椭圆 183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5" name="椭圆 184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6" name="任意多边形 185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1" name="组合 170"/>
            <p:cNvGrpSpPr/>
            <p:nvPr/>
          </p:nvGrpSpPr>
          <p:grpSpPr>
            <a:xfrm rot="18974272">
              <a:off x="1400865" y="5597744"/>
              <a:ext cx="237321" cy="199850"/>
              <a:chOff x="1352563" y="3740019"/>
              <a:chExt cx="719404" cy="605818"/>
            </a:xfrm>
          </p:grpSpPr>
          <p:sp>
            <p:nvSpPr>
              <p:cNvPr id="181" name="椭圆 180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2" name="椭圆 181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3" name="任意多边形 182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2" name="组合 171"/>
            <p:cNvGrpSpPr/>
            <p:nvPr/>
          </p:nvGrpSpPr>
          <p:grpSpPr>
            <a:xfrm rot="18974272">
              <a:off x="1400865" y="7406533"/>
              <a:ext cx="237321" cy="199850"/>
              <a:chOff x="1352563" y="3740019"/>
              <a:chExt cx="719404" cy="605818"/>
            </a:xfrm>
          </p:grpSpPr>
          <p:sp>
            <p:nvSpPr>
              <p:cNvPr id="178" name="椭圆 177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79" name="椭圆 178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80" name="任意多边形 179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3" name="组合 172"/>
            <p:cNvGrpSpPr/>
            <p:nvPr/>
          </p:nvGrpSpPr>
          <p:grpSpPr>
            <a:xfrm rot="18974272">
              <a:off x="1400865" y="9215322"/>
              <a:ext cx="237321" cy="199850"/>
              <a:chOff x="1352563" y="3740019"/>
              <a:chExt cx="719404" cy="605818"/>
            </a:xfrm>
          </p:grpSpPr>
          <p:sp>
            <p:nvSpPr>
              <p:cNvPr id="175" name="椭圆 174"/>
              <p:cNvSpPr/>
              <p:nvPr/>
            </p:nvSpPr>
            <p:spPr>
              <a:xfrm>
                <a:off x="1466149" y="3740019"/>
                <a:ext cx="605818" cy="605818"/>
              </a:xfrm>
              <a:prstGeom prst="ellipse">
                <a:avLst/>
              </a:prstGeom>
              <a:solidFill>
                <a:srgbClr val="B9B9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76" name="椭圆 175"/>
              <p:cNvSpPr/>
              <p:nvPr/>
            </p:nvSpPr>
            <p:spPr>
              <a:xfrm>
                <a:off x="1352563" y="3740019"/>
                <a:ext cx="605818" cy="605818"/>
              </a:xfrm>
              <a:prstGeom prst="ellipse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77" name="任意多边形 176"/>
              <p:cNvSpPr/>
              <p:nvPr/>
            </p:nvSpPr>
            <p:spPr>
              <a:xfrm>
                <a:off x="1466149" y="3749479"/>
                <a:ext cx="462428" cy="586899"/>
              </a:xfrm>
              <a:custGeom>
                <a:gdLst>
                  <a:gd fmla="*/ 231214 w 462428" name="connsiteX0"/>
                  <a:gd fmla="*/ 0 h 586899" name="connsiteY0"/>
                  <a:gd fmla="*/ 277425 w 462428" name="connsiteX1"/>
                  <a:gd fmla="*/ 14344 h 586899" name="connsiteY1"/>
                  <a:gd fmla="*/ 462428 w 462428" name="connsiteX2"/>
                  <a:gd fmla="*/ 293449 h 586899" name="connsiteY2"/>
                  <a:gd fmla="*/ 277425 w 462428" name="connsiteX3"/>
                  <a:gd fmla="*/ 572554 h 586899" name="connsiteY3"/>
                  <a:gd fmla="*/ 231214 w 462428" name="connsiteX4"/>
                  <a:gd fmla="*/ 586899 h 586899" name="connsiteY4"/>
                  <a:gd fmla="*/ 185003 w 462428" name="connsiteX5"/>
                  <a:gd fmla="*/ 572554 h 586899" name="connsiteY5"/>
                  <a:gd fmla="*/ 0 w 462428" name="connsiteX6"/>
                  <a:gd fmla="*/ 293449 h 586899" name="connsiteY6"/>
                  <a:gd fmla="*/ 185003 w 462428" name="connsiteX7"/>
                  <a:gd fmla="*/ 14344 h 586899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586899" w="462428">
                    <a:moveTo>
                      <a:pt x="231214" y="0"/>
                    </a:moveTo>
                    <a:lnTo>
                      <a:pt x="277425" y="14344"/>
                    </a:lnTo>
                    <a:cubicBezTo>
                      <a:pt x="386144" y="60328"/>
                      <a:pt x="462428" y="167980"/>
                      <a:pt x="462428" y="293449"/>
                    </a:cubicBezTo>
                    <a:cubicBezTo>
                      <a:pt x="462428" y="418918"/>
                      <a:pt x="386144" y="526570"/>
                      <a:pt x="277425" y="572554"/>
                    </a:cubicBezTo>
                    <a:lnTo>
                      <a:pt x="231214" y="586899"/>
                    </a:lnTo>
                    <a:lnTo>
                      <a:pt x="185003" y="572554"/>
                    </a:lnTo>
                    <a:cubicBezTo>
                      <a:pt x="76285" y="526570"/>
                      <a:pt x="0" y="418918"/>
                      <a:pt x="0" y="293449"/>
                    </a:cubicBezTo>
                    <a:cubicBezTo>
                      <a:pt x="0" y="167980"/>
                      <a:pt x="76285" y="60328"/>
                      <a:pt x="185003" y="14344"/>
                    </a:cubicBezTo>
                    <a:close/>
                  </a:path>
                </a:pathLst>
              </a:custGeom>
              <a:solidFill>
                <a:srgbClr val="EED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4" name="矩形 173"/>
            <p:cNvSpPr/>
            <p:nvPr/>
          </p:nvSpPr>
          <p:spPr>
            <a:xfrm>
              <a:off x="1882213" y="5713920"/>
              <a:ext cx="4538762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600">
                  <a:solidFill>
                    <a:prstClr val="black"/>
                  </a:solidFill>
                </a:rPr>
                <a:t>Great works are performed not by strength but by perseverance.</a:t>
              </a:r>
            </a:p>
          </p:txBody>
        </p:sp>
      </p:grpSp>
      <p:sp>
        <p:nvSpPr>
          <p:cNvPr id="196" name="文本框 195"/>
          <p:cNvSpPr txBox="1"/>
          <p:nvPr/>
        </p:nvSpPr>
        <p:spPr>
          <a:xfrm>
            <a:off x="-8498867" y="10199190"/>
            <a:ext cx="1113740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prstClr val="black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ENGLISH</a:t>
            </a:r>
          </a:p>
          <a:p>
            <a:r>
              <a:rPr altLang="zh-CN" lang="en-US" smtClean="0" sz="4800">
                <a:solidFill>
                  <a:prstClr val="black"/>
                </a:solidFill>
                <a:latin charset="-122" panose="02010601030101010101" pitchFamily="2" typeface="方正超粗黑简体"/>
                <a:ea charset="-122" panose="02010601030101010101" pitchFamily="2" typeface="方正超粗黑简体"/>
              </a:rPr>
              <a:t>NOTEBOOK</a:t>
            </a:r>
          </a:p>
        </p:txBody>
      </p:sp>
      <p:sp>
        <p:nvSpPr>
          <p:cNvPr id="198" name="椭圆 197"/>
          <p:cNvSpPr/>
          <p:nvPr/>
        </p:nvSpPr>
        <p:spPr>
          <a:xfrm>
            <a:off x="-7702873" y="13279593"/>
            <a:ext cx="3992674" cy="3992674"/>
          </a:xfrm>
          <a:prstGeom prst="ellipse">
            <a:avLst/>
          </a:prstGeom>
          <a:solidFill>
            <a:srgbClr val="FFD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9" name="文本框 198"/>
          <p:cNvSpPr txBox="1"/>
          <p:nvPr/>
        </p:nvSpPr>
        <p:spPr>
          <a:xfrm>
            <a:off x="-5183625" y="8787759"/>
            <a:ext cx="5003753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200">
                <a:solidFill>
                  <a:prstClr val="black"/>
                </a:solidFill>
              </a:rPr>
              <a:t>NATIONAL SECURITY AGENCY</a:t>
            </a:r>
          </a:p>
        </p:txBody>
      </p:sp>
      <p:sp>
        <p:nvSpPr>
          <p:cNvPr id="200" name="矩形 199"/>
          <p:cNvSpPr/>
          <p:nvPr/>
        </p:nvSpPr>
        <p:spPr>
          <a:xfrm rot="18900000">
            <a:off x="-5545884" y="9370492"/>
            <a:ext cx="3734096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>
                <a:solidFill>
                  <a:prstClr val="black"/>
                </a:solidFill>
                <a:ea charset="-122" panose="020b0503020204020204" pitchFamily="34" typeface="微软雅黑"/>
              </a:rPr>
              <a:t>Constant dropping wears the stone</a:t>
            </a:r>
          </a:p>
        </p:txBody>
      </p:sp>
      <p:sp>
        <p:nvSpPr>
          <p:cNvPr id="207" name="矩形 206"/>
          <p:cNvSpPr/>
          <p:nvPr/>
        </p:nvSpPr>
        <p:spPr>
          <a:xfrm>
            <a:off x="-10921992" y="12975370"/>
            <a:ext cx="11043493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600">
                <a:solidFill>
                  <a:prstClr val="black"/>
                </a:solidFill>
              </a:rPr>
              <a:t>Great works are performed not by strength but by perseverance.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16470981" y="743939"/>
            <a:ext cx="12783511" cy="16761619"/>
            <a:chOff x="1721545" y="624189"/>
            <a:chExt cx="12783511" cy="16761619"/>
          </a:xfrm>
        </p:grpSpPr>
        <p:grpSp>
          <p:nvGrpSpPr>
            <p:cNvPr id="117" name="组合 116"/>
            <p:cNvGrpSpPr/>
            <p:nvPr/>
          </p:nvGrpSpPr>
          <p:grpSpPr>
            <a:xfrm>
              <a:off x="1721545" y="624189"/>
              <a:ext cx="12783511" cy="16761619"/>
              <a:chOff x="1416744" y="624189"/>
              <a:chExt cx="13850124" cy="18160150"/>
            </a:xfrm>
          </p:grpSpPr>
          <p:grpSp>
            <p:nvGrpSpPr>
              <p:cNvPr id="116" name="组合 115"/>
              <p:cNvGrpSpPr/>
              <p:nvPr/>
            </p:nvGrpSpPr>
            <p:grpSpPr>
              <a:xfrm>
                <a:off x="1416744" y="624189"/>
                <a:ext cx="13850124" cy="18160150"/>
                <a:chOff x="1416744" y="624189"/>
                <a:chExt cx="13850124" cy="18160150"/>
              </a:xfrm>
            </p:grpSpPr>
            <p:sp>
              <p:nvSpPr>
                <p:cNvPr id="190" name="圆角矩形 189"/>
                <p:cNvSpPr/>
                <p:nvPr/>
              </p:nvSpPr>
              <p:spPr>
                <a:xfrm>
                  <a:off x="1416744" y="624189"/>
                  <a:ext cx="13850124" cy="18160150"/>
                </a:xfrm>
                <a:prstGeom prst="roundRect">
                  <a:avLst>
                    <a:gd fmla="val 3592" name="adj"/>
                  </a:avLst>
                </a:prstGeom>
                <a:solidFill>
                  <a:srgbClr val="B5341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0" name="圆角矩形 219"/>
                <p:cNvSpPr/>
                <p:nvPr/>
              </p:nvSpPr>
              <p:spPr>
                <a:xfrm>
                  <a:off x="1488411" y="718158"/>
                  <a:ext cx="13706790" cy="17972212"/>
                </a:xfrm>
                <a:prstGeom prst="roundRect">
                  <a:avLst>
                    <a:gd fmla="val 3592" name="adj"/>
                  </a:avLst>
                </a:prstGeom>
                <a:solidFill>
                  <a:srgbClr val="FFF4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" name="组合 1"/>
              <p:cNvGrpSpPr/>
              <p:nvPr/>
            </p:nvGrpSpPr>
            <p:grpSpPr>
              <a:xfrm>
                <a:off x="1761653" y="3012422"/>
                <a:ext cx="577438" cy="13689436"/>
                <a:chOff x="1761653" y="3012422"/>
                <a:chExt cx="577438" cy="13689436"/>
              </a:xfrm>
            </p:grpSpPr>
            <p:grpSp>
              <p:nvGrpSpPr>
                <p:cNvPr id="201" name="组合 200"/>
                <p:cNvGrpSpPr/>
                <p:nvPr/>
              </p:nvGrpSpPr>
              <p:grpSpPr>
                <a:xfrm rot="18974272">
                  <a:off x="1761653" y="3012422"/>
                  <a:ext cx="577438" cy="486265"/>
                  <a:chOff x="1352563" y="3740019"/>
                  <a:chExt cx="719404" cy="605818"/>
                </a:xfrm>
              </p:grpSpPr>
              <p:sp>
                <p:nvSpPr>
                  <p:cNvPr id="217" name="椭圆 216"/>
                  <p:cNvSpPr/>
                  <p:nvPr/>
                </p:nvSpPr>
                <p:spPr>
                  <a:xfrm>
                    <a:off x="1466149" y="3740019"/>
                    <a:ext cx="605818" cy="605818"/>
                  </a:xfrm>
                  <a:prstGeom prst="ellipse">
                    <a:avLst/>
                  </a:prstGeom>
                  <a:solidFill>
                    <a:srgbClr val="FFD8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8" name="椭圆 217"/>
                  <p:cNvSpPr/>
                  <p:nvPr/>
                </p:nvSpPr>
                <p:spPr>
                  <a:xfrm>
                    <a:off x="1352563" y="3740019"/>
                    <a:ext cx="605818" cy="605818"/>
                  </a:xfrm>
                  <a:prstGeom prst="ellipse">
                    <a:avLst/>
                  </a:prstGeom>
                  <a:solidFill>
                    <a:srgbClr val="B534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9" name="任意多边形 218"/>
                  <p:cNvSpPr/>
                  <p:nvPr/>
                </p:nvSpPr>
                <p:spPr>
                  <a:xfrm>
                    <a:off x="1466149" y="3749479"/>
                    <a:ext cx="462428" cy="586899"/>
                  </a:xfrm>
                  <a:custGeom>
                    <a:gdLst>
                      <a:gd fmla="*/ 231214 w 462428" name="connsiteX0"/>
                      <a:gd fmla="*/ 0 h 586899" name="connsiteY0"/>
                      <a:gd fmla="*/ 277425 w 462428" name="connsiteX1"/>
                      <a:gd fmla="*/ 14344 h 586899" name="connsiteY1"/>
                      <a:gd fmla="*/ 462428 w 462428" name="connsiteX2"/>
                      <a:gd fmla="*/ 293449 h 586899" name="connsiteY2"/>
                      <a:gd fmla="*/ 277425 w 462428" name="connsiteX3"/>
                      <a:gd fmla="*/ 572554 h 586899" name="connsiteY3"/>
                      <a:gd fmla="*/ 231214 w 462428" name="connsiteX4"/>
                      <a:gd fmla="*/ 586899 h 586899" name="connsiteY4"/>
                      <a:gd fmla="*/ 185003 w 462428" name="connsiteX5"/>
                      <a:gd fmla="*/ 572554 h 586899" name="connsiteY5"/>
                      <a:gd fmla="*/ 0 w 462428" name="connsiteX6"/>
                      <a:gd fmla="*/ 293449 h 586899" name="connsiteY6"/>
                      <a:gd fmla="*/ 185003 w 462428" name="connsiteX7"/>
                      <a:gd fmla="*/ 14344 h 586899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586899" w="462428">
                        <a:moveTo>
                          <a:pt x="231214" y="0"/>
                        </a:moveTo>
                        <a:lnTo>
                          <a:pt x="277425" y="14344"/>
                        </a:lnTo>
                        <a:cubicBezTo>
                          <a:pt x="386144" y="60328"/>
                          <a:pt x="462428" y="167980"/>
                          <a:pt x="462428" y="293449"/>
                        </a:cubicBezTo>
                        <a:cubicBezTo>
                          <a:pt x="462428" y="418918"/>
                          <a:pt x="386144" y="526570"/>
                          <a:pt x="277425" y="572554"/>
                        </a:cubicBezTo>
                        <a:lnTo>
                          <a:pt x="231214" y="586899"/>
                        </a:lnTo>
                        <a:lnTo>
                          <a:pt x="185003" y="572554"/>
                        </a:lnTo>
                        <a:cubicBezTo>
                          <a:pt x="76285" y="526570"/>
                          <a:pt x="0" y="418918"/>
                          <a:pt x="0" y="293449"/>
                        </a:cubicBezTo>
                        <a:cubicBezTo>
                          <a:pt x="0" y="167980"/>
                          <a:pt x="76285" y="60328"/>
                          <a:pt x="185003" y="14344"/>
                        </a:cubicBezTo>
                        <a:close/>
                      </a:path>
                    </a:pathLst>
                  </a:custGeom>
                  <a:solidFill>
                    <a:srgbClr val="EBEC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2" name="组合 201"/>
                <p:cNvGrpSpPr/>
                <p:nvPr/>
              </p:nvGrpSpPr>
              <p:grpSpPr>
                <a:xfrm rot="18974272">
                  <a:off x="1761653" y="7413478"/>
                  <a:ext cx="577438" cy="486265"/>
                  <a:chOff x="1352563" y="3740019"/>
                  <a:chExt cx="719404" cy="605818"/>
                </a:xfrm>
              </p:grpSpPr>
              <p:sp>
                <p:nvSpPr>
                  <p:cNvPr id="214" name="椭圆 213"/>
                  <p:cNvSpPr/>
                  <p:nvPr/>
                </p:nvSpPr>
                <p:spPr>
                  <a:xfrm>
                    <a:off x="1466149" y="3740019"/>
                    <a:ext cx="605818" cy="605818"/>
                  </a:xfrm>
                  <a:prstGeom prst="ellipse">
                    <a:avLst/>
                  </a:prstGeom>
                  <a:solidFill>
                    <a:srgbClr val="FFD8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5" name="椭圆 214"/>
                  <p:cNvSpPr/>
                  <p:nvPr/>
                </p:nvSpPr>
                <p:spPr>
                  <a:xfrm>
                    <a:off x="1352563" y="3740019"/>
                    <a:ext cx="605818" cy="605818"/>
                  </a:xfrm>
                  <a:prstGeom prst="ellipse">
                    <a:avLst/>
                  </a:prstGeom>
                  <a:solidFill>
                    <a:srgbClr val="B534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6" name="任意多边形 215"/>
                  <p:cNvSpPr/>
                  <p:nvPr/>
                </p:nvSpPr>
                <p:spPr>
                  <a:xfrm>
                    <a:off x="1466149" y="3749479"/>
                    <a:ext cx="462428" cy="586899"/>
                  </a:xfrm>
                  <a:custGeom>
                    <a:gdLst>
                      <a:gd fmla="*/ 231214 w 462428" name="connsiteX0"/>
                      <a:gd fmla="*/ 0 h 586899" name="connsiteY0"/>
                      <a:gd fmla="*/ 277425 w 462428" name="connsiteX1"/>
                      <a:gd fmla="*/ 14344 h 586899" name="connsiteY1"/>
                      <a:gd fmla="*/ 462428 w 462428" name="connsiteX2"/>
                      <a:gd fmla="*/ 293449 h 586899" name="connsiteY2"/>
                      <a:gd fmla="*/ 277425 w 462428" name="connsiteX3"/>
                      <a:gd fmla="*/ 572554 h 586899" name="connsiteY3"/>
                      <a:gd fmla="*/ 231214 w 462428" name="connsiteX4"/>
                      <a:gd fmla="*/ 586899 h 586899" name="connsiteY4"/>
                      <a:gd fmla="*/ 185003 w 462428" name="connsiteX5"/>
                      <a:gd fmla="*/ 572554 h 586899" name="connsiteY5"/>
                      <a:gd fmla="*/ 0 w 462428" name="connsiteX6"/>
                      <a:gd fmla="*/ 293449 h 586899" name="connsiteY6"/>
                      <a:gd fmla="*/ 185003 w 462428" name="connsiteX7"/>
                      <a:gd fmla="*/ 14344 h 586899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586899" w="462428">
                        <a:moveTo>
                          <a:pt x="231214" y="0"/>
                        </a:moveTo>
                        <a:lnTo>
                          <a:pt x="277425" y="14344"/>
                        </a:lnTo>
                        <a:cubicBezTo>
                          <a:pt x="386144" y="60328"/>
                          <a:pt x="462428" y="167980"/>
                          <a:pt x="462428" y="293449"/>
                        </a:cubicBezTo>
                        <a:cubicBezTo>
                          <a:pt x="462428" y="418918"/>
                          <a:pt x="386144" y="526570"/>
                          <a:pt x="277425" y="572554"/>
                        </a:cubicBezTo>
                        <a:lnTo>
                          <a:pt x="231214" y="586899"/>
                        </a:lnTo>
                        <a:lnTo>
                          <a:pt x="185003" y="572554"/>
                        </a:lnTo>
                        <a:cubicBezTo>
                          <a:pt x="76285" y="526570"/>
                          <a:pt x="0" y="418918"/>
                          <a:pt x="0" y="293449"/>
                        </a:cubicBezTo>
                        <a:cubicBezTo>
                          <a:pt x="0" y="167980"/>
                          <a:pt x="76285" y="60328"/>
                          <a:pt x="185003" y="14344"/>
                        </a:cubicBezTo>
                        <a:close/>
                      </a:path>
                    </a:pathLst>
                  </a:custGeom>
                  <a:solidFill>
                    <a:srgbClr val="EBEC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3" name="组合 202"/>
                <p:cNvGrpSpPr/>
                <p:nvPr/>
              </p:nvGrpSpPr>
              <p:grpSpPr>
                <a:xfrm rot="18974272">
                  <a:off x="1761653" y="11814535"/>
                  <a:ext cx="577438" cy="486265"/>
                  <a:chOff x="1352563" y="3740019"/>
                  <a:chExt cx="719404" cy="605818"/>
                </a:xfrm>
              </p:grpSpPr>
              <p:sp>
                <p:nvSpPr>
                  <p:cNvPr id="211" name="椭圆 210"/>
                  <p:cNvSpPr/>
                  <p:nvPr/>
                </p:nvSpPr>
                <p:spPr>
                  <a:xfrm>
                    <a:off x="1466149" y="3740019"/>
                    <a:ext cx="605818" cy="605818"/>
                  </a:xfrm>
                  <a:prstGeom prst="ellipse">
                    <a:avLst/>
                  </a:prstGeom>
                  <a:solidFill>
                    <a:srgbClr val="FFD8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2" name="椭圆 211"/>
                  <p:cNvSpPr/>
                  <p:nvPr/>
                </p:nvSpPr>
                <p:spPr>
                  <a:xfrm>
                    <a:off x="1352563" y="3740019"/>
                    <a:ext cx="605818" cy="605818"/>
                  </a:xfrm>
                  <a:prstGeom prst="ellipse">
                    <a:avLst/>
                  </a:prstGeom>
                  <a:solidFill>
                    <a:srgbClr val="B534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3" name="任意多边形 212"/>
                  <p:cNvSpPr/>
                  <p:nvPr/>
                </p:nvSpPr>
                <p:spPr>
                  <a:xfrm>
                    <a:off x="1466149" y="3749479"/>
                    <a:ext cx="462428" cy="586899"/>
                  </a:xfrm>
                  <a:custGeom>
                    <a:gdLst>
                      <a:gd fmla="*/ 231214 w 462428" name="connsiteX0"/>
                      <a:gd fmla="*/ 0 h 586899" name="connsiteY0"/>
                      <a:gd fmla="*/ 277425 w 462428" name="connsiteX1"/>
                      <a:gd fmla="*/ 14344 h 586899" name="connsiteY1"/>
                      <a:gd fmla="*/ 462428 w 462428" name="connsiteX2"/>
                      <a:gd fmla="*/ 293449 h 586899" name="connsiteY2"/>
                      <a:gd fmla="*/ 277425 w 462428" name="connsiteX3"/>
                      <a:gd fmla="*/ 572554 h 586899" name="connsiteY3"/>
                      <a:gd fmla="*/ 231214 w 462428" name="connsiteX4"/>
                      <a:gd fmla="*/ 586899 h 586899" name="connsiteY4"/>
                      <a:gd fmla="*/ 185003 w 462428" name="connsiteX5"/>
                      <a:gd fmla="*/ 572554 h 586899" name="connsiteY5"/>
                      <a:gd fmla="*/ 0 w 462428" name="connsiteX6"/>
                      <a:gd fmla="*/ 293449 h 586899" name="connsiteY6"/>
                      <a:gd fmla="*/ 185003 w 462428" name="connsiteX7"/>
                      <a:gd fmla="*/ 14344 h 586899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586899" w="462428">
                        <a:moveTo>
                          <a:pt x="231214" y="0"/>
                        </a:moveTo>
                        <a:lnTo>
                          <a:pt x="277425" y="14344"/>
                        </a:lnTo>
                        <a:cubicBezTo>
                          <a:pt x="386144" y="60328"/>
                          <a:pt x="462428" y="167980"/>
                          <a:pt x="462428" y="293449"/>
                        </a:cubicBezTo>
                        <a:cubicBezTo>
                          <a:pt x="462428" y="418918"/>
                          <a:pt x="386144" y="526570"/>
                          <a:pt x="277425" y="572554"/>
                        </a:cubicBezTo>
                        <a:lnTo>
                          <a:pt x="231214" y="586899"/>
                        </a:lnTo>
                        <a:lnTo>
                          <a:pt x="185003" y="572554"/>
                        </a:lnTo>
                        <a:cubicBezTo>
                          <a:pt x="76285" y="526570"/>
                          <a:pt x="0" y="418918"/>
                          <a:pt x="0" y="293449"/>
                        </a:cubicBezTo>
                        <a:cubicBezTo>
                          <a:pt x="0" y="167980"/>
                          <a:pt x="76285" y="60328"/>
                          <a:pt x="185003" y="14344"/>
                        </a:cubicBezTo>
                        <a:close/>
                      </a:path>
                    </a:pathLst>
                  </a:custGeom>
                  <a:solidFill>
                    <a:srgbClr val="EBEC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04" name="组合 203"/>
                <p:cNvGrpSpPr/>
                <p:nvPr/>
              </p:nvGrpSpPr>
              <p:grpSpPr>
                <a:xfrm rot="18974272">
                  <a:off x="1761653" y="16215592"/>
                  <a:ext cx="577438" cy="486265"/>
                  <a:chOff x="1352563" y="3740019"/>
                  <a:chExt cx="719404" cy="605818"/>
                </a:xfrm>
              </p:grpSpPr>
              <p:sp>
                <p:nvSpPr>
                  <p:cNvPr id="208" name="椭圆 207"/>
                  <p:cNvSpPr/>
                  <p:nvPr/>
                </p:nvSpPr>
                <p:spPr>
                  <a:xfrm>
                    <a:off x="1466149" y="3740019"/>
                    <a:ext cx="605818" cy="605818"/>
                  </a:xfrm>
                  <a:prstGeom prst="ellipse">
                    <a:avLst/>
                  </a:prstGeom>
                  <a:solidFill>
                    <a:srgbClr val="FFD8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9" name="椭圆 208"/>
                  <p:cNvSpPr/>
                  <p:nvPr/>
                </p:nvSpPr>
                <p:spPr>
                  <a:xfrm>
                    <a:off x="1352563" y="3740019"/>
                    <a:ext cx="605818" cy="605818"/>
                  </a:xfrm>
                  <a:prstGeom prst="ellipse">
                    <a:avLst/>
                  </a:prstGeom>
                  <a:solidFill>
                    <a:srgbClr val="B5341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10" name="任意多边形 209"/>
                  <p:cNvSpPr/>
                  <p:nvPr/>
                </p:nvSpPr>
                <p:spPr>
                  <a:xfrm>
                    <a:off x="1466149" y="3749479"/>
                    <a:ext cx="462428" cy="586899"/>
                  </a:xfrm>
                  <a:custGeom>
                    <a:gdLst>
                      <a:gd fmla="*/ 231214 w 462428" name="connsiteX0"/>
                      <a:gd fmla="*/ 0 h 586899" name="connsiteY0"/>
                      <a:gd fmla="*/ 277425 w 462428" name="connsiteX1"/>
                      <a:gd fmla="*/ 14344 h 586899" name="connsiteY1"/>
                      <a:gd fmla="*/ 462428 w 462428" name="connsiteX2"/>
                      <a:gd fmla="*/ 293449 h 586899" name="connsiteY2"/>
                      <a:gd fmla="*/ 277425 w 462428" name="connsiteX3"/>
                      <a:gd fmla="*/ 572554 h 586899" name="connsiteY3"/>
                      <a:gd fmla="*/ 231214 w 462428" name="connsiteX4"/>
                      <a:gd fmla="*/ 586899 h 586899" name="connsiteY4"/>
                      <a:gd fmla="*/ 185003 w 462428" name="connsiteX5"/>
                      <a:gd fmla="*/ 572554 h 586899" name="connsiteY5"/>
                      <a:gd fmla="*/ 0 w 462428" name="connsiteX6"/>
                      <a:gd fmla="*/ 293449 h 586899" name="connsiteY6"/>
                      <a:gd fmla="*/ 185003 w 462428" name="connsiteX7"/>
                      <a:gd fmla="*/ 14344 h 586899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586899" w="462428">
                        <a:moveTo>
                          <a:pt x="231214" y="0"/>
                        </a:moveTo>
                        <a:lnTo>
                          <a:pt x="277425" y="14344"/>
                        </a:lnTo>
                        <a:cubicBezTo>
                          <a:pt x="386144" y="60328"/>
                          <a:pt x="462428" y="167980"/>
                          <a:pt x="462428" y="293449"/>
                        </a:cubicBezTo>
                        <a:cubicBezTo>
                          <a:pt x="462428" y="418918"/>
                          <a:pt x="386144" y="526570"/>
                          <a:pt x="277425" y="572554"/>
                        </a:cubicBezTo>
                        <a:lnTo>
                          <a:pt x="231214" y="586899"/>
                        </a:lnTo>
                        <a:lnTo>
                          <a:pt x="185003" y="572554"/>
                        </a:lnTo>
                        <a:cubicBezTo>
                          <a:pt x="76285" y="526570"/>
                          <a:pt x="0" y="418918"/>
                          <a:pt x="0" y="293449"/>
                        </a:cubicBezTo>
                        <a:cubicBezTo>
                          <a:pt x="0" y="167980"/>
                          <a:pt x="76285" y="60328"/>
                          <a:pt x="185003" y="14344"/>
                        </a:cubicBezTo>
                        <a:close/>
                      </a:path>
                    </a:pathLst>
                  </a:custGeom>
                  <a:solidFill>
                    <a:srgbClr val="EBEC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97" name="矩形 196"/>
            <p:cNvSpPr/>
            <p:nvPr/>
          </p:nvSpPr>
          <p:spPr>
            <a:xfrm>
              <a:off x="2998287" y="2124293"/>
              <a:ext cx="10440000" cy="63733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1" name="矩形 220"/>
            <p:cNvSpPr/>
            <p:nvPr/>
          </p:nvSpPr>
          <p:spPr>
            <a:xfrm>
              <a:off x="2998287" y="2831754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2" name="矩形 221"/>
            <p:cNvSpPr/>
            <p:nvPr/>
          </p:nvSpPr>
          <p:spPr>
            <a:xfrm>
              <a:off x="2998287" y="3500682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3" name="矩形 222"/>
            <p:cNvSpPr/>
            <p:nvPr/>
          </p:nvSpPr>
          <p:spPr>
            <a:xfrm>
              <a:off x="2998287" y="4169610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4" name="矩形 223"/>
            <p:cNvSpPr/>
            <p:nvPr/>
          </p:nvSpPr>
          <p:spPr>
            <a:xfrm>
              <a:off x="2998287" y="4838538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5" name="矩形 224"/>
            <p:cNvSpPr/>
            <p:nvPr/>
          </p:nvSpPr>
          <p:spPr>
            <a:xfrm>
              <a:off x="2998287" y="5507466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6" name="矩形 225"/>
            <p:cNvSpPr/>
            <p:nvPr/>
          </p:nvSpPr>
          <p:spPr>
            <a:xfrm>
              <a:off x="2998287" y="6845322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7" name="矩形 226"/>
            <p:cNvSpPr/>
            <p:nvPr/>
          </p:nvSpPr>
          <p:spPr>
            <a:xfrm>
              <a:off x="2998287" y="8183178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8" name="矩形 227"/>
            <p:cNvSpPr/>
            <p:nvPr/>
          </p:nvSpPr>
          <p:spPr>
            <a:xfrm>
              <a:off x="2998287" y="9521034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29" name="矩形 228"/>
            <p:cNvSpPr/>
            <p:nvPr/>
          </p:nvSpPr>
          <p:spPr>
            <a:xfrm>
              <a:off x="2998287" y="10189962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0" name="矩形 229"/>
            <p:cNvSpPr/>
            <p:nvPr/>
          </p:nvSpPr>
          <p:spPr>
            <a:xfrm>
              <a:off x="2998287" y="6176394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1" name="矩形 230"/>
            <p:cNvSpPr/>
            <p:nvPr/>
          </p:nvSpPr>
          <p:spPr>
            <a:xfrm>
              <a:off x="2998287" y="7514250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2" name="矩形 231"/>
            <p:cNvSpPr/>
            <p:nvPr/>
          </p:nvSpPr>
          <p:spPr>
            <a:xfrm>
              <a:off x="2998287" y="8852106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3" name="矩形 232"/>
            <p:cNvSpPr/>
            <p:nvPr/>
          </p:nvSpPr>
          <p:spPr>
            <a:xfrm>
              <a:off x="2998287" y="10858890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4" name="矩形 233"/>
            <p:cNvSpPr/>
            <p:nvPr/>
          </p:nvSpPr>
          <p:spPr>
            <a:xfrm>
              <a:off x="2998287" y="11527818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5" name="矩形 234"/>
            <p:cNvSpPr/>
            <p:nvPr/>
          </p:nvSpPr>
          <p:spPr>
            <a:xfrm>
              <a:off x="2998287" y="12196746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6" name="矩形 235"/>
            <p:cNvSpPr/>
            <p:nvPr/>
          </p:nvSpPr>
          <p:spPr>
            <a:xfrm>
              <a:off x="2998287" y="12865674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7" name="矩形 236"/>
            <p:cNvSpPr/>
            <p:nvPr/>
          </p:nvSpPr>
          <p:spPr>
            <a:xfrm>
              <a:off x="2998287" y="13534602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39" name="矩形 238"/>
            <p:cNvSpPr/>
            <p:nvPr/>
          </p:nvSpPr>
          <p:spPr>
            <a:xfrm>
              <a:off x="2998287" y="14872458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0" name="矩形 239"/>
            <p:cNvSpPr/>
            <p:nvPr/>
          </p:nvSpPr>
          <p:spPr>
            <a:xfrm>
              <a:off x="2998287" y="16210307"/>
              <a:ext cx="10440000" cy="648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1" name="矩形 240"/>
            <p:cNvSpPr/>
            <p:nvPr/>
          </p:nvSpPr>
          <p:spPr>
            <a:xfrm>
              <a:off x="2998287" y="17337712"/>
              <a:ext cx="11201969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2" name="矩形 241"/>
            <p:cNvSpPr/>
            <p:nvPr/>
          </p:nvSpPr>
          <p:spPr>
            <a:xfrm>
              <a:off x="2998287" y="14203530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244" name="矩形 243"/>
            <p:cNvSpPr/>
            <p:nvPr/>
          </p:nvSpPr>
          <p:spPr>
            <a:xfrm>
              <a:off x="2998287" y="15541386"/>
              <a:ext cx="10440000" cy="25200"/>
            </a:xfrm>
            <a:prstGeom prst="rect">
              <a:avLst/>
            </a:prstGeom>
            <a:solidFill>
              <a:srgbClr val="7737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6362128" y="2188026"/>
              <a:ext cx="3581750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400">
                  <a:solidFill>
                    <a:srgbClr val="5C2A08"/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外语学习计划</a:t>
              </a: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2952690" y="2767888"/>
              <a:ext cx="2513417" cy="7620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400">
                  <a:solidFill>
                    <a:srgbClr val="5C2A08"/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第一个月</a:t>
              </a:r>
            </a:p>
          </p:txBody>
        </p:sp>
        <p:sp>
          <p:nvSpPr>
            <p:cNvPr id="246" name="文本框 245"/>
            <p:cNvSpPr txBox="1"/>
            <p:nvPr/>
          </p:nvSpPr>
          <p:spPr>
            <a:xfrm>
              <a:off x="2952688" y="3458268"/>
              <a:ext cx="4401999" cy="2103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4400">
                  <a:solidFill>
                    <a:srgbClr val="5C2A08"/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第一周：		      目标</a:t>
              </a:r>
            </a:p>
            <a:p>
              <a:r>
                <a:rPr altLang="en-US" lang="zh-CN" smtClean="0" sz="4400">
                  <a:solidFill>
                    <a:srgbClr val="5C2A08"/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		任务安排</a:t>
              </a:r>
            </a:p>
          </p:txBody>
        </p: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41506">
            <a:off x="-10555153" y="2518802"/>
            <a:ext cx="7427631" cy="9752249"/>
          </a:xfrm>
          <a:prstGeom prst="rect">
            <a:avLst/>
          </a:prstGeom>
          <a:effectLst>
            <a:outerShdw algn="tl" dist="152400" rotWithShape="0">
              <a:prstClr val="black">
                <a:alpha val="30000"/>
              </a:prstClr>
            </a:outerShdw>
          </a:effectLst>
        </p:spPr>
      </p:pic>
      <p:sp>
        <p:nvSpPr>
          <p:cNvPr id="129" name="文本框 128"/>
          <p:cNvSpPr txBox="1"/>
          <p:nvPr/>
        </p:nvSpPr>
        <p:spPr>
          <a:xfrm>
            <a:off x="2381946" y="627137"/>
            <a:ext cx="11543551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mtClean="0" sz="7200">
                <a:solidFill>
                  <a:srgbClr val="010003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學習行動計划</a:t>
            </a:r>
          </a:p>
        </p:txBody>
      </p:sp>
      <p:sp>
        <p:nvSpPr>
          <p:cNvPr id="278" name="Freeform 48"/>
          <p:cNvSpPr/>
          <p:nvPr/>
        </p:nvSpPr>
        <p:spPr bwMode="auto">
          <a:xfrm rot="20930696">
            <a:off x="3888447" y="-1022424"/>
            <a:ext cx="2443501" cy="1406578"/>
          </a:xfrm>
          <a:custGeom>
            <a:gdLst>
              <a:gd fmla="*/ 1544 w 2069" name="T0"/>
              <a:gd fmla="*/ 0 h 1191" name="T1"/>
              <a:gd fmla="*/ 0 w 2069" name="T2"/>
              <a:gd fmla="*/ 534 h 1191" name="T3"/>
              <a:gd fmla="*/ 33 w 2069" name="T4"/>
              <a:gd fmla="*/ 631 h 1191" name="T5"/>
              <a:gd fmla="*/ 69 w 2069" name="T6"/>
              <a:gd fmla="*/ 726 h 1191" name="T7"/>
              <a:gd fmla="*/ 102 w 2069" name="T8"/>
              <a:gd fmla="*/ 716 h 1191" name="T9"/>
              <a:gd fmla="*/ 154 w 2069" name="T10"/>
              <a:gd fmla="*/ 867 h 1191" name="T11"/>
              <a:gd fmla="*/ 2069 w 2069" name="T12"/>
              <a:gd fmla="*/ 1191 h 1191" name="T13"/>
              <a:gd fmla="*/ 2055 w 2069" name="T14"/>
              <a:gd fmla="*/ 900 h 1191" name="T15"/>
              <a:gd fmla="*/ 1880 w 2069" name="T16"/>
              <a:gd fmla="*/ 1075 h 1191" name="T17"/>
              <a:gd fmla="*/ 1577 w 2069" name="T18"/>
              <a:gd fmla="*/ 205 h 1191" name="T19"/>
              <a:gd fmla="*/ 712 w 2069" name="T20"/>
              <a:gd fmla="*/ 503 h 1191" name="T21"/>
              <a:gd fmla="*/ 1610 w 2069" name="T22"/>
              <a:gd fmla="*/ 194 h 1191" name="T23"/>
              <a:gd fmla="*/ 1575 w 2069" name="T24"/>
              <a:gd fmla="*/ 92 h 1191" name="T25"/>
              <a:gd fmla="*/ 1544 w 2069" name="T26"/>
              <a:gd fmla="*/ 0 h 119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191" w="2069">
                <a:moveTo>
                  <a:pt x="1544" y="0"/>
                </a:moveTo>
                <a:lnTo>
                  <a:pt x="0" y="534"/>
                </a:lnTo>
                <a:lnTo>
                  <a:pt x="33" y="631"/>
                </a:lnTo>
                <a:lnTo>
                  <a:pt x="69" y="726"/>
                </a:lnTo>
                <a:lnTo>
                  <a:pt x="102" y="716"/>
                </a:lnTo>
                <a:lnTo>
                  <a:pt x="154" y="867"/>
                </a:lnTo>
                <a:lnTo>
                  <a:pt x="2069" y="1191"/>
                </a:lnTo>
                <a:lnTo>
                  <a:pt x="2055" y="900"/>
                </a:lnTo>
                <a:lnTo>
                  <a:pt x="1880" y="1075"/>
                </a:lnTo>
                <a:lnTo>
                  <a:pt x="1577" y="205"/>
                </a:lnTo>
                <a:lnTo>
                  <a:pt x="712" y="503"/>
                </a:lnTo>
                <a:lnTo>
                  <a:pt x="1610" y="194"/>
                </a:lnTo>
                <a:lnTo>
                  <a:pt x="1575" y="92"/>
                </a:lnTo>
                <a:lnTo>
                  <a:pt x="154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3" name="Freeform 65"/>
          <p:cNvSpPr/>
          <p:nvPr/>
        </p:nvSpPr>
        <p:spPr bwMode="auto">
          <a:xfrm rot="20930696">
            <a:off x="2939093" y="-315743"/>
            <a:ext cx="317691" cy="233839"/>
          </a:xfrm>
          <a:custGeom>
            <a:gdLst>
              <a:gd fmla="*/ 198 w 269" name="T0"/>
              <a:gd fmla="*/ 0 h 198" name="T1"/>
              <a:gd fmla="*/ 0 w 269" name="T2"/>
              <a:gd fmla="*/ 68 h 198" name="T3"/>
              <a:gd fmla="*/ 269 w 269" name="T4"/>
              <a:gd fmla="*/ 198 h 198" name="T5"/>
              <a:gd fmla="*/ 198 w 269" name="T6"/>
              <a:gd fmla="*/ 0 h 19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98" w="269">
                <a:moveTo>
                  <a:pt x="198" y="0"/>
                </a:moveTo>
                <a:lnTo>
                  <a:pt x="0" y="68"/>
                </a:lnTo>
                <a:lnTo>
                  <a:pt x="269" y="198"/>
                </a:lnTo>
                <a:lnTo>
                  <a:pt x="198" y="0"/>
                </a:lnTo>
                <a:close/>
              </a:path>
            </a:pathLst>
          </a:custGeom>
          <a:solidFill>
            <a:srgbClr val="8DA39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4" name="Freeform 66"/>
          <p:cNvSpPr/>
          <p:nvPr/>
        </p:nvSpPr>
        <p:spPr bwMode="auto">
          <a:xfrm rot="20930696">
            <a:off x="2138862" y="-2180710"/>
            <a:ext cx="1862446" cy="751120"/>
          </a:xfrm>
          <a:custGeom>
            <a:gdLst>
              <a:gd fmla="*/ 0 w 1577" name="T0"/>
              <a:gd fmla="*/ 539 h 636" name="T1"/>
              <a:gd fmla="*/ 35 w 1577" name="T2"/>
              <a:gd fmla="*/ 636 h 636" name="T3"/>
              <a:gd fmla="*/ 1577 w 1577" name="T4"/>
              <a:gd fmla="*/ 101 h 636" name="T5"/>
              <a:gd fmla="*/ 1541 w 1577" name="T6"/>
              <a:gd fmla="*/ 0 h 636" name="T7"/>
              <a:gd fmla="*/ 0 w 1577" name="T8"/>
              <a:gd fmla="*/ 539 h 636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36" w="1577">
                <a:moveTo>
                  <a:pt x="0" y="539"/>
                </a:moveTo>
                <a:lnTo>
                  <a:pt x="35" y="636"/>
                </a:lnTo>
                <a:lnTo>
                  <a:pt x="1577" y="101"/>
                </a:lnTo>
                <a:lnTo>
                  <a:pt x="1541" y="0"/>
                </a:lnTo>
                <a:lnTo>
                  <a:pt x="0" y="539"/>
                </a:lnTo>
                <a:close/>
              </a:path>
            </a:pathLst>
          </a:custGeom>
          <a:solidFill>
            <a:srgbClr val="4F899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5" name="Freeform 67"/>
          <p:cNvSpPr/>
          <p:nvPr/>
        </p:nvSpPr>
        <p:spPr bwMode="auto">
          <a:xfrm rot="20930696">
            <a:off x="2079296" y="-2277031"/>
            <a:ext cx="1858903" cy="742853"/>
          </a:xfrm>
          <a:custGeom>
            <a:gdLst>
              <a:gd fmla="*/ 1544 w 1574" name="T0"/>
              <a:gd fmla="*/ 0 h 629" name="T1"/>
              <a:gd fmla="*/ 0 w 1574" name="T2"/>
              <a:gd fmla="*/ 534 h 629" name="T3"/>
              <a:gd fmla="*/ 33 w 1574" name="T4"/>
              <a:gd fmla="*/ 629 h 629" name="T5"/>
              <a:gd fmla="*/ 1574 w 1574" name="T6"/>
              <a:gd fmla="*/ 90 h 629" name="T7"/>
              <a:gd fmla="*/ 1544 w 1574" name="T8"/>
              <a:gd fmla="*/ 0 h 62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9" w="1574">
                <a:moveTo>
                  <a:pt x="1544" y="0"/>
                </a:moveTo>
                <a:lnTo>
                  <a:pt x="0" y="534"/>
                </a:lnTo>
                <a:lnTo>
                  <a:pt x="33" y="629"/>
                </a:lnTo>
                <a:lnTo>
                  <a:pt x="1574" y="90"/>
                </a:lnTo>
                <a:lnTo>
                  <a:pt x="1544" y="0"/>
                </a:lnTo>
                <a:close/>
              </a:path>
            </a:pathLst>
          </a:custGeom>
          <a:solidFill>
            <a:srgbClr val="5B9AA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6" name="Freeform 108"/>
          <p:cNvSpPr/>
          <p:nvPr/>
        </p:nvSpPr>
        <p:spPr bwMode="auto">
          <a:xfrm rot="2673030">
            <a:off x="9695963" y="-1739186"/>
            <a:ext cx="491298" cy="488937"/>
          </a:xfrm>
          <a:custGeom>
            <a:gdLst>
              <a:gd fmla="*/ 416 w 416" name="T0"/>
              <a:gd fmla="*/ 371 h 414" name="T1"/>
              <a:gd fmla="*/ 43 w 416" name="T2"/>
              <a:gd fmla="*/ 0 h 414" name="T3"/>
              <a:gd fmla="*/ 0 w 416" name="T4"/>
              <a:gd fmla="*/ 265 h 414" name="T5"/>
              <a:gd fmla="*/ 151 w 416" name="T6"/>
              <a:gd fmla="*/ 414 h 414" name="T7"/>
              <a:gd fmla="*/ 416 w 416" name="T8"/>
              <a:gd fmla="*/ 371 h 41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12" w="416">
                <a:moveTo>
                  <a:pt x="416" y="371"/>
                </a:moveTo>
                <a:lnTo>
                  <a:pt x="43" y="0"/>
                </a:lnTo>
                <a:lnTo>
                  <a:pt x="0" y="265"/>
                </a:lnTo>
                <a:lnTo>
                  <a:pt x="151" y="414"/>
                </a:lnTo>
                <a:lnTo>
                  <a:pt x="416" y="371"/>
                </a:lnTo>
                <a:close/>
              </a:path>
            </a:pathLst>
          </a:custGeom>
          <a:solidFill>
            <a:srgbClr val="FAE48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7" name="Freeform 109"/>
          <p:cNvSpPr/>
          <p:nvPr/>
        </p:nvSpPr>
        <p:spPr bwMode="auto">
          <a:xfrm rot="2673030">
            <a:off x="9603962" y="-1628385"/>
            <a:ext cx="122825" cy="209038"/>
          </a:xfrm>
          <a:custGeom>
            <a:gdLst>
              <a:gd fmla="*/ 28 w 104" name="T0"/>
              <a:gd fmla="*/ 0 h 177" name="T1"/>
              <a:gd fmla="*/ 0 w 104" name="T2"/>
              <a:gd fmla="*/ 177 h 177" name="T3"/>
              <a:gd fmla="*/ 104 w 104" name="T4"/>
              <a:gd fmla="*/ 75 h 177" name="T5"/>
              <a:gd fmla="*/ 28 w 104" name="T6"/>
              <a:gd fmla="*/ 0 h 17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77" w="104">
                <a:moveTo>
                  <a:pt x="28" y="0"/>
                </a:moveTo>
                <a:lnTo>
                  <a:pt x="0" y="177"/>
                </a:lnTo>
                <a:lnTo>
                  <a:pt x="104" y="75"/>
                </a:lnTo>
                <a:lnTo>
                  <a:pt x="28" y="0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8" name="Freeform 110"/>
          <p:cNvSpPr/>
          <p:nvPr/>
        </p:nvSpPr>
        <p:spPr bwMode="auto">
          <a:xfrm rot="2673030">
            <a:off x="9560166" y="-1521468"/>
            <a:ext cx="211400" cy="120463"/>
          </a:xfrm>
          <a:custGeom>
            <a:gdLst>
              <a:gd fmla="*/ 104 w 179" name="T0"/>
              <a:gd fmla="*/ 0 h 102" name="T1"/>
              <a:gd fmla="*/ 0 w 179" name="T2"/>
              <a:gd fmla="*/ 102 h 102" name="T3"/>
              <a:gd fmla="*/ 179 w 179" name="T4"/>
              <a:gd fmla="*/ 74 h 102" name="T5"/>
              <a:gd fmla="*/ 104 w 179" name="T6"/>
              <a:gd fmla="*/ 0 h 10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02" w="179">
                <a:moveTo>
                  <a:pt x="104" y="0"/>
                </a:moveTo>
                <a:lnTo>
                  <a:pt x="0" y="102"/>
                </a:lnTo>
                <a:lnTo>
                  <a:pt x="179" y="74"/>
                </a:lnTo>
                <a:lnTo>
                  <a:pt x="104" y="0"/>
                </a:lnTo>
                <a:close/>
              </a:path>
            </a:pathLst>
          </a:custGeom>
          <a:solidFill>
            <a:srgbClr val="DB585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89" name="Freeform 111"/>
          <p:cNvSpPr/>
          <p:nvPr/>
        </p:nvSpPr>
        <p:spPr bwMode="auto">
          <a:xfrm rot="2673030">
            <a:off x="10114097" y="-2216726"/>
            <a:ext cx="909374" cy="910556"/>
          </a:xfrm>
          <a:custGeom>
            <a:gdLst>
              <a:gd fmla="*/ 711 w 770" name="T0"/>
              <a:gd fmla="*/ 0 h 771" name="T1"/>
              <a:gd fmla="*/ 0 w 770" name="T2"/>
              <a:gd fmla="*/ 712 h 771" name="T3"/>
              <a:gd fmla="*/ 59 w 770" name="T4"/>
              <a:gd fmla="*/ 771 h 771" name="T5"/>
              <a:gd fmla="*/ 770 w 770" name="T6"/>
              <a:gd fmla="*/ 60 h 771" name="T7"/>
              <a:gd fmla="*/ 711 w 770" name="T8"/>
              <a:gd fmla="*/ 0 h 77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71" w="770">
                <a:moveTo>
                  <a:pt x="711" y="0"/>
                </a:moveTo>
                <a:lnTo>
                  <a:pt x="0" y="712"/>
                </a:lnTo>
                <a:lnTo>
                  <a:pt x="59" y="771"/>
                </a:lnTo>
                <a:lnTo>
                  <a:pt x="770" y="60"/>
                </a:lnTo>
                <a:lnTo>
                  <a:pt x="711" y="0"/>
                </a:lnTo>
                <a:close/>
              </a:path>
            </a:pathLst>
          </a:custGeom>
          <a:solidFill>
            <a:srgbClr val="D93F2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0" name="Freeform 112"/>
          <p:cNvSpPr/>
          <p:nvPr/>
        </p:nvSpPr>
        <p:spPr bwMode="auto">
          <a:xfrm rot="2673030">
            <a:off x="10073824" y="-2099472"/>
            <a:ext cx="993226" cy="990864"/>
          </a:xfrm>
          <a:custGeom>
            <a:gdLst>
              <a:gd fmla="*/ 839 w 841" name="T0"/>
              <a:gd fmla="*/ 127 h 839" name="T1"/>
              <a:gd fmla="*/ 711 w 841" name="T2"/>
              <a:gd fmla="*/ 0 h 839" name="T3"/>
              <a:gd fmla="*/ 0 w 841" name="T4"/>
              <a:gd fmla="*/ 711 h 839" name="T5"/>
              <a:gd fmla="*/ 130 w 841" name="T6"/>
              <a:gd fmla="*/ 839 h 839" name="T7"/>
              <a:gd fmla="*/ 841 w 841" name="T8"/>
              <a:gd fmla="*/ 127 h 839" name="T9"/>
              <a:gd fmla="*/ 839 w 841" name="T10"/>
              <a:gd fmla="*/ 127 h 83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39" w="841">
                <a:moveTo>
                  <a:pt x="839" y="127"/>
                </a:moveTo>
                <a:lnTo>
                  <a:pt x="711" y="0"/>
                </a:lnTo>
                <a:lnTo>
                  <a:pt x="0" y="711"/>
                </a:lnTo>
                <a:lnTo>
                  <a:pt x="130" y="839"/>
                </a:lnTo>
                <a:lnTo>
                  <a:pt x="841" y="127"/>
                </a:lnTo>
                <a:lnTo>
                  <a:pt x="839" y="127"/>
                </a:lnTo>
                <a:close/>
              </a:path>
            </a:pathLst>
          </a:custGeom>
          <a:solidFill>
            <a:srgbClr val="C4392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1" name="Freeform 113"/>
          <p:cNvSpPr/>
          <p:nvPr/>
        </p:nvSpPr>
        <p:spPr bwMode="auto">
          <a:xfrm rot="2673030">
            <a:off x="10081197" y="-1887928"/>
            <a:ext cx="982597" cy="986140"/>
          </a:xfrm>
          <a:custGeom>
            <a:gdLst>
              <a:gd fmla="*/ 711 w 832" name="T0"/>
              <a:gd fmla="*/ 0 h 835" name="T1"/>
              <a:gd fmla="*/ 0 w 832" name="T2"/>
              <a:gd fmla="*/ 712 h 835" name="T3"/>
              <a:gd fmla="*/ 120 w 832" name="T4"/>
              <a:gd fmla="*/ 835 h 835" name="T5"/>
              <a:gd fmla="*/ 832 w 832" name="T6"/>
              <a:gd fmla="*/ 123 h 835" name="T7"/>
              <a:gd fmla="*/ 711 w 832" name="T8"/>
              <a:gd fmla="*/ 0 h 83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35" w="832">
                <a:moveTo>
                  <a:pt x="711" y="0"/>
                </a:moveTo>
                <a:lnTo>
                  <a:pt x="0" y="712"/>
                </a:lnTo>
                <a:lnTo>
                  <a:pt x="120" y="835"/>
                </a:lnTo>
                <a:lnTo>
                  <a:pt x="832" y="123"/>
                </a:lnTo>
                <a:lnTo>
                  <a:pt x="711" y="0"/>
                </a:lnTo>
                <a:close/>
              </a:path>
            </a:pathLst>
          </a:custGeom>
          <a:solidFill>
            <a:srgbClr val="B5341F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2" name="Freeform 114"/>
          <p:cNvSpPr/>
          <p:nvPr/>
        </p:nvSpPr>
        <p:spPr bwMode="auto">
          <a:xfrm rot="2673030">
            <a:off x="10115471" y="-1697664"/>
            <a:ext cx="916460" cy="912918"/>
          </a:xfrm>
          <a:custGeom>
            <a:gdLst>
              <a:gd fmla="*/ 776 w 776" name="T0"/>
              <a:gd fmla="*/ 62 h 773" name="T1"/>
              <a:gd fmla="*/ 712 w 776" name="T2"/>
              <a:gd fmla="*/ 0 h 773" name="T3"/>
              <a:gd fmla="*/ 0 w 776" name="T4"/>
              <a:gd fmla="*/ 712 h 773" name="T5"/>
              <a:gd fmla="*/ 64 w 776" name="T6"/>
              <a:gd fmla="*/ 773 h 773" name="T7"/>
              <a:gd fmla="*/ 776 w 776" name="T8"/>
              <a:gd fmla="*/ 62 h 77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773" w="776">
                <a:moveTo>
                  <a:pt x="776" y="62"/>
                </a:moveTo>
                <a:lnTo>
                  <a:pt x="712" y="0"/>
                </a:lnTo>
                <a:lnTo>
                  <a:pt x="0" y="712"/>
                </a:lnTo>
                <a:lnTo>
                  <a:pt x="64" y="773"/>
                </a:lnTo>
                <a:lnTo>
                  <a:pt x="776" y="62"/>
                </a:lnTo>
                <a:close/>
              </a:path>
            </a:pathLst>
          </a:custGeom>
          <a:solidFill>
            <a:srgbClr val="D93F25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3" name="Freeform 115"/>
          <p:cNvSpPr/>
          <p:nvPr/>
        </p:nvSpPr>
        <p:spPr bwMode="auto">
          <a:xfrm rot="2673030">
            <a:off x="10944978" y="-1723988"/>
            <a:ext cx="441696" cy="439334"/>
          </a:xfrm>
          <a:custGeom>
            <a:gdLst>
              <a:gd fmla="*/ 0 w 158" name="T0"/>
              <a:gd fmla="*/ 0 h 157" name="T1"/>
              <a:gd fmla="*/ 100 w 158" name="T2"/>
              <a:gd fmla="*/ 57 h 157" name="T3"/>
              <a:gd fmla="*/ 158 w 158" name="T4"/>
              <a:gd fmla="*/ 157 h 157" name="T5"/>
              <a:gd fmla="*/ 0 w 158" name="T6"/>
              <a:gd fmla="*/ 0 h 15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57" w="158">
                <a:moveTo>
                  <a:pt x="0" y="0"/>
                </a:moveTo>
                <a:cubicBezTo>
                  <a:pt x="0" y="0"/>
                  <a:pt x="43" y="0"/>
                  <a:pt x="100" y="57"/>
                </a:cubicBezTo>
                <a:cubicBezTo>
                  <a:pt x="158" y="115"/>
                  <a:pt x="158" y="157"/>
                  <a:pt x="158" y="15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616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4" name="Freeform 116"/>
          <p:cNvSpPr/>
          <p:nvPr/>
        </p:nvSpPr>
        <p:spPr bwMode="auto">
          <a:xfrm rot="2673030">
            <a:off x="9903748" y="-1787527"/>
            <a:ext cx="167703" cy="167703"/>
          </a:xfrm>
          <a:custGeom>
            <a:gdLst>
              <a:gd fmla="*/ 0 w 142" name="T0"/>
              <a:gd fmla="*/ 19 h 142" name="T1"/>
              <a:gd fmla="*/ 125 w 142" name="T2"/>
              <a:gd fmla="*/ 142 h 142" name="T3"/>
              <a:gd fmla="*/ 142 w 142" name="T4"/>
              <a:gd fmla="*/ 0 h 142" name="T5"/>
              <a:gd fmla="*/ 0 w 142" name="T6"/>
              <a:gd fmla="*/ 19 h 14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2" w="142">
                <a:moveTo>
                  <a:pt x="0" y="19"/>
                </a:moveTo>
                <a:lnTo>
                  <a:pt x="125" y="142"/>
                </a:lnTo>
                <a:lnTo>
                  <a:pt x="142" y="0"/>
                </a:lnTo>
                <a:lnTo>
                  <a:pt x="0" y="19"/>
                </a:lnTo>
                <a:close/>
              </a:path>
            </a:pathLst>
          </a:custGeom>
          <a:solidFill>
            <a:srgbClr val="FAE48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5" name="Freeform 117"/>
          <p:cNvSpPr/>
          <p:nvPr/>
        </p:nvSpPr>
        <p:spPr bwMode="auto">
          <a:xfrm rot="2673030">
            <a:off x="9905725" y="-1579589"/>
            <a:ext cx="165341" cy="167703"/>
          </a:xfrm>
          <a:custGeom>
            <a:gdLst>
              <a:gd fmla="*/ 0 w 140" name="T0"/>
              <a:gd fmla="*/ 17 h 142" name="T1"/>
              <a:gd fmla="*/ 123 w 140" name="T2"/>
              <a:gd fmla="*/ 142 h 142" name="T3"/>
              <a:gd fmla="*/ 140 w 140" name="T4"/>
              <a:gd fmla="*/ 0 h 142" name="T5"/>
              <a:gd fmla="*/ 0 w 140" name="T6"/>
              <a:gd fmla="*/ 17 h 14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2" w="140">
                <a:moveTo>
                  <a:pt x="0" y="17"/>
                </a:moveTo>
                <a:lnTo>
                  <a:pt x="123" y="142"/>
                </a:lnTo>
                <a:lnTo>
                  <a:pt x="140" y="0"/>
                </a:lnTo>
                <a:lnTo>
                  <a:pt x="0" y="17"/>
                </a:lnTo>
                <a:close/>
              </a:path>
            </a:pathLst>
          </a:custGeom>
          <a:solidFill>
            <a:srgbClr val="FAE48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6" name="Freeform 118"/>
          <p:cNvSpPr/>
          <p:nvPr/>
        </p:nvSpPr>
        <p:spPr bwMode="auto">
          <a:xfrm rot="2673030">
            <a:off x="9906998" y="-1373333"/>
            <a:ext cx="167703" cy="167703"/>
          </a:xfrm>
          <a:custGeom>
            <a:gdLst>
              <a:gd fmla="*/ 0 w 142" name="T0"/>
              <a:gd fmla="*/ 19 h 142" name="T1"/>
              <a:gd fmla="*/ 125 w 142" name="T2"/>
              <a:gd fmla="*/ 142 h 142" name="T3"/>
              <a:gd fmla="*/ 142 w 142" name="T4"/>
              <a:gd fmla="*/ 0 h 142" name="T5"/>
              <a:gd fmla="*/ 0 w 142" name="T6"/>
              <a:gd fmla="*/ 19 h 14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2" w="142">
                <a:moveTo>
                  <a:pt x="0" y="19"/>
                </a:moveTo>
                <a:lnTo>
                  <a:pt x="125" y="142"/>
                </a:lnTo>
                <a:lnTo>
                  <a:pt x="142" y="0"/>
                </a:lnTo>
                <a:lnTo>
                  <a:pt x="0" y="19"/>
                </a:lnTo>
                <a:close/>
              </a:path>
            </a:pathLst>
          </a:custGeom>
          <a:solidFill>
            <a:srgbClr val="FAE48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7" name="Freeform 171"/>
          <p:cNvSpPr/>
          <p:nvPr/>
        </p:nvSpPr>
        <p:spPr bwMode="auto">
          <a:xfrm rot="20930696">
            <a:off x="2997578" y="-1369532"/>
            <a:ext cx="474764" cy="611761"/>
          </a:xfrm>
          <a:custGeom>
            <a:gdLst>
              <a:gd fmla="*/ 40 w 170" name="T0"/>
              <a:gd fmla="*/ 79 h 219" name="T1"/>
              <a:gd fmla="*/ 5 w 170" name="T2"/>
              <a:gd fmla="*/ 90 h 219" name="T3"/>
              <a:gd fmla="*/ 10 w 170" name="T4"/>
              <a:gd fmla="*/ 36 h 219" name="T5"/>
              <a:gd fmla="*/ 50 w 170" name="T6"/>
              <a:gd fmla="*/ 4 h 219" name="T7"/>
              <a:gd fmla="*/ 82 w 170" name="T8"/>
              <a:gd fmla="*/ 2 h 219" name="T9"/>
              <a:gd fmla="*/ 110 w 170" name="T10"/>
              <a:gd fmla="*/ 17 h 219" name="T11"/>
              <a:gd fmla="*/ 126 w 170" name="T12"/>
              <a:gd fmla="*/ 42 h 219" name="T13"/>
              <a:gd fmla="*/ 128 w 170" name="T14"/>
              <a:gd fmla="*/ 81 h 219" name="T15"/>
              <a:gd fmla="*/ 107 w 170" name="T16"/>
              <a:gd fmla="*/ 138 h 219" name="T17"/>
              <a:gd fmla="*/ 93 w 170" name="T18"/>
              <a:gd fmla="*/ 167 h 219" name="T19"/>
              <a:gd fmla="*/ 160 w 170" name="T20"/>
              <a:gd fmla="*/ 146 h 219" name="T21"/>
              <a:gd fmla="*/ 170 w 170" name="T22"/>
              <a:gd fmla="*/ 179 h 219" name="T23"/>
              <a:gd fmla="*/ 40 w 170" name="T24"/>
              <a:gd fmla="*/ 219 h 219" name="T25"/>
              <a:gd fmla="*/ 34 w 170" name="T26"/>
              <a:gd fmla="*/ 202 h 219" name="T27"/>
              <a:gd fmla="*/ 74 w 170" name="T28"/>
              <a:gd fmla="*/ 125 h 219" name="T29"/>
              <a:gd fmla="*/ 92 w 170" name="T30"/>
              <a:gd fmla="*/ 82 h 219" name="T31"/>
              <a:gd fmla="*/ 92 w 170" name="T32"/>
              <a:gd fmla="*/ 56 h 219" name="T33"/>
              <a:gd fmla="*/ 79 w 170" name="T34"/>
              <a:gd fmla="*/ 40 h 219" name="T35"/>
              <a:gd fmla="*/ 58 w 170" name="T36"/>
              <a:gd fmla="*/ 39 h 219" name="T37"/>
              <a:gd fmla="*/ 41 w 170" name="T38"/>
              <a:gd fmla="*/ 53 h 219" name="T39"/>
              <a:gd fmla="*/ 40 w 170" name="T40"/>
              <a:gd fmla="*/ 79 h 219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19" w="170">
                <a:moveTo>
                  <a:pt x="40" y="79"/>
                </a:moveTo>
                <a:cubicBezTo>
                  <a:pt x="5" y="90"/>
                  <a:pt x="5" y="90"/>
                  <a:pt x="5" y="90"/>
                </a:cubicBezTo>
                <a:cubicBezTo>
                  <a:pt x="0" y="69"/>
                  <a:pt x="1" y="51"/>
                  <a:pt x="10" y="36"/>
                </a:cubicBezTo>
                <a:cubicBezTo>
                  <a:pt x="18" y="21"/>
                  <a:pt x="31" y="10"/>
                  <a:pt x="50" y="4"/>
                </a:cubicBezTo>
                <a:cubicBezTo>
                  <a:pt x="61" y="1"/>
                  <a:pt x="72" y="0"/>
                  <a:pt x="82" y="2"/>
                </a:cubicBezTo>
                <a:cubicBezTo>
                  <a:pt x="93" y="4"/>
                  <a:pt x="102" y="9"/>
                  <a:pt x="110" y="17"/>
                </a:cubicBezTo>
                <a:cubicBezTo>
                  <a:pt x="118" y="24"/>
                  <a:pt x="123" y="33"/>
                  <a:pt x="126" y="42"/>
                </a:cubicBezTo>
                <a:cubicBezTo>
                  <a:pt x="130" y="53"/>
                  <a:pt x="130" y="66"/>
                  <a:pt x="128" y="81"/>
                </a:cubicBezTo>
                <a:cubicBezTo>
                  <a:pt x="126" y="96"/>
                  <a:pt x="119" y="115"/>
                  <a:pt x="107" y="138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70" y="179"/>
                  <a:pt x="170" y="179"/>
                  <a:pt x="170" y="179"/>
                </a:cubicBezTo>
                <a:cubicBezTo>
                  <a:pt x="40" y="219"/>
                  <a:pt x="40" y="219"/>
                  <a:pt x="40" y="219"/>
                </a:cubicBezTo>
                <a:cubicBezTo>
                  <a:pt x="34" y="202"/>
                  <a:pt x="34" y="202"/>
                  <a:pt x="34" y="202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84" y="106"/>
                  <a:pt x="90" y="92"/>
                  <a:pt x="92" y="82"/>
                </a:cubicBezTo>
                <a:cubicBezTo>
                  <a:pt x="94" y="71"/>
                  <a:pt x="94" y="63"/>
                  <a:pt x="92" y="56"/>
                </a:cubicBezTo>
                <a:cubicBezTo>
                  <a:pt x="89" y="49"/>
                  <a:pt x="85" y="43"/>
                  <a:pt x="79" y="40"/>
                </a:cubicBezTo>
                <a:cubicBezTo>
                  <a:pt x="72" y="37"/>
                  <a:pt x="66" y="36"/>
                  <a:pt x="58" y="39"/>
                </a:cubicBezTo>
                <a:cubicBezTo>
                  <a:pt x="50" y="41"/>
                  <a:pt x="45" y="46"/>
                  <a:pt x="41" y="53"/>
                </a:cubicBezTo>
                <a:cubicBezTo>
                  <a:pt x="38" y="61"/>
                  <a:pt x="38" y="69"/>
                  <a:pt x="40" y="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98" name="Freeform 172"/>
          <p:cNvSpPr>
            <a:spLocks noEditPoints="1"/>
          </p:cNvSpPr>
          <p:nvPr/>
        </p:nvSpPr>
        <p:spPr bwMode="auto">
          <a:xfrm rot="20930696">
            <a:off x="3412492" y="-1604953"/>
            <a:ext cx="405085" cy="572788"/>
          </a:xfrm>
          <a:custGeom>
            <a:gdLst>
              <a:gd fmla="*/ 104 w 343" name="T0"/>
              <a:gd fmla="*/ 26 h 485" name="T1"/>
              <a:gd fmla="*/ 190 w 343" name="T2"/>
              <a:gd fmla="*/ 0 h 485" name="T3"/>
              <a:gd fmla="*/ 279 w 343" name="T4"/>
              <a:gd fmla="*/ 289 h 485" name="T5"/>
              <a:gd fmla="*/ 320 w 343" name="T6"/>
              <a:gd fmla="*/ 277 h 485" name="T7"/>
              <a:gd fmla="*/ 343 w 343" name="T8"/>
              <a:gd fmla="*/ 355 h 485" name="T9"/>
              <a:gd fmla="*/ 303 w 343" name="T10"/>
              <a:gd fmla="*/ 367 h 485" name="T11"/>
              <a:gd fmla="*/ 331 w 343" name="T12"/>
              <a:gd fmla="*/ 459 h 485" name="T13"/>
              <a:gd fmla="*/ 249 w 343" name="T14"/>
              <a:gd fmla="*/ 485 h 485" name="T15"/>
              <a:gd fmla="*/ 220 w 343" name="T16"/>
              <a:gd fmla="*/ 393 h 485" name="T17"/>
              <a:gd fmla="*/ 26 w 343" name="T18"/>
              <a:gd fmla="*/ 452 h 485" name="T19"/>
              <a:gd fmla="*/ 0 w 343" name="T20"/>
              <a:gd fmla="*/ 374 h 485" name="T21"/>
              <a:gd fmla="*/ 104 w 343" name="T22"/>
              <a:gd fmla="*/ 26 h 485" name="T23"/>
              <a:gd fmla="*/ 197 w 343" name="T24"/>
              <a:gd fmla="*/ 315 h 485" name="T25"/>
              <a:gd fmla="*/ 149 w 343" name="T26"/>
              <a:gd fmla="*/ 164 h 485" name="T27"/>
              <a:gd fmla="*/ 95 w 343" name="T28"/>
              <a:gd fmla="*/ 346 h 485" name="T29"/>
              <a:gd fmla="*/ 197 w 343" name="T30"/>
              <a:gd fmla="*/ 315 h 48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485" w="343">
                <a:moveTo>
                  <a:pt x="104" y="26"/>
                </a:moveTo>
                <a:lnTo>
                  <a:pt x="190" y="0"/>
                </a:lnTo>
                <a:lnTo>
                  <a:pt x="279" y="289"/>
                </a:lnTo>
                <a:lnTo>
                  <a:pt x="320" y="277"/>
                </a:lnTo>
                <a:lnTo>
                  <a:pt x="343" y="355"/>
                </a:lnTo>
                <a:lnTo>
                  <a:pt x="303" y="367"/>
                </a:lnTo>
                <a:lnTo>
                  <a:pt x="331" y="459"/>
                </a:lnTo>
                <a:lnTo>
                  <a:pt x="249" y="485"/>
                </a:lnTo>
                <a:lnTo>
                  <a:pt x="220" y="393"/>
                </a:lnTo>
                <a:lnTo>
                  <a:pt x="26" y="452"/>
                </a:lnTo>
                <a:lnTo>
                  <a:pt x="0" y="374"/>
                </a:lnTo>
                <a:lnTo>
                  <a:pt x="104" y="26"/>
                </a:lnTo>
                <a:close/>
                <a:moveTo>
                  <a:pt x="197" y="315"/>
                </a:moveTo>
                <a:lnTo>
                  <a:pt x="149" y="164"/>
                </a:lnTo>
                <a:lnTo>
                  <a:pt x="95" y="346"/>
                </a:lnTo>
                <a:lnTo>
                  <a:pt x="197" y="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 rot="21242302">
            <a:off x="3748678" y="2500068"/>
            <a:ext cx="8782284" cy="6056197"/>
            <a:chOff x="3748678" y="2500068"/>
            <a:chExt cx="8782284" cy="6056197"/>
          </a:xfrm>
          <a:effectLst>
            <a:outerShdw algn="tl" dir="2700000" dist="114300" rotWithShape="0">
              <a:prstClr val="black">
                <a:alpha val="50000"/>
              </a:prstClr>
            </a:outerShdw>
          </a:effectLst>
        </p:grpSpPr>
        <p:grpSp>
          <p:nvGrpSpPr>
            <p:cNvPr id="153" name="组合 152"/>
            <p:cNvGrpSpPr/>
            <p:nvPr/>
          </p:nvGrpSpPr>
          <p:grpSpPr>
            <a:xfrm flipH="1">
              <a:off x="3748678" y="2500068"/>
              <a:ext cx="4400419" cy="6054243"/>
              <a:chOff x="736501" y="1471127"/>
              <a:chExt cx="3184431" cy="4381246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736501" y="1471127"/>
                <a:ext cx="3184431" cy="4381246"/>
              </a:xfrm>
              <a:prstGeom prst="rect">
                <a:avLst/>
              </a:prstGeom>
              <a:solidFill>
                <a:srgbClr val="B534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8" name="矩形 247"/>
              <p:cNvSpPr/>
              <p:nvPr/>
            </p:nvSpPr>
            <p:spPr>
              <a:xfrm>
                <a:off x="1095636" y="1605656"/>
                <a:ext cx="2662104" cy="4112190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9" name="椭圆 248"/>
              <p:cNvSpPr>
                <a:spLocks noChangeAspect="1"/>
              </p:cNvSpPr>
              <p:nvPr/>
            </p:nvSpPr>
            <p:spPr>
              <a:xfrm>
                <a:off x="807426" y="170654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0" name="椭圆 249"/>
              <p:cNvSpPr>
                <a:spLocks noChangeAspect="1"/>
              </p:cNvSpPr>
              <p:nvPr/>
            </p:nvSpPr>
            <p:spPr>
              <a:xfrm>
                <a:off x="807426" y="1921577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1" name="椭圆 250"/>
              <p:cNvSpPr>
                <a:spLocks noChangeAspect="1"/>
              </p:cNvSpPr>
              <p:nvPr/>
            </p:nvSpPr>
            <p:spPr>
              <a:xfrm>
                <a:off x="807426" y="213660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2" name="椭圆 251"/>
              <p:cNvSpPr>
                <a:spLocks noChangeAspect="1"/>
              </p:cNvSpPr>
              <p:nvPr/>
            </p:nvSpPr>
            <p:spPr>
              <a:xfrm>
                <a:off x="807426" y="235163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3" name="椭圆 252"/>
              <p:cNvSpPr>
                <a:spLocks noChangeAspect="1"/>
              </p:cNvSpPr>
              <p:nvPr/>
            </p:nvSpPr>
            <p:spPr>
              <a:xfrm>
                <a:off x="807426" y="2566664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4" name="椭圆 253"/>
              <p:cNvSpPr>
                <a:spLocks noChangeAspect="1"/>
              </p:cNvSpPr>
              <p:nvPr/>
            </p:nvSpPr>
            <p:spPr>
              <a:xfrm>
                <a:off x="807426" y="278169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5" name="椭圆 254"/>
              <p:cNvSpPr>
                <a:spLocks noChangeAspect="1"/>
              </p:cNvSpPr>
              <p:nvPr/>
            </p:nvSpPr>
            <p:spPr>
              <a:xfrm>
                <a:off x="807426" y="299672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6" name="椭圆 255"/>
              <p:cNvSpPr>
                <a:spLocks noChangeAspect="1"/>
              </p:cNvSpPr>
              <p:nvPr/>
            </p:nvSpPr>
            <p:spPr>
              <a:xfrm>
                <a:off x="807426" y="321175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7" name="椭圆 256"/>
              <p:cNvSpPr>
                <a:spLocks noChangeAspect="1"/>
              </p:cNvSpPr>
              <p:nvPr/>
            </p:nvSpPr>
            <p:spPr>
              <a:xfrm>
                <a:off x="807426" y="342678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8" name="椭圆 257"/>
              <p:cNvSpPr>
                <a:spLocks noChangeAspect="1"/>
              </p:cNvSpPr>
              <p:nvPr/>
            </p:nvSpPr>
            <p:spPr>
              <a:xfrm>
                <a:off x="807426" y="3641809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59" name="椭圆 258"/>
              <p:cNvSpPr>
                <a:spLocks noChangeAspect="1"/>
              </p:cNvSpPr>
              <p:nvPr/>
            </p:nvSpPr>
            <p:spPr>
              <a:xfrm>
                <a:off x="807426" y="3856838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0" name="椭圆 259"/>
              <p:cNvSpPr>
                <a:spLocks noChangeAspect="1"/>
              </p:cNvSpPr>
              <p:nvPr/>
            </p:nvSpPr>
            <p:spPr>
              <a:xfrm>
                <a:off x="807426" y="4071867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1" name="椭圆 260"/>
              <p:cNvSpPr>
                <a:spLocks noChangeAspect="1"/>
              </p:cNvSpPr>
              <p:nvPr/>
            </p:nvSpPr>
            <p:spPr>
              <a:xfrm>
                <a:off x="807426" y="428689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2" name="椭圆 261"/>
              <p:cNvSpPr>
                <a:spLocks noChangeAspect="1"/>
              </p:cNvSpPr>
              <p:nvPr/>
            </p:nvSpPr>
            <p:spPr>
              <a:xfrm>
                <a:off x="807426" y="4501925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3" name="椭圆 262"/>
              <p:cNvSpPr>
                <a:spLocks noChangeAspect="1"/>
              </p:cNvSpPr>
              <p:nvPr/>
            </p:nvSpPr>
            <p:spPr>
              <a:xfrm>
                <a:off x="807426" y="4716954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4" name="椭圆 263"/>
              <p:cNvSpPr>
                <a:spLocks noChangeAspect="1"/>
              </p:cNvSpPr>
              <p:nvPr/>
            </p:nvSpPr>
            <p:spPr>
              <a:xfrm>
                <a:off x="807426" y="4931983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5" name="椭圆 264"/>
              <p:cNvSpPr>
                <a:spLocks noChangeAspect="1"/>
              </p:cNvSpPr>
              <p:nvPr/>
            </p:nvSpPr>
            <p:spPr>
              <a:xfrm>
                <a:off x="807426" y="5147012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6" name="椭圆 265"/>
              <p:cNvSpPr>
                <a:spLocks noChangeAspect="1"/>
              </p:cNvSpPr>
              <p:nvPr/>
            </p:nvSpPr>
            <p:spPr>
              <a:xfrm>
                <a:off x="807426" y="5362041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7" name="椭圆 266"/>
              <p:cNvSpPr>
                <a:spLocks noChangeAspect="1"/>
              </p:cNvSpPr>
              <p:nvPr/>
            </p:nvSpPr>
            <p:spPr>
              <a:xfrm>
                <a:off x="807426" y="5577076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7954629" y="2502022"/>
              <a:ext cx="4576333" cy="6054243"/>
              <a:chOff x="7954629" y="2502022"/>
              <a:chExt cx="4576333" cy="6054243"/>
            </a:xfrm>
          </p:grpSpPr>
          <p:sp>
            <p:nvSpPr>
              <p:cNvPr id="131" name="矩形 130"/>
              <p:cNvSpPr/>
              <p:nvPr/>
            </p:nvSpPr>
            <p:spPr>
              <a:xfrm rot="424">
                <a:off x="8130543" y="2502022"/>
                <a:ext cx="4400419" cy="6054243"/>
              </a:xfrm>
              <a:prstGeom prst="rect">
                <a:avLst/>
              </a:prstGeom>
              <a:solidFill>
                <a:srgbClr val="FFF4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132" name="直接连接符 131"/>
              <p:cNvCxnSpPr/>
              <p:nvPr/>
            </p:nvCxnSpPr>
            <p:spPr>
              <a:xfrm rot="424">
                <a:off x="8565882" y="2825155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424">
                <a:off x="8565848" y="3107027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>
              <a:xfrm rot="424">
                <a:off x="8565813" y="3388900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424">
                <a:off x="8565779" y="3670775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 rot="424">
                <a:off x="8565743" y="3952647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 rot="424">
                <a:off x="8565708" y="4234522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 rot="424">
                <a:off x="8565674" y="4516394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 rot="424">
                <a:off x="8565639" y="4798267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 rot="424">
                <a:off x="8565603" y="5080142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rot="424">
                <a:off x="8565569" y="5362014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rot="424">
                <a:off x="8565535" y="5643887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 rot="424">
                <a:off x="8565501" y="5925762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rot="424">
                <a:off x="8565465" y="6207634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 rot="424">
                <a:off x="8565430" y="6489507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 rot="424">
                <a:off x="8565396" y="6771381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424">
                <a:off x="8565361" y="7053254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424">
                <a:off x="8565325" y="7335129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424">
                <a:off x="8565291" y="7617001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424">
                <a:off x="8565256" y="7898874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直接连接符 150"/>
              <p:cNvCxnSpPr/>
              <p:nvPr/>
            </p:nvCxnSpPr>
            <p:spPr>
              <a:xfrm rot="424">
                <a:off x="8565220" y="8180756"/>
                <a:ext cx="3682397" cy="0"/>
              </a:xfrm>
              <a:prstGeom prst="line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任意多边形 153"/>
              <p:cNvSpPr/>
              <p:nvPr/>
            </p:nvSpPr>
            <p:spPr>
              <a:xfrm flipH="1" rot="11172">
                <a:off x="7971925" y="2945934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5" name="任意多边形 154"/>
              <p:cNvSpPr/>
              <p:nvPr/>
            </p:nvSpPr>
            <p:spPr>
              <a:xfrm flipH="1" rot="11172">
                <a:off x="7971013" y="3226691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6" name="任意多边形 155"/>
              <p:cNvSpPr/>
              <p:nvPr/>
            </p:nvSpPr>
            <p:spPr>
              <a:xfrm flipH="1" rot="11172">
                <a:off x="7970039" y="3526888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7" name="任意多边形 156"/>
              <p:cNvSpPr/>
              <p:nvPr/>
            </p:nvSpPr>
            <p:spPr>
              <a:xfrm flipH="1" rot="11172">
                <a:off x="7969063" y="3827083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8" name="任意多边形 157"/>
              <p:cNvSpPr/>
              <p:nvPr/>
            </p:nvSpPr>
            <p:spPr>
              <a:xfrm flipH="1" rot="11172">
                <a:off x="7968150" y="4107841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9" name="任意多边形 158"/>
              <p:cNvSpPr/>
              <p:nvPr/>
            </p:nvSpPr>
            <p:spPr>
              <a:xfrm flipH="1" rot="11172">
                <a:off x="7967174" y="4408037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0" name="任意多边形 159"/>
              <p:cNvSpPr/>
              <p:nvPr/>
            </p:nvSpPr>
            <p:spPr>
              <a:xfrm flipH="1" rot="11172">
                <a:off x="7966135" y="4727674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7" name="任意多边形 186"/>
              <p:cNvSpPr/>
              <p:nvPr/>
            </p:nvSpPr>
            <p:spPr>
              <a:xfrm flipH="1" rot="11172">
                <a:off x="7965287" y="4988990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8" name="任意多边形 187"/>
              <p:cNvSpPr/>
              <p:nvPr/>
            </p:nvSpPr>
            <p:spPr>
              <a:xfrm flipH="1" rot="11172">
                <a:off x="7964311" y="5289187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89" name="任意多边形 188"/>
              <p:cNvSpPr/>
              <p:nvPr/>
            </p:nvSpPr>
            <p:spPr>
              <a:xfrm flipH="1" rot="11172">
                <a:off x="7963334" y="5589384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1" name="任意多边形 190"/>
              <p:cNvSpPr/>
              <p:nvPr/>
            </p:nvSpPr>
            <p:spPr>
              <a:xfrm flipH="1" rot="11172">
                <a:off x="7962360" y="5889581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2" name="任意多边形 191"/>
              <p:cNvSpPr/>
              <p:nvPr/>
            </p:nvSpPr>
            <p:spPr>
              <a:xfrm flipH="1" rot="11172">
                <a:off x="7961384" y="6189778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3" name="任意多边形 192"/>
              <p:cNvSpPr/>
              <p:nvPr/>
            </p:nvSpPr>
            <p:spPr>
              <a:xfrm flipH="1" rot="11172">
                <a:off x="7960472" y="6470533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4" name="任意多边形 193"/>
              <p:cNvSpPr/>
              <p:nvPr/>
            </p:nvSpPr>
            <p:spPr>
              <a:xfrm flipH="1" rot="11172">
                <a:off x="7959433" y="6790171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5" name="任意多边形 194"/>
              <p:cNvSpPr/>
              <p:nvPr/>
            </p:nvSpPr>
            <p:spPr>
              <a:xfrm flipH="1" rot="11172">
                <a:off x="7958520" y="7070926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5" name="任意多边形 204"/>
              <p:cNvSpPr/>
              <p:nvPr/>
            </p:nvSpPr>
            <p:spPr>
              <a:xfrm flipH="1" rot="11172">
                <a:off x="7957517" y="7379723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6" name="任意多边形 205"/>
              <p:cNvSpPr/>
              <p:nvPr/>
            </p:nvSpPr>
            <p:spPr>
              <a:xfrm flipH="1" rot="11172">
                <a:off x="7956541" y="7679919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8" name="任意多边形 237"/>
              <p:cNvSpPr/>
              <p:nvPr/>
            </p:nvSpPr>
            <p:spPr>
              <a:xfrm flipH="1" rot="11172">
                <a:off x="7955566" y="7980124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3" name="任意多边形 242"/>
              <p:cNvSpPr/>
              <p:nvPr/>
            </p:nvSpPr>
            <p:spPr>
              <a:xfrm flipH="1" rot="11172">
                <a:off x="7954629" y="8268477"/>
                <a:ext cx="351830" cy="228144"/>
              </a:xfrm>
              <a:custGeom>
                <a:gdLst>
                  <a:gd fmla="*/ 254607 w 254607" name="connsiteX0"/>
                  <a:gd fmla="*/ 0 h 165100" name="connsiteY0"/>
                  <a:gd fmla="*/ 607 w 254607" name="connsiteX1"/>
                  <a:gd fmla="*/ 114300 h 165100" name="connsiteY1"/>
                  <a:gd fmla="*/ 178407 w 254607" name="connsiteX2"/>
                  <a:gd fmla="*/ 165100 h 165100" name="connsiteY2"/>
                  <a:gd fmla="*/ 178407 w 254607" name="connsiteX3"/>
                  <a:gd fmla="*/ 165100 h 16510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65100" w="254607">
                    <a:moveTo>
                      <a:pt x="254607" y="0"/>
                    </a:moveTo>
                    <a:cubicBezTo>
                      <a:pt x="133957" y="43391"/>
                      <a:pt x="13307" y="86783"/>
                      <a:pt x="607" y="114300"/>
                    </a:cubicBezTo>
                    <a:cubicBezTo>
                      <a:pt x="-12093" y="141817"/>
                      <a:pt x="178407" y="165100"/>
                      <a:pt x="178407" y="165100"/>
                    </a:cubicBezTo>
                    <a:lnTo>
                      <a:pt x="178407" y="165100"/>
                    </a:lnTo>
                  </a:path>
                </a:pathLst>
              </a:custGeom>
              <a:noFill/>
              <a:ln cap="rnd" w="8255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68" name="文本框 267"/>
            <p:cNvSpPr txBox="1"/>
            <p:nvPr/>
          </p:nvSpPr>
          <p:spPr>
            <a:xfrm rot="24093">
              <a:off x="9201151" y="2859297"/>
              <a:ext cx="2469599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外语学习计划</a:t>
              </a:r>
            </a:p>
          </p:txBody>
        </p:sp>
        <p:sp>
          <p:nvSpPr>
            <p:cNvPr id="269" name="文本框 268"/>
            <p:cNvSpPr txBox="1"/>
            <p:nvPr/>
          </p:nvSpPr>
          <p:spPr>
            <a:xfrm rot="24093">
              <a:off x="8528382" y="3391512"/>
              <a:ext cx="103561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第一个月</a:t>
              </a:r>
            </a:p>
          </p:txBody>
        </p:sp>
        <p:sp>
          <p:nvSpPr>
            <p:cNvPr id="270" name="文本框 269"/>
            <p:cNvSpPr txBox="1"/>
            <p:nvPr/>
          </p:nvSpPr>
          <p:spPr>
            <a:xfrm rot="24093">
              <a:off x="8528380" y="4241673"/>
              <a:ext cx="103561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第二个月</a:t>
              </a:r>
            </a:p>
          </p:txBody>
        </p:sp>
        <p:sp>
          <p:nvSpPr>
            <p:cNvPr id="271" name="文本框 270"/>
            <p:cNvSpPr txBox="1"/>
            <p:nvPr/>
          </p:nvSpPr>
          <p:spPr>
            <a:xfrm rot="24093">
              <a:off x="8528380" y="5078578"/>
              <a:ext cx="103561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第三个月</a:t>
              </a:r>
            </a:p>
          </p:txBody>
        </p:sp>
        <p:sp>
          <p:nvSpPr>
            <p:cNvPr id="272" name="文本框 271"/>
            <p:cNvSpPr txBox="1"/>
            <p:nvPr/>
          </p:nvSpPr>
          <p:spPr>
            <a:xfrm rot="24093">
              <a:off x="8528380" y="5945632"/>
              <a:ext cx="103561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第四个月</a:t>
              </a:r>
            </a:p>
          </p:txBody>
        </p:sp>
        <p:sp>
          <p:nvSpPr>
            <p:cNvPr id="273" name="文本框 272"/>
            <p:cNvSpPr txBox="1"/>
            <p:nvPr/>
          </p:nvSpPr>
          <p:spPr>
            <a:xfrm rot="24093">
              <a:off x="8528380" y="6795794"/>
              <a:ext cx="103561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第五个月</a:t>
              </a:r>
            </a:p>
          </p:txBody>
        </p:sp>
        <p:sp>
          <p:nvSpPr>
            <p:cNvPr id="274" name="文本框 273"/>
            <p:cNvSpPr txBox="1"/>
            <p:nvPr/>
          </p:nvSpPr>
          <p:spPr>
            <a:xfrm rot="24093">
              <a:off x="8528380" y="7632698"/>
              <a:ext cx="103561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1600">
                  <a:solidFill>
                    <a:schemeClr val="tx1">
                      <a:lumMod val="85000"/>
                      <a:lumOff val="15000"/>
                    </a:schemeClr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第六个月</a:t>
              </a:r>
            </a:p>
          </p:txBody>
        </p:sp>
        <p:sp>
          <p:nvSpPr>
            <p:cNvPr id="299" name="文本框 298"/>
            <p:cNvSpPr txBox="1"/>
            <p:nvPr/>
          </p:nvSpPr>
          <p:spPr>
            <a:xfrm rot="24093">
              <a:off x="9377600" y="3347696"/>
              <a:ext cx="1309724" cy="9692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 smtClean="0" sz="1600">
                  <a:solidFill>
                    <a:srgbClr val="B5341F"/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目标  ……</a:t>
              </a:r>
            </a:p>
            <a:p>
              <a:pPr>
                <a:lnSpc>
                  <a:spcPct val="120000"/>
                </a:lnSpc>
              </a:pPr>
              <a:r>
                <a:rPr altLang="en-US" lang="zh-CN" smtClean="0" sz="1600">
                  <a:solidFill>
                    <a:srgbClr val="B5341F"/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方法  ……</a:t>
              </a:r>
            </a:p>
            <a:p>
              <a:pPr>
                <a:lnSpc>
                  <a:spcPct val="120000"/>
                </a:lnSpc>
              </a:pPr>
              <a:r>
                <a:rPr altLang="en-US" lang="zh-CN" smtClean="0" sz="1600">
                  <a:solidFill>
                    <a:srgbClr val="B5341F"/>
                  </a:solidFill>
                  <a:latin charset="-122" panose="03000509000000000000" pitchFamily="65" typeface="方正硬笔楷书简体"/>
                  <a:ea charset="-122" panose="03000509000000000000" pitchFamily="65" typeface="方正硬笔楷书简体"/>
                </a:rPr>
                <a:t>行动  ……</a:t>
              </a:r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188968">
            <a:off x="11199860" y="1921744"/>
            <a:ext cx="2242040" cy="406506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5915635" y="8906500"/>
            <a:ext cx="443237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Tips：本书含6个月学习外语行动指南</a:t>
            </a:r>
          </a:p>
        </p:txBody>
      </p:sp>
    </p:spTree>
    <p:extLst>
      <p:ext uri="{BB962C8B-B14F-4D97-AF65-F5344CB8AC3E}">
        <p14:creationId val="123771235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EF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-115290" y="-358912"/>
            <a:ext cx="16250338" cy="10447898"/>
            <a:chOff x="-221785" y="-970314"/>
            <a:chExt cx="16250338" cy="10447898"/>
          </a:xfrm>
        </p:grpSpPr>
        <p:sp>
          <p:nvSpPr>
            <p:cNvPr id="5" name="矩形 4"/>
            <p:cNvSpPr/>
            <p:nvPr/>
          </p:nvSpPr>
          <p:spPr>
            <a:xfrm rot="19128110">
              <a:off x="7813372" y="1644243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6" name="矩形 5"/>
            <p:cNvSpPr/>
            <p:nvPr/>
          </p:nvSpPr>
          <p:spPr>
            <a:xfrm rot="2273147">
              <a:off x="5419196" y="2271521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073983" y="545253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8" name="矩形 7"/>
            <p:cNvSpPr/>
            <p:nvPr/>
          </p:nvSpPr>
          <p:spPr>
            <a:xfrm rot="10036312">
              <a:off x="6484875" y="3426951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974427">
              <a:off x="148348" y="340074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10" name="矩形 9"/>
            <p:cNvSpPr/>
            <p:nvPr/>
          </p:nvSpPr>
          <p:spPr>
            <a:xfrm rot="19547332">
              <a:off x="-222157" y="158427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134836" y="2498017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2" name="矩形 11"/>
            <p:cNvSpPr/>
            <p:nvPr/>
          </p:nvSpPr>
          <p:spPr>
            <a:xfrm rot="1124729">
              <a:off x="50783" y="-517411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13" name="矩形 12"/>
            <p:cNvSpPr/>
            <p:nvPr/>
          </p:nvSpPr>
          <p:spPr>
            <a:xfrm rot="19128110">
              <a:off x="13599474" y="128677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4" name="矩形 13"/>
            <p:cNvSpPr/>
            <p:nvPr/>
          </p:nvSpPr>
          <p:spPr>
            <a:xfrm rot="21392106">
              <a:off x="10929567" y="226120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2860086" y="-970314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16" name="矩形 15"/>
            <p:cNvSpPr/>
            <p:nvPr/>
          </p:nvSpPr>
          <p:spPr>
            <a:xfrm rot="2609512">
              <a:off x="9352397" y="-40954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17" name="矩形 16"/>
            <p:cNvSpPr/>
            <p:nvPr/>
          </p:nvSpPr>
          <p:spPr>
            <a:xfrm rot="5967241">
              <a:off x="5293624" y="-57502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18" name="矩形 17"/>
            <p:cNvSpPr/>
            <p:nvPr/>
          </p:nvSpPr>
          <p:spPr>
            <a:xfrm rot="880180">
              <a:off x="2491466" y="122803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19" name="矩形 18"/>
            <p:cNvSpPr/>
            <p:nvPr/>
          </p:nvSpPr>
          <p:spPr>
            <a:xfrm rot="20623272">
              <a:off x="12794076" y="3336099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15463974" y="331074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21" name="矩形 20"/>
            <p:cNvSpPr/>
            <p:nvPr/>
          </p:nvSpPr>
          <p:spPr>
            <a:xfrm rot="20892204">
              <a:off x="8256650" y="-534893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2" name="矩形 21"/>
            <p:cNvSpPr/>
            <p:nvPr/>
          </p:nvSpPr>
          <p:spPr>
            <a:xfrm rot="20982472">
              <a:off x="11914665" y="1669291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4065368" y="2066842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24" name="矩形 23"/>
            <p:cNvSpPr/>
            <p:nvPr/>
          </p:nvSpPr>
          <p:spPr>
            <a:xfrm rot="1124729">
              <a:off x="11471104" y="-430543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25" name="矩形 24"/>
            <p:cNvSpPr/>
            <p:nvPr/>
          </p:nvSpPr>
          <p:spPr>
            <a:xfrm rot="1446427">
              <a:off x="2161868" y="-44458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26" name="矩形 25"/>
            <p:cNvSpPr/>
            <p:nvPr/>
          </p:nvSpPr>
          <p:spPr>
            <a:xfrm rot="20892204">
              <a:off x="3522104" y="2724010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27" name="矩形 26"/>
            <p:cNvSpPr/>
            <p:nvPr/>
          </p:nvSpPr>
          <p:spPr>
            <a:xfrm rot="1843052">
              <a:off x="5719078" y="1585825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28" name="矩形 27"/>
            <p:cNvSpPr/>
            <p:nvPr/>
          </p:nvSpPr>
          <p:spPr>
            <a:xfrm rot="19128110">
              <a:off x="7813373" y="6929462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29" name="矩形 28"/>
            <p:cNvSpPr/>
            <p:nvPr/>
          </p:nvSpPr>
          <p:spPr>
            <a:xfrm rot="2273147">
              <a:off x="5419196" y="7556740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073983" y="5830472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1" name="矩形 30"/>
            <p:cNvSpPr/>
            <p:nvPr/>
          </p:nvSpPr>
          <p:spPr>
            <a:xfrm rot="10036312">
              <a:off x="6484875" y="8712170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32" name="矩形 31"/>
            <p:cNvSpPr/>
            <p:nvPr/>
          </p:nvSpPr>
          <p:spPr>
            <a:xfrm rot="1974427">
              <a:off x="148348" y="8685967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33" name="矩形 32"/>
            <p:cNvSpPr/>
            <p:nvPr/>
          </p:nvSpPr>
          <p:spPr>
            <a:xfrm rot="19547332">
              <a:off x="-222157" y="6869488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134836" y="7783236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35" name="矩形 34"/>
            <p:cNvSpPr/>
            <p:nvPr/>
          </p:nvSpPr>
          <p:spPr>
            <a:xfrm rot="1124729">
              <a:off x="50784" y="4767807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36" name="矩形 35"/>
            <p:cNvSpPr/>
            <p:nvPr/>
          </p:nvSpPr>
          <p:spPr>
            <a:xfrm rot="19128110">
              <a:off x="13599472" y="5413896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37" name="矩形 36"/>
            <p:cNvSpPr/>
            <p:nvPr/>
          </p:nvSpPr>
          <p:spPr>
            <a:xfrm rot="21392106">
              <a:off x="10929566" y="7546427"/>
              <a:ext cx="709930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in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2860086" y="4314905"/>
              <a:ext cx="809943" cy="13106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8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39" name="矩形 38"/>
            <p:cNvSpPr/>
            <p:nvPr/>
          </p:nvSpPr>
          <p:spPr>
            <a:xfrm rot="2609512">
              <a:off x="9352397" y="5244265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40" name="矩形 39"/>
            <p:cNvSpPr/>
            <p:nvPr/>
          </p:nvSpPr>
          <p:spPr>
            <a:xfrm rot="5967241">
              <a:off x="5293624" y="4710198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41" name="矩形 40"/>
            <p:cNvSpPr/>
            <p:nvPr/>
          </p:nvSpPr>
          <p:spPr>
            <a:xfrm rot="880180">
              <a:off x="2491467" y="6513254"/>
              <a:ext cx="235458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Months</a:t>
              </a:r>
            </a:p>
          </p:txBody>
        </p:sp>
        <p:sp>
          <p:nvSpPr>
            <p:cNvPr id="42" name="矩形 41"/>
            <p:cNvSpPr/>
            <p:nvPr/>
          </p:nvSpPr>
          <p:spPr>
            <a:xfrm rot="20623272">
              <a:off x="12794075" y="8621317"/>
              <a:ext cx="725805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0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15463974" y="8595968"/>
              <a:ext cx="559118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8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6</a:t>
              </a:r>
            </a:p>
          </p:txBody>
        </p:sp>
        <p:sp>
          <p:nvSpPr>
            <p:cNvPr id="44" name="矩形 43"/>
            <p:cNvSpPr/>
            <p:nvPr/>
          </p:nvSpPr>
          <p:spPr>
            <a:xfrm rot="20892204">
              <a:off x="8256650" y="4750326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45" name="矩形 44"/>
            <p:cNvSpPr/>
            <p:nvPr/>
          </p:nvSpPr>
          <p:spPr>
            <a:xfrm rot="20982472">
              <a:off x="11914665" y="6954510"/>
              <a:ext cx="17338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14065368" y="7352061"/>
              <a:ext cx="1187767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any</a:t>
              </a:r>
            </a:p>
          </p:txBody>
        </p:sp>
        <p:sp>
          <p:nvSpPr>
            <p:cNvPr id="47" name="矩形 46"/>
            <p:cNvSpPr/>
            <p:nvPr/>
          </p:nvSpPr>
          <p:spPr>
            <a:xfrm rot="1124729">
              <a:off x="11471104" y="4854676"/>
              <a:ext cx="1484630" cy="8558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How</a:t>
              </a:r>
            </a:p>
          </p:txBody>
        </p:sp>
        <p:sp>
          <p:nvSpPr>
            <p:cNvPr id="48" name="矩形 47"/>
            <p:cNvSpPr/>
            <p:nvPr/>
          </p:nvSpPr>
          <p:spPr>
            <a:xfrm rot="1446427">
              <a:off x="2161868" y="4840629"/>
              <a:ext cx="2924492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Language</a:t>
              </a:r>
            </a:p>
          </p:txBody>
        </p:sp>
        <p:sp>
          <p:nvSpPr>
            <p:cNvPr id="49" name="矩形 48"/>
            <p:cNvSpPr/>
            <p:nvPr/>
          </p:nvSpPr>
          <p:spPr>
            <a:xfrm rot="20892204">
              <a:off x="3522104" y="8009229"/>
              <a:ext cx="781367" cy="7620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44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to</a:t>
              </a:r>
            </a:p>
          </p:txBody>
        </p:sp>
        <p:sp>
          <p:nvSpPr>
            <p:cNvPr id="50" name="矩形 49"/>
            <p:cNvSpPr/>
            <p:nvPr/>
          </p:nvSpPr>
          <p:spPr>
            <a:xfrm rot="1843052">
              <a:off x="5719078" y="6871044"/>
              <a:ext cx="1454467" cy="640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z="3600">
                  <a:solidFill>
                    <a:srgbClr val="EEDD00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Learn</a:t>
              </a:r>
            </a:p>
          </p:txBody>
        </p:sp>
      </p:grpSp>
      <p:grpSp>
        <p:nvGrpSpPr>
          <p:cNvPr id="237" name="组合 236"/>
          <p:cNvGrpSpPr/>
          <p:nvPr/>
        </p:nvGrpSpPr>
        <p:grpSpPr>
          <a:xfrm rot="20930696">
            <a:off x="4179739" y="-1107780"/>
            <a:ext cx="3175313" cy="2329454"/>
            <a:chOff x="393045" y="31750"/>
            <a:chExt cx="4332219" cy="3178176"/>
          </a:xfrm>
        </p:grpSpPr>
        <p:sp>
          <p:nvSpPr>
            <p:cNvPr id="238" name="Freeform 49"/>
            <p:cNvSpPr>
              <a:spLocks noEditPoints="1"/>
            </p:cNvSpPr>
            <p:nvPr/>
          </p:nvSpPr>
          <p:spPr bwMode="auto">
            <a:xfrm>
              <a:off x="858182" y="1581151"/>
              <a:ext cx="3065463" cy="1628775"/>
            </a:xfrm>
            <a:custGeom>
              <a:gdLst>
                <a:gd fmla="*/ 1600 w 1931" name="T0"/>
                <a:gd fmla="*/ 830 h 1026" name="T1"/>
                <a:gd fmla="*/ 1600 w 1931" name="T2"/>
                <a:gd fmla="*/ 830 h 1026" name="T3"/>
                <a:gd fmla="*/ 1600 w 1931" name="T4"/>
                <a:gd fmla="*/ 830 h 1026" name="T5"/>
                <a:gd fmla="*/ 1600 w 1931" name="T6"/>
                <a:gd fmla="*/ 830 h 1026" name="T7"/>
                <a:gd fmla="*/ 1478 w 1931" name="T8"/>
                <a:gd fmla="*/ 707 h 1026" name="T9"/>
                <a:gd fmla="*/ 1478 w 1931" name="T10"/>
                <a:gd fmla="*/ 705 h 1026" name="T11"/>
                <a:gd fmla="*/ 1478 w 1931" name="T12"/>
                <a:gd fmla="*/ 707 h 1026" name="T13"/>
                <a:gd fmla="*/ 1478 w 1931" name="T14"/>
                <a:gd fmla="*/ 707 h 1026" name="T15"/>
                <a:gd fmla="*/ 0 w 1931" name="T16"/>
                <a:gd fmla="*/ 0 h 1026" name="T17"/>
                <a:gd fmla="*/ 293 w 1931" name="T18"/>
                <a:gd fmla="*/ 849 h 1026" name="T19"/>
                <a:gd fmla="*/ 563 w 1931" name="T20"/>
                <a:gd fmla="*/ 979 h 1026" name="T21"/>
                <a:gd fmla="*/ 1331 w 1931" name="T22"/>
                <a:gd fmla="*/ 714 h 1026" name="T23"/>
                <a:gd fmla="*/ 1310 w 1931" name="T24"/>
                <a:gd fmla="*/ 847 h 1026" name="T25"/>
                <a:gd fmla="*/ 1281 w 1931" name="T26"/>
                <a:gd fmla="*/ 1026 h 1026" name="T27"/>
                <a:gd fmla="*/ 1461 w 1931" name="T28"/>
                <a:gd fmla="*/ 998 h 1026" name="T29"/>
                <a:gd fmla="*/ 1726 w 1931" name="T30"/>
                <a:gd fmla="*/ 955 h 1026" name="T31"/>
                <a:gd fmla="*/ 1726 w 1931" name="T32"/>
                <a:gd fmla="*/ 955 h 1026" name="T33"/>
                <a:gd fmla="*/ 1726 w 1931" name="T34"/>
                <a:gd fmla="*/ 955 h 1026" name="T35"/>
                <a:gd fmla="*/ 1931 w 1931" name="T36"/>
                <a:gd fmla="*/ 747 h 1026" name="T37"/>
                <a:gd fmla="*/ 1915 w 1931" name="T38"/>
                <a:gd fmla="*/ 324 h 1026" name="T39"/>
                <a:gd fmla="*/ 0 w 1931" name="T40"/>
                <a:gd fmla="*/ 0 h 102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026" w="1931">
                  <a:moveTo>
                    <a:pt x="1600" y="830"/>
                  </a:moveTo>
                  <a:lnTo>
                    <a:pt x="1600" y="830"/>
                  </a:lnTo>
                  <a:lnTo>
                    <a:pt x="1600" y="830"/>
                  </a:lnTo>
                  <a:lnTo>
                    <a:pt x="1600" y="830"/>
                  </a:lnTo>
                  <a:close/>
                  <a:moveTo>
                    <a:pt x="1478" y="707"/>
                  </a:moveTo>
                  <a:lnTo>
                    <a:pt x="1478" y="705"/>
                  </a:lnTo>
                  <a:lnTo>
                    <a:pt x="1478" y="707"/>
                  </a:lnTo>
                  <a:lnTo>
                    <a:pt x="1478" y="707"/>
                  </a:lnTo>
                  <a:close/>
                  <a:moveTo>
                    <a:pt x="0" y="0"/>
                  </a:moveTo>
                  <a:lnTo>
                    <a:pt x="293" y="849"/>
                  </a:lnTo>
                  <a:lnTo>
                    <a:pt x="563" y="979"/>
                  </a:lnTo>
                  <a:lnTo>
                    <a:pt x="1331" y="714"/>
                  </a:lnTo>
                  <a:lnTo>
                    <a:pt x="1310" y="847"/>
                  </a:lnTo>
                  <a:lnTo>
                    <a:pt x="1281" y="1026"/>
                  </a:lnTo>
                  <a:lnTo>
                    <a:pt x="1461" y="998"/>
                  </a:lnTo>
                  <a:lnTo>
                    <a:pt x="1726" y="955"/>
                  </a:lnTo>
                  <a:lnTo>
                    <a:pt x="1726" y="955"/>
                  </a:lnTo>
                  <a:lnTo>
                    <a:pt x="1726" y="955"/>
                  </a:lnTo>
                  <a:lnTo>
                    <a:pt x="1931" y="747"/>
                  </a:lnTo>
                  <a:lnTo>
                    <a:pt x="1915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9" name="Freeform 47"/>
            <p:cNvSpPr/>
            <p:nvPr/>
          </p:nvSpPr>
          <p:spPr bwMode="auto">
            <a:xfrm>
              <a:off x="613707" y="174625"/>
              <a:ext cx="3284538" cy="1890713"/>
            </a:xfrm>
            <a:custGeom>
              <a:gdLst>
                <a:gd fmla="*/ 1544 w 2069" name="T0"/>
                <a:gd fmla="*/ 0 h 1191" name="T1"/>
                <a:gd fmla="*/ 0 w 2069" name="T2"/>
                <a:gd fmla="*/ 534 h 1191" name="T3"/>
                <a:gd fmla="*/ 33 w 2069" name="T4"/>
                <a:gd fmla="*/ 631 h 1191" name="T5"/>
                <a:gd fmla="*/ 69 w 2069" name="T6"/>
                <a:gd fmla="*/ 726 h 1191" name="T7"/>
                <a:gd fmla="*/ 102 w 2069" name="T8"/>
                <a:gd fmla="*/ 716 h 1191" name="T9"/>
                <a:gd fmla="*/ 154 w 2069" name="T10"/>
                <a:gd fmla="*/ 867 h 1191" name="T11"/>
                <a:gd fmla="*/ 2069 w 2069" name="T12"/>
                <a:gd fmla="*/ 1191 h 1191" name="T13"/>
                <a:gd fmla="*/ 2055 w 2069" name="T14"/>
                <a:gd fmla="*/ 900 h 1191" name="T15"/>
                <a:gd fmla="*/ 1880 w 2069" name="T16"/>
                <a:gd fmla="*/ 1075 h 1191" name="T17"/>
                <a:gd fmla="*/ 1577 w 2069" name="T18"/>
                <a:gd fmla="*/ 205 h 1191" name="T19"/>
                <a:gd fmla="*/ 712 w 2069" name="T20"/>
                <a:gd fmla="*/ 503 h 1191" name="T21"/>
                <a:gd fmla="*/ 1610 w 2069" name="T22"/>
                <a:gd fmla="*/ 194 h 1191" name="T23"/>
                <a:gd fmla="*/ 1575 w 2069" name="T24"/>
                <a:gd fmla="*/ 92 h 1191" name="T25"/>
                <a:gd fmla="*/ 1544 w 2069" name="T26"/>
                <a:gd fmla="*/ 0 h 11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91" w="2069">
                  <a:moveTo>
                    <a:pt x="1544" y="0"/>
                  </a:moveTo>
                  <a:lnTo>
                    <a:pt x="0" y="534"/>
                  </a:lnTo>
                  <a:lnTo>
                    <a:pt x="33" y="631"/>
                  </a:lnTo>
                  <a:lnTo>
                    <a:pt x="69" y="726"/>
                  </a:lnTo>
                  <a:lnTo>
                    <a:pt x="102" y="716"/>
                  </a:lnTo>
                  <a:lnTo>
                    <a:pt x="154" y="867"/>
                  </a:lnTo>
                  <a:lnTo>
                    <a:pt x="2069" y="1191"/>
                  </a:lnTo>
                  <a:lnTo>
                    <a:pt x="2055" y="900"/>
                  </a:lnTo>
                  <a:lnTo>
                    <a:pt x="1880" y="1075"/>
                  </a:lnTo>
                  <a:lnTo>
                    <a:pt x="1577" y="205"/>
                  </a:lnTo>
                  <a:lnTo>
                    <a:pt x="712" y="503"/>
                  </a:lnTo>
                  <a:lnTo>
                    <a:pt x="1610" y="194"/>
                  </a:lnTo>
                  <a:lnTo>
                    <a:pt x="1575" y="92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0" name="Freeform 48"/>
            <p:cNvSpPr/>
            <p:nvPr/>
          </p:nvSpPr>
          <p:spPr bwMode="auto">
            <a:xfrm>
              <a:off x="613707" y="174625"/>
              <a:ext cx="3284538" cy="1890713"/>
            </a:xfrm>
            <a:custGeom>
              <a:gdLst>
                <a:gd fmla="*/ 1544 w 2069" name="T0"/>
                <a:gd fmla="*/ 0 h 1191" name="T1"/>
                <a:gd fmla="*/ 0 w 2069" name="T2"/>
                <a:gd fmla="*/ 534 h 1191" name="T3"/>
                <a:gd fmla="*/ 33 w 2069" name="T4"/>
                <a:gd fmla="*/ 631 h 1191" name="T5"/>
                <a:gd fmla="*/ 69 w 2069" name="T6"/>
                <a:gd fmla="*/ 726 h 1191" name="T7"/>
                <a:gd fmla="*/ 102 w 2069" name="T8"/>
                <a:gd fmla="*/ 716 h 1191" name="T9"/>
                <a:gd fmla="*/ 154 w 2069" name="T10"/>
                <a:gd fmla="*/ 867 h 1191" name="T11"/>
                <a:gd fmla="*/ 2069 w 2069" name="T12"/>
                <a:gd fmla="*/ 1191 h 1191" name="T13"/>
                <a:gd fmla="*/ 2055 w 2069" name="T14"/>
                <a:gd fmla="*/ 900 h 1191" name="T15"/>
                <a:gd fmla="*/ 1880 w 2069" name="T16"/>
                <a:gd fmla="*/ 1075 h 1191" name="T17"/>
                <a:gd fmla="*/ 1577 w 2069" name="T18"/>
                <a:gd fmla="*/ 205 h 1191" name="T19"/>
                <a:gd fmla="*/ 712 w 2069" name="T20"/>
                <a:gd fmla="*/ 503 h 1191" name="T21"/>
                <a:gd fmla="*/ 1610 w 2069" name="T22"/>
                <a:gd fmla="*/ 194 h 1191" name="T23"/>
                <a:gd fmla="*/ 1575 w 2069" name="T24"/>
                <a:gd fmla="*/ 92 h 1191" name="T25"/>
                <a:gd fmla="*/ 1544 w 2069" name="T26"/>
                <a:gd fmla="*/ 0 h 1191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191" w="2069">
                  <a:moveTo>
                    <a:pt x="1544" y="0"/>
                  </a:moveTo>
                  <a:lnTo>
                    <a:pt x="0" y="534"/>
                  </a:lnTo>
                  <a:lnTo>
                    <a:pt x="33" y="631"/>
                  </a:lnTo>
                  <a:lnTo>
                    <a:pt x="69" y="726"/>
                  </a:lnTo>
                  <a:lnTo>
                    <a:pt x="102" y="716"/>
                  </a:lnTo>
                  <a:lnTo>
                    <a:pt x="154" y="867"/>
                  </a:lnTo>
                  <a:lnTo>
                    <a:pt x="2069" y="1191"/>
                  </a:lnTo>
                  <a:lnTo>
                    <a:pt x="2055" y="900"/>
                  </a:lnTo>
                  <a:lnTo>
                    <a:pt x="1880" y="1075"/>
                  </a:lnTo>
                  <a:lnTo>
                    <a:pt x="1577" y="205"/>
                  </a:lnTo>
                  <a:lnTo>
                    <a:pt x="712" y="503"/>
                  </a:lnTo>
                  <a:lnTo>
                    <a:pt x="1610" y="194"/>
                  </a:lnTo>
                  <a:lnTo>
                    <a:pt x="1575" y="92"/>
                  </a:lnTo>
                  <a:lnTo>
                    <a:pt x="15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1" name="Freeform 51"/>
            <p:cNvSpPr/>
            <p:nvPr/>
          </p:nvSpPr>
          <p:spPr bwMode="auto">
            <a:xfrm>
              <a:off x="3874362" y="1353015"/>
              <a:ext cx="506412" cy="1392238"/>
            </a:xfrm>
            <a:custGeom>
              <a:gdLst>
                <a:gd fmla="*/ 69 w 135" name="T0"/>
                <a:gd fmla="*/ 0 h 371" name="T1"/>
                <a:gd fmla="*/ 0 w 135" name="T2"/>
                <a:gd fmla="*/ 69 h 371" name="T3"/>
                <a:gd fmla="*/ 6 w 135" name="T4"/>
                <a:gd fmla="*/ 192 h 371" name="T5"/>
                <a:gd fmla="*/ 13 w 135" name="T6"/>
                <a:gd fmla="*/ 371 h 371" name="T7"/>
                <a:gd fmla="*/ 135 w 135" name="T8"/>
                <a:gd fmla="*/ 250 h 371" name="T9"/>
                <a:gd fmla="*/ 125 w 135" name="T10"/>
                <a:gd fmla="*/ 22 h 371" name="T11"/>
                <a:gd fmla="*/ 69 w 135" name="T12"/>
                <a:gd fmla="*/ 0 h 37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1" w="135">
                  <a:moveTo>
                    <a:pt x="69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13" y="371"/>
                    <a:pt x="13" y="371"/>
                    <a:pt x="13" y="371"/>
                  </a:cubicBezTo>
                  <a:cubicBezTo>
                    <a:pt x="135" y="250"/>
                    <a:pt x="135" y="250"/>
                    <a:pt x="135" y="250"/>
                  </a:cubicBezTo>
                  <a:cubicBezTo>
                    <a:pt x="125" y="22"/>
                    <a:pt x="125" y="22"/>
                    <a:pt x="125" y="22"/>
                  </a:cubicBezTo>
                  <a:cubicBezTo>
                    <a:pt x="91" y="0"/>
                    <a:pt x="69" y="0"/>
                    <a:pt x="69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2" name="Freeform 52"/>
            <p:cNvSpPr>
              <a:spLocks noEditPoints="1"/>
            </p:cNvSpPr>
            <p:nvPr/>
          </p:nvSpPr>
          <p:spPr bwMode="auto">
            <a:xfrm>
              <a:off x="4342676" y="1435565"/>
              <a:ext cx="382588" cy="855663"/>
            </a:xfrm>
            <a:custGeom>
              <a:gdLst>
                <a:gd fmla="*/ 102 w 102" name="T0"/>
                <a:gd fmla="*/ 136 h 228" name="T1"/>
                <a:gd fmla="*/ 75 w 102" name="T2"/>
                <a:gd fmla="*/ 109 h 228" name="T3"/>
                <a:gd fmla="*/ 24 w 102" name="T4"/>
                <a:gd fmla="*/ 58 h 228" name="T5"/>
                <a:gd fmla="*/ 23 w 102" name="T6"/>
                <a:gd fmla="*/ 57 h 228" name="T7"/>
                <a:gd fmla="*/ 3 w 102" name="T8"/>
                <a:gd fmla="*/ 37 h 228" name="T9"/>
                <a:gd fmla="*/ 102 w 102" name="T10"/>
                <a:gd fmla="*/ 136 h 228" name="T11"/>
                <a:gd fmla="*/ 0 w 102" name="T12"/>
                <a:gd fmla="*/ 0 h 228" name="T13"/>
                <a:gd fmla="*/ 10 w 102" name="T14"/>
                <a:gd fmla="*/ 228 h 228" name="T15"/>
                <a:gd fmla="*/ 102 w 102" name="T16"/>
                <a:gd fmla="*/ 136 h 228" name="T17"/>
                <a:gd fmla="*/ 102 w 102" name="T18"/>
                <a:gd fmla="*/ 136 h 228" name="T19"/>
                <a:gd fmla="*/ 44 w 102" name="T20"/>
                <a:gd fmla="*/ 36 h 228" name="T21"/>
                <a:gd fmla="*/ 0 w 102" name="T22"/>
                <a:gd fmla="*/ 0 h 228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228" w="102">
                  <a:moveTo>
                    <a:pt x="102" y="136"/>
                  </a:moveTo>
                  <a:cubicBezTo>
                    <a:pt x="75" y="109"/>
                    <a:pt x="75" y="109"/>
                    <a:pt x="75" y="109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02" y="136"/>
                    <a:pt x="102" y="136"/>
                    <a:pt x="102" y="136"/>
                  </a:cubicBezTo>
                  <a:moveTo>
                    <a:pt x="0" y="0"/>
                  </a:moveTo>
                  <a:cubicBezTo>
                    <a:pt x="10" y="228"/>
                    <a:pt x="10" y="228"/>
                    <a:pt x="10" y="228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6"/>
                    <a:pt x="102" y="136"/>
                    <a:pt x="102" y="136"/>
                  </a:cubicBezTo>
                  <a:cubicBezTo>
                    <a:pt x="102" y="136"/>
                    <a:pt x="102" y="93"/>
                    <a:pt x="44" y="36"/>
                  </a:cubicBezTo>
                  <a:cubicBezTo>
                    <a:pt x="28" y="19"/>
                    <a:pt x="13" y="8"/>
                    <a:pt x="0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3" name="Freeform 63"/>
            <p:cNvSpPr/>
            <p:nvPr/>
          </p:nvSpPr>
          <p:spPr bwMode="auto">
            <a:xfrm>
              <a:off x="599420" y="354012"/>
              <a:ext cx="2957513" cy="1909763"/>
            </a:xfrm>
            <a:custGeom>
              <a:gdLst>
                <a:gd fmla="*/ 1863 w 1863" name="T0"/>
                <a:gd fmla="*/ 1201 h 1203" name="T1"/>
                <a:gd fmla="*/ 1447 w 1863" name="T2"/>
                <a:gd fmla="*/ 0 h 1203" name="T3"/>
                <a:gd fmla="*/ 0 w 1863" name="T4"/>
                <a:gd fmla="*/ 501 h 1203" name="T5"/>
                <a:gd fmla="*/ 1858 w 1863" name="T6"/>
                <a:gd fmla="*/ 1203 h 1203" name="T7"/>
                <a:gd fmla="*/ 1863 w 1863" name="T8"/>
                <a:gd fmla="*/ 1201 h 120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03" w="1863">
                  <a:moveTo>
                    <a:pt x="1863" y="1201"/>
                  </a:moveTo>
                  <a:lnTo>
                    <a:pt x="1447" y="0"/>
                  </a:lnTo>
                  <a:lnTo>
                    <a:pt x="0" y="501"/>
                  </a:lnTo>
                  <a:lnTo>
                    <a:pt x="1858" y="1203"/>
                  </a:lnTo>
                  <a:lnTo>
                    <a:pt x="1863" y="1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4" name="Freeform 64"/>
            <p:cNvSpPr/>
            <p:nvPr/>
          </p:nvSpPr>
          <p:spPr bwMode="auto">
            <a:xfrm>
              <a:off x="553382" y="1149350"/>
              <a:ext cx="2995613" cy="1812925"/>
            </a:xfrm>
            <a:custGeom>
              <a:gdLst>
                <a:gd fmla="*/ 29 w 1887" name="T0"/>
                <a:gd fmla="*/ 0 h 1142" name="T1"/>
                <a:gd fmla="*/ 0 w 1887" name="T2"/>
                <a:gd fmla="*/ 10 h 1142" name="T3"/>
                <a:gd fmla="*/ 346 w 1887" name="T4"/>
                <a:gd fmla="*/ 1012 h 1142" name="T5"/>
                <a:gd fmla="*/ 615 w 1887" name="T6"/>
                <a:gd fmla="*/ 1142 h 1142" name="T7"/>
                <a:gd fmla="*/ 1887 w 1887" name="T8"/>
                <a:gd fmla="*/ 702 h 1142" name="T9"/>
                <a:gd fmla="*/ 29 w 1887" name="T10"/>
                <a:gd fmla="*/ 0 h 114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42" w="1887">
                  <a:moveTo>
                    <a:pt x="29" y="0"/>
                  </a:moveTo>
                  <a:lnTo>
                    <a:pt x="0" y="10"/>
                  </a:lnTo>
                  <a:lnTo>
                    <a:pt x="346" y="1012"/>
                  </a:lnTo>
                  <a:lnTo>
                    <a:pt x="615" y="1142"/>
                  </a:lnTo>
                  <a:lnTo>
                    <a:pt x="1887" y="70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5" name="Freeform 65"/>
            <p:cNvSpPr/>
            <p:nvPr/>
          </p:nvSpPr>
          <p:spPr bwMode="auto">
            <a:xfrm>
              <a:off x="1102657" y="2647950"/>
              <a:ext cx="427038" cy="314325"/>
            </a:xfrm>
            <a:custGeom>
              <a:gdLst>
                <a:gd fmla="*/ 198 w 269" name="T0"/>
                <a:gd fmla="*/ 0 h 198" name="T1"/>
                <a:gd fmla="*/ 0 w 269" name="T2"/>
                <a:gd fmla="*/ 68 h 198" name="T3"/>
                <a:gd fmla="*/ 269 w 269" name="T4"/>
                <a:gd fmla="*/ 198 h 198" name="T5"/>
                <a:gd fmla="*/ 198 w 269" name="T6"/>
                <a:gd fmla="*/ 0 h 19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98" w="269">
                  <a:moveTo>
                    <a:pt x="198" y="0"/>
                  </a:moveTo>
                  <a:lnTo>
                    <a:pt x="0" y="68"/>
                  </a:lnTo>
                  <a:lnTo>
                    <a:pt x="269" y="198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8DA39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6" name="Freeform 66"/>
            <p:cNvSpPr/>
            <p:nvPr/>
          </p:nvSpPr>
          <p:spPr bwMode="auto">
            <a:xfrm>
              <a:off x="445432" y="174625"/>
              <a:ext cx="2503488" cy="1009650"/>
            </a:xfrm>
            <a:custGeom>
              <a:gdLst>
                <a:gd fmla="*/ 0 w 1577" name="T0"/>
                <a:gd fmla="*/ 539 h 636" name="T1"/>
                <a:gd fmla="*/ 35 w 1577" name="T2"/>
                <a:gd fmla="*/ 636 h 636" name="T3"/>
                <a:gd fmla="*/ 1577 w 1577" name="T4"/>
                <a:gd fmla="*/ 101 h 636" name="T5"/>
                <a:gd fmla="*/ 1541 w 1577" name="T6"/>
                <a:gd fmla="*/ 0 h 636" name="T7"/>
                <a:gd fmla="*/ 0 w 1577" name="T8"/>
                <a:gd fmla="*/ 539 h 63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6" w="1577">
                  <a:moveTo>
                    <a:pt x="0" y="539"/>
                  </a:moveTo>
                  <a:lnTo>
                    <a:pt x="35" y="636"/>
                  </a:lnTo>
                  <a:lnTo>
                    <a:pt x="1577" y="101"/>
                  </a:lnTo>
                  <a:lnTo>
                    <a:pt x="1541" y="0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4F899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7" name="Freeform 67"/>
            <p:cNvSpPr/>
            <p:nvPr/>
          </p:nvSpPr>
          <p:spPr bwMode="auto">
            <a:xfrm>
              <a:off x="393045" y="31750"/>
              <a:ext cx="2498725" cy="998538"/>
            </a:xfrm>
            <a:custGeom>
              <a:gdLst>
                <a:gd fmla="*/ 1544 w 1574" name="T0"/>
                <a:gd fmla="*/ 0 h 629" name="T1"/>
                <a:gd fmla="*/ 0 w 1574" name="T2"/>
                <a:gd fmla="*/ 534 h 629" name="T3"/>
                <a:gd fmla="*/ 33 w 1574" name="T4"/>
                <a:gd fmla="*/ 629 h 629" name="T5"/>
                <a:gd fmla="*/ 1574 w 1574" name="T6"/>
                <a:gd fmla="*/ 90 h 629" name="T7"/>
                <a:gd fmla="*/ 1544 w 1574" name="T8"/>
                <a:gd fmla="*/ 0 h 6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9" w="1574">
                  <a:moveTo>
                    <a:pt x="1544" y="0"/>
                  </a:moveTo>
                  <a:lnTo>
                    <a:pt x="0" y="534"/>
                  </a:lnTo>
                  <a:lnTo>
                    <a:pt x="33" y="629"/>
                  </a:lnTo>
                  <a:lnTo>
                    <a:pt x="1574" y="90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5B9A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8" name="Freeform 108"/>
            <p:cNvSpPr/>
            <p:nvPr/>
          </p:nvSpPr>
          <p:spPr bwMode="auto">
            <a:xfrm>
              <a:off x="2715557" y="2332036"/>
              <a:ext cx="660399" cy="657226"/>
            </a:xfrm>
            <a:custGeom>
              <a:gdLst>
                <a:gd fmla="*/ 416 w 416" name="T0"/>
                <a:gd fmla="*/ 371 h 414" name="T1"/>
                <a:gd fmla="*/ 43 w 416" name="T2"/>
                <a:gd fmla="*/ 0 h 414" name="T3"/>
                <a:gd fmla="*/ 0 w 416" name="T4"/>
                <a:gd fmla="*/ 265 h 414" name="T5"/>
                <a:gd fmla="*/ 151 w 416" name="T6"/>
                <a:gd fmla="*/ 414 h 414" name="T7"/>
                <a:gd fmla="*/ 416 w 416" name="T8"/>
                <a:gd fmla="*/ 371 h 4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2" w="416">
                  <a:moveTo>
                    <a:pt x="416" y="371"/>
                  </a:moveTo>
                  <a:lnTo>
                    <a:pt x="43" y="0"/>
                  </a:lnTo>
                  <a:lnTo>
                    <a:pt x="0" y="265"/>
                  </a:lnTo>
                  <a:lnTo>
                    <a:pt x="151" y="414"/>
                  </a:lnTo>
                  <a:lnTo>
                    <a:pt x="416" y="371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9" name="Freeform 109"/>
            <p:cNvSpPr/>
            <p:nvPr/>
          </p:nvSpPr>
          <p:spPr bwMode="auto">
            <a:xfrm>
              <a:off x="2671107" y="2752725"/>
              <a:ext cx="165100" cy="280988"/>
            </a:xfrm>
            <a:custGeom>
              <a:gdLst>
                <a:gd fmla="*/ 28 w 104" name="T0"/>
                <a:gd fmla="*/ 0 h 177" name="T1"/>
                <a:gd fmla="*/ 0 w 104" name="T2"/>
                <a:gd fmla="*/ 177 h 177" name="T3"/>
                <a:gd fmla="*/ 104 w 104" name="T4"/>
                <a:gd fmla="*/ 75 h 177" name="T5"/>
                <a:gd fmla="*/ 28 w 104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104">
                  <a:moveTo>
                    <a:pt x="28" y="0"/>
                  </a:moveTo>
                  <a:lnTo>
                    <a:pt x="0" y="177"/>
                  </a:lnTo>
                  <a:lnTo>
                    <a:pt x="104" y="7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0" name="Freeform 110"/>
            <p:cNvSpPr/>
            <p:nvPr/>
          </p:nvSpPr>
          <p:spPr bwMode="auto">
            <a:xfrm>
              <a:off x="2671107" y="2871787"/>
              <a:ext cx="284163" cy="161925"/>
            </a:xfrm>
            <a:custGeom>
              <a:gdLst>
                <a:gd fmla="*/ 104 w 179" name="T0"/>
                <a:gd fmla="*/ 0 h 102" name="T1"/>
                <a:gd fmla="*/ 0 w 179" name="T2"/>
                <a:gd fmla="*/ 102 h 102" name="T3"/>
                <a:gd fmla="*/ 179 w 179" name="T4"/>
                <a:gd fmla="*/ 74 h 102" name="T5"/>
                <a:gd fmla="*/ 104 w 179" name="T6"/>
                <a:gd fmla="*/ 0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179">
                  <a:moveTo>
                    <a:pt x="104" y="0"/>
                  </a:moveTo>
                  <a:lnTo>
                    <a:pt x="0" y="102"/>
                  </a:lnTo>
                  <a:lnTo>
                    <a:pt x="179" y="7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B58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1" name="Freeform 111"/>
            <p:cNvSpPr/>
            <p:nvPr/>
          </p:nvSpPr>
          <p:spPr bwMode="auto">
            <a:xfrm>
              <a:off x="2783820" y="1201737"/>
              <a:ext cx="1222375" cy="1223963"/>
            </a:xfrm>
            <a:custGeom>
              <a:gdLst>
                <a:gd fmla="*/ 711 w 770" name="T0"/>
                <a:gd fmla="*/ 0 h 771" name="T1"/>
                <a:gd fmla="*/ 0 w 770" name="T2"/>
                <a:gd fmla="*/ 712 h 771" name="T3"/>
                <a:gd fmla="*/ 59 w 770" name="T4"/>
                <a:gd fmla="*/ 771 h 771" name="T5"/>
                <a:gd fmla="*/ 770 w 770" name="T6"/>
                <a:gd fmla="*/ 60 h 771" name="T7"/>
                <a:gd fmla="*/ 711 w 770" name="T8"/>
                <a:gd fmla="*/ 0 h 7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1" w="770">
                  <a:moveTo>
                    <a:pt x="711" y="0"/>
                  </a:moveTo>
                  <a:lnTo>
                    <a:pt x="0" y="712"/>
                  </a:lnTo>
                  <a:lnTo>
                    <a:pt x="59" y="771"/>
                  </a:lnTo>
                  <a:lnTo>
                    <a:pt x="770" y="6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2" name="Freeform 112"/>
            <p:cNvSpPr/>
            <p:nvPr/>
          </p:nvSpPr>
          <p:spPr bwMode="auto">
            <a:xfrm>
              <a:off x="2877482" y="1296987"/>
              <a:ext cx="1335088" cy="1331913"/>
            </a:xfrm>
            <a:custGeom>
              <a:gdLst>
                <a:gd fmla="*/ 839 w 841" name="T0"/>
                <a:gd fmla="*/ 127 h 839" name="T1"/>
                <a:gd fmla="*/ 711 w 841" name="T2"/>
                <a:gd fmla="*/ 0 h 839" name="T3"/>
                <a:gd fmla="*/ 0 w 841" name="T4"/>
                <a:gd fmla="*/ 711 h 839" name="T5"/>
                <a:gd fmla="*/ 130 w 841" name="T6"/>
                <a:gd fmla="*/ 839 h 839" name="T7"/>
                <a:gd fmla="*/ 841 w 841" name="T8"/>
                <a:gd fmla="*/ 127 h 839" name="T9"/>
                <a:gd fmla="*/ 839 w 841" name="T10"/>
                <a:gd fmla="*/ 127 h 8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9" w="841">
                  <a:moveTo>
                    <a:pt x="839" y="127"/>
                  </a:moveTo>
                  <a:lnTo>
                    <a:pt x="711" y="0"/>
                  </a:lnTo>
                  <a:lnTo>
                    <a:pt x="0" y="711"/>
                  </a:lnTo>
                  <a:lnTo>
                    <a:pt x="130" y="839"/>
                  </a:lnTo>
                  <a:lnTo>
                    <a:pt x="841" y="127"/>
                  </a:lnTo>
                  <a:lnTo>
                    <a:pt x="839" y="127"/>
                  </a:lnTo>
                  <a:close/>
                </a:path>
              </a:pathLst>
            </a:custGeom>
            <a:solidFill>
              <a:srgbClr val="C439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3" name="Freeform 113"/>
            <p:cNvSpPr/>
            <p:nvPr/>
          </p:nvSpPr>
          <p:spPr bwMode="auto">
            <a:xfrm>
              <a:off x="3083857" y="1498600"/>
              <a:ext cx="1320800" cy="1325563"/>
            </a:xfrm>
            <a:custGeom>
              <a:gdLst>
                <a:gd fmla="*/ 711 w 832" name="T0"/>
                <a:gd fmla="*/ 0 h 835" name="T1"/>
                <a:gd fmla="*/ 0 w 832" name="T2"/>
                <a:gd fmla="*/ 712 h 835" name="T3"/>
                <a:gd fmla="*/ 120 w 832" name="T4"/>
                <a:gd fmla="*/ 835 h 835" name="T5"/>
                <a:gd fmla="*/ 832 w 832" name="T6"/>
                <a:gd fmla="*/ 123 h 835" name="T7"/>
                <a:gd fmla="*/ 711 w 832" name="T8"/>
                <a:gd fmla="*/ 0 h 8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5" w="832">
                  <a:moveTo>
                    <a:pt x="711" y="0"/>
                  </a:moveTo>
                  <a:lnTo>
                    <a:pt x="0" y="712"/>
                  </a:lnTo>
                  <a:lnTo>
                    <a:pt x="120" y="835"/>
                  </a:lnTo>
                  <a:lnTo>
                    <a:pt x="832" y="12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534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4" name="Freeform 114"/>
            <p:cNvSpPr/>
            <p:nvPr/>
          </p:nvSpPr>
          <p:spPr bwMode="auto">
            <a:xfrm>
              <a:off x="3274357" y="1693862"/>
              <a:ext cx="1231900" cy="1227138"/>
            </a:xfrm>
            <a:custGeom>
              <a:gdLst>
                <a:gd fmla="*/ 776 w 776" name="T0"/>
                <a:gd fmla="*/ 62 h 773" name="T1"/>
                <a:gd fmla="*/ 712 w 776" name="T2"/>
                <a:gd fmla="*/ 0 h 773" name="T3"/>
                <a:gd fmla="*/ 0 w 776" name="T4"/>
                <a:gd fmla="*/ 712 h 773" name="T5"/>
                <a:gd fmla="*/ 64 w 776" name="T6"/>
                <a:gd fmla="*/ 773 h 773" name="T7"/>
                <a:gd fmla="*/ 776 w 776" name="T8"/>
                <a:gd fmla="*/ 62 h 7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3" w="776">
                  <a:moveTo>
                    <a:pt x="776" y="62"/>
                  </a:moveTo>
                  <a:lnTo>
                    <a:pt x="712" y="0"/>
                  </a:lnTo>
                  <a:lnTo>
                    <a:pt x="0" y="712"/>
                  </a:lnTo>
                  <a:lnTo>
                    <a:pt x="64" y="773"/>
                  </a:lnTo>
                  <a:lnTo>
                    <a:pt x="776" y="62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5" name="Freeform 115"/>
            <p:cNvSpPr/>
            <p:nvPr/>
          </p:nvSpPr>
          <p:spPr bwMode="auto">
            <a:xfrm>
              <a:off x="3912532" y="1201737"/>
              <a:ext cx="593725" cy="590550"/>
            </a:xfrm>
            <a:custGeom>
              <a:gdLst>
                <a:gd fmla="*/ 0 w 158" name="T0"/>
                <a:gd fmla="*/ 0 h 157" name="T1"/>
                <a:gd fmla="*/ 100 w 158" name="T2"/>
                <a:gd fmla="*/ 57 h 157" name="T3"/>
                <a:gd fmla="*/ 158 w 158" name="T4"/>
                <a:gd fmla="*/ 157 h 157" name="T5"/>
                <a:gd fmla="*/ 0 w 158" name="T6"/>
                <a:gd fmla="*/ 0 h 1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7" w="158">
                  <a:moveTo>
                    <a:pt x="0" y="0"/>
                  </a:moveTo>
                  <a:cubicBezTo>
                    <a:pt x="0" y="0"/>
                    <a:pt x="43" y="0"/>
                    <a:pt x="100" y="57"/>
                  </a:cubicBezTo>
                  <a:cubicBezTo>
                    <a:pt x="158" y="115"/>
                    <a:pt x="158" y="157"/>
                    <a:pt x="158" y="1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6" name="Freeform 116"/>
            <p:cNvSpPr/>
            <p:nvPr/>
          </p:nvSpPr>
          <p:spPr bwMode="auto">
            <a:xfrm>
              <a:off x="2780048" y="2304405"/>
              <a:ext cx="225425" cy="225425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7" name="Freeform 117"/>
            <p:cNvSpPr/>
            <p:nvPr/>
          </p:nvSpPr>
          <p:spPr bwMode="auto">
            <a:xfrm>
              <a:off x="2978484" y="2502842"/>
              <a:ext cx="222250" cy="225425"/>
            </a:xfrm>
            <a:custGeom>
              <a:gdLst>
                <a:gd fmla="*/ 0 w 140" name="T0"/>
                <a:gd fmla="*/ 17 h 142" name="T1"/>
                <a:gd fmla="*/ 123 w 140" name="T2"/>
                <a:gd fmla="*/ 142 h 142" name="T3"/>
                <a:gd fmla="*/ 140 w 140" name="T4"/>
                <a:gd fmla="*/ 0 h 142" name="T5"/>
                <a:gd fmla="*/ 0 w 140" name="T6"/>
                <a:gd fmla="*/ 17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0">
                  <a:moveTo>
                    <a:pt x="0" y="17"/>
                  </a:moveTo>
                  <a:lnTo>
                    <a:pt x="123" y="142"/>
                  </a:lnTo>
                  <a:lnTo>
                    <a:pt x="14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8" name="Freeform 118"/>
            <p:cNvSpPr/>
            <p:nvPr/>
          </p:nvSpPr>
          <p:spPr bwMode="auto">
            <a:xfrm>
              <a:off x="3173748" y="2698104"/>
              <a:ext cx="225425" cy="225425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9" name="Freeform 171"/>
            <p:cNvSpPr/>
            <p:nvPr/>
          </p:nvSpPr>
          <p:spPr bwMode="auto">
            <a:xfrm>
              <a:off x="1402695" y="1289050"/>
              <a:ext cx="638175" cy="822325"/>
            </a:xfrm>
            <a:custGeom>
              <a:gdLst>
                <a:gd fmla="*/ 40 w 170" name="T0"/>
                <a:gd fmla="*/ 79 h 219" name="T1"/>
                <a:gd fmla="*/ 5 w 170" name="T2"/>
                <a:gd fmla="*/ 90 h 219" name="T3"/>
                <a:gd fmla="*/ 10 w 170" name="T4"/>
                <a:gd fmla="*/ 36 h 219" name="T5"/>
                <a:gd fmla="*/ 50 w 170" name="T6"/>
                <a:gd fmla="*/ 4 h 219" name="T7"/>
                <a:gd fmla="*/ 82 w 170" name="T8"/>
                <a:gd fmla="*/ 2 h 219" name="T9"/>
                <a:gd fmla="*/ 110 w 170" name="T10"/>
                <a:gd fmla="*/ 17 h 219" name="T11"/>
                <a:gd fmla="*/ 126 w 170" name="T12"/>
                <a:gd fmla="*/ 42 h 219" name="T13"/>
                <a:gd fmla="*/ 128 w 170" name="T14"/>
                <a:gd fmla="*/ 81 h 219" name="T15"/>
                <a:gd fmla="*/ 107 w 170" name="T16"/>
                <a:gd fmla="*/ 138 h 219" name="T17"/>
                <a:gd fmla="*/ 93 w 170" name="T18"/>
                <a:gd fmla="*/ 167 h 219" name="T19"/>
                <a:gd fmla="*/ 160 w 170" name="T20"/>
                <a:gd fmla="*/ 146 h 219" name="T21"/>
                <a:gd fmla="*/ 170 w 170" name="T22"/>
                <a:gd fmla="*/ 179 h 219" name="T23"/>
                <a:gd fmla="*/ 40 w 170" name="T24"/>
                <a:gd fmla="*/ 219 h 219" name="T25"/>
                <a:gd fmla="*/ 34 w 170" name="T26"/>
                <a:gd fmla="*/ 202 h 219" name="T27"/>
                <a:gd fmla="*/ 74 w 170" name="T28"/>
                <a:gd fmla="*/ 125 h 219" name="T29"/>
                <a:gd fmla="*/ 92 w 170" name="T30"/>
                <a:gd fmla="*/ 82 h 219" name="T31"/>
                <a:gd fmla="*/ 92 w 170" name="T32"/>
                <a:gd fmla="*/ 56 h 219" name="T33"/>
                <a:gd fmla="*/ 79 w 170" name="T34"/>
                <a:gd fmla="*/ 40 h 219" name="T35"/>
                <a:gd fmla="*/ 58 w 170" name="T36"/>
                <a:gd fmla="*/ 39 h 219" name="T37"/>
                <a:gd fmla="*/ 41 w 170" name="T38"/>
                <a:gd fmla="*/ 53 h 219" name="T39"/>
                <a:gd fmla="*/ 40 w 170" name="T40"/>
                <a:gd fmla="*/ 79 h 219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19" w="170">
                  <a:moveTo>
                    <a:pt x="40" y="79"/>
                  </a:moveTo>
                  <a:cubicBezTo>
                    <a:pt x="5" y="90"/>
                    <a:pt x="5" y="90"/>
                    <a:pt x="5" y="90"/>
                  </a:cubicBezTo>
                  <a:cubicBezTo>
                    <a:pt x="0" y="69"/>
                    <a:pt x="1" y="51"/>
                    <a:pt x="10" y="36"/>
                  </a:cubicBezTo>
                  <a:cubicBezTo>
                    <a:pt x="18" y="21"/>
                    <a:pt x="31" y="10"/>
                    <a:pt x="50" y="4"/>
                  </a:cubicBezTo>
                  <a:cubicBezTo>
                    <a:pt x="61" y="1"/>
                    <a:pt x="72" y="0"/>
                    <a:pt x="82" y="2"/>
                  </a:cubicBezTo>
                  <a:cubicBezTo>
                    <a:pt x="93" y="4"/>
                    <a:pt x="102" y="9"/>
                    <a:pt x="110" y="17"/>
                  </a:cubicBezTo>
                  <a:cubicBezTo>
                    <a:pt x="118" y="24"/>
                    <a:pt x="123" y="33"/>
                    <a:pt x="126" y="42"/>
                  </a:cubicBezTo>
                  <a:cubicBezTo>
                    <a:pt x="130" y="53"/>
                    <a:pt x="130" y="66"/>
                    <a:pt x="128" y="81"/>
                  </a:cubicBezTo>
                  <a:cubicBezTo>
                    <a:pt x="126" y="96"/>
                    <a:pt x="119" y="115"/>
                    <a:pt x="107" y="138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40" y="219"/>
                    <a:pt x="40" y="219"/>
                    <a:pt x="40" y="219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74" y="125"/>
                    <a:pt x="74" y="125"/>
                    <a:pt x="74" y="125"/>
                  </a:cubicBezTo>
                  <a:cubicBezTo>
                    <a:pt x="84" y="106"/>
                    <a:pt x="90" y="92"/>
                    <a:pt x="92" y="82"/>
                  </a:cubicBezTo>
                  <a:cubicBezTo>
                    <a:pt x="94" y="71"/>
                    <a:pt x="94" y="63"/>
                    <a:pt x="92" y="56"/>
                  </a:cubicBezTo>
                  <a:cubicBezTo>
                    <a:pt x="89" y="49"/>
                    <a:pt x="85" y="43"/>
                    <a:pt x="79" y="40"/>
                  </a:cubicBezTo>
                  <a:cubicBezTo>
                    <a:pt x="72" y="37"/>
                    <a:pt x="66" y="36"/>
                    <a:pt x="58" y="39"/>
                  </a:cubicBezTo>
                  <a:cubicBezTo>
                    <a:pt x="50" y="41"/>
                    <a:pt x="45" y="46"/>
                    <a:pt x="41" y="53"/>
                  </a:cubicBezTo>
                  <a:cubicBezTo>
                    <a:pt x="38" y="61"/>
                    <a:pt x="38" y="69"/>
                    <a:pt x="40" y="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0" name="Freeform 172"/>
            <p:cNvSpPr>
              <a:spLocks noEditPoints="1"/>
            </p:cNvSpPr>
            <p:nvPr/>
          </p:nvSpPr>
          <p:spPr bwMode="auto">
            <a:xfrm>
              <a:off x="2017057" y="1077912"/>
              <a:ext cx="544513" cy="769938"/>
            </a:xfrm>
            <a:custGeom>
              <a:gdLst>
                <a:gd fmla="*/ 104 w 343" name="T0"/>
                <a:gd fmla="*/ 26 h 485" name="T1"/>
                <a:gd fmla="*/ 190 w 343" name="T2"/>
                <a:gd fmla="*/ 0 h 485" name="T3"/>
                <a:gd fmla="*/ 279 w 343" name="T4"/>
                <a:gd fmla="*/ 289 h 485" name="T5"/>
                <a:gd fmla="*/ 320 w 343" name="T6"/>
                <a:gd fmla="*/ 277 h 485" name="T7"/>
                <a:gd fmla="*/ 343 w 343" name="T8"/>
                <a:gd fmla="*/ 355 h 485" name="T9"/>
                <a:gd fmla="*/ 303 w 343" name="T10"/>
                <a:gd fmla="*/ 367 h 485" name="T11"/>
                <a:gd fmla="*/ 331 w 343" name="T12"/>
                <a:gd fmla="*/ 459 h 485" name="T13"/>
                <a:gd fmla="*/ 249 w 343" name="T14"/>
                <a:gd fmla="*/ 485 h 485" name="T15"/>
                <a:gd fmla="*/ 220 w 343" name="T16"/>
                <a:gd fmla="*/ 393 h 485" name="T17"/>
                <a:gd fmla="*/ 26 w 343" name="T18"/>
                <a:gd fmla="*/ 452 h 485" name="T19"/>
                <a:gd fmla="*/ 0 w 343" name="T20"/>
                <a:gd fmla="*/ 374 h 485" name="T21"/>
                <a:gd fmla="*/ 104 w 343" name="T22"/>
                <a:gd fmla="*/ 26 h 485" name="T23"/>
                <a:gd fmla="*/ 197 w 343" name="T24"/>
                <a:gd fmla="*/ 315 h 485" name="T25"/>
                <a:gd fmla="*/ 149 w 343" name="T26"/>
                <a:gd fmla="*/ 164 h 485" name="T27"/>
                <a:gd fmla="*/ 95 w 343" name="T28"/>
                <a:gd fmla="*/ 346 h 485" name="T29"/>
                <a:gd fmla="*/ 197 w 343" name="T30"/>
                <a:gd fmla="*/ 315 h 48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485" w="343">
                  <a:moveTo>
                    <a:pt x="104" y="26"/>
                  </a:moveTo>
                  <a:lnTo>
                    <a:pt x="190" y="0"/>
                  </a:lnTo>
                  <a:lnTo>
                    <a:pt x="279" y="289"/>
                  </a:lnTo>
                  <a:lnTo>
                    <a:pt x="320" y="277"/>
                  </a:lnTo>
                  <a:lnTo>
                    <a:pt x="343" y="355"/>
                  </a:lnTo>
                  <a:lnTo>
                    <a:pt x="303" y="367"/>
                  </a:lnTo>
                  <a:lnTo>
                    <a:pt x="331" y="459"/>
                  </a:lnTo>
                  <a:lnTo>
                    <a:pt x="249" y="485"/>
                  </a:lnTo>
                  <a:lnTo>
                    <a:pt x="220" y="393"/>
                  </a:lnTo>
                  <a:lnTo>
                    <a:pt x="26" y="452"/>
                  </a:lnTo>
                  <a:lnTo>
                    <a:pt x="0" y="374"/>
                  </a:lnTo>
                  <a:lnTo>
                    <a:pt x="104" y="26"/>
                  </a:lnTo>
                  <a:close/>
                  <a:moveTo>
                    <a:pt x="197" y="315"/>
                  </a:moveTo>
                  <a:lnTo>
                    <a:pt x="149" y="164"/>
                  </a:lnTo>
                  <a:lnTo>
                    <a:pt x="95" y="346"/>
                  </a:lnTo>
                  <a:lnTo>
                    <a:pt x="197" y="31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51" name="组合 50"/>
          <p:cNvGrpSpPr/>
          <p:nvPr/>
        </p:nvGrpSpPr>
        <p:grpSpPr>
          <a:xfrm rot="1075820">
            <a:off x="-417931" y="53658"/>
            <a:ext cx="2388057" cy="2044934"/>
            <a:chOff x="12375269" y="5913500"/>
            <a:chExt cx="3579786" cy="3065486"/>
          </a:xfrm>
        </p:grpSpPr>
        <p:sp>
          <p:nvSpPr>
            <p:cNvPr id="52" name="Freeform 55"/>
            <p:cNvSpPr/>
            <p:nvPr/>
          </p:nvSpPr>
          <p:spPr bwMode="auto">
            <a:xfrm>
              <a:off x="12851517" y="6246880"/>
              <a:ext cx="1741475" cy="492130"/>
            </a:xfrm>
            <a:custGeom>
              <a:gdLst>
                <a:gd fmla="*/ 278 w 464" name="T0"/>
                <a:gd fmla="*/ 0 h 131" name="T1"/>
                <a:gd fmla="*/ 0 w 464" name="T2"/>
                <a:gd fmla="*/ 131 h 131" name="T3"/>
                <a:gd fmla="*/ 464 w 464" name="T4"/>
                <a:gd fmla="*/ 52 h 131" name="T5"/>
                <a:gd fmla="*/ 370 w 464" name="T6"/>
                <a:gd fmla="*/ 12 h 131" name="T7"/>
                <a:gd fmla="*/ 278 w 464" name="T8"/>
                <a:gd fmla="*/ 0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462">
                  <a:moveTo>
                    <a:pt x="278" y="0"/>
                  </a:moveTo>
                  <a:cubicBezTo>
                    <a:pt x="170" y="0"/>
                    <a:pt x="68" y="49"/>
                    <a:pt x="0" y="131"/>
                  </a:cubicBezTo>
                  <a:cubicBezTo>
                    <a:pt x="464" y="52"/>
                    <a:pt x="464" y="52"/>
                    <a:pt x="464" y="52"/>
                  </a:cubicBezTo>
                  <a:cubicBezTo>
                    <a:pt x="436" y="34"/>
                    <a:pt x="404" y="21"/>
                    <a:pt x="370" y="12"/>
                  </a:cubicBezTo>
                  <a:cubicBezTo>
                    <a:pt x="339" y="4"/>
                    <a:pt x="309" y="0"/>
                    <a:pt x="278" y="0"/>
                  </a:cubicBezTo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3" name="Freeform 56"/>
            <p:cNvSpPr/>
            <p:nvPr/>
          </p:nvSpPr>
          <p:spPr bwMode="auto">
            <a:xfrm>
              <a:off x="12389556" y="6442144"/>
              <a:ext cx="3424214" cy="2528916"/>
            </a:xfrm>
            <a:custGeom>
              <a:gdLst>
                <a:gd fmla="*/ 587 w 912" name="T0"/>
                <a:gd fmla="*/ 0 h 674" name="T1"/>
                <a:gd fmla="*/ 123 w 912" name="T2"/>
                <a:gd fmla="*/ 79 h 674" name="T3"/>
                <a:gd fmla="*/ 50 w 912" name="T4"/>
                <a:gd fmla="*/ 220 h 674" name="T5"/>
                <a:gd fmla="*/ 310 w 912" name="T6"/>
                <a:gd fmla="*/ 662 h 674" name="T7"/>
                <a:gd fmla="*/ 402 w 912" name="T8"/>
                <a:gd fmla="*/ 674 h 674" name="T9"/>
                <a:gd fmla="*/ 753 w 912" name="T10"/>
                <a:gd fmla="*/ 403 h 674" name="T11"/>
                <a:gd fmla="*/ 757 w 912" name="T12"/>
                <a:gd fmla="*/ 386 h 674" name="T13"/>
                <a:gd fmla="*/ 758 w 912" name="T14"/>
                <a:gd fmla="*/ 386 h 674" name="T15"/>
                <a:gd fmla="*/ 879 w 912" name="T16"/>
                <a:gd fmla="*/ 418 h 674" name="T17"/>
                <a:gd fmla="*/ 885 w 912" name="T18"/>
                <a:gd fmla="*/ 419 h 674" name="T19"/>
                <a:gd fmla="*/ 908 w 912" name="T20"/>
                <a:gd fmla="*/ 400 h 674" name="T21"/>
                <a:gd fmla="*/ 891 w 912" name="T22"/>
                <a:gd fmla="*/ 371 h 674" name="T23"/>
                <a:gd fmla="*/ 771 w 912" name="T24"/>
                <a:gd fmla="*/ 339 h 674" name="T25"/>
                <a:gd fmla="*/ 765 w 912" name="T26"/>
                <a:gd fmla="*/ 339 h 674" name="T27"/>
                <a:gd fmla="*/ 763 w 912" name="T28"/>
                <a:gd fmla="*/ 339 h 674" name="T29"/>
                <a:gd fmla="*/ 587 w 912" name="T30"/>
                <a:gd fmla="*/ 0 h 6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74" w="912">
                  <a:moveTo>
                    <a:pt x="587" y="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90" y="118"/>
                    <a:pt x="64" y="166"/>
                    <a:pt x="50" y="220"/>
                  </a:cubicBezTo>
                  <a:cubicBezTo>
                    <a:pt x="0" y="414"/>
                    <a:pt x="116" y="612"/>
                    <a:pt x="310" y="662"/>
                  </a:cubicBezTo>
                  <a:cubicBezTo>
                    <a:pt x="341" y="670"/>
                    <a:pt x="371" y="674"/>
                    <a:pt x="402" y="674"/>
                  </a:cubicBezTo>
                  <a:cubicBezTo>
                    <a:pt x="563" y="674"/>
                    <a:pt x="710" y="566"/>
                    <a:pt x="753" y="403"/>
                  </a:cubicBezTo>
                  <a:cubicBezTo>
                    <a:pt x="754" y="397"/>
                    <a:pt x="755" y="391"/>
                    <a:pt x="757" y="386"/>
                  </a:cubicBezTo>
                  <a:cubicBezTo>
                    <a:pt x="757" y="386"/>
                    <a:pt x="758" y="386"/>
                    <a:pt x="758" y="386"/>
                  </a:cubicBezTo>
                  <a:cubicBezTo>
                    <a:pt x="879" y="418"/>
                    <a:pt x="879" y="418"/>
                    <a:pt x="879" y="418"/>
                  </a:cubicBezTo>
                  <a:cubicBezTo>
                    <a:pt x="881" y="418"/>
                    <a:pt x="883" y="419"/>
                    <a:pt x="885" y="419"/>
                  </a:cubicBezTo>
                  <a:cubicBezTo>
                    <a:pt x="896" y="419"/>
                    <a:pt x="905" y="411"/>
                    <a:pt x="908" y="400"/>
                  </a:cubicBezTo>
                  <a:cubicBezTo>
                    <a:pt x="912" y="387"/>
                    <a:pt x="904" y="374"/>
                    <a:pt x="891" y="371"/>
                  </a:cubicBezTo>
                  <a:cubicBezTo>
                    <a:pt x="771" y="339"/>
                    <a:pt x="771" y="339"/>
                    <a:pt x="771" y="339"/>
                  </a:cubicBezTo>
                  <a:cubicBezTo>
                    <a:pt x="769" y="339"/>
                    <a:pt x="767" y="339"/>
                    <a:pt x="765" y="339"/>
                  </a:cubicBezTo>
                  <a:cubicBezTo>
                    <a:pt x="764" y="339"/>
                    <a:pt x="764" y="339"/>
                    <a:pt x="763" y="339"/>
                  </a:cubicBezTo>
                  <a:cubicBezTo>
                    <a:pt x="774" y="201"/>
                    <a:pt x="704" y="69"/>
                    <a:pt x="587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4" name="Freeform 134"/>
            <p:cNvSpPr/>
            <p:nvPr/>
          </p:nvSpPr>
          <p:spPr bwMode="auto">
            <a:xfrm>
              <a:off x="12375269" y="5913500"/>
              <a:ext cx="2724131" cy="2724180"/>
            </a:xfrm>
            <a:custGeom>
              <a:gdLst>
                <a:gd fmla="*/ 46 w 726" name="T0"/>
                <a:gd fmla="*/ 280 h 726" name="T1"/>
                <a:gd fmla="*/ 446 w 726" name="T2"/>
                <a:gd fmla="*/ 46 h 726" name="T3"/>
                <a:gd fmla="*/ 680 w 726" name="T4"/>
                <a:gd fmla="*/ 446 h 726" name="T5"/>
                <a:gd fmla="*/ 280 w 726" name="T6"/>
                <a:gd fmla="*/ 680 h 726" name="T7"/>
                <a:gd fmla="*/ 46 w 726" name="T8"/>
                <a:gd fmla="*/ 280 h 7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6" w="726">
                  <a:moveTo>
                    <a:pt x="46" y="280"/>
                  </a:moveTo>
                  <a:cubicBezTo>
                    <a:pt x="92" y="105"/>
                    <a:pt x="271" y="0"/>
                    <a:pt x="446" y="46"/>
                  </a:cubicBezTo>
                  <a:cubicBezTo>
                    <a:pt x="621" y="92"/>
                    <a:pt x="726" y="271"/>
                    <a:pt x="680" y="446"/>
                  </a:cubicBezTo>
                  <a:cubicBezTo>
                    <a:pt x="634" y="621"/>
                    <a:pt x="455" y="726"/>
                    <a:pt x="280" y="680"/>
                  </a:cubicBezTo>
                  <a:cubicBezTo>
                    <a:pt x="105" y="634"/>
                    <a:pt x="0" y="455"/>
                    <a:pt x="46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5" name="Freeform 135"/>
            <p:cNvSpPr/>
            <p:nvPr/>
          </p:nvSpPr>
          <p:spPr bwMode="auto">
            <a:xfrm>
              <a:off x="12510206" y="5999228"/>
              <a:ext cx="2060561" cy="2128861"/>
            </a:xfrm>
            <a:custGeom>
              <a:gdLst>
                <a:gd fmla="*/ 30 w 549" name="T0"/>
                <a:gd fmla="*/ 263 h 567" name="T1"/>
                <a:gd fmla="*/ 120 w 549" name="T2"/>
                <a:gd fmla="*/ 567 h 567" name="T3"/>
                <a:gd fmla="*/ 440 w 549" name="T4"/>
                <a:gd fmla="*/ 120 h 567" name="T5"/>
                <a:gd fmla="*/ 549 w 549" name="T6"/>
                <a:gd fmla="*/ 128 h 567" name="T7"/>
                <a:gd fmla="*/ 405 w 549" name="T8"/>
                <a:gd fmla="*/ 43 h 567" name="T9"/>
                <a:gd fmla="*/ 30 w 549" name="T10"/>
                <a:gd fmla="*/ 263 h 5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7" w="549">
                  <a:moveTo>
                    <a:pt x="30" y="263"/>
                  </a:moveTo>
                  <a:cubicBezTo>
                    <a:pt x="0" y="377"/>
                    <a:pt x="39" y="492"/>
                    <a:pt x="120" y="567"/>
                  </a:cubicBezTo>
                  <a:cubicBezTo>
                    <a:pt x="136" y="348"/>
                    <a:pt x="209" y="152"/>
                    <a:pt x="440" y="120"/>
                  </a:cubicBezTo>
                  <a:cubicBezTo>
                    <a:pt x="477" y="115"/>
                    <a:pt x="514" y="119"/>
                    <a:pt x="549" y="128"/>
                  </a:cubicBezTo>
                  <a:cubicBezTo>
                    <a:pt x="511" y="88"/>
                    <a:pt x="462" y="58"/>
                    <a:pt x="405" y="43"/>
                  </a:cubicBezTo>
                  <a:cubicBezTo>
                    <a:pt x="241" y="0"/>
                    <a:pt x="73" y="99"/>
                    <a:pt x="30" y="263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6" name="Freeform 136"/>
            <p:cNvSpPr/>
            <p:nvPr/>
          </p:nvSpPr>
          <p:spPr bwMode="auto">
            <a:xfrm>
              <a:off x="12956291" y="6431033"/>
              <a:ext cx="1993886" cy="2120923"/>
            </a:xfrm>
            <a:custGeom>
              <a:gdLst>
                <a:gd fmla="*/ 429 w 531" name="T0"/>
                <a:gd fmla="*/ 13 h 565" name="T1"/>
                <a:gd fmla="*/ 320 w 531" name="T2"/>
                <a:gd fmla="*/ 5 h 565" name="T3"/>
                <a:gd fmla="*/ 0 w 531" name="T4"/>
                <a:gd fmla="*/ 451 h 565" name="T5"/>
                <a:gd fmla="*/ 129 w 531" name="T6"/>
                <a:gd fmla="*/ 522 h 565" name="T7"/>
                <a:gd fmla="*/ 504 w 531" name="T8"/>
                <a:gd fmla="*/ 302 h 565" name="T9"/>
                <a:gd fmla="*/ 429 w 531" name="T10"/>
                <a:gd fmla="*/ 13 h 5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5" w="531">
                  <a:moveTo>
                    <a:pt x="429" y="13"/>
                  </a:moveTo>
                  <a:cubicBezTo>
                    <a:pt x="393" y="3"/>
                    <a:pt x="357" y="0"/>
                    <a:pt x="320" y="5"/>
                  </a:cubicBezTo>
                  <a:cubicBezTo>
                    <a:pt x="89" y="36"/>
                    <a:pt x="16" y="233"/>
                    <a:pt x="0" y="451"/>
                  </a:cubicBezTo>
                  <a:cubicBezTo>
                    <a:pt x="35" y="484"/>
                    <a:pt x="79" y="509"/>
                    <a:pt x="129" y="522"/>
                  </a:cubicBezTo>
                  <a:cubicBezTo>
                    <a:pt x="293" y="565"/>
                    <a:pt x="461" y="466"/>
                    <a:pt x="504" y="302"/>
                  </a:cubicBezTo>
                  <a:cubicBezTo>
                    <a:pt x="531" y="196"/>
                    <a:pt x="499" y="87"/>
                    <a:pt x="429" y="1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7" name="Freeform 137"/>
            <p:cNvSpPr/>
            <p:nvPr/>
          </p:nvSpPr>
          <p:spPr bwMode="auto">
            <a:xfrm>
              <a:off x="13523024" y="7088264"/>
              <a:ext cx="1174742" cy="1246202"/>
            </a:xfrm>
            <a:custGeom>
              <a:gdLst>
                <a:gd fmla="*/ 252 w 313" name="T0"/>
                <a:gd fmla="*/ 7 h 332" name="T1"/>
                <a:gd fmla="*/ 188 w 313" name="T2"/>
                <a:gd fmla="*/ 3 h 332" name="T3"/>
                <a:gd fmla="*/ 0 w 313" name="T4"/>
                <a:gd fmla="*/ 265 h 332" name="T5"/>
                <a:gd fmla="*/ 76 w 313" name="T6"/>
                <a:gd fmla="*/ 307 h 332" name="T7"/>
                <a:gd fmla="*/ 296 w 313" name="T8"/>
                <a:gd fmla="*/ 178 h 332" name="T9"/>
                <a:gd fmla="*/ 252 w 313" name="T10"/>
                <a:gd fmla="*/ 7 h 3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2" w="313">
                  <a:moveTo>
                    <a:pt x="252" y="7"/>
                  </a:moveTo>
                  <a:cubicBezTo>
                    <a:pt x="231" y="2"/>
                    <a:pt x="210" y="0"/>
                    <a:pt x="188" y="3"/>
                  </a:cubicBezTo>
                  <a:cubicBezTo>
                    <a:pt x="52" y="21"/>
                    <a:pt x="9" y="137"/>
                    <a:pt x="0" y="265"/>
                  </a:cubicBezTo>
                  <a:cubicBezTo>
                    <a:pt x="21" y="285"/>
                    <a:pt x="46" y="299"/>
                    <a:pt x="76" y="307"/>
                  </a:cubicBezTo>
                  <a:cubicBezTo>
                    <a:pt x="172" y="332"/>
                    <a:pt x="271" y="274"/>
                    <a:pt x="296" y="178"/>
                  </a:cubicBezTo>
                  <a:cubicBezTo>
                    <a:pt x="313" y="115"/>
                    <a:pt x="294" y="51"/>
                    <a:pt x="252" y="7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8" name="Freeform 138"/>
            <p:cNvSpPr/>
            <p:nvPr/>
          </p:nvSpPr>
          <p:spPr bwMode="auto">
            <a:xfrm>
              <a:off x="14863659" y="7344648"/>
              <a:ext cx="652458" cy="319091"/>
            </a:xfrm>
            <a:custGeom>
              <a:gdLst>
                <a:gd fmla="*/ 171 w 174" name="T0"/>
                <a:gd fmla="*/ 64 h 85" name="T1"/>
                <a:gd fmla="*/ 141 w 174" name="T2"/>
                <a:gd fmla="*/ 82 h 85" name="T3"/>
                <a:gd fmla="*/ 21 w 174" name="T4"/>
                <a:gd fmla="*/ 50 h 85" name="T5"/>
                <a:gd fmla="*/ 4 w 174" name="T6"/>
                <a:gd fmla="*/ 21 h 85" name="T7"/>
                <a:gd fmla="*/ 33 w 174" name="T8"/>
                <a:gd fmla="*/ 3 h 85" name="T9"/>
                <a:gd fmla="*/ 154 w 174" name="T10"/>
                <a:gd fmla="*/ 35 h 85" name="T11"/>
                <a:gd fmla="*/ 171 w 174" name="T12"/>
                <a:gd fmla="*/ 64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174">
                  <a:moveTo>
                    <a:pt x="171" y="64"/>
                  </a:moveTo>
                  <a:cubicBezTo>
                    <a:pt x="168" y="77"/>
                    <a:pt x="154" y="85"/>
                    <a:pt x="141" y="8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8" y="47"/>
                    <a:pt x="0" y="33"/>
                    <a:pt x="4" y="21"/>
                  </a:cubicBezTo>
                  <a:cubicBezTo>
                    <a:pt x="7" y="8"/>
                    <a:pt x="20" y="0"/>
                    <a:pt x="33" y="3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67" y="38"/>
                    <a:pt x="174" y="51"/>
                    <a:pt x="171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59" name="Freeform 139"/>
            <p:cNvSpPr/>
            <p:nvPr/>
          </p:nvSpPr>
          <p:spPr bwMode="auto">
            <a:xfrm>
              <a:off x="13249976" y="6712023"/>
              <a:ext cx="101599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4" y="4"/>
                    <a:pt x="10" y="0"/>
                    <a:pt x="17" y="2"/>
                  </a:cubicBezTo>
                  <a:cubicBezTo>
                    <a:pt x="23" y="3"/>
                    <a:pt x="27" y="10"/>
                    <a:pt x="26" y="17"/>
                  </a:cubicBezTo>
                  <a:cubicBezTo>
                    <a:pt x="24" y="23"/>
                    <a:pt x="17" y="27"/>
                    <a:pt x="11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0" name="Freeform 140"/>
            <p:cNvSpPr/>
            <p:nvPr/>
          </p:nvSpPr>
          <p:spPr bwMode="auto">
            <a:xfrm>
              <a:off x="13051540" y="6565972"/>
              <a:ext cx="100012" cy="101601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4" y="23"/>
                    <a:pt x="17" y="27"/>
                    <a:pt x="10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1" name="Freeform 141"/>
            <p:cNvSpPr/>
            <p:nvPr/>
          </p:nvSpPr>
          <p:spPr bwMode="auto">
            <a:xfrm>
              <a:off x="13459526" y="6431032"/>
              <a:ext cx="101599" cy="101601"/>
            </a:xfrm>
            <a:custGeom>
              <a:gdLst>
                <a:gd fmla="*/ 1 w 27" name="T0"/>
                <a:gd fmla="*/ 10 h 27" name="T1"/>
                <a:gd fmla="*/ 16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1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1" y="10"/>
                  </a:moveTo>
                  <a:cubicBezTo>
                    <a:pt x="3" y="4"/>
                    <a:pt x="10" y="0"/>
                    <a:pt x="16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4"/>
                    <a:pt x="0" y="17"/>
                    <a:pt x="1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2" name="Freeform 142"/>
            <p:cNvSpPr/>
            <p:nvPr/>
          </p:nvSpPr>
          <p:spPr bwMode="auto">
            <a:xfrm>
              <a:off x="13234101" y="6370707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4" y="23"/>
                    <a:pt x="17" y="27"/>
                    <a:pt x="10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3" name="Freeform 143"/>
            <p:cNvSpPr/>
            <p:nvPr/>
          </p:nvSpPr>
          <p:spPr bwMode="auto">
            <a:xfrm>
              <a:off x="12934066" y="6821561"/>
              <a:ext cx="101599" cy="101601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4" y="4"/>
                    <a:pt x="11" y="0"/>
                    <a:pt x="17" y="2"/>
                  </a:cubicBezTo>
                  <a:cubicBezTo>
                    <a:pt x="24" y="4"/>
                    <a:pt x="27" y="11"/>
                    <a:pt x="26" y="17"/>
                  </a:cubicBezTo>
                  <a:cubicBezTo>
                    <a:pt x="24" y="24"/>
                    <a:pt x="17" y="27"/>
                    <a:pt x="11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4" name="Freeform 144"/>
            <p:cNvSpPr/>
            <p:nvPr/>
          </p:nvSpPr>
          <p:spPr bwMode="auto">
            <a:xfrm>
              <a:off x="12807067" y="6975551"/>
              <a:ext cx="25400" cy="25401"/>
            </a:xfrm>
            <a:custGeom>
              <a:gdLst>
                <a:gd fmla="*/ 1 w 7" name="T0"/>
                <a:gd fmla="*/ 3 h 7" name="T1"/>
                <a:gd fmla="*/ 4 w 7" name="T2"/>
                <a:gd fmla="*/ 1 h 7" name="T3"/>
                <a:gd fmla="*/ 6 w 7" name="T4"/>
                <a:gd fmla="*/ 4 h 7" name="T5"/>
                <a:gd fmla="*/ 3 w 7" name="T6"/>
                <a:gd fmla="*/ 7 h 7" name="T7"/>
                <a:gd fmla="*/ 1 w 7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5" name="Freeform 145"/>
            <p:cNvSpPr/>
            <p:nvPr/>
          </p:nvSpPr>
          <p:spPr bwMode="auto">
            <a:xfrm>
              <a:off x="13299188" y="6494533"/>
              <a:ext cx="25400" cy="22225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3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6" name="Freeform 146"/>
            <p:cNvSpPr/>
            <p:nvPr/>
          </p:nvSpPr>
          <p:spPr bwMode="auto">
            <a:xfrm>
              <a:off x="13789723" y="6408807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1 h 7" name="T3"/>
                <a:gd fmla="*/ 6 w 6" name="T4"/>
                <a:gd fmla="*/ 5 h 7" name="T5"/>
                <a:gd fmla="*/ 2 w 6" name="T6"/>
                <a:gd fmla="*/ 7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7" name="Freeform 147"/>
            <p:cNvSpPr/>
            <p:nvPr/>
          </p:nvSpPr>
          <p:spPr bwMode="auto">
            <a:xfrm>
              <a:off x="13838935" y="6310381"/>
              <a:ext cx="26987" cy="23813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2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8" name="Freeform 148"/>
            <p:cNvSpPr/>
            <p:nvPr/>
          </p:nvSpPr>
          <p:spPr bwMode="auto">
            <a:xfrm>
              <a:off x="13932596" y="6288155"/>
              <a:ext cx="26987" cy="22225"/>
            </a:xfrm>
            <a:custGeom>
              <a:gdLst>
                <a:gd fmla="*/ 1 w 7" name="T0"/>
                <a:gd fmla="*/ 2 h 6" name="T1"/>
                <a:gd fmla="*/ 5 w 7" name="T2"/>
                <a:gd fmla="*/ 0 h 6" name="T3"/>
                <a:gd fmla="*/ 7 w 7" name="T4"/>
                <a:gd fmla="*/ 4 h 6" name="T5"/>
                <a:gd fmla="*/ 3 w 7" name="T6"/>
                <a:gd fmla="*/ 6 h 6" name="T7"/>
                <a:gd fmla="*/ 1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9" name="Freeform 149"/>
            <p:cNvSpPr/>
            <p:nvPr/>
          </p:nvSpPr>
          <p:spPr bwMode="auto">
            <a:xfrm>
              <a:off x="13907196" y="6491358"/>
              <a:ext cx="22224" cy="25401"/>
            </a:xfrm>
            <a:custGeom>
              <a:gdLst>
                <a:gd fmla="*/ 0 w 6" name="T0"/>
                <a:gd fmla="*/ 3 h 7" name="T1"/>
                <a:gd fmla="*/ 4 w 6" name="T2"/>
                <a:gd fmla="*/ 0 h 7" name="T3"/>
                <a:gd fmla="*/ 6 w 6" name="T4"/>
                <a:gd fmla="*/ 4 h 7" name="T5"/>
                <a:gd fmla="*/ 2 w 6" name="T6"/>
                <a:gd fmla="*/ 6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0" name="Freeform 150"/>
            <p:cNvSpPr/>
            <p:nvPr/>
          </p:nvSpPr>
          <p:spPr bwMode="auto">
            <a:xfrm>
              <a:off x="13857984" y="6370707"/>
              <a:ext cx="52387" cy="52388"/>
            </a:xfrm>
            <a:custGeom>
              <a:gdLst>
                <a:gd fmla="*/ 0 w 14" name="T0"/>
                <a:gd fmla="*/ 5 h 14" name="T1"/>
                <a:gd fmla="*/ 9 w 14" name="T2"/>
                <a:gd fmla="*/ 1 h 14" name="T3"/>
                <a:gd fmla="*/ 13 w 14" name="T4"/>
                <a:gd fmla="*/ 9 h 14" name="T5"/>
                <a:gd fmla="*/ 5 w 14" name="T6"/>
                <a:gd fmla="*/ 14 h 14" name="T7"/>
                <a:gd fmla="*/ 0 w 14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4">
                  <a:moveTo>
                    <a:pt x="0" y="5"/>
                  </a:moveTo>
                  <a:cubicBezTo>
                    <a:pt x="1" y="2"/>
                    <a:pt x="5" y="0"/>
                    <a:pt x="9" y="1"/>
                  </a:cubicBezTo>
                  <a:cubicBezTo>
                    <a:pt x="12" y="1"/>
                    <a:pt x="14" y="5"/>
                    <a:pt x="13" y="9"/>
                  </a:cubicBezTo>
                  <a:cubicBezTo>
                    <a:pt x="13" y="12"/>
                    <a:pt x="9" y="14"/>
                    <a:pt x="5" y="14"/>
                  </a:cubicBezTo>
                  <a:cubicBezTo>
                    <a:pt x="2" y="13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1" name="Freeform 151"/>
            <p:cNvSpPr/>
            <p:nvPr/>
          </p:nvSpPr>
          <p:spPr bwMode="auto">
            <a:xfrm>
              <a:off x="13632562" y="6588197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2" name="Freeform 152"/>
            <p:cNvSpPr/>
            <p:nvPr/>
          </p:nvSpPr>
          <p:spPr bwMode="auto">
            <a:xfrm>
              <a:off x="14210407" y="6262756"/>
              <a:ext cx="57149" cy="55563"/>
            </a:xfrm>
            <a:custGeom>
              <a:gdLst>
                <a:gd fmla="*/ 1 w 15" name="T0"/>
                <a:gd fmla="*/ 6 h 15" name="T1"/>
                <a:gd fmla="*/ 9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9" y="15"/>
                    <a:pt x="6" y="14"/>
                  </a:cubicBezTo>
                  <a:cubicBezTo>
                    <a:pt x="2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3" name="Freeform 153"/>
            <p:cNvSpPr/>
            <p:nvPr/>
          </p:nvSpPr>
          <p:spPr bwMode="auto">
            <a:xfrm>
              <a:off x="14270732" y="6411983"/>
              <a:ext cx="55562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5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4" name="Freeform 154"/>
            <p:cNvSpPr/>
            <p:nvPr/>
          </p:nvSpPr>
          <p:spPr bwMode="auto">
            <a:xfrm>
              <a:off x="14000859" y="632308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2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2"/>
                    <a:pt x="21" y="7"/>
                    <a:pt x="19" y="12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5" name="Freeform 155"/>
            <p:cNvSpPr/>
            <p:nvPr/>
          </p:nvSpPr>
          <p:spPr bwMode="auto">
            <a:xfrm>
              <a:off x="13373801" y="6540572"/>
              <a:ext cx="77788" cy="74614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3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3"/>
                    <a:pt x="21" y="8"/>
                    <a:pt x="19" y="13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6" name="Freeform 156"/>
            <p:cNvSpPr/>
            <p:nvPr/>
          </p:nvSpPr>
          <p:spPr bwMode="auto">
            <a:xfrm>
              <a:off x="12897554" y="6708848"/>
              <a:ext cx="47624" cy="52388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7" name="Freeform 157"/>
            <p:cNvSpPr/>
            <p:nvPr/>
          </p:nvSpPr>
          <p:spPr bwMode="auto">
            <a:xfrm>
              <a:off x="13197588" y="6551684"/>
              <a:ext cx="47624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8" name="Freeform 158"/>
            <p:cNvSpPr/>
            <p:nvPr/>
          </p:nvSpPr>
          <p:spPr bwMode="auto">
            <a:xfrm>
              <a:off x="12942004" y="7012064"/>
              <a:ext cx="49213" cy="53976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9" name="Freeform 159"/>
            <p:cNvSpPr/>
            <p:nvPr/>
          </p:nvSpPr>
          <p:spPr bwMode="auto">
            <a:xfrm>
              <a:off x="12765793" y="7396243"/>
              <a:ext cx="49213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775B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0" name="Freeform 160"/>
            <p:cNvSpPr/>
            <p:nvPr/>
          </p:nvSpPr>
          <p:spPr bwMode="auto">
            <a:xfrm>
              <a:off x="13546838" y="6315143"/>
              <a:ext cx="47624" cy="49214"/>
            </a:xfrm>
            <a:custGeom>
              <a:gdLst>
                <a:gd fmla="*/ 1 w 13" name="T0"/>
                <a:gd fmla="*/ 5 h 13" name="T1"/>
                <a:gd fmla="*/ 8 w 13" name="T2"/>
                <a:gd fmla="*/ 1 h 13" name="T3"/>
                <a:gd fmla="*/ 12 w 13" name="T4"/>
                <a:gd fmla="*/ 8 h 13" name="T5"/>
                <a:gd fmla="*/ 5 w 13" name="T6"/>
                <a:gd fmla="*/ 12 h 13" name="T7"/>
                <a:gd fmla="*/ 1 w 13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1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1" name="Freeform 1010"/>
            <p:cNvSpPr/>
            <p:nvPr/>
          </p:nvSpPr>
          <p:spPr bwMode="auto">
            <a:xfrm>
              <a:off x="15272440" y="8783732"/>
              <a:ext cx="26987" cy="52388"/>
            </a:xfrm>
            <a:custGeom>
              <a:gdLst>
                <a:gd fmla="*/ 7 w 7" name="T0"/>
                <a:gd fmla="*/ 2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2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3" y="3"/>
                    <a:pt x="2" y="5"/>
                  </a:cubicBezTo>
                  <a:cubicBezTo>
                    <a:pt x="2" y="6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4" y="0"/>
                    <a:pt x="7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2" name="Freeform 1011"/>
            <p:cNvSpPr>
              <a:spLocks noEditPoints="1"/>
            </p:cNvSpPr>
            <p:nvPr/>
          </p:nvSpPr>
          <p:spPr bwMode="auto">
            <a:xfrm>
              <a:off x="15329588" y="8783733"/>
              <a:ext cx="47624" cy="52388"/>
            </a:xfrm>
            <a:custGeom>
              <a:gdLst>
                <a:gd fmla="*/ 13 w 13" name="T0"/>
                <a:gd fmla="*/ 14 h 14" name="T1"/>
                <a:gd fmla="*/ 12 w 13" name="T2"/>
                <a:gd fmla="*/ 14 h 14" name="T3"/>
                <a:gd fmla="*/ 10 w 13" name="T4"/>
                <a:gd fmla="*/ 12 h 14" name="T5"/>
                <a:gd fmla="*/ 5 w 13" name="T6"/>
                <a:gd fmla="*/ 14 h 14" name="T7"/>
                <a:gd fmla="*/ 0 w 13" name="T8"/>
                <a:gd fmla="*/ 10 h 14" name="T9"/>
                <a:gd fmla="*/ 5 w 13" name="T10"/>
                <a:gd fmla="*/ 6 h 14" name="T11"/>
                <a:gd fmla="*/ 10 w 13" name="T12"/>
                <a:gd fmla="*/ 5 h 14" name="T13"/>
                <a:gd fmla="*/ 10 w 13" name="T14"/>
                <a:gd fmla="*/ 4 h 14" name="T15"/>
                <a:gd fmla="*/ 6 w 13" name="T16"/>
                <a:gd fmla="*/ 1 h 14" name="T17"/>
                <a:gd fmla="*/ 3 w 13" name="T18"/>
                <a:gd fmla="*/ 4 h 14" name="T19"/>
                <a:gd fmla="*/ 1 w 13" name="T20"/>
                <a:gd fmla="*/ 4 h 14" name="T21"/>
                <a:gd fmla="*/ 7 w 13" name="T22"/>
                <a:gd fmla="*/ 0 h 14" name="T23"/>
                <a:gd fmla="*/ 12 w 13" name="T24"/>
                <a:gd fmla="*/ 4 h 14" name="T25"/>
                <a:gd fmla="*/ 12 w 13" name="T26"/>
                <a:gd fmla="*/ 11 h 14" name="T27"/>
                <a:gd fmla="*/ 13 w 13" name="T28"/>
                <a:gd fmla="*/ 13 h 14" name="T29"/>
                <a:gd fmla="*/ 13 w 13" name="T30"/>
                <a:gd fmla="*/ 13 h 14" name="T31"/>
                <a:gd fmla="*/ 13 w 13" name="T32"/>
                <a:gd fmla="*/ 14 h 14" name="T33"/>
                <a:gd fmla="*/ 6 w 13" name="T34"/>
                <a:gd fmla="*/ 7 h 14" name="T35"/>
                <a:gd fmla="*/ 2 w 13" name="T36"/>
                <a:gd fmla="*/ 10 h 14" name="T37"/>
                <a:gd fmla="*/ 5 w 13" name="T38"/>
                <a:gd fmla="*/ 13 h 14" name="T39"/>
                <a:gd fmla="*/ 10 w 13" name="T40"/>
                <a:gd fmla="*/ 9 h 14" name="T41"/>
                <a:gd fmla="*/ 10 w 13" name="T42"/>
                <a:gd fmla="*/ 6 h 14" name="T43"/>
                <a:gd fmla="*/ 6 w 13" name="T44"/>
                <a:gd fmla="*/ 7 h 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4" w="13">
                  <a:moveTo>
                    <a:pt x="13" y="14"/>
                  </a:moveTo>
                  <a:cubicBezTo>
                    <a:pt x="13" y="14"/>
                    <a:pt x="12" y="14"/>
                    <a:pt x="12" y="14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9" y="13"/>
                    <a:pt x="7" y="14"/>
                    <a:pt x="5" y="14"/>
                  </a:cubicBezTo>
                  <a:cubicBezTo>
                    <a:pt x="2" y="14"/>
                    <a:pt x="0" y="13"/>
                    <a:pt x="0" y="10"/>
                  </a:cubicBezTo>
                  <a:cubicBezTo>
                    <a:pt x="0" y="8"/>
                    <a:pt x="2" y="6"/>
                    <a:pt x="5" y="6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2"/>
                    <a:pt x="9" y="1"/>
                    <a:pt x="6" y="1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14"/>
                  </a:lnTo>
                  <a:close/>
                  <a:moveTo>
                    <a:pt x="6" y="7"/>
                  </a:moveTo>
                  <a:cubicBezTo>
                    <a:pt x="4" y="8"/>
                    <a:pt x="2" y="8"/>
                    <a:pt x="2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8" y="13"/>
                    <a:pt x="10" y="11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7"/>
                    <a:pt x="6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3" name="Freeform 1012"/>
            <p:cNvSpPr>
              <a:spLocks noEditPoints="1"/>
            </p:cNvSpPr>
            <p:nvPr/>
          </p:nvSpPr>
          <p:spPr bwMode="auto">
            <a:xfrm>
              <a:off x="15385152" y="8764682"/>
              <a:ext cx="44450" cy="71439"/>
            </a:xfrm>
            <a:custGeom>
              <a:gdLst>
                <a:gd fmla="*/ 12 w 12" name="T0"/>
                <a:gd fmla="*/ 19 h 19" name="T1"/>
                <a:gd fmla="*/ 11 w 12" name="T2"/>
                <a:gd fmla="*/ 19 h 19" name="T3"/>
                <a:gd fmla="*/ 11 w 12" name="T4"/>
                <a:gd fmla="*/ 16 h 19" name="T5"/>
                <a:gd fmla="*/ 6 w 12" name="T6"/>
                <a:gd fmla="*/ 19 h 19" name="T7"/>
                <a:gd fmla="*/ 0 w 12" name="T8"/>
                <a:gd fmla="*/ 12 h 19" name="T9"/>
                <a:gd fmla="*/ 6 w 12" name="T10"/>
                <a:gd fmla="*/ 5 h 19" name="T11"/>
                <a:gd fmla="*/ 11 w 12" name="T12"/>
                <a:gd fmla="*/ 8 h 19" name="T13"/>
                <a:gd fmla="*/ 11 w 12" name="T14"/>
                <a:gd fmla="*/ 0 h 19" name="T15"/>
                <a:gd fmla="*/ 12 w 12" name="T16"/>
                <a:gd fmla="*/ 0 h 19" name="T17"/>
                <a:gd fmla="*/ 12 w 12" name="T18"/>
                <a:gd fmla="*/ 19 h 19" name="T19"/>
                <a:gd fmla="*/ 1 w 12" name="T20"/>
                <a:gd fmla="*/ 12 h 19" name="T21"/>
                <a:gd fmla="*/ 6 w 12" name="T22"/>
                <a:gd fmla="*/ 18 h 19" name="T23"/>
                <a:gd fmla="*/ 11 w 12" name="T24"/>
                <a:gd fmla="*/ 12 h 19" name="T25"/>
                <a:gd fmla="*/ 6 w 12" name="T26"/>
                <a:gd fmla="*/ 6 h 19" name="T27"/>
                <a:gd fmla="*/ 1 w 12" name="T28"/>
                <a:gd fmla="*/ 12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2"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2" y="19"/>
                    <a:pt x="0" y="17"/>
                    <a:pt x="0" y="12"/>
                  </a:cubicBezTo>
                  <a:cubicBezTo>
                    <a:pt x="0" y="7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9"/>
                  </a:lnTo>
                  <a:close/>
                  <a:moveTo>
                    <a:pt x="1" y="12"/>
                  </a:moveTo>
                  <a:cubicBezTo>
                    <a:pt x="1" y="16"/>
                    <a:pt x="3" y="18"/>
                    <a:pt x="6" y="18"/>
                  </a:cubicBezTo>
                  <a:cubicBezTo>
                    <a:pt x="9" y="18"/>
                    <a:pt x="11" y="16"/>
                    <a:pt x="11" y="12"/>
                  </a:cubicBezTo>
                  <a:cubicBezTo>
                    <a:pt x="11" y="9"/>
                    <a:pt x="9" y="6"/>
                    <a:pt x="6" y="6"/>
                  </a:cubicBezTo>
                  <a:cubicBezTo>
                    <a:pt x="3" y="6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4" name="Freeform 1013"/>
            <p:cNvSpPr>
              <a:spLocks noEditPoints="1"/>
            </p:cNvSpPr>
            <p:nvPr/>
          </p:nvSpPr>
          <p:spPr bwMode="auto">
            <a:xfrm>
              <a:off x="15445477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5" name="Freeform 1014"/>
            <p:cNvSpPr>
              <a:spLocks noEditPoints="1"/>
            </p:cNvSpPr>
            <p:nvPr/>
          </p:nvSpPr>
          <p:spPr bwMode="auto">
            <a:xfrm>
              <a:off x="15464526" y="8783732"/>
              <a:ext cx="47624" cy="71439"/>
            </a:xfrm>
            <a:custGeom>
              <a:gdLst>
                <a:gd fmla="*/ 1 w 13" name="T0"/>
                <a:gd fmla="*/ 3 h 19" name="T1"/>
                <a:gd fmla="*/ 6 w 13" name="T2"/>
                <a:gd fmla="*/ 0 h 19" name="T3"/>
                <a:gd fmla="*/ 13 w 13" name="T4"/>
                <a:gd fmla="*/ 7 h 19" name="T5"/>
                <a:gd fmla="*/ 7 w 13" name="T6"/>
                <a:gd fmla="*/ 14 h 19" name="T7"/>
                <a:gd fmla="*/ 2 w 13" name="T8"/>
                <a:gd fmla="*/ 11 h 19" name="T9"/>
                <a:gd fmla="*/ 2 w 13" name="T10"/>
                <a:gd fmla="*/ 19 h 19" name="T11"/>
                <a:gd fmla="*/ 0 w 13" name="T12"/>
                <a:gd fmla="*/ 19 h 19" name="T13"/>
                <a:gd fmla="*/ 0 w 13" name="T14"/>
                <a:gd fmla="*/ 0 h 19" name="T15"/>
                <a:gd fmla="*/ 1 w 13" name="T16"/>
                <a:gd fmla="*/ 0 h 19" name="T17"/>
                <a:gd fmla="*/ 1 w 13" name="T18"/>
                <a:gd fmla="*/ 3 h 19" name="T19"/>
                <a:gd fmla="*/ 2 w 13" name="T20"/>
                <a:gd fmla="*/ 7 h 19" name="T21"/>
                <a:gd fmla="*/ 6 w 13" name="T22"/>
                <a:gd fmla="*/ 13 h 19" name="T23"/>
                <a:gd fmla="*/ 11 w 13" name="T24"/>
                <a:gd fmla="*/ 7 h 19" name="T25"/>
                <a:gd fmla="*/ 6 w 13" name="T26"/>
                <a:gd fmla="*/ 1 h 19" name="T27"/>
                <a:gd fmla="*/ 2 w 13" name="T28"/>
                <a:gd fmla="*/ 7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3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"/>
                    <a:pt x="10" y="14"/>
                    <a:pt x="7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  <a:moveTo>
                    <a:pt x="2" y="7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9" y="13"/>
                    <a:pt x="11" y="11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6" name="Freeform 1015"/>
            <p:cNvSpPr>
              <a:spLocks noEditPoints="1"/>
            </p:cNvSpPr>
            <p:nvPr/>
          </p:nvSpPr>
          <p:spPr bwMode="auto">
            <a:xfrm>
              <a:off x="15520088" y="8764682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7" name="Freeform 1016"/>
            <p:cNvSpPr/>
            <p:nvPr/>
          </p:nvSpPr>
          <p:spPr bwMode="auto">
            <a:xfrm>
              <a:off x="15539138" y="8783732"/>
              <a:ext cx="41274" cy="52388"/>
            </a:xfrm>
            <a:custGeom>
              <a:gdLst>
                <a:gd fmla="*/ 9 w 11" name="T0"/>
                <a:gd fmla="*/ 4 h 14" name="T1"/>
                <a:gd fmla="*/ 5 w 11" name="T2"/>
                <a:gd fmla="*/ 1 h 14" name="T3"/>
                <a:gd fmla="*/ 2 w 11" name="T4"/>
                <a:gd fmla="*/ 3 h 14" name="T5"/>
                <a:gd fmla="*/ 6 w 11" name="T6"/>
                <a:gd fmla="*/ 6 h 14" name="T7"/>
                <a:gd fmla="*/ 11 w 11" name="T8"/>
                <a:gd fmla="*/ 10 h 14" name="T9"/>
                <a:gd fmla="*/ 6 w 11" name="T10"/>
                <a:gd fmla="*/ 14 h 14" name="T11"/>
                <a:gd fmla="*/ 0 w 11" name="T12"/>
                <a:gd fmla="*/ 9 h 14" name="T13"/>
                <a:gd fmla="*/ 1 w 11" name="T14"/>
                <a:gd fmla="*/ 9 h 14" name="T15"/>
                <a:gd fmla="*/ 6 w 11" name="T16"/>
                <a:gd fmla="*/ 13 h 14" name="T17"/>
                <a:gd fmla="*/ 9 w 11" name="T18"/>
                <a:gd fmla="*/ 10 h 14" name="T19"/>
                <a:gd fmla="*/ 6 w 11" name="T20"/>
                <a:gd fmla="*/ 8 h 14" name="T21"/>
                <a:gd fmla="*/ 0 w 11" name="T22"/>
                <a:gd fmla="*/ 4 h 14" name="T23"/>
                <a:gd fmla="*/ 5 w 11" name="T24"/>
                <a:gd fmla="*/ 0 h 14" name="T25"/>
                <a:gd fmla="*/ 11 w 11" name="T26"/>
                <a:gd fmla="*/ 4 h 14" name="T27"/>
                <a:gd fmla="*/ 9 w 11" name="T28"/>
                <a:gd fmla="*/ 4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11">
                  <a:moveTo>
                    <a:pt x="9" y="4"/>
                  </a:move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5"/>
                    <a:pt x="3" y="5"/>
                    <a:pt x="6" y="6"/>
                  </a:cubicBezTo>
                  <a:cubicBezTo>
                    <a:pt x="8" y="7"/>
                    <a:pt x="11" y="7"/>
                    <a:pt x="11" y="10"/>
                  </a:cubicBezTo>
                  <a:cubicBezTo>
                    <a:pt x="11" y="13"/>
                    <a:pt x="9" y="14"/>
                    <a:pt x="6" y="14"/>
                  </a:cubicBezTo>
                  <a:cubicBezTo>
                    <a:pt x="2" y="14"/>
                    <a:pt x="0" y="13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3" y="13"/>
                    <a:pt x="6" y="13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3" y="7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1017"/>
            <p:cNvSpPr>
              <a:spLocks noEditPoints="1"/>
            </p:cNvSpPr>
            <p:nvPr/>
          </p:nvSpPr>
          <p:spPr bwMode="auto">
            <a:xfrm>
              <a:off x="15591526" y="8764682"/>
              <a:ext cx="3175" cy="71439"/>
            </a:xfrm>
            <a:custGeom>
              <a:gdLst>
                <a:gd fmla="*/ 2 w 2" name="T0"/>
                <a:gd fmla="*/ 5 h 45" name="T1"/>
                <a:gd fmla="*/ 0 w 2" name="T2"/>
                <a:gd fmla="*/ 5 h 45" name="T3"/>
                <a:gd fmla="*/ 0 w 2" name="T4"/>
                <a:gd fmla="*/ 0 h 45" name="T5"/>
                <a:gd fmla="*/ 2 w 2" name="T6"/>
                <a:gd fmla="*/ 0 h 45" name="T7"/>
                <a:gd fmla="*/ 2 w 2" name="T8"/>
                <a:gd fmla="*/ 5 h 45" name="T9"/>
                <a:gd fmla="*/ 2 w 2" name="T10"/>
                <a:gd fmla="*/ 45 h 45" name="T11"/>
                <a:gd fmla="*/ 0 w 2" name="T12"/>
                <a:gd fmla="*/ 45 h 45" name="T13"/>
                <a:gd fmla="*/ 0 w 2" name="T14"/>
                <a:gd fmla="*/ 12 h 45" name="T15"/>
                <a:gd fmla="*/ 2 w 2" name="T16"/>
                <a:gd fmla="*/ 12 h 45" name="T17"/>
                <a:gd fmla="*/ 2 w 2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2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  <a:moveTo>
                    <a:pt x="2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9" name="Freeform 1018"/>
            <p:cNvSpPr/>
            <p:nvPr/>
          </p:nvSpPr>
          <p:spPr bwMode="auto">
            <a:xfrm>
              <a:off x="15605813" y="8783732"/>
              <a:ext cx="46037" cy="52388"/>
            </a:xfrm>
            <a:custGeom>
              <a:gdLst>
                <a:gd fmla="*/ 7 w 12" name="T0"/>
                <a:gd fmla="*/ 14 h 14" name="T1"/>
                <a:gd fmla="*/ 0 w 12" name="T2"/>
                <a:gd fmla="*/ 7 h 14" name="T3"/>
                <a:gd fmla="*/ 7 w 12" name="T4"/>
                <a:gd fmla="*/ 0 h 14" name="T5"/>
                <a:gd fmla="*/ 12 w 12" name="T6"/>
                <a:gd fmla="*/ 4 h 14" name="T7"/>
                <a:gd fmla="*/ 11 w 12" name="T8"/>
                <a:gd fmla="*/ 4 h 14" name="T9"/>
                <a:gd fmla="*/ 7 w 12" name="T10"/>
                <a:gd fmla="*/ 1 h 14" name="T11"/>
                <a:gd fmla="*/ 2 w 12" name="T12"/>
                <a:gd fmla="*/ 7 h 14" name="T13"/>
                <a:gd fmla="*/ 6 w 12" name="T14"/>
                <a:gd fmla="*/ 13 h 14" name="T15"/>
                <a:gd fmla="*/ 11 w 12" name="T16"/>
                <a:gd fmla="*/ 9 h 14" name="T17"/>
                <a:gd fmla="*/ 12 w 12" name="T18"/>
                <a:gd fmla="*/ 9 h 14" name="T19"/>
                <a:gd fmla="*/ 7 w 12" name="T20"/>
                <a:gd fmla="*/ 14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12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4" y="1"/>
                    <a:pt x="2" y="3"/>
                    <a:pt x="2" y="7"/>
                  </a:cubicBezTo>
                  <a:cubicBezTo>
                    <a:pt x="2" y="11"/>
                    <a:pt x="4" y="13"/>
                    <a:pt x="6" y="13"/>
                  </a:cubicBezTo>
                  <a:cubicBezTo>
                    <a:pt x="9" y="13"/>
                    <a:pt x="10" y="12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2"/>
                    <a:pt x="10" y="14"/>
                    <a:pt x="7" y="1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0" name="Freeform 1019"/>
            <p:cNvSpPr>
              <a:spLocks noEditPoints="1"/>
            </p:cNvSpPr>
            <p:nvPr/>
          </p:nvSpPr>
          <p:spPr bwMode="auto">
            <a:xfrm>
              <a:off x="15662962" y="876466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1" name="Freeform 1020"/>
            <p:cNvSpPr/>
            <p:nvPr/>
          </p:nvSpPr>
          <p:spPr bwMode="auto">
            <a:xfrm>
              <a:off x="15682012" y="8783718"/>
              <a:ext cx="41274" cy="52388"/>
            </a:xfrm>
            <a:custGeom>
              <a:gdLst>
                <a:gd fmla="*/ 1 w 11" name="T0"/>
                <a:gd fmla="*/ 3 h 14" name="T1"/>
                <a:gd fmla="*/ 6 w 11" name="T2"/>
                <a:gd fmla="*/ 0 h 14" name="T3"/>
                <a:gd fmla="*/ 11 w 11" name="T4"/>
                <a:gd fmla="*/ 4 h 14" name="T5"/>
                <a:gd fmla="*/ 11 w 11" name="T6"/>
                <a:gd fmla="*/ 14 h 14" name="T7"/>
                <a:gd fmla="*/ 10 w 11" name="T8"/>
                <a:gd fmla="*/ 14 h 14" name="T9"/>
                <a:gd fmla="*/ 10 w 11" name="T10"/>
                <a:gd fmla="*/ 5 h 14" name="T11"/>
                <a:gd fmla="*/ 6 w 11" name="T12"/>
                <a:gd fmla="*/ 1 h 14" name="T13"/>
                <a:gd fmla="*/ 2 w 11" name="T14"/>
                <a:gd fmla="*/ 6 h 14" name="T15"/>
                <a:gd fmla="*/ 2 w 11" name="T16"/>
                <a:gd fmla="*/ 14 h 14" name="T17"/>
                <a:gd fmla="*/ 0 w 11" name="T18"/>
                <a:gd fmla="*/ 14 h 14" name="T19"/>
                <a:gd fmla="*/ 0 w 11" name="T20"/>
                <a:gd fmla="*/ 0 h 14" name="T21"/>
                <a:gd fmla="*/ 1 w 11" name="T22"/>
                <a:gd fmla="*/ 0 h 14" name="T23"/>
                <a:gd fmla="*/ 1 w 11" name="T24"/>
                <a:gd fmla="*/ 3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" y="3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3" y="1"/>
                    <a:pt x="2" y="3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1021"/>
            <p:cNvSpPr>
              <a:spLocks noEditPoints="1"/>
            </p:cNvSpPr>
            <p:nvPr/>
          </p:nvSpPr>
          <p:spPr bwMode="auto">
            <a:xfrm>
              <a:off x="15734399" y="8783717"/>
              <a:ext cx="44450" cy="76200"/>
            </a:xfrm>
            <a:custGeom>
              <a:gdLst>
                <a:gd fmla="*/ 12 w 12" name="T0"/>
                <a:gd fmla="*/ 13 h 20" name="T1"/>
                <a:gd fmla="*/ 6 w 12" name="T2"/>
                <a:gd fmla="*/ 20 h 20" name="T3"/>
                <a:gd fmla="*/ 0 w 12" name="T4"/>
                <a:gd fmla="*/ 15 h 20" name="T5"/>
                <a:gd fmla="*/ 2 w 12" name="T6"/>
                <a:gd fmla="*/ 15 h 20" name="T7"/>
                <a:gd fmla="*/ 6 w 12" name="T8"/>
                <a:gd fmla="*/ 18 h 20" name="T9"/>
                <a:gd fmla="*/ 11 w 12" name="T10"/>
                <a:gd fmla="*/ 13 h 20" name="T11"/>
                <a:gd fmla="*/ 11 w 12" name="T12"/>
                <a:gd fmla="*/ 11 h 20" name="T13"/>
                <a:gd fmla="*/ 6 w 12" name="T14"/>
                <a:gd fmla="*/ 14 h 20" name="T15"/>
                <a:gd fmla="*/ 0 w 12" name="T16"/>
                <a:gd fmla="*/ 7 h 20" name="T17"/>
                <a:gd fmla="*/ 6 w 12" name="T18"/>
                <a:gd fmla="*/ 0 h 20" name="T19"/>
                <a:gd fmla="*/ 11 w 12" name="T20"/>
                <a:gd fmla="*/ 3 h 20" name="T21"/>
                <a:gd fmla="*/ 11 w 12" name="T22"/>
                <a:gd fmla="*/ 0 h 20" name="T23"/>
                <a:gd fmla="*/ 12 w 12" name="T24"/>
                <a:gd fmla="*/ 0 h 20" name="T25"/>
                <a:gd fmla="*/ 12 w 12" name="T26"/>
                <a:gd fmla="*/ 13 h 20" name="T27"/>
                <a:gd fmla="*/ 2 w 12" name="T28"/>
                <a:gd fmla="*/ 7 h 20" name="T29"/>
                <a:gd fmla="*/ 6 w 12" name="T30"/>
                <a:gd fmla="*/ 12 h 20" name="T31"/>
                <a:gd fmla="*/ 11 w 12" name="T32"/>
                <a:gd fmla="*/ 7 h 20" name="T33"/>
                <a:gd fmla="*/ 6 w 12" name="T34"/>
                <a:gd fmla="*/ 1 h 20" name="T35"/>
                <a:gd fmla="*/ 2 w 12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12">
                  <a:moveTo>
                    <a:pt x="12" y="13"/>
                  </a:moveTo>
                  <a:cubicBezTo>
                    <a:pt x="12" y="18"/>
                    <a:pt x="10" y="20"/>
                    <a:pt x="6" y="20"/>
                  </a:cubicBezTo>
                  <a:cubicBezTo>
                    <a:pt x="3" y="20"/>
                    <a:pt x="1" y="18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4" y="18"/>
                    <a:pt x="6" y="18"/>
                  </a:cubicBezTo>
                  <a:cubicBezTo>
                    <a:pt x="10" y="18"/>
                    <a:pt x="11" y="16"/>
                    <a:pt x="11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3"/>
                  </a:lnTo>
                  <a:close/>
                  <a:moveTo>
                    <a:pt x="2" y="7"/>
                  </a:moveTo>
                  <a:cubicBezTo>
                    <a:pt x="2" y="10"/>
                    <a:pt x="3" y="12"/>
                    <a:pt x="6" y="12"/>
                  </a:cubicBezTo>
                  <a:cubicBezTo>
                    <a:pt x="9" y="12"/>
                    <a:pt x="11" y="10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3" name="Freeform 1022"/>
            <p:cNvSpPr>
              <a:spLocks noEditPoints="1"/>
            </p:cNvSpPr>
            <p:nvPr/>
          </p:nvSpPr>
          <p:spPr bwMode="auto">
            <a:xfrm>
              <a:off x="15816949" y="8783718"/>
              <a:ext cx="49213" cy="52388"/>
            </a:xfrm>
            <a:custGeom>
              <a:gdLst>
                <a:gd fmla="*/ 7 w 13" name="T0"/>
                <a:gd fmla="*/ 14 h 14" name="T1"/>
                <a:gd fmla="*/ 0 w 13" name="T2"/>
                <a:gd fmla="*/ 7 h 14" name="T3"/>
                <a:gd fmla="*/ 7 w 13" name="T4"/>
                <a:gd fmla="*/ 0 h 14" name="T5"/>
                <a:gd fmla="*/ 13 w 13" name="T6"/>
                <a:gd fmla="*/ 7 h 14" name="T7"/>
                <a:gd fmla="*/ 13 w 13" name="T8"/>
                <a:gd fmla="*/ 7 h 14" name="T9"/>
                <a:gd fmla="*/ 2 w 13" name="T10"/>
                <a:gd fmla="*/ 7 h 14" name="T11"/>
                <a:gd fmla="*/ 7 w 13" name="T12"/>
                <a:gd fmla="*/ 13 h 14" name="T13"/>
                <a:gd fmla="*/ 11 w 13" name="T14"/>
                <a:gd fmla="*/ 9 h 14" name="T15"/>
                <a:gd fmla="*/ 13 w 13" name="T16"/>
                <a:gd fmla="*/ 9 h 14" name="T17"/>
                <a:gd fmla="*/ 7 w 13" name="T18"/>
                <a:gd fmla="*/ 14 h 14" name="T19"/>
                <a:gd fmla="*/ 7 w 13" name="T20"/>
                <a:gd fmla="*/ 1 h 14" name="T21"/>
                <a:gd fmla="*/ 2 w 13" name="T22"/>
                <a:gd fmla="*/ 6 h 14" name="T23"/>
                <a:gd fmla="*/ 11 w 13" name="T24"/>
                <a:gd fmla="*/ 6 h 14" name="T25"/>
                <a:gd fmla="*/ 7 w 13" name="T26"/>
                <a:gd fmla="*/ 1 h 1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" w="13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0"/>
                    <a:pt x="4" y="13"/>
                    <a:pt x="7" y="13"/>
                  </a:cubicBezTo>
                  <a:cubicBezTo>
                    <a:pt x="9" y="13"/>
                    <a:pt x="11" y="12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3"/>
                    <a:pt x="10" y="14"/>
                    <a:pt x="7" y="14"/>
                  </a:cubicBezTo>
                  <a:close/>
                  <a:moveTo>
                    <a:pt x="7" y="1"/>
                  </a:moveTo>
                  <a:cubicBezTo>
                    <a:pt x="4" y="1"/>
                    <a:pt x="3" y="3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4" name="Rectangle 1023"/>
            <p:cNvSpPr>
              <a:spLocks noChangeArrowheads="1"/>
            </p:cNvSpPr>
            <p:nvPr/>
          </p:nvSpPr>
          <p:spPr bwMode="auto">
            <a:xfrm>
              <a:off x="15872510" y="8764683"/>
              <a:ext cx="7938" cy="71439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5" name="Freeform 1024"/>
            <p:cNvSpPr>
              <a:spLocks noEditPoints="1"/>
            </p:cNvSpPr>
            <p:nvPr/>
          </p:nvSpPr>
          <p:spPr bwMode="auto">
            <a:xfrm>
              <a:off x="15891560" y="8764686"/>
              <a:ext cx="7938" cy="71439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6" name="Freeform 1025"/>
            <p:cNvSpPr/>
            <p:nvPr/>
          </p:nvSpPr>
          <p:spPr bwMode="auto">
            <a:xfrm>
              <a:off x="15907435" y="8769430"/>
              <a:ext cx="25400" cy="66675"/>
            </a:xfrm>
            <a:custGeom>
              <a:gdLst>
                <a:gd fmla="*/ 7 w 7" name="T0"/>
                <a:gd fmla="*/ 5 h 18" name="T1"/>
                <a:gd fmla="*/ 4 w 7" name="T2"/>
                <a:gd fmla="*/ 5 h 18" name="T3"/>
                <a:gd fmla="*/ 4 w 7" name="T4"/>
                <a:gd fmla="*/ 14 h 18" name="T5"/>
                <a:gd fmla="*/ 6 w 7" name="T6"/>
                <a:gd fmla="*/ 17 h 18" name="T7"/>
                <a:gd fmla="*/ 7 w 7" name="T8"/>
                <a:gd fmla="*/ 17 h 18" name="T9"/>
                <a:gd fmla="*/ 7 w 7" name="T10"/>
                <a:gd fmla="*/ 18 h 18" name="T11"/>
                <a:gd fmla="*/ 6 w 7" name="T12"/>
                <a:gd fmla="*/ 18 h 18" name="T13"/>
                <a:gd fmla="*/ 3 w 7" name="T14"/>
                <a:gd fmla="*/ 17 h 18" name="T15"/>
                <a:gd fmla="*/ 2 w 7" name="T16"/>
                <a:gd fmla="*/ 13 h 18" name="T17"/>
                <a:gd fmla="*/ 2 w 7" name="T18"/>
                <a:gd fmla="*/ 5 h 18" name="T19"/>
                <a:gd fmla="*/ 0 w 7" name="T20"/>
                <a:gd fmla="*/ 5 h 18" name="T21"/>
                <a:gd fmla="*/ 0 w 7" name="T22"/>
                <a:gd fmla="*/ 4 h 18" name="T23"/>
                <a:gd fmla="*/ 2 w 7" name="T24"/>
                <a:gd fmla="*/ 4 h 18" name="T25"/>
                <a:gd fmla="*/ 2 w 7" name="T26"/>
                <a:gd fmla="*/ 0 h 18" name="T27"/>
                <a:gd fmla="*/ 4 w 7" name="T28"/>
                <a:gd fmla="*/ 0 h 18" name="T29"/>
                <a:gd fmla="*/ 4 w 7" name="T30"/>
                <a:gd fmla="*/ 4 h 18" name="T31"/>
                <a:gd fmla="*/ 7 w 7" name="T32"/>
                <a:gd fmla="*/ 4 h 18" name="T33"/>
                <a:gd fmla="*/ 7 w 7" name="T34"/>
                <a:gd fmla="*/ 5 h 1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" w="7">
                  <a:moveTo>
                    <a:pt x="7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3" y="16"/>
                    <a:pt x="2" y="16"/>
                    <a:pt x="2" y="1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7" name="Freeform 1026"/>
            <p:cNvSpPr/>
            <p:nvPr/>
          </p:nvSpPr>
          <p:spPr bwMode="auto">
            <a:xfrm>
              <a:off x="15943942" y="8824961"/>
              <a:ext cx="11113" cy="26988"/>
            </a:xfrm>
            <a:custGeom>
              <a:gdLst>
                <a:gd fmla="*/ 3 w 3" name="T0"/>
                <a:gd fmla="*/ 2 h 7" name="T1"/>
                <a:gd fmla="*/ 0 w 3" name="T2"/>
                <a:gd fmla="*/ 7 h 7" name="T3"/>
                <a:gd fmla="*/ 0 w 3" name="T4"/>
                <a:gd fmla="*/ 6 h 7" name="T5"/>
                <a:gd fmla="*/ 2 w 3" name="T6"/>
                <a:gd fmla="*/ 3 h 7" name="T7"/>
                <a:gd fmla="*/ 1 w 3" name="T8"/>
                <a:gd fmla="*/ 3 h 7" name="T9"/>
                <a:gd fmla="*/ 1 w 3" name="T10"/>
                <a:gd fmla="*/ 0 h 7" name="T11"/>
                <a:gd fmla="*/ 3 w 3" name="T12"/>
                <a:gd fmla="*/ 0 h 7" name="T13"/>
                <a:gd fmla="*/ 3 w 3" name="T14"/>
                <a:gd fmla="*/ 2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3">
                  <a:moveTo>
                    <a:pt x="3" y="2"/>
                  </a:moveTo>
                  <a:cubicBezTo>
                    <a:pt x="3" y="4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1027"/>
            <p:cNvSpPr/>
            <p:nvPr/>
          </p:nvSpPr>
          <p:spPr bwMode="auto">
            <a:xfrm>
              <a:off x="14780309" y="8904337"/>
              <a:ext cx="41274" cy="55563"/>
            </a:xfrm>
            <a:custGeom>
              <a:gdLst>
                <a:gd fmla="*/ 9 w 11" name="T0"/>
                <a:gd fmla="*/ 5 h 15" name="T1"/>
                <a:gd fmla="*/ 5 w 11" name="T2"/>
                <a:gd fmla="*/ 2 h 15" name="T3"/>
                <a:gd fmla="*/ 2 w 11" name="T4"/>
                <a:gd fmla="*/ 4 h 15" name="T5"/>
                <a:gd fmla="*/ 6 w 11" name="T6"/>
                <a:gd fmla="*/ 7 h 15" name="T7"/>
                <a:gd fmla="*/ 11 w 11" name="T8"/>
                <a:gd fmla="*/ 11 h 15" name="T9"/>
                <a:gd fmla="*/ 6 w 11" name="T10"/>
                <a:gd fmla="*/ 15 h 15" name="T11"/>
                <a:gd fmla="*/ 0 w 11" name="T12"/>
                <a:gd fmla="*/ 10 h 15" name="T13"/>
                <a:gd fmla="*/ 1 w 11" name="T14"/>
                <a:gd fmla="*/ 10 h 15" name="T15"/>
                <a:gd fmla="*/ 6 w 11" name="T16"/>
                <a:gd fmla="*/ 14 h 15" name="T17"/>
                <a:gd fmla="*/ 9 w 11" name="T18"/>
                <a:gd fmla="*/ 11 h 15" name="T19"/>
                <a:gd fmla="*/ 6 w 11" name="T20"/>
                <a:gd fmla="*/ 8 h 15" name="T21"/>
                <a:gd fmla="*/ 0 w 11" name="T22"/>
                <a:gd fmla="*/ 4 h 15" name="T23"/>
                <a:gd fmla="*/ 5 w 11" name="T24"/>
                <a:gd fmla="*/ 0 h 15" name="T25"/>
                <a:gd fmla="*/ 11 w 11" name="T26"/>
                <a:gd fmla="*/ 5 h 15" name="T27"/>
                <a:gd fmla="*/ 9 w 11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1">
                  <a:moveTo>
                    <a:pt x="9" y="5"/>
                  </a:moveTo>
                  <a:cubicBezTo>
                    <a:pt x="9" y="3"/>
                    <a:pt x="7" y="2"/>
                    <a:pt x="5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6"/>
                    <a:pt x="3" y="6"/>
                    <a:pt x="6" y="7"/>
                  </a:cubicBezTo>
                  <a:cubicBezTo>
                    <a:pt x="8" y="7"/>
                    <a:pt x="11" y="8"/>
                    <a:pt x="11" y="11"/>
                  </a:cubicBezTo>
                  <a:cubicBezTo>
                    <a:pt x="11" y="13"/>
                    <a:pt x="9" y="15"/>
                    <a:pt x="6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3" y="14"/>
                    <a:pt x="6" y="14"/>
                  </a:cubicBezTo>
                  <a:cubicBezTo>
                    <a:pt x="8" y="14"/>
                    <a:pt x="9" y="13"/>
                    <a:pt x="9" y="11"/>
                  </a:cubicBezTo>
                  <a:cubicBezTo>
                    <a:pt x="9" y="9"/>
                    <a:pt x="7" y="9"/>
                    <a:pt x="6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9" name="Freeform 1028"/>
            <p:cNvSpPr>
              <a:spLocks noEditPoints="1"/>
            </p:cNvSpPr>
            <p:nvPr/>
          </p:nvSpPr>
          <p:spPr bwMode="auto">
            <a:xfrm>
              <a:off x="14829520" y="8904336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2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2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4"/>
                    <a:pt x="6" y="14"/>
                  </a:cubicBezTo>
                  <a:cubicBezTo>
                    <a:pt x="9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0" name="Freeform 1029"/>
            <p:cNvSpPr>
              <a:spLocks noEditPoints="1"/>
            </p:cNvSpPr>
            <p:nvPr/>
          </p:nvSpPr>
          <p:spPr bwMode="auto">
            <a:xfrm>
              <a:off x="14881912" y="8885265"/>
              <a:ext cx="49213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6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1" name="Freeform 1030"/>
            <p:cNvSpPr>
              <a:spLocks noEditPoints="1"/>
            </p:cNvSpPr>
            <p:nvPr/>
          </p:nvSpPr>
          <p:spPr bwMode="auto">
            <a:xfrm>
              <a:off x="14969223" y="8885282"/>
              <a:ext cx="47624" cy="74614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7 w 13" name="T10"/>
                <a:gd fmla="*/ 5 h 20" name="T11"/>
                <a:gd fmla="*/ 12 w 13" name="T12"/>
                <a:gd fmla="*/ 8 h 20" name="T13"/>
                <a:gd fmla="*/ 12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7" y="5"/>
                  </a:cubicBezTo>
                  <a:cubicBezTo>
                    <a:pt x="9" y="5"/>
                    <a:pt x="11" y="6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2" name="Freeform 1031"/>
            <p:cNvSpPr>
              <a:spLocks noEditPoints="1"/>
            </p:cNvSpPr>
            <p:nvPr/>
          </p:nvSpPr>
          <p:spPr bwMode="auto">
            <a:xfrm>
              <a:off x="15027952" y="8904334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8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8 h 15" name="T11"/>
                <a:gd fmla="*/ 7 w 13" name="T12"/>
                <a:gd fmla="*/ 14 h 15" name="T13"/>
                <a:gd fmla="*/ 12 w 13" name="T14"/>
                <a:gd fmla="*/ 8 h 15" name="T15"/>
                <a:gd fmla="*/ 7 w 13" name="T16"/>
                <a:gd fmla="*/ 2 h 15" name="T17"/>
                <a:gd fmla="*/ 2 w 13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3" name="Freeform 1032"/>
            <p:cNvSpPr>
              <a:spLocks noEditPoints="1"/>
            </p:cNvSpPr>
            <p:nvPr/>
          </p:nvSpPr>
          <p:spPr bwMode="auto">
            <a:xfrm>
              <a:off x="15115267" y="8904333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0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0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1033"/>
            <p:cNvSpPr>
              <a:spLocks noEditPoints="1"/>
            </p:cNvSpPr>
            <p:nvPr/>
          </p:nvSpPr>
          <p:spPr bwMode="auto">
            <a:xfrm>
              <a:off x="15170820" y="8885293"/>
              <a:ext cx="4763" cy="74614"/>
            </a:xfrm>
            <a:custGeom>
              <a:gdLst>
                <a:gd fmla="*/ 3 w 3" name="T0"/>
                <a:gd fmla="*/ 7 h 47" name="T1"/>
                <a:gd fmla="*/ 0 w 3" name="T2"/>
                <a:gd fmla="*/ 7 h 47" name="T3"/>
                <a:gd fmla="*/ 0 w 3" name="T4"/>
                <a:gd fmla="*/ 0 h 47" name="T5"/>
                <a:gd fmla="*/ 3 w 3" name="T6"/>
                <a:gd fmla="*/ 0 h 47" name="T7"/>
                <a:gd fmla="*/ 3 w 3" name="T8"/>
                <a:gd fmla="*/ 7 h 47" name="T9"/>
                <a:gd fmla="*/ 3 w 3" name="T10"/>
                <a:gd fmla="*/ 47 h 47" name="T11"/>
                <a:gd fmla="*/ 0 w 3" name="T12"/>
                <a:gd fmla="*/ 47 h 47" name="T13"/>
                <a:gd fmla="*/ 0 w 3" name="T14"/>
                <a:gd fmla="*/ 14 h 47" name="T15"/>
                <a:gd fmla="*/ 3 w 3" name="T16"/>
                <a:gd fmla="*/ 14 h 47" name="T17"/>
                <a:gd fmla="*/ 3 w 3" name="T18"/>
                <a:gd fmla="*/ 47 h 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" w="3">
                  <a:moveTo>
                    <a:pt x="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close/>
                  <a:moveTo>
                    <a:pt x="3" y="47"/>
                  </a:moveTo>
                  <a:lnTo>
                    <a:pt x="0" y="4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5" name="Freeform 1034"/>
            <p:cNvSpPr/>
            <p:nvPr/>
          </p:nvSpPr>
          <p:spPr bwMode="auto">
            <a:xfrm>
              <a:off x="15189859" y="8907518"/>
              <a:ext cx="41274" cy="52388"/>
            </a:xfrm>
            <a:custGeom>
              <a:gdLst>
                <a:gd fmla="*/ 11 w 11" name="T0"/>
                <a:gd fmla="*/ 14 h 14" name="T1"/>
                <a:gd fmla="*/ 9 w 11" name="T2"/>
                <a:gd fmla="*/ 14 h 14" name="T3"/>
                <a:gd fmla="*/ 9 w 11" name="T4"/>
                <a:gd fmla="*/ 11 h 14" name="T5"/>
                <a:gd fmla="*/ 4 w 11" name="T6"/>
                <a:gd fmla="*/ 14 h 14" name="T7"/>
                <a:gd fmla="*/ 0 w 11" name="T8"/>
                <a:gd fmla="*/ 9 h 14" name="T9"/>
                <a:gd fmla="*/ 0 w 11" name="T10"/>
                <a:gd fmla="*/ 0 h 14" name="T11"/>
                <a:gd fmla="*/ 1 w 11" name="T12"/>
                <a:gd fmla="*/ 0 h 14" name="T13"/>
                <a:gd fmla="*/ 1 w 11" name="T14"/>
                <a:gd fmla="*/ 8 h 14" name="T15"/>
                <a:gd fmla="*/ 5 w 11" name="T16"/>
                <a:gd fmla="*/ 13 h 14" name="T17"/>
                <a:gd fmla="*/ 9 w 11" name="T18"/>
                <a:gd fmla="*/ 7 h 14" name="T19"/>
                <a:gd fmla="*/ 9 w 11" name="T20"/>
                <a:gd fmla="*/ 0 h 14" name="T21"/>
                <a:gd fmla="*/ 11 w 11" name="T22"/>
                <a:gd fmla="*/ 0 h 14" name="T23"/>
                <a:gd fmla="*/ 11 w 11" name="T24"/>
                <a:gd fmla="*/ 14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1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7" y="14"/>
                    <a:pt x="4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2" y="13"/>
                    <a:pt x="5" y="13"/>
                  </a:cubicBezTo>
                  <a:cubicBezTo>
                    <a:pt x="8" y="13"/>
                    <a:pt x="9" y="10"/>
                    <a:pt x="9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6" name="Freeform 1035"/>
            <p:cNvSpPr/>
            <p:nvPr/>
          </p:nvSpPr>
          <p:spPr bwMode="auto">
            <a:xfrm>
              <a:off x="15239070" y="8904343"/>
              <a:ext cx="44450" cy="55563"/>
            </a:xfrm>
            <a:custGeom>
              <a:gdLst>
                <a:gd fmla="*/ 10 w 12" name="T0"/>
                <a:gd fmla="*/ 5 h 15" name="T1"/>
                <a:gd fmla="*/ 6 w 12" name="T2"/>
                <a:gd fmla="*/ 2 h 15" name="T3"/>
                <a:gd fmla="*/ 3 w 12" name="T4"/>
                <a:gd fmla="*/ 4 h 15" name="T5"/>
                <a:gd fmla="*/ 7 w 12" name="T6"/>
                <a:gd fmla="*/ 7 h 15" name="T7"/>
                <a:gd fmla="*/ 12 w 12" name="T8"/>
                <a:gd fmla="*/ 11 h 15" name="T9"/>
                <a:gd fmla="*/ 6 w 12" name="T10"/>
                <a:gd fmla="*/ 15 h 15" name="T11"/>
                <a:gd fmla="*/ 0 w 12" name="T12"/>
                <a:gd fmla="*/ 10 h 15" name="T13"/>
                <a:gd fmla="*/ 2 w 12" name="T14"/>
                <a:gd fmla="*/ 10 h 15" name="T15"/>
                <a:gd fmla="*/ 6 w 12" name="T16"/>
                <a:gd fmla="*/ 14 h 15" name="T17"/>
                <a:gd fmla="*/ 10 w 12" name="T18"/>
                <a:gd fmla="*/ 11 h 15" name="T19"/>
                <a:gd fmla="*/ 6 w 12" name="T20"/>
                <a:gd fmla="*/ 8 h 15" name="T21"/>
                <a:gd fmla="*/ 1 w 12" name="T22"/>
                <a:gd fmla="*/ 4 h 15" name="T23"/>
                <a:gd fmla="*/ 6 w 12" name="T24"/>
                <a:gd fmla="*/ 0 h 15" name="T25"/>
                <a:gd fmla="*/ 11 w 12" name="T26"/>
                <a:gd fmla="*/ 5 h 15" name="T27"/>
                <a:gd fmla="*/ 10 w 12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2">
                  <a:moveTo>
                    <a:pt x="10" y="5"/>
                  </a:moveTo>
                  <a:cubicBezTo>
                    <a:pt x="9" y="3"/>
                    <a:pt x="8" y="2"/>
                    <a:pt x="6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6"/>
                    <a:pt x="4" y="6"/>
                    <a:pt x="7" y="7"/>
                  </a:cubicBezTo>
                  <a:cubicBezTo>
                    <a:pt x="9" y="7"/>
                    <a:pt x="12" y="8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3" y="15"/>
                    <a:pt x="1" y="13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8" y="9"/>
                    <a:pt x="6" y="8"/>
                  </a:cubicBezTo>
                  <a:cubicBezTo>
                    <a:pt x="4" y="8"/>
                    <a:pt x="1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7" name="Freeform 1036"/>
            <p:cNvSpPr/>
            <p:nvPr/>
          </p:nvSpPr>
          <p:spPr bwMode="auto">
            <a:xfrm>
              <a:off x="15291443" y="8904343"/>
              <a:ext cx="74613" cy="55563"/>
            </a:xfrm>
            <a:custGeom>
              <a:gdLst>
                <a:gd fmla="*/ 2 w 20" name="T0"/>
                <a:gd fmla="*/ 3 h 15" name="T1"/>
                <a:gd fmla="*/ 7 w 20" name="T2"/>
                <a:gd fmla="*/ 0 h 15" name="T3"/>
                <a:gd fmla="*/ 11 w 20" name="T4"/>
                <a:gd fmla="*/ 3 h 15" name="T5"/>
                <a:gd fmla="*/ 15 w 20" name="T6"/>
                <a:gd fmla="*/ 0 h 15" name="T7"/>
                <a:gd fmla="*/ 20 w 20" name="T8"/>
                <a:gd fmla="*/ 5 h 15" name="T9"/>
                <a:gd fmla="*/ 20 w 20" name="T10"/>
                <a:gd fmla="*/ 15 h 15" name="T11"/>
                <a:gd fmla="*/ 18 w 20" name="T12"/>
                <a:gd fmla="*/ 15 h 15" name="T13"/>
                <a:gd fmla="*/ 18 w 20" name="T14"/>
                <a:gd fmla="*/ 5 h 15" name="T15"/>
                <a:gd fmla="*/ 15 w 20" name="T16"/>
                <a:gd fmla="*/ 2 h 15" name="T17"/>
                <a:gd fmla="*/ 11 w 20" name="T18"/>
                <a:gd fmla="*/ 6 h 15" name="T19"/>
                <a:gd fmla="*/ 11 w 20" name="T20"/>
                <a:gd fmla="*/ 15 h 15" name="T21"/>
                <a:gd fmla="*/ 9 w 20" name="T22"/>
                <a:gd fmla="*/ 15 h 15" name="T23"/>
                <a:gd fmla="*/ 9 w 20" name="T24"/>
                <a:gd fmla="*/ 5 h 15" name="T25"/>
                <a:gd fmla="*/ 6 w 20" name="T26"/>
                <a:gd fmla="*/ 2 h 15" name="T27"/>
                <a:gd fmla="*/ 2 w 20" name="T28"/>
                <a:gd fmla="*/ 7 h 15" name="T29"/>
                <a:gd fmla="*/ 2 w 20" name="T30"/>
                <a:gd fmla="*/ 15 h 15" name="T31"/>
                <a:gd fmla="*/ 0 w 20" name="T32"/>
                <a:gd fmla="*/ 15 h 15" name="T33"/>
                <a:gd fmla="*/ 0 w 20" name="T34"/>
                <a:gd fmla="*/ 1 h 15" name="T35"/>
                <a:gd fmla="*/ 2 w 20" name="T36"/>
                <a:gd fmla="*/ 1 h 15" name="T37"/>
                <a:gd fmla="*/ 2 w 20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20">
                  <a:moveTo>
                    <a:pt x="2" y="3"/>
                  </a:moveTo>
                  <a:cubicBezTo>
                    <a:pt x="3" y="1"/>
                    <a:pt x="4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2" y="2"/>
                    <a:pt x="11" y="4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6" y="2"/>
                  </a:cubicBezTo>
                  <a:cubicBezTo>
                    <a:pt x="3" y="2"/>
                    <a:pt x="2" y="4"/>
                    <a:pt x="2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8" name="Freeform 1037"/>
            <p:cNvSpPr>
              <a:spLocks noEditPoints="1"/>
            </p:cNvSpPr>
            <p:nvPr/>
          </p:nvSpPr>
          <p:spPr bwMode="auto">
            <a:xfrm>
              <a:off x="15374006" y="8904344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9" name="Freeform 1038"/>
            <p:cNvSpPr>
              <a:spLocks noEditPoints="1"/>
            </p:cNvSpPr>
            <p:nvPr/>
          </p:nvSpPr>
          <p:spPr bwMode="auto">
            <a:xfrm>
              <a:off x="15434345" y="8885341"/>
              <a:ext cx="47624" cy="74614"/>
            </a:xfrm>
            <a:custGeom>
              <a:gdLst>
                <a:gd fmla="*/ 13 w 13" name="T0"/>
                <a:gd fmla="*/ 20 h 20" name="T1"/>
                <a:gd fmla="*/ 11 w 13" name="T2"/>
                <a:gd fmla="*/ 20 h 20" name="T3"/>
                <a:gd fmla="*/ 11 w 13" name="T4"/>
                <a:gd fmla="*/ 17 h 20" name="T5"/>
                <a:gd fmla="*/ 6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1 w 13" name="T20"/>
                <a:gd fmla="*/ 13 h 20" name="T21"/>
                <a:gd fmla="*/ 6 w 13" name="T22"/>
                <a:gd fmla="*/ 19 h 20" name="T23"/>
                <a:gd fmla="*/ 11 w 13" name="T24"/>
                <a:gd fmla="*/ 13 h 20" name="T25"/>
                <a:gd fmla="*/ 6 w 13" name="T26"/>
                <a:gd fmla="*/ 7 h 20" name="T27"/>
                <a:gd fmla="*/ 1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8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1" y="13"/>
                  </a:moveTo>
                  <a:cubicBezTo>
                    <a:pt x="1" y="16"/>
                    <a:pt x="3" y="19"/>
                    <a:pt x="6" y="19"/>
                  </a:cubicBezTo>
                  <a:cubicBezTo>
                    <a:pt x="9" y="19"/>
                    <a:pt x="11" y="16"/>
                    <a:pt x="11" y="13"/>
                  </a:cubicBezTo>
                  <a:cubicBezTo>
                    <a:pt x="11" y="10"/>
                    <a:pt x="10" y="7"/>
                    <a:pt x="6" y="7"/>
                  </a:cubicBezTo>
                  <a:cubicBezTo>
                    <a:pt x="3" y="7"/>
                    <a:pt x="1" y="9"/>
                    <a:pt x="1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0" name="Freeform 1039"/>
            <p:cNvSpPr/>
            <p:nvPr/>
          </p:nvSpPr>
          <p:spPr bwMode="auto">
            <a:xfrm>
              <a:off x="15516921" y="8888542"/>
              <a:ext cx="25400" cy="71439"/>
            </a:xfrm>
            <a:custGeom>
              <a:gdLst>
                <a:gd fmla="*/ 7 w 7" name="T0"/>
                <a:gd fmla="*/ 6 h 19" name="T1"/>
                <a:gd fmla="*/ 4 w 7" name="T2"/>
                <a:gd fmla="*/ 6 h 19" name="T3"/>
                <a:gd fmla="*/ 4 w 7" name="T4"/>
                <a:gd fmla="*/ 15 h 19" name="T5"/>
                <a:gd fmla="*/ 6 w 7" name="T6"/>
                <a:gd fmla="*/ 17 h 19" name="T7"/>
                <a:gd fmla="*/ 7 w 7" name="T8"/>
                <a:gd fmla="*/ 17 h 19" name="T9"/>
                <a:gd fmla="*/ 7 w 7" name="T10"/>
                <a:gd fmla="*/ 19 h 19" name="T11"/>
                <a:gd fmla="*/ 6 w 7" name="T12"/>
                <a:gd fmla="*/ 19 h 19" name="T13"/>
                <a:gd fmla="*/ 3 w 7" name="T14"/>
                <a:gd fmla="*/ 17 h 19" name="T15"/>
                <a:gd fmla="*/ 2 w 7" name="T16"/>
                <a:gd fmla="*/ 14 h 19" name="T17"/>
                <a:gd fmla="*/ 2 w 7" name="T18"/>
                <a:gd fmla="*/ 6 h 19" name="T19"/>
                <a:gd fmla="*/ 0 w 7" name="T20"/>
                <a:gd fmla="*/ 6 h 19" name="T21"/>
                <a:gd fmla="*/ 0 w 7" name="T22"/>
                <a:gd fmla="*/ 5 h 19" name="T23"/>
                <a:gd fmla="*/ 2 w 7" name="T24"/>
                <a:gd fmla="*/ 5 h 19" name="T25"/>
                <a:gd fmla="*/ 2 w 7" name="T26"/>
                <a:gd fmla="*/ 0 h 19" name="T27"/>
                <a:gd fmla="*/ 4 w 7" name="T28"/>
                <a:gd fmla="*/ 0 h 19" name="T29"/>
                <a:gd fmla="*/ 4 w 7" name="T30"/>
                <a:gd fmla="*/ 5 h 19" name="T31"/>
                <a:gd fmla="*/ 7 w 7" name="T32"/>
                <a:gd fmla="*/ 5 h 19" name="T33"/>
                <a:gd fmla="*/ 7 w 7" name="T34"/>
                <a:gd fmla="*/ 6 h 1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" w="7">
                  <a:moveTo>
                    <a:pt x="7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3" y="19"/>
                    <a:pt x="3" y="17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1" name="Freeform 1040"/>
            <p:cNvSpPr>
              <a:spLocks noEditPoints="1"/>
            </p:cNvSpPr>
            <p:nvPr/>
          </p:nvSpPr>
          <p:spPr bwMode="auto">
            <a:xfrm>
              <a:off x="15550266" y="8904417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2" name="Freeform 1041"/>
            <p:cNvSpPr/>
            <p:nvPr/>
          </p:nvSpPr>
          <p:spPr bwMode="auto">
            <a:xfrm>
              <a:off x="15605827" y="8904417"/>
              <a:ext cx="71437" cy="55563"/>
            </a:xfrm>
            <a:custGeom>
              <a:gdLst>
                <a:gd fmla="*/ 1 w 19" name="T0"/>
                <a:gd fmla="*/ 3 h 15" name="T1"/>
                <a:gd fmla="*/ 6 w 19" name="T2"/>
                <a:gd fmla="*/ 0 h 15" name="T3"/>
                <a:gd fmla="*/ 10 w 19" name="T4"/>
                <a:gd fmla="*/ 3 h 15" name="T5"/>
                <a:gd fmla="*/ 15 w 19" name="T6"/>
                <a:gd fmla="*/ 0 h 15" name="T7"/>
                <a:gd fmla="*/ 19 w 19" name="T8"/>
                <a:gd fmla="*/ 5 h 15" name="T9"/>
                <a:gd fmla="*/ 19 w 19" name="T10"/>
                <a:gd fmla="*/ 15 h 15" name="T11"/>
                <a:gd fmla="*/ 17 w 19" name="T12"/>
                <a:gd fmla="*/ 15 h 15" name="T13"/>
                <a:gd fmla="*/ 17 w 19" name="T14"/>
                <a:gd fmla="*/ 5 h 15" name="T15"/>
                <a:gd fmla="*/ 14 w 19" name="T16"/>
                <a:gd fmla="*/ 2 h 15" name="T17"/>
                <a:gd fmla="*/ 10 w 19" name="T18"/>
                <a:gd fmla="*/ 6 h 15" name="T19"/>
                <a:gd fmla="*/ 10 w 19" name="T20"/>
                <a:gd fmla="*/ 15 h 15" name="T21"/>
                <a:gd fmla="*/ 9 w 19" name="T22"/>
                <a:gd fmla="*/ 15 h 15" name="T23"/>
                <a:gd fmla="*/ 9 w 19" name="T24"/>
                <a:gd fmla="*/ 5 h 15" name="T25"/>
                <a:gd fmla="*/ 5 w 19" name="T26"/>
                <a:gd fmla="*/ 2 h 15" name="T27"/>
                <a:gd fmla="*/ 1 w 19" name="T28"/>
                <a:gd fmla="*/ 7 h 15" name="T29"/>
                <a:gd fmla="*/ 1 w 19" name="T30"/>
                <a:gd fmla="*/ 15 h 15" name="T31"/>
                <a:gd fmla="*/ 0 w 19" name="T32"/>
                <a:gd fmla="*/ 15 h 15" name="T33"/>
                <a:gd fmla="*/ 0 w 19" name="T34"/>
                <a:gd fmla="*/ 1 h 15" name="T35"/>
                <a:gd fmla="*/ 1 w 19" name="T36"/>
                <a:gd fmla="*/ 1 h 15" name="T37"/>
                <a:gd fmla="*/ 1 w 19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19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1"/>
                    <a:pt x="12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2" y="2"/>
                    <a:pt x="10" y="4"/>
                    <a:pt x="10" y="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3" y="2"/>
                    <a:pt x="1" y="4"/>
                    <a:pt x="1" y="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3" name="Freeform 1042"/>
            <p:cNvSpPr>
              <a:spLocks noEditPoints="1"/>
            </p:cNvSpPr>
            <p:nvPr/>
          </p:nvSpPr>
          <p:spPr bwMode="auto">
            <a:xfrm>
              <a:off x="15688345" y="8904372"/>
              <a:ext cx="49213" cy="74614"/>
            </a:xfrm>
            <a:custGeom>
              <a:gdLst>
                <a:gd fmla="*/ 2 w 13" name="T0"/>
                <a:gd fmla="*/ 3 h 20" name="T1"/>
                <a:gd fmla="*/ 7 w 13" name="T2"/>
                <a:gd fmla="*/ 0 h 20" name="T3"/>
                <a:gd fmla="*/ 13 w 13" name="T4"/>
                <a:gd fmla="*/ 8 h 20" name="T5"/>
                <a:gd fmla="*/ 7 w 13" name="T6"/>
                <a:gd fmla="*/ 15 h 20" name="T7"/>
                <a:gd fmla="*/ 2 w 13" name="T8"/>
                <a:gd fmla="*/ 12 h 20" name="T9"/>
                <a:gd fmla="*/ 2 w 13" name="T10"/>
                <a:gd fmla="*/ 20 h 20" name="T11"/>
                <a:gd fmla="*/ 0 w 13" name="T12"/>
                <a:gd fmla="*/ 20 h 20" name="T13"/>
                <a:gd fmla="*/ 0 w 13" name="T14"/>
                <a:gd fmla="*/ 1 h 20" name="T15"/>
                <a:gd fmla="*/ 2 w 13" name="T16"/>
                <a:gd fmla="*/ 1 h 20" name="T17"/>
                <a:gd fmla="*/ 2 w 13" name="T18"/>
                <a:gd fmla="*/ 3 h 20" name="T19"/>
                <a:gd fmla="*/ 2 w 13" name="T20"/>
                <a:gd fmla="*/ 8 h 20" name="T21"/>
                <a:gd fmla="*/ 7 w 13" name="T22"/>
                <a:gd fmla="*/ 14 h 20" name="T23"/>
                <a:gd fmla="*/ 12 w 13" name="T24"/>
                <a:gd fmla="*/ 8 h 20" name="T25"/>
                <a:gd fmla="*/ 7 w 13" name="T26"/>
                <a:gd fmla="*/ 2 h 20" name="T27"/>
                <a:gd fmla="*/ 2 w 13" name="T28"/>
                <a:gd fmla="*/ 8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2" y="3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ubicBezTo>
                    <a:pt x="13" y="12"/>
                    <a:pt x="11" y="15"/>
                    <a:pt x="7" y="15"/>
                  </a:cubicBezTo>
                  <a:cubicBezTo>
                    <a:pt x="5" y="15"/>
                    <a:pt x="3" y="14"/>
                    <a:pt x="2" y="1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4" name="Freeform 1043"/>
            <p:cNvSpPr>
              <a:spLocks noEditPoints="1"/>
            </p:cNvSpPr>
            <p:nvPr/>
          </p:nvSpPr>
          <p:spPr bwMode="auto">
            <a:xfrm>
              <a:off x="15745450" y="8904311"/>
              <a:ext cx="52387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5" name="Freeform 1044"/>
            <p:cNvSpPr/>
            <p:nvPr/>
          </p:nvSpPr>
          <p:spPr bwMode="auto">
            <a:xfrm>
              <a:off x="15805944" y="8907462"/>
              <a:ext cx="25400" cy="52388"/>
            </a:xfrm>
            <a:custGeom>
              <a:gdLst>
                <a:gd fmla="*/ 7 w 7" name="T0"/>
                <a:gd fmla="*/ 1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1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4" y="0"/>
                    <a:pt x="7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pic>
        <p:nvPicPr>
          <p:cNvPr id="140" name="图片 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31176">
            <a:off x="15188690" y="7665362"/>
            <a:ext cx="2412257" cy="3167219"/>
          </a:xfrm>
          <a:prstGeom prst="rect">
            <a:avLst/>
          </a:prstGeom>
          <a:effectLst>
            <a:outerShdw algn="tl" dist="152400" rotWithShape="0">
              <a:prstClr val="black">
                <a:alpha val="30000"/>
              </a:prstClr>
            </a:outerShdw>
          </a:effectLst>
        </p:spPr>
      </p:pic>
      <p:grpSp>
        <p:nvGrpSpPr>
          <p:cNvPr id="141" name="组合 140"/>
          <p:cNvGrpSpPr/>
          <p:nvPr/>
        </p:nvGrpSpPr>
        <p:grpSpPr>
          <a:xfrm rot="19480132">
            <a:off x="15609298" y="-1612982"/>
            <a:ext cx="6204718" cy="4127513"/>
            <a:chOff x="866597" y="2785074"/>
            <a:chExt cx="7684195" cy="5111692"/>
          </a:xfrm>
        </p:grpSpPr>
        <p:sp>
          <p:nvSpPr>
            <p:cNvPr id="142" name="任意多边形 141"/>
            <p:cNvSpPr/>
            <p:nvPr/>
          </p:nvSpPr>
          <p:spPr>
            <a:xfrm>
              <a:off x="866597" y="4500564"/>
              <a:ext cx="7684195" cy="3396202"/>
            </a:xfrm>
            <a:custGeom>
              <a:gdLst>
                <a:gd fmla="*/ 581646 w 7684195" name="connsiteX0"/>
                <a:gd fmla="*/ 0 h 5308183" name="connsiteY0"/>
                <a:gd fmla="*/ 581646 w 7684195" name="connsiteX1"/>
                <a:gd fmla="*/ 808074 h 5308183" name="connsiteY1"/>
                <a:gd fmla="*/ 135079 w 7684195" name="connsiteX2"/>
                <a:gd fmla="*/ 1403498 h 5308183" name="connsiteY2"/>
                <a:gd fmla="*/ 220139 w 7684195" name="connsiteX3"/>
                <a:gd fmla="*/ 2743200 h 5308183" name="connsiteY3"/>
                <a:gd fmla="*/ 2155265 w 7684195" name="connsiteX4"/>
                <a:gd fmla="*/ 3189767 h 5308183" name="connsiteY4"/>
                <a:gd fmla="*/ 2516772 w 7684195" name="connsiteX5"/>
                <a:gd fmla="*/ 2317898 h 5308183" name="connsiteY5"/>
                <a:gd fmla="*/ 1002518 w 7684195" name="connsiteX6"/>
                <a:gd fmla="*/ 1666653 h 5308183" name="connsiteY6"/>
                <a:gd fmla="*/ 815562 w 7684195" name="connsiteX7"/>
                <a:gd fmla="*/ 4359349 h 5308183" name="connsiteY7"/>
                <a:gd fmla="*/ 5812865 w 7684195" name="connsiteX8"/>
                <a:gd fmla="*/ 5295014 h 5308183" name="connsiteY8"/>
                <a:gd fmla="*/ 7684195 w 7684195" name="connsiteX9"/>
                <a:gd fmla="*/ 4933507 h 530818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308183" w="7684195">
                  <a:moveTo>
                    <a:pt x="581646" y="0"/>
                  </a:moveTo>
                  <a:cubicBezTo>
                    <a:pt x="618860" y="287079"/>
                    <a:pt x="665599" y="507483"/>
                    <a:pt x="581646" y="808074"/>
                  </a:cubicBezTo>
                  <a:cubicBezTo>
                    <a:pt x="497693" y="1108665"/>
                    <a:pt x="271530" y="1071452"/>
                    <a:pt x="135079" y="1403498"/>
                  </a:cubicBezTo>
                  <a:cubicBezTo>
                    <a:pt x="-1372" y="1735544"/>
                    <a:pt x="-116559" y="2445489"/>
                    <a:pt x="220139" y="2743200"/>
                  </a:cubicBezTo>
                  <a:cubicBezTo>
                    <a:pt x="556837" y="3040911"/>
                    <a:pt x="1772493" y="3260651"/>
                    <a:pt x="2155265" y="3189767"/>
                  </a:cubicBezTo>
                  <a:cubicBezTo>
                    <a:pt x="2538037" y="3118883"/>
                    <a:pt x="2708897" y="2571750"/>
                    <a:pt x="2516772" y="2317898"/>
                  </a:cubicBezTo>
                  <a:cubicBezTo>
                    <a:pt x="2324648" y="2064046"/>
                    <a:pt x="1381303" y="1555011"/>
                    <a:pt x="1002518" y="1666653"/>
                  </a:cubicBezTo>
                  <a:cubicBezTo>
                    <a:pt x="623733" y="1778295"/>
                    <a:pt x="13838" y="3754622"/>
                    <a:pt x="815562" y="4359349"/>
                  </a:cubicBezTo>
                  <a:cubicBezTo>
                    <a:pt x="1617286" y="4964076"/>
                    <a:pt x="4668093" y="5199321"/>
                    <a:pt x="5812865" y="5295014"/>
                  </a:cubicBezTo>
                  <a:cubicBezTo>
                    <a:pt x="6957637" y="5390707"/>
                    <a:pt x="7684195" y="4933507"/>
                    <a:pt x="7684195" y="49335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248317" y="2785074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44" name="圆角矩形 14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任意多边形 14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任意多边形 14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圆角矩形 14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8" name="圆角矩形 14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任意多边形 148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矩形 149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51" name="组合 150"/>
          <p:cNvGrpSpPr/>
          <p:nvPr/>
        </p:nvGrpSpPr>
        <p:grpSpPr>
          <a:xfrm rot="17592300">
            <a:off x="15819169" y="-1499781"/>
            <a:ext cx="1926342" cy="5567434"/>
            <a:chOff x="3773760" y="1777693"/>
            <a:chExt cx="2385666" cy="6894952"/>
          </a:xfrm>
        </p:grpSpPr>
        <p:grpSp>
          <p:nvGrpSpPr>
            <p:cNvPr id="152" name="组合 151"/>
            <p:cNvGrpSpPr/>
            <p:nvPr/>
          </p:nvGrpSpPr>
          <p:grpSpPr>
            <a:xfrm flipH="1">
              <a:off x="3773760" y="1777693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154" name="圆角矩形 153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5" name="任意多边形 154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6" name="任意多边形 155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7" name="圆角矩形 156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8" name="圆角矩形 157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59" name="任意多边形 158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60" name="矩形 159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3" name="任意多边形 152"/>
            <p:cNvSpPr/>
            <p:nvPr/>
          </p:nvSpPr>
          <p:spPr>
            <a:xfrm rot="20822484">
              <a:off x="4767268" y="3352219"/>
              <a:ext cx="1392158" cy="5320426"/>
            </a:xfrm>
            <a:custGeom>
              <a:gdLst>
                <a:gd fmla="*/ 300778 w 1392158" name="connsiteX0"/>
                <a:gd fmla="*/ 0 h 5320426" name="connsiteY0"/>
                <a:gd fmla="*/ 5810 w 1392158" name="connsiteX1"/>
                <a:gd fmla="*/ 1209368 h 5320426" name="connsiteY1"/>
                <a:gd fmla="*/ 536752 w 1392158" name="connsiteX2"/>
                <a:gd fmla="*/ 2861187 h 5320426" name="connsiteY2"/>
                <a:gd fmla="*/ 241784 w 1392158" name="connsiteX3"/>
                <a:gd fmla="*/ 5102942 h 5320426" name="connsiteY3"/>
                <a:gd fmla="*/ 1392158 w 1392158" name="connsiteX4"/>
                <a:gd fmla="*/ 5250426 h 532042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20426" w="1392158">
                  <a:moveTo>
                    <a:pt x="300778" y="0"/>
                  </a:moveTo>
                  <a:cubicBezTo>
                    <a:pt x="133629" y="366252"/>
                    <a:pt x="-33519" y="732504"/>
                    <a:pt x="5810" y="1209368"/>
                  </a:cubicBezTo>
                  <a:cubicBezTo>
                    <a:pt x="45139" y="1686232"/>
                    <a:pt x="497423" y="2212258"/>
                    <a:pt x="536752" y="2861187"/>
                  </a:cubicBezTo>
                  <a:cubicBezTo>
                    <a:pt x="576081" y="3510116"/>
                    <a:pt x="99216" y="4704736"/>
                    <a:pt x="241784" y="5102942"/>
                  </a:cubicBezTo>
                  <a:cubicBezTo>
                    <a:pt x="384352" y="5501148"/>
                    <a:pt x="1102106" y="5225845"/>
                    <a:pt x="1392158" y="525042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pic>
        <p:nvPicPr>
          <p:cNvPr id="161" name="图片 1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-1082746" y="7101456"/>
            <a:ext cx="2186889" cy="2736912"/>
          </a:xfrm>
          <a:prstGeom prst="rect">
            <a:avLst/>
          </a:prstGeom>
          <a:effectLst>
            <a:outerShdw algn="tl" dist="152400" rotWithShape="0">
              <a:prstClr val="black">
                <a:alpha val="30000"/>
              </a:prstClr>
            </a:outerShdw>
          </a:effectLst>
        </p:spPr>
      </p:pic>
      <p:grpSp>
        <p:nvGrpSpPr>
          <p:cNvPr id="162" name="组合 161"/>
          <p:cNvGrpSpPr/>
          <p:nvPr/>
        </p:nvGrpSpPr>
        <p:grpSpPr>
          <a:xfrm rot="21061280">
            <a:off x="6304768" y="8400770"/>
            <a:ext cx="3901743" cy="3013549"/>
            <a:chOff x="5051424" y="6337300"/>
            <a:chExt cx="6166168" cy="4762500"/>
          </a:xfrm>
          <a:effectLst>
            <a:outerShdw algn="tl" dist="101600" rotWithShape="0">
              <a:prstClr val="black">
                <a:alpha val="30000"/>
              </a:prstClr>
            </a:outerShdw>
          </a:effectLst>
        </p:grpSpPr>
        <p:sp>
          <p:nvSpPr>
            <p:cNvPr id="163" name="Freeform 95"/>
            <p:cNvSpPr/>
            <p:nvPr/>
          </p:nvSpPr>
          <p:spPr bwMode="auto">
            <a:xfrm>
              <a:off x="5051424" y="6337300"/>
              <a:ext cx="6166168" cy="4762500"/>
            </a:xfrm>
            <a:custGeom>
              <a:gdLst>
                <a:gd fmla="*/ 162 w 1622" name="T0"/>
                <a:gd fmla="*/ 37 h 1253" name="T1"/>
                <a:gd fmla="*/ 209 w 1622" name="T2"/>
                <a:gd fmla="*/ 4 h 1253" name="T3"/>
                <a:gd fmla="*/ 1585 w 1622" name="T4"/>
                <a:gd fmla="*/ 238 h 1253" name="T5"/>
                <a:gd fmla="*/ 1619 w 1622" name="T6"/>
                <a:gd fmla="*/ 285 h 1253" name="T7"/>
                <a:gd fmla="*/ 1460 w 1622" name="T8"/>
                <a:gd fmla="*/ 1216 h 1253" name="T9"/>
                <a:gd fmla="*/ 1413 w 1622" name="T10"/>
                <a:gd fmla="*/ 1249 h 1253" name="T11"/>
                <a:gd fmla="*/ 37 w 1622" name="T12"/>
                <a:gd fmla="*/ 1015 h 1253" name="T13"/>
                <a:gd fmla="*/ 4 w 1622" name="T14"/>
                <a:gd fmla="*/ 969 h 1253" name="T15"/>
                <a:gd fmla="*/ 162 w 1622" name="T16"/>
                <a:gd fmla="*/ 37 h 125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53" w="1622">
                  <a:moveTo>
                    <a:pt x="162" y="37"/>
                  </a:moveTo>
                  <a:cubicBezTo>
                    <a:pt x="166" y="15"/>
                    <a:pt x="187" y="0"/>
                    <a:pt x="209" y="4"/>
                  </a:cubicBezTo>
                  <a:cubicBezTo>
                    <a:pt x="1585" y="238"/>
                    <a:pt x="1585" y="238"/>
                    <a:pt x="1585" y="238"/>
                  </a:cubicBezTo>
                  <a:cubicBezTo>
                    <a:pt x="1607" y="241"/>
                    <a:pt x="1622" y="262"/>
                    <a:pt x="1619" y="285"/>
                  </a:cubicBezTo>
                  <a:cubicBezTo>
                    <a:pt x="1460" y="1216"/>
                    <a:pt x="1460" y="1216"/>
                    <a:pt x="1460" y="1216"/>
                  </a:cubicBezTo>
                  <a:cubicBezTo>
                    <a:pt x="1456" y="1238"/>
                    <a:pt x="1435" y="1253"/>
                    <a:pt x="1413" y="1249"/>
                  </a:cubicBezTo>
                  <a:cubicBezTo>
                    <a:pt x="37" y="1015"/>
                    <a:pt x="37" y="1015"/>
                    <a:pt x="37" y="1015"/>
                  </a:cubicBezTo>
                  <a:cubicBezTo>
                    <a:pt x="15" y="1012"/>
                    <a:pt x="0" y="991"/>
                    <a:pt x="4" y="969"/>
                  </a:cubicBezTo>
                  <a:cubicBezTo>
                    <a:pt x="162" y="37"/>
                    <a:pt x="162" y="37"/>
                    <a:pt x="162" y="37"/>
                  </a:cubicBezTo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grpSp>
          <p:nvGrpSpPr>
            <p:cNvPr id="164" name="组合 163"/>
            <p:cNvGrpSpPr/>
            <p:nvPr/>
          </p:nvGrpSpPr>
          <p:grpSpPr>
            <a:xfrm>
              <a:off x="5083968" y="6359525"/>
              <a:ext cx="6088063" cy="4702175"/>
              <a:chOff x="5083968" y="6359525"/>
              <a:chExt cx="6088063" cy="4702175"/>
            </a:xfrm>
          </p:grpSpPr>
          <p:sp>
            <p:nvSpPr>
              <p:cNvPr id="165" name="Freeform 95"/>
              <p:cNvSpPr/>
              <p:nvPr/>
            </p:nvSpPr>
            <p:spPr bwMode="auto">
              <a:xfrm>
                <a:off x="5083968" y="6359525"/>
                <a:ext cx="6088063" cy="4702175"/>
              </a:xfrm>
              <a:custGeom>
                <a:gdLst>
                  <a:gd fmla="*/ 162 w 1622" name="T0"/>
                  <a:gd fmla="*/ 37 h 1253" name="T1"/>
                  <a:gd fmla="*/ 209 w 1622" name="T2"/>
                  <a:gd fmla="*/ 4 h 1253" name="T3"/>
                  <a:gd fmla="*/ 1585 w 1622" name="T4"/>
                  <a:gd fmla="*/ 238 h 1253" name="T5"/>
                  <a:gd fmla="*/ 1619 w 1622" name="T6"/>
                  <a:gd fmla="*/ 285 h 1253" name="T7"/>
                  <a:gd fmla="*/ 1460 w 1622" name="T8"/>
                  <a:gd fmla="*/ 1216 h 1253" name="T9"/>
                  <a:gd fmla="*/ 1413 w 1622" name="T10"/>
                  <a:gd fmla="*/ 1249 h 1253" name="T11"/>
                  <a:gd fmla="*/ 37 w 1622" name="T12"/>
                  <a:gd fmla="*/ 1015 h 1253" name="T13"/>
                  <a:gd fmla="*/ 4 w 1622" name="T14"/>
                  <a:gd fmla="*/ 969 h 1253" name="T15"/>
                  <a:gd fmla="*/ 162 w 1622" name="T16"/>
                  <a:gd fmla="*/ 37 h 12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53" w="1622">
                    <a:moveTo>
                      <a:pt x="162" y="37"/>
                    </a:moveTo>
                    <a:cubicBezTo>
                      <a:pt x="166" y="15"/>
                      <a:pt x="187" y="0"/>
                      <a:pt x="209" y="4"/>
                    </a:cubicBezTo>
                    <a:cubicBezTo>
                      <a:pt x="1585" y="238"/>
                      <a:pt x="1585" y="238"/>
                      <a:pt x="1585" y="238"/>
                    </a:cubicBezTo>
                    <a:cubicBezTo>
                      <a:pt x="1607" y="241"/>
                      <a:pt x="1622" y="262"/>
                      <a:pt x="1619" y="285"/>
                    </a:cubicBezTo>
                    <a:cubicBezTo>
                      <a:pt x="1460" y="1216"/>
                      <a:pt x="1460" y="1216"/>
                      <a:pt x="1460" y="1216"/>
                    </a:cubicBezTo>
                    <a:cubicBezTo>
                      <a:pt x="1456" y="1238"/>
                      <a:pt x="1435" y="1253"/>
                      <a:pt x="1413" y="1249"/>
                    </a:cubicBezTo>
                    <a:cubicBezTo>
                      <a:pt x="37" y="1015"/>
                      <a:pt x="37" y="1015"/>
                      <a:pt x="37" y="1015"/>
                    </a:cubicBezTo>
                    <a:cubicBezTo>
                      <a:pt x="15" y="1012"/>
                      <a:pt x="0" y="991"/>
                      <a:pt x="4" y="969"/>
                    </a:cubicBezTo>
                    <a:cubicBezTo>
                      <a:pt x="162" y="37"/>
                      <a:pt x="162" y="37"/>
                      <a:pt x="162" y="37"/>
                    </a:cubicBezTo>
                  </a:path>
                </a:pathLst>
              </a:custGeom>
              <a:solidFill>
                <a:srgbClr val="10101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96"/>
              <p:cNvSpPr/>
              <p:nvPr/>
            </p:nvSpPr>
            <p:spPr bwMode="auto">
              <a:xfrm>
                <a:off x="6085681" y="6757987"/>
                <a:ext cx="4613275" cy="4011613"/>
              </a:xfrm>
              <a:custGeom>
                <a:gdLst>
                  <a:gd fmla="*/ 1087 w 1229" name="T0"/>
                  <a:gd fmla="*/ 1032 h 1069" name="T1"/>
                  <a:gd fmla="*/ 1040 w 1229" name="T2"/>
                  <a:gd fmla="*/ 1066 h 1069" name="T3"/>
                  <a:gd fmla="*/ 37 w 1229" name="T4"/>
                  <a:gd fmla="*/ 895 h 1069" name="T5"/>
                  <a:gd fmla="*/ 4 w 1229" name="T6"/>
                  <a:gd fmla="*/ 848 h 1069" name="T7"/>
                  <a:gd fmla="*/ 142 w 1229" name="T8"/>
                  <a:gd fmla="*/ 37 h 1069" name="T9"/>
                  <a:gd fmla="*/ 189 w 1229" name="T10"/>
                  <a:gd fmla="*/ 4 h 1069" name="T11"/>
                  <a:gd fmla="*/ 1192 w 1229" name="T12"/>
                  <a:gd fmla="*/ 174 h 1069" name="T13"/>
                  <a:gd fmla="*/ 1225 w 1229" name="T14"/>
                  <a:gd fmla="*/ 221 h 1069" name="T15"/>
                  <a:gd fmla="*/ 1087 w 1229" name="T16"/>
                  <a:gd fmla="*/ 1032 h 106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69" w="1229">
                    <a:moveTo>
                      <a:pt x="1087" y="1032"/>
                    </a:moveTo>
                    <a:cubicBezTo>
                      <a:pt x="1083" y="1054"/>
                      <a:pt x="1062" y="1069"/>
                      <a:pt x="1040" y="1066"/>
                    </a:cubicBezTo>
                    <a:cubicBezTo>
                      <a:pt x="37" y="895"/>
                      <a:pt x="37" y="895"/>
                      <a:pt x="37" y="895"/>
                    </a:cubicBezTo>
                    <a:cubicBezTo>
                      <a:pt x="15" y="892"/>
                      <a:pt x="0" y="870"/>
                      <a:pt x="4" y="848"/>
                    </a:cubicBezTo>
                    <a:cubicBezTo>
                      <a:pt x="142" y="37"/>
                      <a:pt x="142" y="37"/>
                      <a:pt x="142" y="37"/>
                    </a:cubicBezTo>
                    <a:cubicBezTo>
                      <a:pt x="146" y="15"/>
                      <a:pt x="167" y="0"/>
                      <a:pt x="189" y="4"/>
                    </a:cubicBezTo>
                    <a:cubicBezTo>
                      <a:pt x="1192" y="174"/>
                      <a:pt x="1192" y="174"/>
                      <a:pt x="1192" y="174"/>
                    </a:cubicBezTo>
                    <a:cubicBezTo>
                      <a:pt x="1214" y="178"/>
                      <a:pt x="1229" y="199"/>
                      <a:pt x="1225" y="221"/>
                    </a:cubicBezTo>
                    <a:cubicBezTo>
                      <a:pt x="1087" y="1032"/>
                      <a:pt x="1087" y="1032"/>
                      <a:pt x="1087" y="1032"/>
                    </a:cubicBezTo>
                  </a:path>
                </a:pathLst>
              </a:custGeom>
              <a:solidFill>
                <a:srgbClr val="14131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97"/>
              <p:cNvSpPr>
                <a:spLocks noEditPoints="1"/>
              </p:cNvSpPr>
              <p:nvPr/>
            </p:nvSpPr>
            <p:spPr bwMode="auto">
              <a:xfrm>
                <a:off x="6292056" y="6934200"/>
                <a:ext cx="4200525" cy="3662363"/>
              </a:xfrm>
              <a:custGeom>
                <a:gdLst>
                  <a:gd fmla="*/ 944 w 1119" name="T0"/>
                  <a:gd fmla="*/ 972 h 976" name="T1"/>
                  <a:gd fmla="*/ 36 w 1119" name="T2"/>
                  <a:gd fmla="*/ 818 h 976" name="T3"/>
                  <a:gd fmla="*/ 4 w 1119" name="T4"/>
                  <a:gd fmla="*/ 771 h 976" name="T5"/>
                  <a:gd fmla="*/ 128 w 1119" name="T6"/>
                  <a:gd fmla="*/ 37 h 976" name="T7"/>
                  <a:gd fmla="*/ 175 w 1119" name="T8"/>
                  <a:gd fmla="*/ 4 h 976" name="T9"/>
                  <a:gd fmla="*/ 1083 w 1119" name="T10"/>
                  <a:gd fmla="*/ 158 h 976" name="T11"/>
                  <a:gd fmla="*/ 1116 w 1119" name="T12"/>
                  <a:gd fmla="*/ 204 h 976" name="T13"/>
                  <a:gd fmla="*/ 991 w 1119" name="T14"/>
                  <a:gd fmla="*/ 939 h 976" name="T15"/>
                  <a:gd fmla="*/ 944 w 1119" name="T16"/>
                  <a:gd fmla="*/ 972 h 976" name="T17"/>
                  <a:gd fmla="*/ 174 w 1119" name="T18"/>
                  <a:gd fmla="*/ 10 h 976" name="T19"/>
                  <a:gd fmla="*/ 135 w 1119" name="T20"/>
                  <a:gd fmla="*/ 38 h 976" name="T21"/>
                  <a:gd fmla="*/ 10 w 1119" name="T22"/>
                  <a:gd fmla="*/ 772 h 976" name="T23"/>
                  <a:gd fmla="*/ 38 w 1119" name="T24"/>
                  <a:gd fmla="*/ 811 h 976" name="T25"/>
                  <a:gd fmla="*/ 946 w 1119" name="T26"/>
                  <a:gd fmla="*/ 965 h 976" name="T27"/>
                  <a:gd fmla="*/ 984 w 1119" name="T28"/>
                  <a:gd fmla="*/ 938 h 976" name="T29"/>
                  <a:gd fmla="*/ 1109 w 1119" name="T30"/>
                  <a:gd fmla="*/ 203 h 976" name="T31"/>
                  <a:gd fmla="*/ 1082 w 1119" name="T32"/>
                  <a:gd fmla="*/ 165 h 976" name="T33"/>
                  <a:gd fmla="*/ 174 w 1119" name="T34"/>
                  <a:gd fmla="*/ 10 h 976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76" w="1119">
                    <a:moveTo>
                      <a:pt x="944" y="972"/>
                    </a:moveTo>
                    <a:cubicBezTo>
                      <a:pt x="36" y="818"/>
                      <a:pt x="36" y="818"/>
                      <a:pt x="36" y="818"/>
                    </a:cubicBezTo>
                    <a:cubicBezTo>
                      <a:pt x="15" y="814"/>
                      <a:pt x="0" y="793"/>
                      <a:pt x="4" y="771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32" y="15"/>
                      <a:pt x="153" y="0"/>
                      <a:pt x="175" y="4"/>
                    </a:cubicBezTo>
                    <a:cubicBezTo>
                      <a:pt x="1083" y="158"/>
                      <a:pt x="1083" y="158"/>
                      <a:pt x="1083" y="158"/>
                    </a:cubicBezTo>
                    <a:cubicBezTo>
                      <a:pt x="1105" y="162"/>
                      <a:pt x="1119" y="183"/>
                      <a:pt x="1116" y="204"/>
                    </a:cubicBezTo>
                    <a:cubicBezTo>
                      <a:pt x="991" y="939"/>
                      <a:pt x="991" y="939"/>
                      <a:pt x="991" y="939"/>
                    </a:cubicBezTo>
                    <a:cubicBezTo>
                      <a:pt x="987" y="961"/>
                      <a:pt x="966" y="976"/>
                      <a:pt x="944" y="972"/>
                    </a:cubicBezTo>
                    <a:moveTo>
                      <a:pt x="174" y="10"/>
                    </a:moveTo>
                    <a:cubicBezTo>
                      <a:pt x="155" y="7"/>
                      <a:pt x="138" y="20"/>
                      <a:pt x="135" y="38"/>
                    </a:cubicBezTo>
                    <a:cubicBezTo>
                      <a:pt x="10" y="772"/>
                      <a:pt x="10" y="772"/>
                      <a:pt x="10" y="772"/>
                    </a:cubicBezTo>
                    <a:cubicBezTo>
                      <a:pt x="7" y="790"/>
                      <a:pt x="19" y="808"/>
                      <a:pt x="38" y="811"/>
                    </a:cubicBezTo>
                    <a:cubicBezTo>
                      <a:pt x="946" y="965"/>
                      <a:pt x="946" y="965"/>
                      <a:pt x="946" y="965"/>
                    </a:cubicBezTo>
                    <a:cubicBezTo>
                      <a:pt x="964" y="968"/>
                      <a:pt x="981" y="956"/>
                      <a:pt x="984" y="938"/>
                    </a:cubicBezTo>
                    <a:cubicBezTo>
                      <a:pt x="1109" y="203"/>
                      <a:pt x="1109" y="203"/>
                      <a:pt x="1109" y="203"/>
                    </a:cubicBezTo>
                    <a:cubicBezTo>
                      <a:pt x="1112" y="185"/>
                      <a:pt x="1100" y="168"/>
                      <a:pt x="1082" y="165"/>
                    </a:cubicBezTo>
                    <a:cubicBezTo>
                      <a:pt x="174" y="10"/>
                      <a:pt x="174" y="10"/>
                      <a:pt x="174" y="10"/>
                    </a:cubicBez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98"/>
              <p:cNvSpPr/>
              <p:nvPr/>
            </p:nvSpPr>
            <p:spPr bwMode="auto">
              <a:xfrm>
                <a:off x="5736431" y="7459662"/>
                <a:ext cx="596900" cy="341313"/>
              </a:xfrm>
              <a:custGeom>
                <a:gdLst>
                  <a:gd fmla="*/ 155 w 159" name="T0"/>
                  <a:gd fmla="*/ 58 h 91" name="T1"/>
                  <a:gd fmla="*/ 114 w 159" name="T2"/>
                  <a:gd fmla="*/ 88 h 91" name="T3"/>
                  <a:gd fmla="*/ 32 w 159" name="T4"/>
                  <a:gd fmla="*/ 74 h 91" name="T5"/>
                  <a:gd fmla="*/ 3 w 159" name="T6"/>
                  <a:gd fmla="*/ 33 h 91" name="T7"/>
                  <a:gd fmla="*/ 44 w 159" name="T8"/>
                  <a:gd fmla="*/ 3 h 91" name="T9"/>
                  <a:gd fmla="*/ 126 w 159" name="T10"/>
                  <a:gd fmla="*/ 17 h 91" name="T11"/>
                  <a:gd fmla="*/ 155 w 159" name="T12"/>
                  <a:gd fmla="*/ 58 h 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1" w="159">
                    <a:moveTo>
                      <a:pt x="155" y="58"/>
                    </a:moveTo>
                    <a:cubicBezTo>
                      <a:pt x="152" y="78"/>
                      <a:pt x="134" y="91"/>
                      <a:pt x="114" y="8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13" y="70"/>
                      <a:pt x="0" y="52"/>
                      <a:pt x="3" y="33"/>
                    </a:cubicBezTo>
                    <a:cubicBezTo>
                      <a:pt x="7" y="13"/>
                      <a:pt x="25" y="0"/>
                      <a:pt x="44" y="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6" y="21"/>
                      <a:pt x="159" y="39"/>
                      <a:pt x="155" y="5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99"/>
              <p:cNvSpPr/>
              <p:nvPr/>
            </p:nvSpPr>
            <p:spPr bwMode="auto">
              <a:xfrm>
                <a:off x="5796756" y="7113587"/>
                <a:ext cx="593725" cy="341313"/>
              </a:xfrm>
              <a:custGeom>
                <a:gdLst>
                  <a:gd fmla="*/ 155 w 158" name="T0"/>
                  <a:gd fmla="*/ 59 h 91" name="T1"/>
                  <a:gd fmla="*/ 114 w 158" name="T2"/>
                  <a:gd fmla="*/ 88 h 91" name="T3"/>
                  <a:gd fmla="*/ 32 w 158" name="T4"/>
                  <a:gd fmla="*/ 74 h 91" name="T5"/>
                  <a:gd fmla="*/ 3 w 158" name="T6"/>
                  <a:gd fmla="*/ 33 h 91" name="T7"/>
                  <a:gd fmla="*/ 44 w 158" name="T8"/>
                  <a:gd fmla="*/ 4 h 91" name="T9"/>
                  <a:gd fmla="*/ 126 w 158" name="T10"/>
                  <a:gd fmla="*/ 17 h 91" name="T11"/>
                  <a:gd fmla="*/ 155 w 158" name="T12"/>
                  <a:gd fmla="*/ 59 h 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1" w="158">
                    <a:moveTo>
                      <a:pt x="155" y="59"/>
                    </a:moveTo>
                    <a:cubicBezTo>
                      <a:pt x="152" y="78"/>
                      <a:pt x="133" y="91"/>
                      <a:pt x="114" y="88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13" y="70"/>
                      <a:pt x="0" y="52"/>
                      <a:pt x="3" y="33"/>
                    </a:cubicBezTo>
                    <a:cubicBezTo>
                      <a:pt x="6" y="13"/>
                      <a:pt x="25" y="0"/>
                      <a:pt x="44" y="4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5" y="21"/>
                      <a:pt x="158" y="39"/>
                      <a:pt x="155" y="59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Freeform 100"/>
              <p:cNvSpPr/>
              <p:nvPr/>
            </p:nvSpPr>
            <p:spPr bwMode="auto">
              <a:xfrm>
                <a:off x="5425281" y="9286875"/>
                <a:ext cx="596900" cy="338138"/>
              </a:xfrm>
              <a:custGeom>
                <a:gdLst>
                  <a:gd fmla="*/ 156 w 159" name="T0"/>
                  <a:gd fmla="*/ 58 h 90" name="T1"/>
                  <a:gd fmla="*/ 115 w 159" name="T2"/>
                  <a:gd fmla="*/ 87 h 90" name="T3"/>
                  <a:gd fmla="*/ 33 w 159" name="T4"/>
                  <a:gd fmla="*/ 73 h 90" name="T5"/>
                  <a:gd fmla="*/ 4 w 159" name="T6"/>
                  <a:gd fmla="*/ 32 h 90" name="T7"/>
                  <a:gd fmla="*/ 45 w 159" name="T8"/>
                  <a:gd fmla="*/ 3 h 90" name="T9"/>
                  <a:gd fmla="*/ 127 w 159" name="T10"/>
                  <a:gd fmla="*/ 17 h 90" name="T11"/>
                  <a:gd fmla="*/ 156 w 159" name="T12"/>
                  <a:gd fmla="*/ 58 h 9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0" w="159">
                    <a:moveTo>
                      <a:pt x="156" y="58"/>
                    </a:moveTo>
                    <a:cubicBezTo>
                      <a:pt x="152" y="77"/>
                      <a:pt x="134" y="90"/>
                      <a:pt x="115" y="87"/>
                    </a:cubicBezTo>
                    <a:cubicBezTo>
                      <a:pt x="33" y="73"/>
                      <a:pt x="33" y="73"/>
                      <a:pt x="33" y="73"/>
                    </a:cubicBezTo>
                    <a:cubicBezTo>
                      <a:pt x="13" y="70"/>
                      <a:pt x="0" y="51"/>
                      <a:pt x="4" y="32"/>
                    </a:cubicBezTo>
                    <a:cubicBezTo>
                      <a:pt x="7" y="13"/>
                      <a:pt x="25" y="0"/>
                      <a:pt x="45" y="3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46" y="20"/>
                      <a:pt x="159" y="38"/>
                      <a:pt x="156" y="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eform 101"/>
              <p:cNvSpPr/>
              <p:nvPr/>
            </p:nvSpPr>
            <p:spPr bwMode="auto">
              <a:xfrm>
                <a:off x="5485606" y="8942387"/>
                <a:ext cx="596900" cy="336550"/>
              </a:xfrm>
              <a:custGeom>
                <a:gdLst>
                  <a:gd fmla="*/ 155 w 159" name="T0"/>
                  <a:gd fmla="*/ 58 h 90" name="T1"/>
                  <a:gd fmla="*/ 114 w 159" name="T2"/>
                  <a:gd fmla="*/ 87 h 90" name="T3"/>
                  <a:gd fmla="*/ 32 w 159" name="T4"/>
                  <a:gd fmla="*/ 73 h 90" name="T5"/>
                  <a:gd fmla="*/ 3 w 159" name="T6"/>
                  <a:gd fmla="*/ 32 h 90" name="T7"/>
                  <a:gd fmla="*/ 44 w 159" name="T8"/>
                  <a:gd fmla="*/ 3 h 90" name="T9"/>
                  <a:gd fmla="*/ 126 w 159" name="T10"/>
                  <a:gd fmla="*/ 17 h 90" name="T11"/>
                  <a:gd fmla="*/ 155 w 159" name="T12"/>
                  <a:gd fmla="*/ 58 h 9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0" w="159">
                    <a:moveTo>
                      <a:pt x="155" y="58"/>
                    </a:moveTo>
                    <a:cubicBezTo>
                      <a:pt x="152" y="77"/>
                      <a:pt x="134" y="90"/>
                      <a:pt x="114" y="87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13" y="70"/>
                      <a:pt x="0" y="51"/>
                      <a:pt x="3" y="32"/>
                    </a:cubicBezTo>
                    <a:cubicBezTo>
                      <a:pt x="7" y="13"/>
                      <a:pt x="25" y="0"/>
                      <a:pt x="44" y="3"/>
                    </a:cubicBezTo>
                    <a:cubicBezTo>
                      <a:pt x="126" y="17"/>
                      <a:pt x="126" y="17"/>
                      <a:pt x="126" y="17"/>
                    </a:cubicBezTo>
                    <a:cubicBezTo>
                      <a:pt x="146" y="20"/>
                      <a:pt x="159" y="39"/>
                      <a:pt x="155" y="58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eform 102"/>
              <p:cNvSpPr/>
              <p:nvPr/>
            </p:nvSpPr>
            <p:spPr bwMode="auto">
              <a:xfrm>
                <a:off x="5760243" y="8115300"/>
                <a:ext cx="330200" cy="330200"/>
              </a:xfrm>
              <a:custGeom>
                <a:gdLst>
                  <a:gd fmla="*/ 4 w 88" name="T0"/>
                  <a:gd fmla="*/ 38 h 88" name="T1"/>
                  <a:gd fmla="*/ 51 w 88" name="T2"/>
                  <a:gd fmla="*/ 4 h 88" name="T3"/>
                  <a:gd fmla="*/ 84 w 88" name="T4"/>
                  <a:gd fmla="*/ 51 h 88" name="T5"/>
                  <a:gd fmla="*/ 37 w 88" name="T6"/>
                  <a:gd fmla="*/ 85 h 88" name="T7"/>
                  <a:gd fmla="*/ 4 w 88" name="T8"/>
                  <a:gd fmla="*/ 38 h 8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88" w="88">
                    <a:moveTo>
                      <a:pt x="4" y="38"/>
                    </a:moveTo>
                    <a:cubicBezTo>
                      <a:pt x="7" y="15"/>
                      <a:pt x="29" y="0"/>
                      <a:pt x="51" y="4"/>
                    </a:cubicBezTo>
                    <a:cubicBezTo>
                      <a:pt x="73" y="8"/>
                      <a:pt x="88" y="29"/>
                      <a:pt x="84" y="51"/>
                    </a:cubicBezTo>
                    <a:cubicBezTo>
                      <a:pt x="80" y="73"/>
                      <a:pt x="59" y="88"/>
                      <a:pt x="37" y="85"/>
                    </a:cubicBezTo>
                    <a:cubicBezTo>
                      <a:pt x="15" y="81"/>
                      <a:pt x="0" y="60"/>
                      <a:pt x="4" y="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eform 161"/>
              <p:cNvSpPr/>
              <p:nvPr/>
            </p:nvSpPr>
            <p:spPr bwMode="auto">
              <a:xfrm>
                <a:off x="6776243" y="7748587"/>
                <a:ext cx="1397000" cy="1320800"/>
              </a:xfrm>
              <a:custGeom>
                <a:gdLst>
                  <a:gd fmla="*/ 118 w 372" name="T0"/>
                  <a:gd fmla="*/ 0 h 352" name="T1"/>
                  <a:gd fmla="*/ 25 w 372" name="T2"/>
                  <a:gd fmla="*/ 102 h 352" name="T3"/>
                  <a:gd fmla="*/ 0 w 372" name="T4"/>
                  <a:gd fmla="*/ 129 h 352" name="T5"/>
                  <a:gd fmla="*/ 78 w 372" name="T6"/>
                  <a:gd fmla="*/ 200 h 352" name="T7"/>
                  <a:gd fmla="*/ 180 w 372" name="T8"/>
                  <a:gd fmla="*/ 294 h 352" name="T9"/>
                  <a:gd fmla="*/ 185 w 372" name="T10"/>
                  <a:gd fmla="*/ 299 h 352" name="T11"/>
                  <a:gd fmla="*/ 249 w 372" name="T12"/>
                  <a:gd fmla="*/ 324 h 352" name="T13"/>
                  <a:gd fmla="*/ 252 w 372" name="T14"/>
                  <a:gd fmla="*/ 324 h 352" name="T15"/>
                  <a:gd fmla="*/ 272 w 372" name="T16"/>
                  <a:gd fmla="*/ 323 h 352" name="T17"/>
                  <a:gd fmla="*/ 310 w 372" name="T18"/>
                  <a:gd fmla="*/ 315 h 352" name="T19"/>
                  <a:gd fmla="*/ 347 w 372" name="T20"/>
                  <a:gd fmla="*/ 348 h 352" name="T21"/>
                  <a:gd fmla="*/ 356 w 372" name="T22"/>
                  <a:gd fmla="*/ 352 h 352" name="T23"/>
                  <a:gd fmla="*/ 367 w 372" name="T24"/>
                  <a:gd fmla="*/ 348 h 352" name="T25"/>
                  <a:gd fmla="*/ 366 w 372" name="T26"/>
                  <a:gd fmla="*/ 327 h 352" name="T27"/>
                  <a:gd fmla="*/ 330 w 372" name="T28"/>
                  <a:gd fmla="*/ 294 h 352" name="T29"/>
                  <a:gd fmla="*/ 334 w 372" name="T30"/>
                  <a:gd fmla="*/ 255 h 352" name="T31"/>
                  <a:gd fmla="*/ 333 w 372" name="T32"/>
                  <a:gd fmla="*/ 235 h 352" name="T33"/>
                  <a:gd fmla="*/ 304 w 372" name="T34"/>
                  <a:gd fmla="*/ 171 h 352" name="T35"/>
                  <a:gd fmla="*/ 298 w 372" name="T36"/>
                  <a:gd fmla="*/ 166 h 352" name="T37"/>
                  <a:gd fmla="*/ 118 w 372" name="T38"/>
                  <a:gd fmla="*/ 0 h 352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2" w="372">
                    <a:moveTo>
                      <a:pt x="118" y="0"/>
                    </a:moveTo>
                    <a:cubicBezTo>
                      <a:pt x="25" y="102"/>
                      <a:pt x="25" y="102"/>
                      <a:pt x="25" y="102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78" y="200"/>
                      <a:pt x="78" y="200"/>
                      <a:pt x="78" y="200"/>
                    </a:cubicBezTo>
                    <a:cubicBezTo>
                      <a:pt x="180" y="294"/>
                      <a:pt x="180" y="294"/>
                      <a:pt x="180" y="294"/>
                    </a:cubicBezTo>
                    <a:cubicBezTo>
                      <a:pt x="185" y="299"/>
                      <a:pt x="185" y="299"/>
                      <a:pt x="185" y="299"/>
                    </a:cubicBezTo>
                    <a:cubicBezTo>
                      <a:pt x="200" y="313"/>
                      <a:pt x="228" y="324"/>
                      <a:pt x="249" y="324"/>
                    </a:cubicBezTo>
                    <a:cubicBezTo>
                      <a:pt x="250" y="324"/>
                      <a:pt x="251" y="324"/>
                      <a:pt x="252" y="324"/>
                    </a:cubicBezTo>
                    <a:cubicBezTo>
                      <a:pt x="272" y="323"/>
                      <a:pt x="272" y="323"/>
                      <a:pt x="272" y="323"/>
                    </a:cubicBezTo>
                    <a:cubicBezTo>
                      <a:pt x="286" y="322"/>
                      <a:pt x="300" y="319"/>
                      <a:pt x="310" y="315"/>
                    </a:cubicBezTo>
                    <a:cubicBezTo>
                      <a:pt x="347" y="348"/>
                      <a:pt x="347" y="348"/>
                      <a:pt x="347" y="348"/>
                    </a:cubicBezTo>
                    <a:cubicBezTo>
                      <a:pt x="349" y="351"/>
                      <a:pt x="353" y="352"/>
                      <a:pt x="356" y="352"/>
                    </a:cubicBezTo>
                    <a:cubicBezTo>
                      <a:pt x="360" y="352"/>
                      <a:pt x="364" y="351"/>
                      <a:pt x="367" y="348"/>
                    </a:cubicBezTo>
                    <a:cubicBezTo>
                      <a:pt x="372" y="342"/>
                      <a:pt x="372" y="333"/>
                      <a:pt x="366" y="327"/>
                    </a:cubicBezTo>
                    <a:cubicBezTo>
                      <a:pt x="330" y="294"/>
                      <a:pt x="330" y="294"/>
                      <a:pt x="330" y="294"/>
                    </a:cubicBezTo>
                    <a:cubicBezTo>
                      <a:pt x="333" y="283"/>
                      <a:pt x="335" y="269"/>
                      <a:pt x="334" y="255"/>
                    </a:cubicBezTo>
                    <a:cubicBezTo>
                      <a:pt x="333" y="235"/>
                      <a:pt x="333" y="235"/>
                      <a:pt x="333" y="235"/>
                    </a:cubicBezTo>
                    <a:cubicBezTo>
                      <a:pt x="332" y="214"/>
                      <a:pt x="319" y="185"/>
                      <a:pt x="304" y="171"/>
                    </a:cubicBezTo>
                    <a:cubicBezTo>
                      <a:pt x="298" y="166"/>
                      <a:pt x="298" y="166"/>
                      <a:pt x="298" y="166"/>
                    </a:cubicBezTo>
                    <a:cubicBezTo>
                      <a:pt x="118" y="0"/>
                      <a:pt x="118" y="0"/>
                      <a:pt x="118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Freeform 162"/>
              <p:cNvSpPr>
                <a:spLocks noEditPoints="1"/>
              </p:cNvSpPr>
              <p:nvPr/>
            </p:nvSpPr>
            <p:spPr bwMode="auto">
              <a:xfrm>
                <a:off x="5895181" y="6942137"/>
                <a:ext cx="468313" cy="506413"/>
              </a:xfrm>
              <a:custGeom>
                <a:gdLst>
                  <a:gd fmla="*/ 0 w 125" name="T0"/>
                  <a:gd fmla="*/ 118 h 135" name="T1"/>
                  <a:gd fmla="*/ 8 w 125" name="T2"/>
                  <a:gd fmla="*/ 135 h 135" name="T3"/>
                  <a:gd fmla="*/ 8 w 125" name="T4"/>
                  <a:gd fmla="*/ 135 h 135" name="T5"/>
                  <a:gd fmla="*/ 8 w 125" name="T6"/>
                  <a:gd fmla="*/ 135 h 135" name="T7"/>
                  <a:gd fmla="*/ 20 w 125" name="T8"/>
                  <a:gd fmla="*/ 122 h 135" name="T9"/>
                  <a:gd fmla="*/ 6 w 125" name="T10"/>
                  <a:gd fmla="*/ 120 h 135" name="T11"/>
                  <a:gd fmla="*/ 0 w 125" name="T12"/>
                  <a:gd fmla="*/ 118 h 135" name="T13"/>
                  <a:gd fmla="*/ 104 w 125" name="T14"/>
                  <a:gd fmla="*/ 0 h 135" name="T15"/>
                  <a:gd fmla="*/ 76 w 125" name="T16"/>
                  <a:gd fmla="*/ 12 h 135" name="T17"/>
                  <a:gd fmla="*/ 68 w 125" name="T18"/>
                  <a:gd fmla="*/ 20 h 135" name="T19"/>
                  <a:gd fmla="*/ 38 w 125" name="T20"/>
                  <a:gd fmla="*/ 53 h 135" name="T21"/>
                  <a:gd fmla="*/ 77 w 125" name="T22"/>
                  <a:gd fmla="*/ 60 h 135" name="T23"/>
                  <a:gd fmla="*/ 104 w 125" name="T24"/>
                  <a:gd fmla="*/ 30 h 135" name="T25"/>
                  <a:gd fmla="*/ 125 w 125" name="T26"/>
                  <a:gd fmla="*/ 7 h 135" name="T27"/>
                  <a:gd fmla="*/ 104 w 125" name="T28"/>
                  <a:gd fmla="*/ 0 h 13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35" w="125">
                    <a:moveTo>
                      <a:pt x="0" y="118"/>
                    </a:moveTo>
                    <a:cubicBezTo>
                      <a:pt x="1" y="124"/>
                      <a:pt x="4" y="130"/>
                      <a:pt x="8" y="135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8" y="135"/>
                      <a:pt x="8" y="135"/>
                      <a:pt x="8" y="135"/>
                    </a:cubicBezTo>
                    <a:cubicBezTo>
                      <a:pt x="20" y="122"/>
                      <a:pt x="20" y="122"/>
                      <a:pt x="20" y="122"/>
                    </a:cubicBezTo>
                    <a:cubicBezTo>
                      <a:pt x="6" y="120"/>
                      <a:pt x="6" y="120"/>
                      <a:pt x="6" y="120"/>
                    </a:cubicBezTo>
                    <a:cubicBezTo>
                      <a:pt x="4" y="119"/>
                      <a:pt x="2" y="119"/>
                      <a:pt x="0" y="118"/>
                    </a:cubicBezTo>
                    <a:moveTo>
                      <a:pt x="104" y="0"/>
                    </a:moveTo>
                    <a:cubicBezTo>
                      <a:pt x="93" y="0"/>
                      <a:pt x="83" y="4"/>
                      <a:pt x="76" y="1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0" y="29"/>
                      <a:pt x="49" y="41"/>
                      <a:pt x="38" y="53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19" y="2"/>
                      <a:pt x="111" y="0"/>
                      <a:pt x="104" y="0"/>
                    </a:cubicBez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5" name="Freeform 163"/>
              <p:cNvSpPr/>
              <p:nvPr/>
            </p:nvSpPr>
            <p:spPr bwMode="auto">
              <a:xfrm>
                <a:off x="5887243" y="7140575"/>
                <a:ext cx="296863" cy="258763"/>
              </a:xfrm>
              <a:custGeom>
                <a:gdLst>
                  <a:gd fmla="*/ 40 w 79" name="T0"/>
                  <a:gd fmla="*/ 0 h 69" name="T1"/>
                  <a:gd fmla="*/ 19 w 79" name="T2"/>
                  <a:gd fmla="*/ 24 h 69" name="T3"/>
                  <a:gd fmla="*/ 11 w 79" name="T4"/>
                  <a:gd fmla="*/ 32 h 69" name="T5"/>
                  <a:gd fmla="*/ 2 w 79" name="T6"/>
                  <a:gd fmla="*/ 65 h 69" name="T7"/>
                  <a:gd fmla="*/ 8 w 79" name="T8"/>
                  <a:gd fmla="*/ 67 h 69" name="T9"/>
                  <a:gd fmla="*/ 22 w 79" name="T10"/>
                  <a:gd fmla="*/ 69 h 69" name="T11"/>
                  <a:gd fmla="*/ 79 w 79" name="T12"/>
                  <a:gd fmla="*/ 7 h 69" name="T13"/>
                  <a:gd fmla="*/ 40 w 79" name="T14"/>
                  <a:gd fmla="*/ 0 h 6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69" w="79">
                    <a:moveTo>
                      <a:pt x="40" y="0"/>
                    </a:moveTo>
                    <a:cubicBezTo>
                      <a:pt x="32" y="9"/>
                      <a:pt x="25" y="17"/>
                      <a:pt x="19" y="24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3" y="41"/>
                      <a:pt x="0" y="54"/>
                      <a:pt x="2" y="65"/>
                    </a:cubicBezTo>
                    <a:cubicBezTo>
                      <a:pt x="4" y="66"/>
                      <a:pt x="6" y="66"/>
                      <a:pt x="8" y="67"/>
                    </a:cubicBezTo>
                    <a:cubicBezTo>
                      <a:pt x="22" y="69"/>
                      <a:pt x="22" y="69"/>
                      <a:pt x="22" y="69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eform 164"/>
              <p:cNvSpPr/>
              <p:nvPr/>
            </p:nvSpPr>
            <p:spPr bwMode="auto">
              <a:xfrm>
                <a:off x="5925343" y="6967537"/>
                <a:ext cx="649288" cy="960438"/>
              </a:xfrm>
              <a:custGeom>
                <a:gdLst>
                  <a:gd fmla="*/ 117 w 173" name="T0"/>
                  <a:gd fmla="*/ 0 h 256" name="T1"/>
                  <a:gd fmla="*/ 117 w 173" name="T2"/>
                  <a:gd fmla="*/ 0 h 256" name="T3"/>
                  <a:gd fmla="*/ 96 w 173" name="T4"/>
                  <a:gd fmla="*/ 23 h 256" name="T5"/>
                  <a:gd fmla="*/ 69 w 173" name="T6"/>
                  <a:gd fmla="*/ 53 h 256" name="T7"/>
                  <a:gd fmla="*/ 92 w 173" name="T8"/>
                  <a:gd fmla="*/ 56 h 256" name="T9"/>
                  <a:gd fmla="*/ 121 w 173" name="T10"/>
                  <a:gd fmla="*/ 98 h 256" name="T11"/>
                  <a:gd fmla="*/ 86 w 173" name="T12"/>
                  <a:gd fmla="*/ 127 h 256" name="T13"/>
                  <a:gd fmla="*/ 80 w 173" name="T14"/>
                  <a:gd fmla="*/ 127 h 256" name="T15"/>
                  <a:gd fmla="*/ 12 w 173" name="T16"/>
                  <a:gd fmla="*/ 115 h 256" name="T17"/>
                  <a:gd fmla="*/ 0 w 173" name="T18"/>
                  <a:gd fmla="*/ 128 h 256" name="T19"/>
                  <a:gd fmla="*/ 0 w 173" name="T20"/>
                  <a:gd fmla="*/ 128 h 256" name="T21"/>
                  <a:gd fmla="*/ 4 w 173" name="T22"/>
                  <a:gd fmla="*/ 132 h 256" name="T23"/>
                  <a:gd fmla="*/ 9 w 173" name="T24"/>
                  <a:gd fmla="*/ 137 h 256" name="T25"/>
                  <a:gd fmla="*/ 76 w 173" name="T26"/>
                  <a:gd fmla="*/ 148 h 256" name="T27"/>
                  <a:gd fmla="*/ 105 w 173" name="T28"/>
                  <a:gd fmla="*/ 189 h 256" name="T29"/>
                  <a:gd fmla="*/ 91 w 173" name="T30"/>
                  <a:gd fmla="*/ 212 h 256" name="T31"/>
                  <a:gd fmla="*/ 138 w 173" name="T32"/>
                  <a:gd fmla="*/ 256 h 256" name="T33"/>
                  <a:gd fmla="*/ 173 w 173" name="T34"/>
                  <a:gd fmla="*/ 50 h 256" name="T35"/>
                  <a:gd fmla="*/ 122 w 173" name="T36"/>
                  <a:gd fmla="*/ 3 h 256" name="T37"/>
                  <a:gd fmla="*/ 117 w 173" name="T38"/>
                  <a:gd fmla="*/ 0 h 256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256" w="173">
                    <a:moveTo>
                      <a:pt x="117" y="0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96" y="23"/>
                      <a:pt x="96" y="23"/>
                      <a:pt x="96" y="23"/>
                    </a:cubicBezTo>
                    <a:cubicBezTo>
                      <a:pt x="69" y="53"/>
                      <a:pt x="69" y="53"/>
                      <a:pt x="69" y="53"/>
                    </a:cubicBezTo>
                    <a:cubicBezTo>
                      <a:pt x="92" y="56"/>
                      <a:pt x="92" y="56"/>
                      <a:pt x="92" y="56"/>
                    </a:cubicBezTo>
                    <a:cubicBezTo>
                      <a:pt x="111" y="60"/>
                      <a:pt x="124" y="78"/>
                      <a:pt x="121" y="98"/>
                    </a:cubicBezTo>
                    <a:cubicBezTo>
                      <a:pt x="118" y="115"/>
                      <a:pt x="103" y="127"/>
                      <a:pt x="86" y="127"/>
                    </a:cubicBezTo>
                    <a:cubicBezTo>
                      <a:pt x="84" y="127"/>
                      <a:pt x="82" y="127"/>
                      <a:pt x="80" y="127"/>
                    </a:cubicBezTo>
                    <a:cubicBezTo>
                      <a:pt x="12" y="115"/>
                      <a:pt x="12" y="115"/>
                      <a:pt x="12" y="115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9"/>
                      <a:pt x="2" y="130"/>
                      <a:pt x="4" y="132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76" y="148"/>
                      <a:pt x="76" y="148"/>
                      <a:pt x="76" y="148"/>
                    </a:cubicBezTo>
                    <a:cubicBezTo>
                      <a:pt x="96" y="152"/>
                      <a:pt x="109" y="170"/>
                      <a:pt x="105" y="189"/>
                    </a:cubicBezTo>
                    <a:cubicBezTo>
                      <a:pt x="104" y="199"/>
                      <a:pt x="99" y="207"/>
                      <a:pt x="91" y="212"/>
                    </a:cubicBezTo>
                    <a:cubicBezTo>
                      <a:pt x="138" y="256"/>
                      <a:pt x="138" y="256"/>
                      <a:pt x="138" y="256"/>
                    </a:cubicBezTo>
                    <a:cubicBezTo>
                      <a:pt x="173" y="50"/>
                      <a:pt x="173" y="50"/>
                      <a:pt x="173" y="50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0" y="2"/>
                      <a:pt x="119" y="1"/>
                      <a:pt x="117" y="0"/>
                    </a:cubicBez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eform 165"/>
              <p:cNvSpPr>
                <a:spLocks noEditPoints="1"/>
              </p:cNvSpPr>
              <p:nvPr/>
            </p:nvSpPr>
            <p:spPr bwMode="auto">
              <a:xfrm>
                <a:off x="6442868" y="7154862"/>
                <a:ext cx="776288" cy="1077913"/>
              </a:xfrm>
              <a:custGeom>
                <a:gdLst>
                  <a:gd fmla="*/ 198 w 489" name="T0"/>
                  <a:gd fmla="*/ 107 h 679" name="T1"/>
                  <a:gd fmla="*/ 116 w 489" name="T2"/>
                  <a:gd fmla="*/ 591 h 679" name="T3"/>
                  <a:gd fmla="*/ 191 w 489" name="T4"/>
                  <a:gd fmla="*/ 662 h 679" name="T5"/>
                  <a:gd fmla="*/ 210 w 489" name="T6"/>
                  <a:gd fmla="*/ 679 h 679" name="T7"/>
                  <a:gd fmla="*/ 489 w 489" name="T8"/>
                  <a:gd fmla="*/ 374 h 679" name="T9"/>
                  <a:gd fmla="*/ 470 w 489" name="T10"/>
                  <a:gd fmla="*/ 357 h 679" name="T11"/>
                  <a:gd fmla="*/ 198 w 489" name="T12"/>
                  <a:gd fmla="*/ 107 h 679" name="T13"/>
                  <a:gd fmla="*/ 83 w 489" name="T14"/>
                  <a:gd fmla="*/ 0 h 679" name="T15"/>
                  <a:gd fmla="*/ 0 w 489" name="T16"/>
                  <a:gd fmla="*/ 487 h 679" name="T17"/>
                  <a:gd fmla="*/ 101 w 489" name="T18"/>
                  <a:gd fmla="*/ 579 h 679" name="T19"/>
                  <a:gd fmla="*/ 184 w 489" name="T20"/>
                  <a:gd fmla="*/ 95 h 679" name="T21"/>
                  <a:gd fmla="*/ 83 w 489" name="T22"/>
                  <a:gd fmla="*/ 0 h 6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79" w="489">
                    <a:moveTo>
                      <a:pt x="198" y="107"/>
                    </a:moveTo>
                    <a:lnTo>
                      <a:pt x="116" y="591"/>
                    </a:lnTo>
                    <a:lnTo>
                      <a:pt x="191" y="662"/>
                    </a:lnTo>
                    <a:lnTo>
                      <a:pt x="210" y="679"/>
                    </a:lnTo>
                    <a:lnTo>
                      <a:pt x="489" y="374"/>
                    </a:lnTo>
                    <a:lnTo>
                      <a:pt x="470" y="357"/>
                    </a:lnTo>
                    <a:lnTo>
                      <a:pt x="198" y="107"/>
                    </a:lnTo>
                    <a:close/>
                    <a:moveTo>
                      <a:pt x="83" y="0"/>
                    </a:moveTo>
                    <a:lnTo>
                      <a:pt x="0" y="487"/>
                    </a:lnTo>
                    <a:lnTo>
                      <a:pt x="101" y="579"/>
                    </a:lnTo>
                    <a:lnTo>
                      <a:pt x="184" y="9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eform 166"/>
              <p:cNvSpPr>
                <a:spLocks noEditPoints="1"/>
              </p:cNvSpPr>
              <p:nvPr/>
            </p:nvSpPr>
            <p:spPr bwMode="auto">
              <a:xfrm>
                <a:off x="6442868" y="7154862"/>
                <a:ext cx="776288" cy="1077913"/>
              </a:xfrm>
              <a:custGeom>
                <a:gdLst>
                  <a:gd fmla="*/ 198 w 489" name="T0"/>
                  <a:gd fmla="*/ 107 h 679" name="T1"/>
                  <a:gd fmla="*/ 116 w 489" name="T2"/>
                  <a:gd fmla="*/ 591 h 679" name="T3"/>
                  <a:gd fmla="*/ 191 w 489" name="T4"/>
                  <a:gd fmla="*/ 662 h 679" name="T5"/>
                  <a:gd fmla="*/ 210 w 489" name="T6"/>
                  <a:gd fmla="*/ 679 h 679" name="T7"/>
                  <a:gd fmla="*/ 489 w 489" name="T8"/>
                  <a:gd fmla="*/ 374 h 679" name="T9"/>
                  <a:gd fmla="*/ 470 w 489" name="T10"/>
                  <a:gd fmla="*/ 357 h 679" name="T11"/>
                  <a:gd fmla="*/ 198 w 489" name="T12"/>
                  <a:gd fmla="*/ 107 h 679" name="T13"/>
                  <a:gd fmla="*/ 83 w 489" name="T14"/>
                  <a:gd fmla="*/ 0 h 679" name="T15"/>
                  <a:gd fmla="*/ 0 w 489" name="T16"/>
                  <a:gd fmla="*/ 487 h 679" name="T17"/>
                  <a:gd fmla="*/ 101 w 489" name="T18"/>
                  <a:gd fmla="*/ 579 h 679" name="T19"/>
                  <a:gd fmla="*/ 184 w 489" name="T20"/>
                  <a:gd fmla="*/ 95 h 679" name="T21"/>
                  <a:gd fmla="*/ 83 w 489" name="T22"/>
                  <a:gd fmla="*/ 0 h 67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79" w="489">
                    <a:moveTo>
                      <a:pt x="198" y="107"/>
                    </a:moveTo>
                    <a:lnTo>
                      <a:pt x="116" y="591"/>
                    </a:lnTo>
                    <a:lnTo>
                      <a:pt x="191" y="662"/>
                    </a:lnTo>
                    <a:lnTo>
                      <a:pt x="210" y="679"/>
                    </a:lnTo>
                    <a:lnTo>
                      <a:pt x="489" y="374"/>
                    </a:lnTo>
                    <a:lnTo>
                      <a:pt x="470" y="357"/>
                    </a:lnTo>
                    <a:lnTo>
                      <a:pt x="198" y="107"/>
                    </a:lnTo>
                    <a:moveTo>
                      <a:pt x="83" y="0"/>
                    </a:moveTo>
                    <a:lnTo>
                      <a:pt x="0" y="487"/>
                    </a:lnTo>
                    <a:lnTo>
                      <a:pt x="101" y="579"/>
                    </a:lnTo>
                    <a:lnTo>
                      <a:pt x="184" y="95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79" name="Freeform 167"/>
              <p:cNvSpPr/>
              <p:nvPr/>
            </p:nvSpPr>
            <p:spPr bwMode="auto">
              <a:xfrm>
                <a:off x="6603206" y="7305675"/>
                <a:ext cx="153988" cy="787400"/>
              </a:xfrm>
              <a:custGeom>
                <a:gdLst>
                  <a:gd fmla="*/ 83 w 97" name="T0"/>
                  <a:gd fmla="*/ 0 h 496" name="T1"/>
                  <a:gd fmla="*/ 0 w 97" name="T2"/>
                  <a:gd fmla="*/ 484 h 496" name="T3"/>
                  <a:gd fmla="*/ 15 w 97" name="T4"/>
                  <a:gd fmla="*/ 496 h 496" name="T5"/>
                  <a:gd fmla="*/ 97 w 97" name="T6"/>
                  <a:gd fmla="*/ 12 h 496" name="T7"/>
                  <a:gd fmla="*/ 83 w 97" name="T8"/>
                  <a:gd fmla="*/ 0 h 4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6" w="97">
                    <a:moveTo>
                      <a:pt x="83" y="0"/>
                    </a:moveTo>
                    <a:lnTo>
                      <a:pt x="0" y="484"/>
                    </a:lnTo>
                    <a:lnTo>
                      <a:pt x="15" y="496"/>
                    </a:lnTo>
                    <a:lnTo>
                      <a:pt x="97" y="1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Freeform 168"/>
              <p:cNvSpPr/>
              <p:nvPr/>
            </p:nvSpPr>
            <p:spPr bwMode="auto">
              <a:xfrm>
                <a:off x="6603206" y="7305675"/>
                <a:ext cx="153988" cy="787400"/>
              </a:xfrm>
              <a:custGeom>
                <a:gdLst>
                  <a:gd fmla="*/ 83 w 97" name="T0"/>
                  <a:gd fmla="*/ 0 h 496" name="T1"/>
                  <a:gd fmla="*/ 0 w 97" name="T2"/>
                  <a:gd fmla="*/ 484 h 496" name="T3"/>
                  <a:gd fmla="*/ 15 w 97" name="T4"/>
                  <a:gd fmla="*/ 496 h 496" name="T5"/>
                  <a:gd fmla="*/ 97 w 97" name="T6"/>
                  <a:gd fmla="*/ 12 h 496" name="T7"/>
                  <a:gd fmla="*/ 83 w 97" name="T8"/>
                  <a:gd fmla="*/ 0 h 4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96" w="97">
                    <a:moveTo>
                      <a:pt x="83" y="0"/>
                    </a:moveTo>
                    <a:lnTo>
                      <a:pt x="0" y="484"/>
                    </a:lnTo>
                    <a:lnTo>
                      <a:pt x="15" y="496"/>
                    </a:lnTo>
                    <a:lnTo>
                      <a:pt x="97" y="12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Freeform 169"/>
              <p:cNvSpPr/>
              <p:nvPr/>
            </p:nvSpPr>
            <p:spPr bwMode="auto">
              <a:xfrm>
                <a:off x="5958681" y="7481887"/>
                <a:ext cx="374650" cy="280988"/>
              </a:xfrm>
              <a:custGeom>
                <a:gdLst>
                  <a:gd fmla="*/ 0 w 100" name="T0"/>
                  <a:gd fmla="*/ 0 h 75" name="T1"/>
                  <a:gd fmla="*/ 82 w 100" name="T2"/>
                  <a:gd fmla="*/ 75 h 75" name="T3"/>
                  <a:gd fmla="*/ 96 w 100" name="T4"/>
                  <a:gd fmla="*/ 52 h 75" name="T5"/>
                  <a:gd fmla="*/ 67 w 100" name="T6"/>
                  <a:gd fmla="*/ 11 h 75" name="T7"/>
                  <a:gd fmla="*/ 0 w 100" name="T8"/>
                  <a:gd fmla="*/ 0 h 7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5" w="100">
                    <a:moveTo>
                      <a:pt x="0" y="0"/>
                    </a:moveTo>
                    <a:cubicBezTo>
                      <a:pt x="82" y="75"/>
                      <a:pt x="82" y="75"/>
                      <a:pt x="82" y="75"/>
                    </a:cubicBezTo>
                    <a:cubicBezTo>
                      <a:pt x="90" y="70"/>
                      <a:pt x="95" y="62"/>
                      <a:pt x="96" y="52"/>
                    </a:cubicBezTo>
                    <a:cubicBezTo>
                      <a:pt x="100" y="33"/>
                      <a:pt x="87" y="15"/>
                      <a:pt x="67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Freeform 170"/>
              <p:cNvSpPr/>
              <p:nvPr/>
            </p:nvSpPr>
            <p:spPr bwMode="auto">
              <a:xfrm>
                <a:off x="5969793" y="7165975"/>
                <a:ext cx="420688" cy="277813"/>
              </a:xfrm>
              <a:custGeom>
                <a:gdLst>
                  <a:gd fmla="*/ 57 w 112" name="T0"/>
                  <a:gd fmla="*/ 0 h 74" name="T1"/>
                  <a:gd fmla="*/ 0 w 112" name="T2"/>
                  <a:gd fmla="*/ 62 h 74" name="T3"/>
                  <a:gd fmla="*/ 68 w 112" name="T4"/>
                  <a:gd fmla="*/ 74 h 74" name="T5"/>
                  <a:gd fmla="*/ 74 w 112" name="T6"/>
                  <a:gd fmla="*/ 74 h 74" name="T7"/>
                  <a:gd fmla="*/ 109 w 112" name="T8"/>
                  <a:gd fmla="*/ 45 h 74" name="T9"/>
                  <a:gd fmla="*/ 80 w 112" name="T10"/>
                  <a:gd fmla="*/ 3 h 74" name="T11"/>
                  <a:gd fmla="*/ 57 w 112" name="T12"/>
                  <a:gd fmla="*/ 0 h 7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4" w="112">
                    <a:moveTo>
                      <a:pt x="57" y="0"/>
                    </a:moveTo>
                    <a:cubicBezTo>
                      <a:pt x="0" y="62"/>
                      <a:pt x="0" y="62"/>
                      <a:pt x="0" y="62"/>
                    </a:cubicBezTo>
                    <a:cubicBezTo>
                      <a:pt x="68" y="74"/>
                      <a:pt x="68" y="74"/>
                      <a:pt x="68" y="74"/>
                    </a:cubicBezTo>
                    <a:cubicBezTo>
                      <a:pt x="70" y="74"/>
                      <a:pt x="72" y="74"/>
                      <a:pt x="74" y="74"/>
                    </a:cubicBezTo>
                    <a:cubicBezTo>
                      <a:pt x="91" y="74"/>
                      <a:pt x="106" y="62"/>
                      <a:pt x="109" y="45"/>
                    </a:cubicBezTo>
                    <a:cubicBezTo>
                      <a:pt x="112" y="25"/>
                      <a:pt x="99" y="7"/>
                      <a:pt x="80" y="3"/>
                    </a:cubicBezTo>
                    <a:cubicBezTo>
                      <a:pt x="57" y="0"/>
                      <a:pt x="57" y="0"/>
                      <a:pt x="57" y="0"/>
                    </a:cubicBezTo>
                  </a:path>
                </a:pathLst>
              </a:custGeom>
              <a:solidFill>
                <a:srgbClr val="36363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Freeform 253"/>
              <p:cNvSpPr/>
              <p:nvPr/>
            </p:nvSpPr>
            <p:spPr bwMode="auto">
              <a:xfrm>
                <a:off x="7823994" y="8640762"/>
                <a:ext cx="296863" cy="282575"/>
              </a:xfrm>
              <a:custGeom>
                <a:gdLst>
                  <a:gd fmla="*/ 73 w 79" name="T0"/>
                  <a:gd fmla="*/ 48 h 75" name="T1"/>
                  <a:gd fmla="*/ 74 w 79" name="T2"/>
                  <a:gd fmla="*/ 69 h 75" name="T3"/>
                  <a:gd fmla="*/ 53 w 79" name="T4"/>
                  <a:gd fmla="*/ 70 h 75" name="T5"/>
                  <a:gd fmla="*/ 7 w 79" name="T6"/>
                  <a:gd fmla="*/ 26 h 75" name="T7"/>
                  <a:gd fmla="*/ 6 w 79" name="T8"/>
                  <a:gd fmla="*/ 6 h 75" name="T9"/>
                  <a:gd fmla="*/ 26 w 79" name="T10"/>
                  <a:gd fmla="*/ 5 h 75" name="T11"/>
                  <a:gd fmla="*/ 73 w 79" name="T12"/>
                  <a:gd fmla="*/ 48 h 7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75" w="79">
                    <a:moveTo>
                      <a:pt x="73" y="48"/>
                    </a:moveTo>
                    <a:cubicBezTo>
                      <a:pt x="79" y="54"/>
                      <a:pt x="79" y="63"/>
                      <a:pt x="74" y="69"/>
                    </a:cubicBezTo>
                    <a:cubicBezTo>
                      <a:pt x="68" y="75"/>
                      <a:pt x="59" y="75"/>
                      <a:pt x="53" y="70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" y="21"/>
                      <a:pt x="0" y="12"/>
                      <a:pt x="6" y="6"/>
                    </a:cubicBezTo>
                    <a:cubicBezTo>
                      <a:pt x="11" y="0"/>
                      <a:pt x="20" y="0"/>
                      <a:pt x="26" y="5"/>
                    </a:cubicBez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 254"/>
              <p:cNvSpPr/>
              <p:nvPr/>
            </p:nvSpPr>
            <p:spPr bwMode="auto">
              <a:xfrm>
                <a:off x="7400131" y="8216899"/>
                <a:ext cx="581025" cy="596900"/>
              </a:xfrm>
              <a:custGeom>
                <a:gdLst>
                  <a:gd fmla="*/ 0 w 155" name="T0"/>
                  <a:gd fmla="*/ 128 h 159" name="T1"/>
                  <a:gd fmla="*/ 5 w 155" name="T2"/>
                  <a:gd fmla="*/ 134 h 159" name="T3"/>
                  <a:gd fmla="*/ 72 w 155" name="T4"/>
                  <a:gd fmla="*/ 158 h 159" name="T5"/>
                  <a:gd fmla="*/ 92 w 155" name="T6"/>
                  <a:gd fmla="*/ 157 h 159" name="T7"/>
                  <a:gd fmla="*/ 143 w 155" name="T8"/>
                  <a:gd fmla="*/ 142 h 159" name="T9"/>
                  <a:gd fmla="*/ 154 w 155" name="T10"/>
                  <a:gd fmla="*/ 90 h 159" name="T11"/>
                  <a:gd fmla="*/ 153 w 155" name="T12"/>
                  <a:gd fmla="*/ 69 h 159" name="T13"/>
                  <a:gd fmla="*/ 123 w 155" name="T14"/>
                  <a:gd fmla="*/ 5 h 159" name="T15"/>
                  <a:gd fmla="*/ 118 w 155" name="T16"/>
                  <a:gd fmla="*/ 0 h 159" name="T17"/>
                  <a:gd fmla="*/ 0 w 155" name="T18"/>
                  <a:gd fmla="*/ 128 h 15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9" w="155">
                    <a:moveTo>
                      <a:pt x="0" y="128"/>
                    </a:moveTo>
                    <a:cubicBezTo>
                      <a:pt x="5" y="134"/>
                      <a:pt x="5" y="134"/>
                      <a:pt x="5" y="134"/>
                    </a:cubicBezTo>
                    <a:cubicBezTo>
                      <a:pt x="21" y="148"/>
                      <a:pt x="51" y="159"/>
                      <a:pt x="72" y="158"/>
                    </a:cubicBezTo>
                    <a:cubicBezTo>
                      <a:pt x="92" y="157"/>
                      <a:pt x="92" y="157"/>
                      <a:pt x="92" y="157"/>
                    </a:cubicBezTo>
                    <a:cubicBezTo>
                      <a:pt x="113" y="156"/>
                      <a:pt x="136" y="149"/>
                      <a:pt x="143" y="142"/>
                    </a:cubicBezTo>
                    <a:cubicBezTo>
                      <a:pt x="150" y="134"/>
                      <a:pt x="155" y="111"/>
                      <a:pt x="154" y="90"/>
                    </a:cubicBezTo>
                    <a:cubicBezTo>
                      <a:pt x="153" y="69"/>
                      <a:pt x="153" y="69"/>
                      <a:pt x="153" y="69"/>
                    </a:cubicBezTo>
                    <a:cubicBezTo>
                      <a:pt x="152" y="48"/>
                      <a:pt x="139" y="19"/>
                      <a:pt x="123" y="5"/>
                    </a:cubicBezTo>
                    <a:cubicBezTo>
                      <a:pt x="118" y="0"/>
                      <a:pt x="118" y="0"/>
                      <a:pt x="118" y="0"/>
                    </a:cubicBez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 255"/>
              <p:cNvSpPr/>
              <p:nvPr/>
            </p:nvSpPr>
            <p:spPr bwMode="auto">
              <a:xfrm>
                <a:off x="5826919" y="6772274"/>
                <a:ext cx="484188" cy="522288"/>
              </a:xfrm>
              <a:custGeom>
                <a:gdLst>
                  <a:gd fmla="*/ 80 w 129" name="T0"/>
                  <a:gd fmla="*/ 16 h 139" name="T1"/>
                  <a:gd fmla="*/ 72 w 129" name="T2"/>
                  <a:gd fmla="*/ 25 h 139" name="T3"/>
                  <a:gd fmla="*/ 20 w 129" name="T4"/>
                  <a:gd fmla="*/ 81 h 139" name="T5"/>
                  <a:gd fmla="*/ 13 w 129" name="T6"/>
                  <a:gd fmla="*/ 89 h 139" name="T7"/>
                  <a:gd fmla="*/ 12 w 129" name="T8"/>
                  <a:gd fmla="*/ 139 h 139" name="T9"/>
                  <a:gd fmla="*/ 129 w 129" name="T10"/>
                  <a:gd fmla="*/ 11 h 139" name="T11"/>
                  <a:gd fmla="*/ 80 w 129" name="T12"/>
                  <a:gd fmla="*/ 16 h 1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9" w="129">
                    <a:moveTo>
                      <a:pt x="80" y="16"/>
                    </a:moveTo>
                    <a:cubicBezTo>
                      <a:pt x="72" y="25"/>
                      <a:pt x="72" y="25"/>
                      <a:pt x="72" y="25"/>
                    </a:cubicBezTo>
                    <a:cubicBezTo>
                      <a:pt x="58" y="40"/>
                      <a:pt x="35" y="65"/>
                      <a:pt x="20" y="81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0" y="103"/>
                      <a:pt x="0" y="124"/>
                      <a:pt x="12" y="139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14" y="0"/>
                      <a:pt x="93" y="2"/>
                      <a:pt x="80" y="16"/>
                    </a:cubicBez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 256"/>
              <p:cNvSpPr/>
              <p:nvPr/>
            </p:nvSpPr>
            <p:spPr bwMode="auto">
              <a:xfrm>
                <a:off x="5871369" y="6900862"/>
                <a:ext cx="923925" cy="1150938"/>
              </a:xfrm>
              <a:custGeom>
                <a:gdLst>
                  <a:gd fmla="*/ 0 w 246" name="T0"/>
                  <a:gd fmla="*/ 105 h 307" name="T1"/>
                  <a:gd fmla="*/ 3 w 246" name="T2"/>
                  <a:gd fmla="*/ 109 h 307" name="T3"/>
                  <a:gd fmla="*/ 219 w 246" name="T4"/>
                  <a:gd fmla="*/ 307 h 307" name="T5"/>
                  <a:gd fmla="*/ 246 w 246" name="T6"/>
                  <a:gd fmla="*/ 278 h 307" name="T7"/>
                  <a:gd fmla="*/ 96 w 246" name="T8"/>
                  <a:gd fmla="*/ 0 h 307" name="T9"/>
                  <a:gd fmla="*/ 0 w 246" name="T10"/>
                  <a:gd fmla="*/ 105 h 30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7" w="246">
                    <a:moveTo>
                      <a:pt x="0" y="105"/>
                    </a:moveTo>
                    <a:cubicBezTo>
                      <a:pt x="1" y="106"/>
                      <a:pt x="2" y="108"/>
                      <a:pt x="3" y="109"/>
                    </a:cubicBezTo>
                    <a:cubicBezTo>
                      <a:pt x="219" y="307"/>
                      <a:pt x="219" y="307"/>
                      <a:pt x="219" y="307"/>
                    </a:cubicBezTo>
                    <a:cubicBezTo>
                      <a:pt x="246" y="278"/>
                      <a:pt x="246" y="278"/>
                      <a:pt x="246" y="278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 257"/>
              <p:cNvSpPr/>
              <p:nvPr/>
            </p:nvSpPr>
            <p:spPr bwMode="auto">
              <a:xfrm>
                <a:off x="6231731" y="6813549"/>
                <a:ext cx="904875" cy="1130300"/>
              </a:xfrm>
              <a:custGeom>
                <a:gdLst>
                  <a:gd fmla="*/ 26 w 241" name="T0"/>
                  <a:gd fmla="*/ 3 h 301" name="T1"/>
                  <a:gd fmla="*/ 21 w 241" name="T2"/>
                  <a:gd fmla="*/ 0 h 301" name="T3"/>
                  <a:gd fmla="*/ 0 w 241" name="T4"/>
                  <a:gd fmla="*/ 23 h 301" name="T5"/>
                  <a:gd fmla="*/ 150 w 241" name="T6"/>
                  <a:gd fmla="*/ 301 h 301" name="T7"/>
                  <a:gd fmla="*/ 241 w 241" name="T8"/>
                  <a:gd fmla="*/ 201 h 301" name="T9"/>
                  <a:gd fmla="*/ 26 w 241" name="T10"/>
                  <a:gd fmla="*/ 3 h 30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1" w="241">
                    <a:moveTo>
                      <a:pt x="26" y="3"/>
                    </a:moveTo>
                    <a:cubicBezTo>
                      <a:pt x="24" y="2"/>
                      <a:pt x="23" y="1"/>
                      <a:pt x="21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50" y="301"/>
                      <a:pt x="150" y="301"/>
                      <a:pt x="150" y="301"/>
                    </a:cubicBezTo>
                    <a:cubicBezTo>
                      <a:pt x="241" y="201"/>
                      <a:pt x="241" y="201"/>
                      <a:pt x="241" y="201"/>
                    </a:cubicBez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 258"/>
              <p:cNvSpPr/>
              <p:nvPr/>
            </p:nvSpPr>
            <p:spPr bwMode="auto">
              <a:xfrm>
                <a:off x="6814344" y="7597774"/>
                <a:ext cx="1028700" cy="1100138"/>
              </a:xfrm>
              <a:custGeom>
                <a:gdLst>
                  <a:gd fmla="*/ 0 w 648" name="T0"/>
                  <a:gd fmla="*/ 239 h 693" name="T1"/>
                  <a:gd fmla="*/ 128 w 648" name="T2"/>
                  <a:gd fmla="*/ 473 h 693" name="T3"/>
                  <a:gd fmla="*/ 369 w 648" name="T4"/>
                  <a:gd fmla="*/ 693 h 693" name="T5"/>
                  <a:gd fmla="*/ 648 w 648" name="T6"/>
                  <a:gd fmla="*/ 390 h 693" name="T7"/>
                  <a:gd fmla="*/ 222 w 648" name="T8"/>
                  <a:gd fmla="*/ 0 h 693" name="T9"/>
                  <a:gd fmla="*/ 0 w 648" name="T10"/>
                  <a:gd fmla="*/ 239 h 693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693" w="648">
                    <a:moveTo>
                      <a:pt x="0" y="239"/>
                    </a:moveTo>
                    <a:lnTo>
                      <a:pt x="128" y="473"/>
                    </a:lnTo>
                    <a:lnTo>
                      <a:pt x="369" y="693"/>
                    </a:lnTo>
                    <a:lnTo>
                      <a:pt x="648" y="390"/>
                    </a:lnTo>
                    <a:lnTo>
                      <a:pt x="222" y="0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 259"/>
              <p:cNvSpPr/>
              <p:nvPr/>
            </p:nvSpPr>
            <p:spPr bwMode="auto">
              <a:xfrm>
                <a:off x="6723856" y="7977187"/>
                <a:ext cx="293688" cy="371475"/>
              </a:xfrm>
              <a:custGeom>
                <a:gdLst>
                  <a:gd fmla="*/ 0 w 185" name="T0"/>
                  <a:gd fmla="*/ 64 h 234" name="T1"/>
                  <a:gd fmla="*/ 185 w 185" name="T2"/>
                  <a:gd fmla="*/ 234 h 234" name="T3"/>
                  <a:gd fmla="*/ 57 w 185" name="T4"/>
                  <a:gd fmla="*/ 0 h 234" name="T5"/>
                  <a:gd fmla="*/ 0 w 185" name="T6"/>
                  <a:gd fmla="*/ 64 h 23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34" w="185">
                    <a:moveTo>
                      <a:pt x="0" y="64"/>
                    </a:moveTo>
                    <a:lnTo>
                      <a:pt x="185" y="234"/>
                    </a:lnTo>
                    <a:lnTo>
                      <a:pt x="57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E9E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 260"/>
              <p:cNvSpPr/>
              <p:nvPr/>
            </p:nvSpPr>
            <p:spPr bwMode="auto">
              <a:xfrm>
                <a:off x="6693694" y="7567612"/>
                <a:ext cx="473075" cy="511175"/>
              </a:xfrm>
              <a:custGeom>
                <a:gdLst>
                  <a:gd fmla="*/ 279 w 298" name="T0"/>
                  <a:gd fmla="*/ 0 h 322" name="T1"/>
                  <a:gd fmla="*/ 0 w 298" name="T2"/>
                  <a:gd fmla="*/ 305 h 322" name="T3"/>
                  <a:gd fmla="*/ 19 w 298" name="T4"/>
                  <a:gd fmla="*/ 322 h 322" name="T5"/>
                  <a:gd fmla="*/ 298 w 298" name="T6"/>
                  <a:gd fmla="*/ 19 h 322" name="T7"/>
                  <a:gd fmla="*/ 279 w 298" name="T8"/>
                  <a:gd fmla="*/ 0 h 3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22" w="298">
                    <a:moveTo>
                      <a:pt x="279" y="0"/>
                    </a:moveTo>
                    <a:lnTo>
                      <a:pt x="0" y="305"/>
                    </a:lnTo>
                    <a:lnTo>
                      <a:pt x="19" y="322"/>
                    </a:lnTo>
                    <a:lnTo>
                      <a:pt x="298" y="1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5B5B5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等腰三角形 2"/>
          <p:cNvSpPr/>
          <p:nvPr/>
        </p:nvSpPr>
        <p:spPr>
          <a:xfrm rot="10800000">
            <a:off x="43541" y="-8251"/>
            <a:ext cx="16214646" cy="564121"/>
          </a:xfrm>
          <a:prstGeom prst="triangle">
            <a:avLst/>
          </a:prstGeom>
          <a:solidFill>
            <a:srgbClr val="EB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2" name="文本框 191"/>
          <p:cNvSpPr txBox="1"/>
          <p:nvPr/>
        </p:nvSpPr>
        <p:spPr>
          <a:xfrm>
            <a:off x="5360917" y="3680049"/>
            <a:ext cx="9400462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i="1" lang="zh-CN" sz="7200">
                <a:solidFill>
                  <a:srgbClr val="010003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你能学会一種外語了么？</a:t>
            </a:r>
          </a:p>
        </p:txBody>
      </p:sp>
      <p:grpSp>
        <p:nvGrpSpPr>
          <p:cNvPr id="194" name="组合 193"/>
          <p:cNvGrpSpPr/>
          <p:nvPr/>
        </p:nvGrpSpPr>
        <p:grpSpPr>
          <a:xfrm>
            <a:off x="1073951" y="3541598"/>
            <a:ext cx="4561141" cy="1323439"/>
            <a:chOff x="1152565" y="3659040"/>
            <a:chExt cx="4561141" cy="1323439"/>
          </a:xfrm>
        </p:grpSpPr>
        <p:sp>
          <p:nvSpPr>
            <p:cNvPr id="191" name="平行四边形 190"/>
            <p:cNvSpPr/>
            <p:nvPr/>
          </p:nvSpPr>
          <p:spPr>
            <a:xfrm>
              <a:off x="1929912" y="3816448"/>
              <a:ext cx="3339083" cy="1110758"/>
            </a:xfrm>
            <a:prstGeom prst="parallelogram">
              <a:avLst>
                <a:gd fmla="val 36426" name="adj"/>
              </a:avLst>
            </a:prstGeom>
            <a:solidFill>
              <a:srgbClr val="010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100">
                <a:solidFill>
                  <a:prstClr val="white"/>
                </a:solidFill>
              </a:endParaRPr>
            </a:p>
          </p:txBody>
        </p:sp>
        <p:sp>
          <p:nvSpPr>
            <p:cNvPr id="193" name="矩形 192"/>
            <p:cNvSpPr/>
            <p:nvPr/>
          </p:nvSpPr>
          <p:spPr>
            <a:xfrm>
              <a:off x="1152565" y="3659041"/>
              <a:ext cx="4561141" cy="131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i="1" lang="en-US" smtClean="0" sz="8000">
                  <a:solidFill>
                    <a:prstClr val="white"/>
                  </a:solidFill>
                  <a:latin charset="-120" panose="00000900000000000000" pitchFamily="2" typeface="蒙纳简超刚黑"/>
                  <a:ea charset="-120" panose="00000900000000000000" pitchFamily="2" typeface="蒙纳简超刚黑"/>
                </a:rPr>
                <a:t>6个月</a:t>
              </a:r>
            </a:p>
          </p:txBody>
        </p:sp>
      </p:grpSp>
      <p:sp>
        <p:nvSpPr>
          <p:cNvPr id="236" name="矩形 235"/>
          <p:cNvSpPr/>
          <p:nvPr/>
        </p:nvSpPr>
        <p:spPr>
          <a:xfrm>
            <a:off x="5398743" y="6539336"/>
            <a:ext cx="6075680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i="1" lang="en-US" smtClean="0" sz="4000">
                <a:solidFill>
                  <a:srgbClr val="010003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@水驀——讀書筆記PPT之五</a:t>
            </a:r>
          </a:p>
        </p:txBody>
      </p:sp>
      <p:sp>
        <p:nvSpPr>
          <p:cNvPr id="196" name="文本框 195"/>
          <p:cNvSpPr txBox="1"/>
          <p:nvPr/>
        </p:nvSpPr>
        <p:spPr>
          <a:xfrm>
            <a:off x="5915635" y="-247024"/>
            <a:ext cx="443237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Tips：本书含6个月学习外语行动指南</a:t>
            </a:r>
          </a:p>
        </p:txBody>
      </p:sp>
    </p:spTree>
    <p:extLst>
      <p:ext uri="{BB962C8B-B14F-4D97-AF65-F5344CB8AC3E}">
        <p14:creationId val="3505391104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711204"/>
            <a:ext cx="16258187" cy="4432795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等腰三角形 42"/>
          <p:cNvSpPr/>
          <p:nvPr/>
        </p:nvSpPr>
        <p:spPr>
          <a:xfrm rot="10800000">
            <a:off x="43541" y="-8251"/>
            <a:ext cx="16214646" cy="564121"/>
          </a:xfrm>
          <a:prstGeom prst="triangle">
            <a:avLst/>
          </a:prstGeom>
          <a:solidFill>
            <a:srgbClr val="464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3903558" y="850573"/>
            <a:ext cx="11658259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呵呵！假的！</a:t>
            </a:r>
          </a:p>
          <a:p>
            <a:pPr>
              <a:lnSpc>
                <a:spcPct val="150000"/>
              </a:lnSpc>
            </a:pPr>
            <a:r>
              <a:rPr altLang="en-US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不然为毛我英文学了十年还是差？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377937" y="5960042"/>
            <a:ext cx="1099634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z="4400"/>
              <a:t>这是方法问题，掌握方法</a:t>
            </a:r>
          </a:p>
          <a:p>
            <a:r>
              <a:rPr altLang="en-US" b="0" lang="zh-CN" sz="4400"/>
              <a:t>作者只用6个月就搞定了中文！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61" y="4500563"/>
            <a:ext cx="2381956" cy="460800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8028" y="293538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9900000">
              <a:off x="7265" y="2518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5" name="组合 44"/>
          <p:cNvGrpSpPr/>
          <p:nvPr/>
        </p:nvGrpSpPr>
        <p:grpSpPr>
          <a:xfrm rot="1075820">
            <a:off x="8330604" y="5321479"/>
            <a:ext cx="1874015" cy="1604755"/>
            <a:chOff x="12375357" y="5913437"/>
            <a:chExt cx="3579813" cy="3065463"/>
          </a:xfrm>
        </p:grpSpPr>
        <p:sp>
          <p:nvSpPr>
            <p:cNvPr id="46" name="Freeform 55"/>
            <p:cNvSpPr/>
            <p:nvPr/>
          </p:nvSpPr>
          <p:spPr bwMode="auto">
            <a:xfrm>
              <a:off x="12851607" y="6246812"/>
              <a:ext cx="1741488" cy="492125"/>
            </a:xfrm>
            <a:custGeom>
              <a:gdLst>
                <a:gd fmla="*/ 278 w 464" name="T0"/>
                <a:gd fmla="*/ 0 h 131" name="T1"/>
                <a:gd fmla="*/ 0 w 464" name="T2"/>
                <a:gd fmla="*/ 131 h 131" name="T3"/>
                <a:gd fmla="*/ 464 w 464" name="T4"/>
                <a:gd fmla="*/ 52 h 131" name="T5"/>
                <a:gd fmla="*/ 370 w 464" name="T6"/>
                <a:gd fmla="*/ 12 h 131" name="T7"/>
                <a:gd fmla="*/ 278 w 464" name="T8"/>
                <a:gd fmla="*/ 0 h 1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1" w="462">
                  <a:moveTo>
                    <a:pt x="278" y="0"/>
                  </a:moveTo>
                  <a:cubicBezTo>
                    <a:pt x="170" y="0"/>
                    <a:pt x="68" y="49"/>
                    <a:pt x="0" y="131"/>
                  </a:cubicBezTo>
                  <a:cubicBezTo>
                    <a:pt x="464" y="52"/>
                    <a:pt x="464" y="52"/>
                    <a:pt x="464" y="52"/>
                  </a:cubicBezTo>
                  <a:cubicBezTo>
                    <a:pt x="436" y="34"/>
                    <a:pt x="404" y="21"/>
                    <a:pt x="370" y="12"/>
                  </a:cubicBezTo>
                  <a:cubicBezTo>
                    <a:pt x="339" y="4"/>
                    <a:pt x="309" y="0"/>
                    <a:pt x="278" y="0"/>
                  </a:cubicBezTo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56"/>
            <p:cNvSpPr/>
            <p:nvPr/>
          </p:nvSpPr>
          <p:spPr bwMode="auto">
            <a:xfrm>
              <a:off x="12389644" y="6442075"/>
              <a:ext cx="3424238" cy="2528888"/>
            </a:xfrm>
            <a:custGeom>
              <a:gdLst>
                <a:gd fmla="*/ 587 w 912" name="T0"/>
                <a:gd fmla="*/ 0 h 674" name="T1"/>
                <a:gd fmla="*/ 123 w 912" name="T2"/>
                <a:gd fmla="*/ 79 h 674" name="T3"/>
                <a:gd fmla="*/ 50 w 912" name="T4"/>
                <a:gd fmla="*/ 220 h 674" name="T5"/>
                <a:gd fmla="*/ 310 w 912" name="T6"/>
                <a:gd fmla="*/ 662 h 674" name="T7"/>
                <a:gd fmla="*/ 402 w 912" name="T8"/>
                <a:gd fmla="*/ 674 h 674" name="T9"/>
                <a:gd fmla="*/ 753 w 912" name="T10"/>
                <a:gd fmla="*/ 403 h 674" name="T11"/>
                <a:gd fmla="*/ 757 w 912" name="T12"/>
                <a:gd fmla="*/ 386 h 674" name="T13"/>
                <a:gd fmla="*/ 758 w 912" name="T14"/>
                <a:gd fmla="*/ 386 h 674" name="T15"/>
                <a:gd fmla="*/ 879 w 912" name="T16"/>
                <a:gd fmla="*/ 418 h 674" name="T17"/>
                <a:gd fmla="*/ 885 w 912" name="T18"/>
                <a:gd fmla="*/ 419 h 674" name="T19"/>
                <a:gd fmla="*/ 908 w 912" name="T20"/>
                <a:gd fmla="*/ 400 h 674" name="T21"/>
                <a:gd fmla="*/ 891 w 912" name="T22"/>
                <a:gd fmla="*/ 371 h 674" name="T23"/>
                <a:gd fmla="*/ 771 w 912" name="T24"/>
                <a:gd fmla="*/ 339 h 674" name="T25"/>
                <a:gd fmla="*/ 765 w 912" name="T26"/>
                <a:gd fmla="*/ 339 h 674" name="T27"/>
                <a:gd fmla="*/ 763 w 912" name="T28"/>
                <a:gd fmla="*/ 339 h 674" name="T29"/>
                <a:gd fmla="*/ 587 w 912" name="T30"/>
                <a:gd fmla="*/ 0 h 674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74" w="912">
                  <a:moveTo>
                    <a:pt x="587" y="0"/>
                  </a:moveTo>
                  <a:cubicBezTo>
                    <a:pt x="123" y="79"/>
                    <a:pt x="123" y="79"/>
                    <a:pt x="123" y="79"/>
                  </a:cubicBezTo>
                  <a:cubicBezTo>
                    <a:pt x="90" y="118"/>
                    <a:pt x="64" y="166"/>
                    <a:pt x="50" y="220"/>
                  </a:cubicBezTo>
                  <a:cubicBezTo>
                    <a:pt x="0" y="414"/>
                    <a:pt x="116" y="612"/>
                    <a:pt x="310" y="662"/>
                  </a:cubicBezTo>
                  <a:cubicBezTo>
                    <a:pt x="341" y="670"/>
                    <a:pt x="371" y="674"/>
                    <a:pt x="402" y="674"/>
                  </a:cubicBezTo>
                  <a:cubicBezTo>
                    <a:pt x="563" y="674"/>
                    <a:pt x="710" y="566"/>
                    <a:pt x="753" y="403"/>
                  </a:cubicBezTo>
                  <a:cubicBezTo>
                    <a:pt x="754" y="397"/>
                    <a:pt x="755" y="391"/>
                    <a:pt x="757" y="386"/>
                  </a:cubicBezTo>
                  <a:cubicBezTo>
                    <a:pt x="757" y="386"/>
                    <a:pt x="758" y="386"/>
                    <a:pt x="758" y="386"/>
                  </a:cubicBezTo>
                  <a:cubicBezTo>
                    <a:pt x="879" y="418"/>
                    <a:pt x="879" y="418"/>
                    <a:pt x="879" y="418"/>
                  </a:cubicBezTo>
                  <a:cubicBezTo>
                    <a:pt x="881" y="418"/>
                    <a:pt x="883" y="419"/>
                    <a:pt x="885" y="419"/>
                  </a:cubicBezTo>
                  <a:cubicBezTo>
                    <a:pt x="896" y="419"/>
                    <a:pt x="905" y="411"/>
                    <a:pt x="908" y="400"/>
                  </a:cubicBezTo>
                  <a:cubicBezTo>
                    <a:pt x="912" y="387"/>
                    <a:pt x="904" y="374"/>
                    <a:pt x="891" y="371"/>
                  </a:cubicBezTo>
                  <a:cubicBezTo>
                    <a:pt x="771" y="339"/>
                    <a:pt x="771" y="339"/>
                    <a:pt x="771" y="339"/>
                  </a:cubicBezTo>
                  <a:cubicBezTo>
                    <a:pt x="769" y="339"/>
                    <a:pt x="767" y="339"/>
                    <a:pt x="765" y="339"/>
                  </a:cubicBezTo>
                  <a:cubicBezTo>
                    <a:pt x="764" y="339"/>
                    <a:pt x="764" y="339"/>
                    <a:pt x="763" y="339"/>
                  </a:cubicBezTo>
                  <a:cubicBezTo>
                    <a:pt x="774" y="201"/>
                    <a:pt x="704" y="69"/>
                    <a:pt x="587" y="0"/>
                  </a:cubicBezTo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Freeform 134"/>
            <p:cNvSpPr/>
            <p:nvPr/>
          </p:nvSpPr>
          <p:spPr bwMode="auto">
            <a:xfrm>
              <a:off x="12375357" y="5913437"/>
              <a:ext cx="2724150" cy="2724150"/>
            </a:xfrm>
            <a:custGeom>
              <a:gdLst>
                <a:gd fmla="*/ 46 w 726" name="T0"/>
                <a:gd fmla="*/ 280 h 726" name="T1"/>
                <a:gd fmla="*/ 446 w 726" name="T2"/>
                <a:gd fmla="*/ 46 h 726" name="T3"/>
                <a:gd fmla="*/ 680 w 726" name="T4"/>
                <a:gd fmla="*/ 446 h 726" name="T5"/>
                <a:gd fmla="*/ 280 w 726" name="T6"/>
                <a:gd fmla="*/ 680 h 726" name="T7"/>
                <a:gd fmla="*/ 46 w 726" name="T8"/>
                <a:gd fmla="*/ 280 h 72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26" w="726">
                  <a:moveTo>
                    <a:pt x="46" y="280"/>
                  </a:moveTo>
                  <a:cubicBezTo>
                    <a:pt x="92" y="105"/>
                    <a:pt x="271" y="0"/>
                    <a:pt x="446" y="46"/>
                  </a:cubicBezTo>
                  <a:cubicBezTo>
                    <a:pt x="621" y="92"/>
                    <a:pt x="726" y="271"/>
                    <a:pt x="680" y="446"/>
                  </a:cubicBezTo>
                  <a:cubicBezTo>
                    <a:pt x="634" y="621"/>
                    <a:pt x="455" y="726"/>
                    <a:pt x="280" y="680"/>
                  </a:cubicBezTo>
                  <a:cubicBezTo>
                    <a:pt x="105" y="634"/>
                    <a:pt x="0" y="455"/>
                    <a:pt x="46" y="2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Freeform 135"/>
            <p:cNvSpPr/>
            <p:nvPr/>
          </p:nvSpPr>
          <p:spPr bwMode="auto">
            <a:xfrm>
              <a:off x="12510294" y="5999162"/>
              <a:ext cx="2060575" cy="2128838"/>
            </a:xfrm>
            <a:custGeom>
              <a:gdLst>
                <a:gd fmla="*/ 30 w 549" name="T0"/>
                <a:gd fmla="*/ 263 h 567" name="T1"/>
                <a:gd fmla="*/ 120 w 549" name="T2"/>
                <a:gd fmla="*/ 567 h 567" name="T3"/>
                <a:gd fmla="*/ 440 w 549" name="T4"/>
                <a:gd fmla="*/ 120 h 567" name="T5"/>
                <a:gd fmla="*/ 549 w 549" name="T6"/>
                <a:gd fmla="*/ 128 h 567" name="T7"/>
                <a:gd fmla="*/ 405 w 549" name="T8"/>
                <a:gd fmla="*/ 43 h 567" name="T9"/>
                <a:gd fmla="*/ 30 w 549" name="T10"/>
                <a:gd fmla="*/ 263 h 56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7" w="549">
                  <a:moveTo>
                    <a:pt x="30" y="263"/>
                  </a:moveTo>
                  <a:cubicBezTo>
                    <a:pt x="0" y="377"/>
                    <a:pt x="39" y="492"/>
                    <a:pt x="120" y="567"/>
                  </a:cubicBezTo>
                  <a:cubicBezTo>
                    <a:pt x="136" y="348"/>
                    <a:pt x="209" y="152"/>
                    <a:pt x="440" y="120"/>
                  </a:cubicBezTo>
                  <a:cubicBezTo>
                    <a:pt x="477" y="115"/>
                    <a:pt x="514" y="119"/>
                    <a:pt x="549" y="128"/>
                  </a:cubicBezTo>
                  <a:cubicBezTo>
                    <a:pt x="511" y="88"/>
                    <a:pt x="462" y="58"/>
                    <a:pt x="405" y="43"/>
                  </a:cubicBezTo>
                  <a:cubicBezTo>
                    <a:pt x="241" y="0"/>
                    <a:pt x="73" y="99"/>
                    <a:pt x="30" y="263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136"/>
            <p:cNvSpPr/>
            <p:nvPr/>
          </p:nvSpPr>
          <p:spPr bwMode="auto">
            <a:xfrm>
              <a:off x="12956382" y="6430962"/>
              <a:ext cx="1993900" cy="2120900"/>
            </a:xfrm>
            <a:custGeom>
              <a:gdLst>
                <a:gd fmla="*/ 429 w 531" name="T0"/>
                <a:gd fmla="*/ 13 h 565" name="T1"/>
                <a:gd fmla="*/ 320 w 531" name="T2"/>
                <a:gd fmla="*/ 5 h 565" name="T3"/>
                <a:gd fmla="*/ 0 w 531" name="T4"/>
                <a:gd fmla="*/ 451 h 565" name="T5"/>
                <a:gd fmla="*/ 129 w 531" name="T6"/>
                <a:gd fmla="*/ 522 h 565" name="T7"/>
                <a:gd fmla="*/ 504 w 531" name="T8"/>
                <a:gd fmla="*/ 302 h 565" name="T9"/>
                <a:gd fmla="*/ 429 w 531" name="T10"/>
                <a:gd fmla="*/ 13 h 56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565" w="531">
                  <a:moveTo>
                    <a:pt x="429" y="13"/>
                  </a:moveTo>
                  <a:cubicBezTo>
                    <a:pt x="393" y="3"/>
                    <a:pt x="357" y="0"/>
                    <a:pt x="320" y="5"/>
                  </a:cubicBezTo>
                  <a:cubicBezTo>
                    <a:pt x="89" y="36"/>
                    <a:pt x="16" y="233"/>
                    <a:pt x="0" y="451"/>
                  </a:cubicBezTo>
                  <a:cubicBezTo>
                    <a:pt x="35" y="484"/>
                    <a:pt x="79" y="509"/>
                    <a:pt x="129" y="522"/>
                  </a:cubicBezTo>
                  <a:cubicBezTo>
                    <a:pt x="293" y="565"/>
                    <a:pt x="461" y="466"/>
                    <a:pt x="504" y="302"/>
                  </a:cubicBezTo>
                  <a:cubicBezTo>
                    <a:pt x="531" y="196"/>
                    <a:pt x="499" y="87"/>
                    <a:pt x="429" y="1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137"/>
            <p:cNvSpPr/>
            <p:nvPr/>
          </p:nvSpPr>
          <p:spPr bwMode="auto">
            <a:xfrm>
              <a:off x="13523119" y="7088187"/>
              <a:ext cx="1174750" cy="1246188"/>
            </a:xfrm>
            <a:custGeom>
              <a:gdLst>
                <a:gd fmla="*/ 252 w 313" name="T0"/>
                <a:gd fmla="*/ 7 h 332" name="T1"/>
                <a:gd fmla="*/ 188 w 313" name="T2"/>
                <a:gd fmla="*/ 3 h 332" name="T3"/>
                <a:gd fmla="*/ 0 w 313" name="T4"/>
                <a:gd fmla="*/ 265 h 332" name="T5"/>
                <a:gd fmla="*/ 76 w 313" name="T6"/>
                <a:gd fmla="*/ 307 h 332" name="T7"/>
                <a:gd fmla="*/ 296 w 313" name="T8"/>
                <a:gd fmla="*/ 178 h 332" name="T9"/>
                <a:gd fmla="*/ 252 w 313" name="T10"/>
                <a:gd fmla="*/ 7 h 332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332" w="313">
                  <a:moveTo>
                    <a:pt x="252" y="7"/>
                  </a:moveTo>
                  <a:cubicBezTo>
                    <a:pt x="231" y="2"/>
                    <a:pt x="210" y="0"/>
                    <a:pt x="188" y="3"/>
                  </a:cubicBezTo>
                  <a:cubicBezTo>
                    <a:pt x="52" y="21"/>
                    <a:pt x="9" y="137"/>
                    <a:pt x="0" y="265"/>
                  </a:cubicBezTo>
                  <a:cubicBezTo>
                    <a:pt x="21" y="285"/>
                    <a:pt x="46" y="299"/>
                    <a:pt x="76" y="307"/>
                  </a:cubicBezTo>
                  <a:cubicBezTo>
                    <a:pt x="172" y="332"/>
                    <a:pt x="271" y="274"/>
                    <a:pt x="296" y="178"/>
                  </a:cubicBezTo>
                  <a:cubicBezTo>
                    <a:pt x="313" y="115"/>
                    <a:pt x="294" y="51"/>
                    <a:pt x="252" y="7"/>
                  </a:cubicBezTo>
                  <a:close/>
                </a:path>
              </a:pathLst>
            </a:custGeom>
            <a:solidFill>
              <a:srgbClr val="7E6B4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38"/>
            <p:cNvSpPr/>
            <p:nvPr/>
          </p:nvSpPr>
          <p:spPr bwMode="auto">
            <a:xfrm>
              <a:off x="14863762" y="7344568"/>
              <a:ext cx="652463" cy="319088"/>
            </a:xfrm>
            <a:custGeom>
              <a:gdLst>
                <a:gd fmla="*/ 171 w 174" name="T0"/>
                <a:gd fmla="*/ 64 h 85" name="T1"/>
                <a:gd fmla="*/ 141 w 174" name="T2"/>
                <a:gd fmla="*/ 82 h 85" name="T3"/>
                <a:gd fmla="*/ 21 w 174" name="T4"/>
                <a:gd fmla="*/ 50 h 85" name="T5"/>
                <a:gd fmla="*/ 4 w 174" name="T6"/>
                <a:gd fmla="*/ 21 h 85" name="T7"/>
                <a:gd fmla="*/ 33 w 174" name="T8"/>
                <a:gd fmla="*/ 3 h 85" name="T9"/>
                <a:gd fmla="*/ 154 w 174" name="T10"/>
                <a:gd fmla="*/ 35 h 85" name="T11"/>
                <a:gd fmla="*/ 171 w 174" name="T12"/>
                <a:gd fmla="*/ 64 h 8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5" w="174">
                  <a:moveTo>
                    <a:pt x="171" y="64"/>
                  </a:moveTo>
                  <a:cubicBezTo>
                    <a:pt x="168" y="77"/>
                    <a:pt x="154" y="85"/>
                    <a:pt x="141" y="8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8" y="47"/>
                    <a:pt x="0" y="33"/>
                    <a:pt x="4" y="21"/>
                  </a:cubicBezTo>
                  <a:cubicBezTo>
                    <a:pt x="7" y="8"/>
                    <a:pt x="20" y="0"/>
                    <a:pt x="33" y="3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67" y="38"/>
                    <a:pt x="174" y="51"/>
                    <a:pt x="171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39"/>
            <p:cNvSpPr/>
            <p:nvPr/>
          </p:nvSpPr>
          <p:spPr bwMode="auto">
            <a:xfrm>
              <a:off x="13250069" y="6711950"/>
              <a:ext cx="101600" cy="101600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4" y="4"/>
                    <a:pt x="10" y="0"/>
                    <a:pt x="17" y="2"/>
                  </a:cubicBezTo>
                  <a:cubicBezTo>
                    <a:pt x="23" y="3"/>
                    <a:pt x="27" y="10"/>
                    <a:pt x="26" y="17"/>
                  </a:cubicBezTo>
                  <a:cubicBezTo>
                    <a:pt x="24" y="23"/>
                    <a:pt x="17" y="27"/>
                    <a:pt x="11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40"/>
            <p:cNvSpPr/>
            <p:nvPr/>
          </p:nvSpPr>
          <p:spPr bwMode="auto">
            <a:xfrm>
              <a:off x="13051631" y="6565900"/>
              <a:ext cx="100013" cy="101600"/>
            </a:xfrm>
            <a:custGeom>
              <a:gdLst>
                <a:gd fmla="*/ 2 w 27" name="T0"/>
                <a:gd fmla="*/ 10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2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0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4" y="23"/>
                    <a:pt x="17" y="27"/>
                    <a:pt x="10" y="25"/>
                  </a:cubicBezTo>
                  <a:cubicBezTo>
                    <a:pt x="4" y="24"/>
                    <a:pt x="0" y="17"/>
                    <a:pt x="2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41"/>
            <p:cNvSpPr/>
            <p:nvPr/>
          </p:nvSpPr>
          <p:spPr bwMode="auto">
            <a:xfrm>
              <a:off x="13459619" y="6430962"/>
              <a:ext cx="101600" cy="101600"/>
            </a:xfrm>
            <a:custGeom>
              <a:gdLst>
                <a:gd fmla="*/ 1 w 27" name="T0"/>
                <a:gd fmla="*/ 10 h 27" name="T1"/>
                <a:gd fmla="*/ 16 w 27" name="T2"/>
                <a:gd fmla="*/ 2 h 27" name="T3"/>
                <a:gd fmla="*/ 25 w 27" name="T4"/>
                <a:gd fmla="*/ 17 h 27" name="T5"/>
                <a:gd fmla="*/ 10 w 27" name="T6"/>
                <a:gd fmla="*/ 25 h 27" name="T7"/>
                <a:gd fmla="*/ 1 w 27" name="T8"/>
                <a:gd fmla="*/ 10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1" y="10"/>
                  </a:moveTo>
                  <a:cubicBezTo>
                    <a:pt x="3" y="4"/>
                    <a:pt x="10" y="0"/>
                    <a:pt x="16" y="2"/>
                  </a:cubicBezTo>
                  <a:cubicBezTo>
                    <a:pt x="23" y="3"/>
                    <a:pt x="27" y="10"/>
                    <a:pt x="25" y="17"/>
                  </a:cubicBezTo>
                  <a:cubicBezTo>
                    <a:pt x="23" y="23"/>
                    <a:pt x="17" y="27"/>
                    <a:pt x="10" y="25"/>
                  </a:cubicBezTo>
                  <a:cubicBezTo>
                    <a:pt x="4" y="24"/>
                    <a:pt x="0" y="17"/>
                    <a:pt x="1" y="10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42"/>
            <p:cNvSpPr/>
            <p:nvPr/>
          </p:nvSpPr>
          <p:spPr bwMode="auto">
            <a:xfrm>
              <a:off x="13234194" y="6370637"/>
              <a:ext cx="101600" cy="101600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5 w 27" name="T4"/>
                <a:gd fmla="*/ 17 h 27" name="T5"/>
                <a:gd fmla="*/ 10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3" y="4"/>
                    <a:pt x="27" y="10"/>
                    <a:pt x="25" y="17"/>
                  </a:cubicBezTo>
                  <a:cubicBezTo>
                    <a:pt x="24" y="23"/>
                    <a:pt x="17" y="27"/>
                    <a:pt x="10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43"/>
            <p:cNvSpPr/>
            <p:nvPr/>
          </p:nvSpPr>
          <p:spPr bwMode="auto">
            <a:xfrm>
              <a:off x="12934157" y="6821487"/>
              <a:ext cx="101600" cy="101600"/>
            </a:xfrm>
            <a:custGeom>
              <a:gdLst>
                <a:gd fmla="*/ 2 w 27" name="T0"/>
                <a:gd fmla="*/ 11 h 27" name="T1"/>
                <a:gd fmla="*/ 17 w 27" name="T2"/>
                <a:gd fmla="*/ 2 h 27" name="T3"/>
                <a:gd fmla="*/ 26 w 27" name="T4"/>
                <a:gd fmla="*/ 17 h 27" name="T5"/>
                <a:gd fmla="*/ 11 w 27" name="T6"/>
                <a:gd fmla="*/ 26 h 27" name="T7"/>
                <a:gd fmla="*/ 2 w 27" name="T8"/>
                <a:gd fmla="*/ 11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27">
                  <a:moveTo>
                    <a:pt x="2" y="11"/>
                  </a:moveTo>
                  <a:cubicBezTo>
                    <a:pt x="4" y="4"/>
                    <a:pt x="11" y="0"/>
                    <a:pt x="17" y="2"/>
                  </a:cubicBezTo>
                  <a:cubicBezTo>
                    <a:pt x="24" y="4"/>
                    <a:pt x="27" y="11"/>
                    <a:pt x="26" y="17"/>
                  </a:cubicBezTo>
                  <a:cubicBezTo>
                    <a:pt x="24" y="24"/>
                    <a:pt x="17" y="27"/>
                    <a:pt x="11" y="26"/>
                  </a:cubicBezTo>
                  <a:cubicBezTo>
                    <a:pt x="4" y="24"/>
                    <a:pt x="0" y="17"/>
                    <a:pt x="2" y="11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44"/>
            <p:cNvSpPr/>
            <p:nvPr/>
          </p:nvSpPr>
          <p:spPr bwMode="auto">
            <a:xfrm>
              <a:off x="12807157" y="6975475"/>
              <a:ext cx="25400" cy="25400"/>
            </a:xfrm>
            <a:custGeom>
              <a:gdLst>
                <a:gd fmla="*/ 1 w 7" name="T0"/>
                <a:gd fmla="*/ 3 h 7" name="T1"/>
                <a:gd fmla="*/ 4 w 7" name="T2"/>
                <a:gd fmla="*/ 1 h 7" name="T3"/>
                <a:gd fmla="*/ 6 w 7" name="T4"/>
                <a:gd fmla="*/ 4 h 7" name="T5"/>
                <a:gd fmla="*/ 3 w 7" name="T6"/>
                <a:gd fmla="*/ 7 h 7" name="T7"/>
                <a:gd fmla="*/ 1 w 7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7">
                  <a:moveTo>
                    <a:pt x="1" y="3"/>
                  </a:moveTo>
                  <a:cubicBezTo>
                    <a:pt x="1" y="1"/>
                    <a:pt x="3" y="0"/>
                    <a:pt x="4" y="1"/>
                  </a:cubicBezTo>
                  <a:cubicBezTo>
                    <a:pt x="6" y="1"/>
                    <a:pt x="7" y="3"/>
                    <a:pt x="6" y="4"/>
                  </a:cubicBezTo>
                  <a:cubicBezTo>
                    <a:pt x="6" y="6"/>
                    <a:pt x="4" y="7"/>
                    <a:pt x="3" y="7"/>
                  </a:cubicBezTo>
                  <a:cubicBezTo>
                    <a:pt x="1" y="6"/>
                    <a:pt x="0" y="5"/>
                    <a:pt x="1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45"/>
            <p:cNvSpPr/>
            <p:nvPr/>
          </p:nvSpPr>
          <p:spPr bwMode="auto">
            <a:xfrm>
              <a:off x="13299281" y="6494462"/>
              <a:ext cx="25400" cy="22225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3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3" y="6"/>
                  </a:cubicBezTo>
                  <a:cubicBezTo>
                    <a:pt x="1" y="5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46"/>
            <p:cNvSpPr/>
            <p:nvPr/>
          </p:nvSpPr>
          <p:spPr bwMode="auto">
            <a:xfrm>
              <a:off x="13789819" y="6408737"/>
              <a:ext cx="22225" cy="25400"/>
            </a:xfrm>
            <a:custGeom>
              <a:gdLst>
                <a:gd fmla="*/ 0 w 6" name="T0"/>
                <a:gd fmla="*/ 3 h 7" name="T1"/>
                <a:gd fmla="*/ 4 w 6" name="T2"/>
                <a:gd fmla="*/ 1 h 7" name="T3"/>
                <a:gd fmla="*/ 6 w 6" name="T4"/>
                <a:gd fmla="*/ 5 h 7" name="T5"/>
                <a:gd fmla="*/ 2 w 6" name="T6"/>
                <a:gd fmla="*/ 7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5" y="1"/>
                    <a:pt x="6" y="3"/>
                    <a:pt x="6" y="5"/>
                  </a:cubicBezTo>
                  <a:cubicBezTo>
                    <a:pt x="5" y="6"/>
                    <a:pt x="4" y="7"/>
                    <a:pt x="2" y="7"/>
                  </a:cubicBezTo>
                  <a:cubicBezTo>
                    <a:pt x="1" y="6"/>
                    <a:pt x="0" y="5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47"/>
            <p:cNvSpPr/>
            <p:nvPr/>
          </p:nvSpPr>
          <p:spPr bwMode="auto">
            <a:xfrm>
              <a:off x="13839031" y="6310312"/>
              <a:ext cx="26988" cy="23813"/>
            </a:xfrm>
            <a:custGeom>
              <a:gdLst>
                <a:gd fmla="*/ 0 w 7" name="T0"/>
                <a:gd fmla="*/ 2 h 6" name="T1"/>
                <a:gd fmla="*/ 4 w 7" name="T2"/>
                <a:gd fmla="*/ 0 h 6" name="T3"/>
                <a:gd fmla="*/ 6 w 7" name="T4"/>
                <a:gd fmla="*/ 4 h 6" name="T5"/>
                <a:gd fmla="*/ 2 w 7" name="T6"/>
                <a:gd fmla="*/ 6 h 6" name="T7"/>
                <a:gd fmla="*/ 0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0" y="2"/>
                  </a:move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2"/>
                    <a:pt x="6" y="4"/>
                  </a:cubicBezTo>
                  <a:cubicBezTo>
                    <a:pt x="6" y="5"/>
                    <a:pt x="4" y="6"/>
                    <a:pt x="2" y="6"/>
                  </a:cubicBezTo>
                  <a:cubicBezTo>
                    <a:pt x="1" y="6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148"/>
            <p:cNvSpPr/>
            <p:nvPr/>
          </p:nvSpPr>
          <p:spPr bwMode="auto">
            <a:xfrm>
              <a:off x="13932694" y="6288087"/>
              <a:ext cx="26988" cy="22225"/>
            </a:xfrm>
            <a:custGeom>
              <a:gdLst>
                <a:gd fmla="*/ 1 w 7" name="T0"/>
                <a:gd fmla="*/ 2 h 6" name="T1"/>
                <a:gd fmla="*/ 5 w 7" name="T2"/>
                <a:gd fmla="*/ 0 h 6" name="T3"/>
                <a:gd fmla="*/ 7 w 7" name="T4"/>
                <a:gd fmla="*/ 4 h 6" name="T5"/>
                <a:gd fmla="*/ 3 w 7" name="T6"/>
                <a:gd fmla="*/ 6 h 6" name="T7"/>
                <a:gd fmla="*/ 1 w 7" name="T8"/>
                <a:gd fmla="*/ 2 h 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" w="7">
                  <a:moveTo>
                    <a:pt x="1" y="2"/>
                  </a:moveTo>
                  <a:cubicBezTo>
                    <a:pt x="1" y="1"/>
                    <a:pt x="3" y="0"/>
                    <a:pt x="5" y="0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149"/>
            <p:cNvSpPr/>
            <p:nvPr/>
          </p:nvSpPr>
          <p:spPr bwMode="auto">
            <a:xfrm>
              <a:off x="13907294" y="6491287"/>
              <a:ext cx="22225" cy="25400"/>
            </a:xfrm>
            <a:custGeom>
              <a:gdLst>
                <a:gd fmla="*/ 0 w 6" name="T0"/>
                <a:gd fmla="*/ 3 h 7" name="T1"/>
                <a:gd fmla="*/ 4 w 6" name="T2"/>
                <a:gd fmla="*/ 0 h 7" name="T3"/>
                <a:gd fmla="*/ 6 w 6" name="T4"/>
                <a:gd fmla="*/ 4 h 7" name="T5"/>
                <a:gd fmla="*/ 2 w 6" name="T6"/>
                <a:gd fmla="*/ 6 h 7" name="T7"/>
                <a:gd fmla="*/ 0 w 6" name="T8"/>
                <a:gd fmla="*/ 3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6">
                  <a:moveTo>
                    <a:pt x="0" y="3"/>
                  </a:moveTo>
                  <a:cubicBezTo>
                    <a:pt x="0" y="1"/>
                    <a:pt x="2" y="0"/>
                    <a:pt x="4" y="0"/>
                  </a:cubicBezTo>
                  <a:cubicBezTo>
                    <a:pt x="5" y="1"/>
                    <a:pt x="6" y="3"/>
                    <a:pt x="6" y="4"/>
                  </a:cubicBezTo>
                  <a:cubicBezTo>
                    <a:pt x="5" y="6"/>
                    <a:pt x="4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150"/>
            <p:cNvSpPr/>
            <p:nvPr/>
          </p:nvSpPr>
          <p:spPr bwMode="auto">
            <a:xfrm>
              <a:off x="13858081" y="6370637"/>
              <a:ext cx="52388" cy="52388"/>
            </a:xfrm>
            <a:custGeom>
              <a:gdLst>
                <a:gd fmla="*/ 0 w 14" name="T0"/>
                <a:gd fmla="*/ 5 h 14" name="T1"/>
                <a:gd fmla="*/ 9 w 14" name="T2"/>
                <a:gd fmla="*/ 1 h 14" name="T3"/>
                <a:gd fmla="*/ 13 w 14" name="T4"/>
                <a:gd fmla="*/ 9 h 14" name="T5"/>
                <a:gd fmla="*/ 5 w 14" name="T6"/>
                <a:gd fmla="*/ 14 h 14" name="T7"/>
                <a:gd fmla="*/ 0 w 14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4">
                  <a:moveTo>
                    <a:pt x="0" y="5"/>
                  </a:moveTo>
                  <a:cubicBezTo>
                    <a:pt x="1" y="2"/>
                    <a:pt x="5" y="0"/>
                    <a:pt x="9" y="1"/>
                  </a:cubicBezTo>
                  <a:cubicBezTo>
                    <a:pt x="12" y="1"/>
                    <a:pt x="14" y="5"/>
                    <a:pt x="13" y="9"/>
                  </a:cubicBezTo>
                  <a:cubicBezTo>
                    <a:pt x="13" y="12"/>
                    <a:pt x="9" y="14"/>
                    <a:pt x="5" y="14"/>
                  </a:cubicBezTo>
                  <a:cubicBezTo>
                    <a:pt x="2" y="13"/>
                    <a:pt x="0" y="9"/>
                    <a:pt x="0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151"/>
            <p:cNvSpPr/>
            <p:nvPr/>
          </p:nvSpPr>
          <p:spPr bwMode="auto">
            <a:xfrm>
              <a:off x="13632656" y="6588125"/>
              <a:ext cx="55563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152"/>
            <p:cNvSpPr/>
            <p:nvPr/>
          </p:nvSpPr>
          <p:spPr bwMode="auto">
            <a:xfrm>
              <a:off x="14210506" y="6262687"/>
              <a:ext cx="57150" cy="55563"/>
            </a:xfrm>
            <a:custGeom>
              <a:gdLst>
                <a:gd fmla="*/ 1 w 15" name="T0"/>
                <a:gd fmla="*/ 6 h 15" name="T1"/>
                <a:gd fmla="*/ 9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5" y="0"/>
                    <a:pt x="9" y="1"/>
                  </a:cubicBezTo>
                  <a:cubicBezTo>
                    <a:pt x="13" y="2"/>
                    <a:pt x="15" y="6"/>
                    <a:pt x="14" y="9"/>
                  </a:cubicBezTo>
                  <a:cubicBezTo>
                    <a:pt x="13" y="13"/>
                    <a:pt x="9" y="15"/>
                    <a:pt x="6" y="14"/>
                  </a:cubicBezTo>
                  <a:cubicBezTo>
                    <a:pt x="2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153"/>
            <p:cNvSpPr/>
            <p:nvPr/>
          </p:nvSpPr>
          <p:spPr bwMode="auto">
            <a:xfrm>
              <a:off x="14270831" y="6411912"/>
              <a:ext cx="55563" cy="57150"/>
            </a:xfrm>
            <a:custGeom>
              <a:gdLst>
                <a:gd fmla="*/ 1 w 15" name="T0"/>
                <a:gd fmla="*/ 6 h 15" name="T1"/>
                <a:gd fmla="*/ 10 w 15" name="T2"/>
                <a:gd fmla="*/ 1 h 15" name="T3"/>
                <a:gd fmla="*/ 14 w 15" name="T4"/>
                <a:gd fmla="*/ 9 h 15" name="T5"/>
                <a:gd fmla="*/ 6 w 15" name="T6"/>
                <a:gd fmla="*/ 14 h 15" name="T7"/>
                <a:gd fmla="*/ 1 w 15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5">
                  <a:moveTo>
                    <a:pt x="1" y="6"/>
                  </a:moveTo>
                  <a:cubicBezTo>
                    <a:pt x="2" y="2"/>
                    <a:pt x="6" y="0"/>
                    <a:pt x="10" y="1"/>
                  </a:cubicBezTo>
                  <a:cubicBezTo>
                    <a:pt x="13" y="2"/>
                    <a:pt x="15" y="5"/>
                    <a:pt x="14" y="9"/>
                  </a:cubicBezTo>
                  <a:cubicBezTo>
                    <a:pt x="13" y="13"/>
                    <a:pt x="10" y="15"/>
                    <a:pt x="6" y="14"/>
                  </a:cubicBezTo>
                  <a:cubicBezTo>
                    <a:pt x="3" y="13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154"/>
            <p:cNvSpPr/>
            <p:nvPr/>
          </p:nvSpPr>
          <p:spPr bwMode="auto">
            <a:xfrm>
              <a:off x="14000956" y="6323012"/>
              <a:ext cx="77788" cy="74613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2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2"/>
                    <a:pt x="21" y="7"/>
                    <a:pt x="19" y="12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155"/>
            <p:cNvSpPr/>
            <p:nvPr/>
          </p:nvSpPr>
          <p:spPr bwMode="auto">
            <a:xfrm>
              <a:off x="13373894" y="6540500"/>
              <a:ext cx="77788" cy="74613"/>
            </a:xfrm>
            <a:custGeom>
              <a:gdLst>
                <a:gd fmla="*/ 2 w 21" name="T0"/>
                <a:gd fmla="*/ 8 h 20" name="T1"/>
                <a:gd fmla="*/ 13 w 21" name="T2"/>
                <a:gd fmla="*/ 1 h 20" name="T3"/>
                <a:gd fmla="*/ 19 w 21" name="T4"/>
                <a:gd fmla="*/ 13 h 20" name="T5"/>
                <a:gd fmla="*/ 8 w 21" name="T6"/>
                <a:gd fmla="*/ 19 h 20" name="T7"/>
                <a:gd fmla="*/ 2 w 21" name="T8"/>
                <a:gd fmla="*/ 8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21">
                  <a:moveTo>
                    <a:pt x="2" y="8"/>
                  </a:moveTo>
                  <a:cubicBezTo>
                    <a:pt x="3" y="3"/>
                    <a:pt x="8" y="0"/>
                    <a:pt x="13" y="1"/>
                  </a:cubicBezTo>
                  <a:cubicBezTo>
                    <a:pt x="18" y="3"/>
                    <a:pt x="21" y="8"/>
                    <a:pt x="19" y="13"/>
                  </a:cubicBezTo>
                  <a:cubicBezTo>
                    <a:pt x="18" y="17"/>
                    <a:pt x="13" y="20"/>
                    <a:pt x="8" y="19"/>
                  </a:cubicBezTo>
                  <a:cubicBezTo>
                    <a:pt x="3" y="18"/>
                    <a:pt x="0" y="13"/>
                    <a:pt x="2" y="8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156"/>
            <p:cNvSpPr/>
            <p:nvPr/>
          </p:nvSpPr>
          <p:spPr bwMode="auto">
            <a:xfrm>
              <a:off x="12897644" y="6708775"/>
              <a:ext cx="47625" cy="52388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Freeform 157"/>
            <p:cNvSpPr/>
            <p:nvPr/>
          </p:nvSpPr>
          <p:spPr bwMode="auto">
            <a:xfrm>
              <a:off x="13197681" y="6551612"/>
              <a:ext cx="47625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158"/>
            <p:cNvSpPr/>
            <p:nvPr/>
          </p:nvSpPr>
          <p:spPr bwMode="auto">
            <a:xfrm>
              <a:off x="12942094" y="7011987"/>
              <a:ext cx="49213" cy="53975"/>
            </a:xfrm>
            <a:custGeom>
              <a:gdLst>
                <a:gd fmla="*/ 1 w 13" name="T0"/>
                <a:gd fmla="*/ 6 h 14" name="T1"/>
                <a:gd fmla="*/ 8 w 13" name="T2"/>
                <a:gd fmla="*/ 1 h 14" name="T3"/>
                <a:gd fmla="*/ 13 w 13" name="T4"/>
                <a:gd fmla="*/ 9 h 14" name="T5"/>
                <a:gd fmla="*/ 5 w 13" name="T6"/>
                <a:gd fmla="*/ 13 h 14" name="T7"/>
                <a:gd fmla="*/ 1 w 13" name="T8"/>
                <a:gd fmla="*/ 6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6"/>
                  </a:moveTo>
                  <a:cubicBezTo>
                    <a:pt x="2" y="2"/>
                    <a:pt x="5" y="0"/>
                    <a:pt x="8" y="1"/>
                  </a:cubicBezTo>
                  <a:cubicBezTo>
                    <a:pt x="12" y="2"/>
                    <a:pt x="13" y="5"/>
                    <a:pt x="13" y="9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6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159"/>
            <p:cNvSpPr/>
            <p:nvPr/>
          </p:nvSpPr>
          <p:spPr bwMode="auto">
            <a:xfrm>
              <a:off x="12765882" y="7396162"/>
              <a:ext cx="49213" cy="52388"/>
            </a:xfrm>
            <a:custGeom>
              <a:gdLst>
                <a:gd fmla="*/ 1 w 13" name="T0"/>
                <a:gd fmla="*/ 5 h 14" name="T1"/>
                <a:gd fmla="*/ 8 w 13" name="T2"/>
                <a:gd fmla="*/ 1 h 14" name="T3"/>
                <a:gd fmla="*/ 12 w 13" name="T4"/>
                <a:gd fmla="*/ 8 h 14" name="T5"/>
                <a:gd fmla="*/ 5 w 13" name="T6"/>
                <a:gd fmla="*/ 13 h 14" name="T7"/>
                <a:gd fmla="*/ 1 w 13" name="T8"/>
                <a:gd fmla="*/ 5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2"/>
                    <a:pt x="13" y="5"/>
                    <a:pt x="12" y="8"/>
                  </a:cubicBezTo>
                  <a:cubicBezTo>
                    <a:pt x="12" y="12"/>
                    <a:pt x="8" y="14"/>
                    <a:pt x="5" y="13"/>
                  </a:cubicBezTo>
                  <a:cubicBezTo>
                    <a:pt x="2" y="12"/>
                    <a:pt x="0" y="9"/>
                    <a:pt x="1" y="5"/>
                  </a:cubicBezTo>
                  <a:close/>
                </a:path>
              </a:pathLst>
            </a:custGeom>
            <a:solidFill>
              <a:srgbClr val="775B4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160"/>
            <p:cNvSpPr/>
            <p:nvPr/>
          </p:nvSpPr>
          <p:spPr bwMode="auto">
            <a:xfrm>
              <a:off x="13546931" y="6315075"/>
              <a:ext cx="47625" cy="49213"/>
            </a:xfrm>
            <a:custGeom>
              <a:gdLst>
                <a:gd fmla="*/ 1 w 13" name="T0"/>
                <a:gd fmla="*/ 5 h 13" name="T1"/>
                <a:gd fmla="*/ 8 w 13" name="T2"/>
                <a:gd fmla="*/ 1 h 13" name="T3"/>
                <a:gd fmla="*/ 12 w 13" name="T4"/>
                <a:gd fmla="*/ 8 h 13" name="T5"/>
                <a:gd fmla="*/ 5 w 13" name="T6"/>
                <a:gd fmla="*/ 12 h 13" name="T7"/>
                <a:gd fmla="*/ 1 w 13" name="T8"/>
                <a:gd fmla="*/ 5 h 1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" w="13">
                  <a:moveTo>
                    <a:pt x="1" y="5"/>
                  </a:moveTo>
                  <a:cubicBezTo>
                    <a:pt x="1" y="2"/>
                    <a:pt x="5" y="0"/>
                    <a:pt x="8" y="1"/>
                  </a:cubicBezTo>
                  <a:cubicBezTo>
                    <a:pt x="11" y="1"/>
                    <a:pt x="13" y="5"/>
                    <a:pt x="12" y="8"/>
                  </a:cubicBezTo>
                  <a:cubicBezTo>
                    <a:pt x="11" y="11"/>
                    <a:pt x="8" y="13"/>
                    <a:pt x="5" y="12"/>
                  </a:cubicBezTo>
                  <a:cubicBezTo>
                    <a:pt x="2" y="12"/>
                    <a:pt x="0" y="8"/>
                    <a:pt x="1" y="5"/>
                  </a:cubicBezTo>
                  <a:close/>
                </a:path>
              </a:pathLst>
            </a:custGeom>
            <a:solidFill>
              <a:srgbClr val="1C191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1010"/>
            <p:cNvSpPr/>
            <p:nvPr/>
          </p:nvSpPr>
          <p:spPr bwMode="auto">
            <a:xfrm>
              <a:off x="15272544" y="8783637"/>
              <a:ext cx="26988" cy="52388"/>
            </a:xfrm>
            <a:custGeom>
              <a:gdLst>
                <a:gd fmla="*/ 7 w 7" name="T0"/>
                <a:gd fmla="*/ 2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2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3" y="3"/>
                    <a:pt x="2" y="5"/>
                  </a:cubicBezTo>
                  <a:cubicBezTo>
                    <a:pt x="2" y="6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1"/>
                    <a:pt x="4" y="0"/>
                    <a:pt x="7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1011"/>
            <p:cNvSpPr>
              <a:spLocks noEditPoints="1"/>
            </p:cNvSpPr>
            <p:nvPr/>
          </p:nvSpPr>
          <p:spPr bwMode="auto">
            <a:xfrm>
              <a:off x="15329694" y="8783637"/>
              <a:ext cx="47625" cy="52388"/>
            </a:xfrm>
            <a:custGeom>
              <a:gdLst>
                <a:gd fmla="*/ 13 w 13" name="T0"/>
                <a:gd fmla="*/ 14 h 14" name="T1"/>
                <a:gd fmla="*/ 12 w 13" name="T2"/>
                <a:gd fmla="*/ 14 h 14" name="T3"/>
                <a:gd fmla="*/ 10 w 13" name="T4"/>
                <a:gd fmla="*/ 12 h 14" name="T5"/>
                <a:gd fmla="*/ 5 w 13" name="T6"/>
                <a:gd fmla="*/ 14 h 14" name="T7"/>
                <a:gd fmla="*/ 0 w 13" name="T8"/>
                <a:gd fmla="*/ 10 h 14" name="T9"/>
                <a:gd fmla="*/ 5 w 13" name="T10"/>
                <a:gd fmla="*/ 6 h 14" name="T11"/>
                <a:gd fmla="*/ 10 w 13" name="T12"/>
                <a:gd fmla="*/ 5 h 14" name="T13"/>
                <a:gd fmla="*/ 10 w 13" name="T14"/>
                <a:gd fmla="*/ 4 h 14" name="T15"/>
                <a:gd fmla="*/ 6 w 13" name="T16"/>
                <a:gd fmla="*/ 1 h 14" name="T17"/>
                <a:gd fmla="*/ 3 w 13" name="T18"/>
                <a:gd fmla="*/ 4 h 14" name="T19"/>
                <a:gd fmla="*/ 1 w 13" name="T20"/>
                <a:gd fmla="*/ 4 h 14" name="T21"/>
                <a:gd fmla="*/ 7 w 13" name="T22"/>
                <a:gd fmla="*/ 0 h 14" name="T23"/>
                <a:gd fmla="*/ 12 w 13" name="T24"/>
                <a:gd fmla="*/ 4 h 14" name="T25"/>
                <a:gd fmla="*/ 12 w 13" name="T26"/>
                <a:gd fmla="*/ 11 h 14" name="T27"/>
                <a:gd fmla="*/ 13 w 13" name="T28"/>
                <a:gd fmla="*/ 13 h 14" name="T29"/>
                <a:gd fmla="*/ 13 w 13" name="T30"/>
                <a:gd fmla="*/ 13 h 14" name="T31"/>
                <a:gd fmla="*/ 13 w 13" name="T32"/>
                <a:gd fmla="*/ 14 h 14" name="T33"/>
                <a:gd fmla="*/ 6 w 13" name="T34"/>
                <a:gd fmla="*/ 7 h 14" name="T35"/>
                <a:gd fmla="*/ 2 w 13" name="T36"/>
                <a:gd fmla="*/ 10 h 14" name="T37"/>
                <a:gd fmla="*/ 5 w 13" name="T38"/>
                <a:gd fmla="*/ 13 h 14" name="T39"/>
                <a:gd fmla="*/ 10 w 13" name="T40"/>
                <a:gd fmla="*/ 9 h 14" name="T41"/>
                <a:gd fmla="*/ 10 w 13" name="T42"/>
                <a:gd fmla="*/ 6 h 14" name="T43"/>
                <a:gd fmla="*/ 6 w 13" name="T44"/>
                <a:gd fmla="*/ 7 h 14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4" w="13">
                  <a:moveTo>
                    <a:pt x="13" y="14"/>
                  </a:moveTo>
                  <a:cubicBezTo>
                    <a:pt x="13" y="14"/>
                    <a:pt x="12" y="14"/>
                    <a:pt x="12" y="14"/>
                  </a:cubicBezTo>
                  <a:cubicBezTo>
                    <a:pt x="10" y="14"/>
                    <a:pt x="10" y="13"/>
                    <a:pt x="10" y="12"/>
                  </a:cubicBezTo>
                  <a:cubicBezTo>
                    <a:pt x="9" y="13"/>
                    <a:pt x="7" y="14"/>
                    <a:pt x="5" y="14"/>
                  </a:cubicBezTo>
                  <a:cubicBezTo>
                    <a:pt x="2" y="14"/>
                    <a:pt x="0" y="13"/>
                    <a:pt x="0" y="10"/>
                  </a:cubicBezTo>
                  <a:cubicBezTo>
                    <a:pt x="0" y="8"/>
                    <a:pt x="2" y="6"/>
                    <a:pt x="5" y="6"/>
                  </a:cubicBezTo>
                  <a:cubicBezTo>
                    <a:pt x="8" y="6"/>
                    <a:pt x="9" y="6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2"/>
                    <a:pt x="9" y="1"/>
                    <a:pt x="6" y="1"/>
                  </a:cubicBezTo>
                  <a:cubicBezTo>
                    <a:pt x="4" y="1"/>
                    <a:pt x="3" y="2"/>
                    <a:pt x="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1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14"/>
                  </a:lnTo>
                  <a:close/>
                  <a:moveTo>
                    <a:pt x="6" y="7"/>
                  </a:moveTo>
                  <a:cubicBezTo>
                    <a:pt x="4" y="8"/>
                    <a:pt x="2" y="8"/>
                    <a:pt x="2" y="10"/>
                  </a:cubicBezTo>
                  <a:cubicBezTo>
                    <a:pt x="2" y="12"/>
                    <a:pt x="3" y="13"/>
                    <a:pt x="5" y="13"/>
                  </a:cubicBezTo>
                  <a:cubicBezTo>
                    <a:pt x="8" y="13"/>
                    <a:pt x="10" y="11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8" y="7"/>
                    <a:pt x="6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1012"/>
            <p:cNvSpPr>
              <a:spLocks noEditPoints="1"/>
            </p:cNvSpPr>
            <p:nvPr/>
          </p:nvSpPr>
          <p:spPr bwMode="auto">
            <a:xfrm>
              <a:off x="15385256" y="8764587"/>
              <a:ext cx="44450" cy="71438"/>
            </a:xfrm>
            <a:custGeom>
              <a:gdLst>
                <a:gd fmla="*/ 12 w 12" name="T0"/>
                <a:gd fmla="*/ 19 h 19" name="T1"/>
                <a:gd fmla="*/ 11 w 12" name="T2"/>
                <a:gd fmla="*/ 19 h 19" name="T3"/>
                <a:gd fmla="*/ 11 w 12" name="T4"/>
                <a:gd fmla="*/ 16 h 19" name="T5"/>
                <a:gd fmla="*/ 6 w 12" name="T6"/>
                <a:gd fmla="*/ 19 h 19" name="T7"/>
                <a:gd fmla="*/ 0 w 12" name="T8"/>
                <a:gd fmla="*/ 12 h 19" name="T9"/>
                <a:gd fmla="*/ 6 w 12" name="T10"/>
                <a:gd fmla="*/ 5 h 19" name="T11"/>
                <a:gd fmla="*/ 11 w 12" name="T12"/>
                <a:gd fmla="*/ 8 h 19" name="T13"/>
                <a:gd fmla="*/ 11 w 12" name="T14"/>
                <a:gd fmla="*/ 0 h 19" name="T15"/>
                <a:gd fmla="*/ 12 w 12" name="T16"/>
                <a:gd fmla="*/ 0 h 19" name="T17"/>
                <a:gd fmla="*/ 12 w 12" name="T18"/>
                <a:gd fmla="*/ 19 h 19" name="T19"/>
                <a:gd fmla="*/ 1 w 12" name="T20"/>
                <a:gd fmla="*/ 12 h 19" name="T21"/>
                <a:gd fmla="*/ 6 w 12" name="T22"/>
                <a:gd fmla="*/ 18 h 19" name="T23"/>
                <a:gd fmla="*/ 11 w 12" name="T24"/>
                <a:gd fmla="*/ 12 h 19" name="T25"/>
                <a:gd fmla="*/ 6 w 12" name="T26"/>
                <a:gd fmla="*/ 6 h 19" name="T27"/>
                <a:gd fmla="*/ 1 w 12" name="T28"/>
                <a:gd fmla="*/ 12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2">
                  <a:moveTo>
                    <a:pt x="12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8"/>
                    <a:pt x="8" y="19"/>
                    <a:pt x="6" y="19"/>
                  </a:cubicBezTo>
                  <a:cubicBezTo>
                    <a:pt x="2" y="19"/>
                    <a:pt x="0" y="17"/>
                    <a:pt x="0" y="12"/>
                  </a:cubicBezTo>
                  <a:cubicBezTo>
                    <a:pt x="0" y="7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9"/>
                  </a:lnTo>
                  <a:close/>
                  <a:moveTo>
                    <a:pt x="1" y="12"/>
                  </a:moveTo>
                  <a:cubicBezTo>
                    <a:pt x="1" y="16"/>
                    <a:pt x="3" y="18"/>
                    <a:pt x="6" y="18"/>
                  </a:cubicBezTo>
                  <a:cubicBezTo>
                    <a:pt x="9" y="18"/>
                    <a:pt x="11" y="16"/>
                    <a:pt x="11" y="12"/>
                  </a:cubicBezTo>
                  <a:cubicBezTo>
                    <a:pt x="11" y="9"/>
                    <a:pt x="9" y="6"/>
                    <a:pt x="6" y="6"/>
                  </a:cubicBezTo>
                  <a:cubicBezTo>
                    <a:pt x="3" y="6"/>
                    <a:pt x="1" y="8"/>
                    <a:pt x="1" y="1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1013"/>
            <p:cNvSpPr>
              <a:spLocks noEditPoints="1"/>
            </p:cNvSpPr>
            <p:nvPr/>
          </p:nvSpPr>
          <p:spPr bwMode="auto">
            <a:xfrm>
              <a:off x="15445581" y="876458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1014"/>
            <p:cNvSpPr>
              <a:spLocks noEditPoints="1"/>
            </p:cNvSpPr>
            <p:nvPr/>
          </p:nvSpPr>
          <p:spPr bwMode="auto">
            <a:xfrm>
              <a:off x="15464631" y="8783637"/>
              <a:ext cx="47625" cy="71438"/>
            </a:xfrm>
            <a:custGeom>
              <a:gdLst>
                <a:gd fmla="*/ 1 w 13" name="T0"/>
                <a:gd fmla="*/ 3 h 19" name="T1"/>
                <a:gd fmla="*/ 6 w 13" name="T2"/>
                <a:gd fmla="*/ 0 h 19" name="T3"/>
                <a:gd fmla="*/ 13 w 13" name="T4"/>
                <a:gd fmla="*/ 7 h 19" name="T5"/>
                <a:gd fmla="*/ 7 w 13" name="T6"/>
                <a:gd fmla="*/ 14 h 19" name="T7"/>
                <a:gd fmla="*/ 2 w 13" name="T8"/>
                <a:gd fmla="*/ 11 h 19" name="T9"/>
                <a:gd fmla="*/ 2 w 13" name="T10"/>
                <a:gd fmla="*/ 19 h 19" name="T11"/>
                <a:gd fmla="*/ 0 w 13" name="T12"/>
                <a:gd fmla="*/ 19 h 19" name="T13"/>
                <a:gd fmla="*/ 0 w 13" name="T14"/>
                <a:gd fmla="*/ 0 h 19" name="T15"/>
                <a:gd fmla="*/ 1 w 13" name="T16"/>
                <a:gd fmla="*/ 0 h 19" name="T17"/>
                <a:gd fmla="*/ 1 w 13" name="T18"/>
                <a:gd fmla="*/ 3 h 19" name="T19"/>
                <a:gd fmla="*/ 2 w 13" name="T20"/>
                <a:gd fmla="*/ 7 h 19" name="T21"/>
                <a:gd fmla="*/ 6 w 13" name="T22"/>
                <a:gd fmla="*/ 13 h 19" name="T23"/>
                <a:gd fmla="*/ 11 w 13" name="T24"/>
                <a:gd fmla="*/ 7 h 19" name="T25"/>
                <a:gd fmla="*/ 6 w 13" name="T26"/>
                <a:gd fmla="*/ 1 h 19" name="T27"/>
                <a:gd fmla="*/ 2 w 13" name="T28"/>
                <a:gd fmla="*/ 7 h 1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9" w="13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2"/>
                    <a:pt x="10" y="14"/>
                    <a:pt x="7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  <a:moveTo>
                    <a:pt x="2" y="7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9" y="13"/>
                    <a:pt x="11" y="11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015"/>
            <p:cNvSpPr>
              <a:spLocks noEditPoints="1"/>
            </p:cNvSpPr>
            <p:nvPr/>
          </p:nvSpPr>
          <p:spPr bwMode="auto">
            <a:xfrm>
              <a:off x="15520194" y="876458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016"/>
            <p:cNvSpPr/>
            <p:nvPr/>
          </p:nvSpPr>
          <p:spPr bwMode="auto">
            <a:xfrm>
              <a:off x="15539244" y="8783637"/>
              <a:ext cx="41275" cy="52388"/>
            </a:xfrm>
            <a:custGeom>
              <a:gdLst>
                <a:gd fmla="*/ 9 w 11" name="T0"/>
                <a:gd fmla="*/ 4 h 14" name="T1"/>
                <a:gd fmla="*/ 5 w 11" name="T2"/>
                <a:gd fmla="*/ 1 h 14" name="T3"/>
                <a:gd fmla="*/ 2 w 11" name="T4"/>
                <a:gd fmla="*/ 3 h 14" name="T5"/>
                <a:gd fmla="*/ 6 w 11" name="T6"/>
                <a:gd fmla="*/ 6 h 14" name="T7"/>
                <a:gd fmla="*/ 11 w 11" name="T8"/>
                <a:gd fmla="*/ 10 h 14" name="T9"/>
                <a:gd fmla="*/ 6 w 11" name="T10"/>
                <a:gd fmla="*/ 14 h 14" name="T11"/>
                <a:gd fmla="*/ 0 w 11" name="T12"/>
                <a:gd fmla="*/ 9 h 14" name="T13"/>
                <a:gd fmla="*/ 1 w 11" name="T14"/>
                <a:gd fmla="*/ 9 h 14" name="T15"/>
                <a:gd fmla="*/ 6 w 11" name="T16"/>
                <a:gd fmla="*/ 13 h 14" name="T17"/>
                <a:gd fmla="*/ 9 w 11" name="T18"/>
                <a:gd fmla="*/ 10 h 14" name="T19"/>
                <a:gd fmla="*/ 6 w 11" name="T20"/>
                <a:gd fmla="*/ 8 h 14" name="T21"/>
                <a:gd fmla="*/ 0 w 11" name="T22"/>
                <a:gd fmla="*/ 4 h 14" name="T23"/>
                <a:gd fmla="*/ 5 w 11" name="T24"/>
                <a:gd fmla="*/ 0 h 14" name="T25"/>
                <a:gd fmla="*/ 11 w 11" name="T26"/>
                <a:gd fmla="*/ 4 h 14" name="T27"/>
                <a:gd fmla="*/ 9 w 11" name="T28"/>
                <a:gd fmla="*/ 4 h 1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4" w="11">
                  <a:moveTo>
                    <a:pt x="9" y="4"/>
                  </a:moveTo>
                  <a:cubicBezTo>
                    <a:pt x="9" y="2"/>
                    <a:pt x="7" y="1"/>
                    <a:pt x="5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5"/>
                    <a:pt x="3" y="5"/>
                    <a:pt x="6" y="6"/>
                  </a:cubicBezTo>
                  <a:cubicBezTo>
                    <a:pt x="8" y="7"/>
                    <a:pt x="11" y="7"/>
                    <a:pt x="11" y="10"/>
                  </a:cubicBezTo>
                  <a:cubicBezTo>
                    <a:pt x="11" y="13"/>
                    <a:pt x="9" y="14"/>
                    <a:pt x="6" y="14"/>
                  </a:cubicBezTo>
                  <a:cubicBezTo>
                    <a:pt x="2" y="14"/>
                    <a:pt x="0" y="13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3" y="13"/>
                    <a:pt x="6" y="13"/>
                  </a:cubicBezTo>
                  <a:cubicBezTo>
                    <a:pt x="8" y="13"/>
                    <a:pt x="9" y="12"/>
                    <a:pt x="9" y="10"/>
                  </a:cubicBezTo>
                  <a:cubicBezTo>
                    <a:pt x="9" y="8"/>
                    <a:pt x="7" y="8"/>
                    <a:pt x="6" y="8"/>
                  </a:cubicBezTo>
                  <a:cubicBezTo>
                    <a:pt x="3" y="7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4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1017"/>
            <p:cNvSpPr>
              <a:spLocks noEditPoints="1"/>
            </p:cNvSpPr>
            <p:nvPr/>
          </p:nvSpPr>
          <p:spPr bwMode="auto">
            <a:xfrm>
              <a:off x="15591631" y="8764587"/>
              <a:ext cx="3175" cy="71438"/>
            </a:xfrm>
            <a:custGeom>
              <a:gdLst>
                <a:gd fmla="*/ 2 w 2" name="T0"/>
                <a:gd fmla="*/ 5 h 45" name="T1"/>
                <a:gd fmla="*/ 0 w 2" name="T2"/>
                <a:gd fmla="*/ 5 h 45" name="T3"/>
                <a:gd fmla="*/ 0 w 2" name="T4"/>
                <a:gd fmla="*/ 0 h 45" name="T5"/>
                <a:gd fmla="*/ 2 w 2" name="T6"/>
                <a:gd fmla="*/ 0 h 45" name="T7"/>
                <a:gd fmla="*/ 2 w 2" name="T8"/>
                <a:gd fmla="*/ 5 h 45" name="T9"/>
                <a:gd fmla="*/ 2 w 2" name="T10"/>
                <a:gd fmla="*/ 45 h 45" name="T11"/>
                <a:gd fmla="*/ 0 w 2" name="T12"/>
                <a:gd fmla="*/ 45 h 45" name="T13"/>
                <a:gd fmla="*/ 0 w 2" name="T14"/>
                <a:gd fmla="*/ 12 h 45" name="T15"/>
                <a:gd fmla="*/ 2 w 2" name="T16"/>
                <a:gd fmla="*/ 12 h 45" name="T17"/>
                <a:gd fmla="*/ 2 w 2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2">
                  <a:moveTo>
                    <a:pt x="2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5"/>
                  </a:lnTo>
                  <a:close/>
                  <a:moveTo>
                    <a:pt x="2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1018"/>
            <p:cNvSpPr/>
            <p:nvPr/>
          </p:nvSpPr>
          <p:spPr bwMode="auto">
            <a:xfrm>
              <a:off x="15605919" y="8783637"/>
              <a:ext cx="46038" cy="52388"/>
            </a:xfrm>
            <a:custGeom>
              <a:gdLst>
                <a:gd fmla="*/ 7 w 12" name="T0"/>
                <a:gd fmla="*/ 14 h 14" name="T1"/>
                <a:gd fmla="*/ 0 w 12" name="T2"/>
                <a:gd fmla="*/ 7 h 14" name="T3"/>
                <a:gd fmla="*/ 7 w 12" name="T4"/>
                <a:gd fmla="*/ 0 h 14" name="T5"/>
                <a:gd fmla="*/ 12 w 12" name="T6"/>
                <a:gd fmla="*/ 4 h 14" name="T7"/>
                <a:gd fmla="*/ 11 w 12" name="T8"/>
                <a:gd fmla="*/ 4 h 14" name="T9"/>
                <a:gd fmla="*/ 7 w 12" name="T10"/>
                <a:gd fmla="*/ 1 h 14" name="T11"/>
                <a:gd fmla="*/ 2 w 12" name="T12"/>
                <a:gd fmla="*/ 7 h 14" name="T13"/>
                <a:gd fmla="*/ 6 w 12" name="T14"/>
                <a:gd fmla="*/ 13 h 14" name="T15"/>
                <a:gd fmla="*/ 11 w 12" name="T16"/>
                <a:gd fmla="*/ 9 h 14" name="T17"/>
                <a:gd fmla="*/ 12 w 12" name="T18"/>
                <a:gd fmla="*/ 9 h 14" name="T19"/>
                <a:gd fmla="*/ 7 w 12" name="T20"/>
                <a:gd fmla="*/ 14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12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9" y="1"/>
                    <a:pt x="7" y="1"/>
                  </a:cubicBezTo>
                  <a:cubicBezTo>
                    <a:pt x="4" y="1"/>
                    <a:pt x="2" y="3"/>
                    <a:pt x="2" y="7"/>
                  </a:cubicBezTo>
                  <a:cubicBezTo>
                    <a:pt x="2" y="11"/>
                    <a:pt x="4" y="13"/>
                    <a:pt x="6" y="13"/>
                  </a:cubicBezTo>
                  <a:cubicBezTo>
                    <a:pt x="9" y="13"/>
                    <a:pt x="10" y="12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2"/>
                    <a:pt x="10" y="14"/>
                    <a:pt x="7" y="14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1019"/>
            <p:cNvSpPr>
              <a:spLocks noEditPoints="1"/>
            </p:cNvSpPr>
            <p:nvPr/>
          </p:nvSpPr>
          <p:spPr bwMode="auto">
            <a:xfrm>
              <a:off x="15663069" y="876458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1020"/>
            <p:cNvSpPr/>
            <p:nvPr/>
          </p:nvSpPr>
          <p:spPr bwMode="auto">
            <a:xfrm>
              <a:off x="15682119" y="8783637"/>
              <a:ext cx="41275" cy="52388"/>
            </a:xfrm>
            <a:custGeom>
              <a:gdLst>
                <a:gd fmla="*/ 1 w 11" name="T0"/>
                <a:gd fmla="*/ 3 h 14" name="T1"/>
                <a:gd fmla="*/ 6 w 11" name="T2"/>
                <a:gd fmla="*/ 0 h 14" name="T3"/>
                <a:gd fmla="*/ 11 w 11" name="T4"/>
                <a:gd fmla="*/ 4 h 14" name="T5"/>
                <a:gd fmla="*/ 11 w 11" name="T6"/>
                <a:gd fmla="*/ 14 h 14" name="T7"/>
                <a:gd fmla="*/ 10 w 11" name="T8"/>
                <a:gd fmla="*/ 14 h 14" name="T9"/>
                <a:gd fmla="*/ 10 w 11" name="T10"/>
                <a:gd fmla="*/ 5 h 14" name="T11"/>
                <a:gd fmla="*/ 6 w 11" name="T12"/>
                <a:gd fmla="*/ 1 h 14" name="T13"/>
                <a:gd fmla="*/ 2 w 11" name="T14"/>
                <a:gd fmla="*/ 6 h 14" name="T15"/>
                <a:gd fmla="*/ 2 w 11" name="T16"/>
                <a:gd fmla="*/ 14 h 14" name="T17"/>
                <a:gd fmla="*/ 0 w 11" name="T18"/>
                <a:gd fmla="*/ 14 h 14" name="T19"/>
                <a:gd fmla="*/ 0 w 11" name="T20"/>
                <a:gd fmla="*/ 0 h 14" name="T21"/>
                <a:gd fmla="*/ 1 w 11" name="T22"/>
                <a:gd fmla="*/ 0 h 14" name="T23"/>
                <a:gd fmla="*/ 1 w 11" name="T24"/>
                <a:gd fmla="*/ 3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" y="3"/>
                  </a:moveTo>
                  <a:cubicBezTo>
                    <a:pt x="3" y="1"/>
                    <a:pt x="4" y="0"/>
                    <a:pt x="6" y="0"/>
                  </a:cubicBezTo>
                  <a:cubicBezTo>
                    <a:pt x="9" y="0"/>
                    <a:pt x="11" y="1"/>
                    <a:pt x="11" y="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1"/>
                    <a:pt x="6" y="1"/>
                  </a:cubicBezTo>
                  <a:cubicBezTo>
                    <a:pt x="3" y="1"/>
                    <a:pt x="2" y="3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021"/>
            <p:cNvSpPr>
              <a:spLocks noEditPoints="1"/>
            </p:cNvSpPr>
            <p:nvPr/>
          </p:nvSpPr>
          <p:spPr bwMode="auto">
            <a:xfrm>
              <a:off x="15734506" y="8783637"/>
              <a:ext cx="44450" cy="76200"/>
            </a:xfrm>
            <a:custGeom>
              <a:gdLst>
                <a:gd fmla="*/ 12 w 12" name="T0"/>
                <a:gd fmla="*/ 13 h 20" name="T1"/>
                <a:gd fmla="*/ 6 w 12" name="T2"/>
                <a:gd fmla="*/ 20 h 20" name="T3"/>
                <a:gd fmla="*/ 0 w 12" name="T4"/>
                <a:gd fmla="*/ 15 h 20" name="T5"/>
                <a:gd fmla="*/ 2 w 12" name="T6"/>
                <a:gd fmla="*/ 15 h 20" name="T7"/>
                <a:gd fmla="*/ 6 w 12" name="T8"/>
                <a:gd fmla="*/ 18 h 20" name="T9"/>
                <a:gd fmla="*/ 11 w 12" name="T10"/>
                <a:gd fmla="*/ 13 h 20" name="T11"/>
                <a:gd fmla="*/ 11 w 12" name="T12"/>
                <a:gd fmla="*/ 11 h 20" name="T13"/>
                <a:gd fmla="*/ 6 w 12" name="T14"/>
                <a:gd fmla="*/ 14 h 20" name="T15"/>
                <a:gd fmla="*/ 0 w 12" name="T16"/>
                <a:gd fmla="*/ 7 h 20" name="T17"/>
                <a:gd fmla="*/ 6 w 12" name="T18"/>
                <a:gd fmla="*/ 0 h 20" name="T19"/>
                <a:gd fmla="*/ 11 w 12" name="T20"/>
                <a:gd fmla="*/ 3 h 20" name="T21"/>
                <a:gd fmla="*/ 11 w 12" name="T22"/>
                <a:gd fmla="*/ 0 h 20" name="T23"/>
                <a:gd fmla="*/ 12 w 12" name="T24"/>
                <a:gd fmla="*/ 0 h 20" name="T25"/>
                <a:gd fmla="*/ 12 w 12" name="T26"/>
                <a:gd fmla="*/ 13 h 20" name="T27"/>
                <a:gd fmla="*/ 2 w 12" name="T28"/>
                <a:gd fmla="*/ 7 h 20" name="T29"/>
                <a:gd fmla="*/ 6 w 12" name="T30"/>
                <a:gd fmla="*/ 12 h 20" name="T31"/>
                <a:gd fmla="*/ 11 w 12" name="T32"/>
                <a:gd fmla="*/ 7 h 20" name="T33"/>
                <a:gd fmla="*/ 6 w 12" name="T34"/>
                <a:gd fmla="*/ 1 h 20" name="T35"/>
                <a:gd fmla="*/ 2 w 12" name="T36"/>
                <a:gd fmla="*/ 7 h 20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0" w="12">
                  <a:moveTo>
                    <a:pt x="12" y="13"/>
                  </a:moveTo>
                  <a:cubicBezTo>
                    <a:pt x="12" y="18"/>
                    <a:pt x="10" y="20"/>
                    <a:pt x="6" y="20"/>
                  </a:cubicBezTo>
                  <a:cubicBezTo>
                    <a:pt x="3" y="20"/>
                    <a:pt x="1" y="18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7"/>
                    <a:pt x="4" y="18"/>
                    <a:pt x="6" y="18"/>
                  </a:cubicBezTo>
                  <a:cubicBezTo>
                    <a:pt x="10" y="18"/>
                    <a:pt x="11" y="16"/>
                    <a:pt x="11" y="13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8" y="0"/>
                    <a:pt x="10" y="1"/>
                    <a:pt x="11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13"/>
                  </a:lnTo>
                  <a:close/>
                  <a:moveTo>
                    <a:pt x="2" y="7"/>
                  </a:moveTo>
                  <a:cubicBezTo>
                    <a:pt x="2" y="10"/>
                    <a:pt x="3" y="12"/>
                    <a:pt x="6" y="12"/>
                  </a:cubicBezTo>
                  <a:cubicBezTo>
                    <a:pt x="9" y="12"/>
                    <a:pt x="11" y="10"/>
                    <a:pt x="11" y="7"/>
                  </a:cubicBezTo>
                  <a:cubicBezTo>
                    <a:pt x="11" y="3"/>
                    <a:pt x="9" y="1"/>
                    <a:pt x="6" y="1"/>
                  </a:cubicBezTo>
                  <a:cubicBezTo>
                    <a:pt x="3" y="1"/>
                    <a:pt x="2" y="3"/>
                    <a:pt x="2" y="7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022"/>
            <p:cNvSpPr>
              <a:spLocks noEditPoints="1"/>
            </p:cNvSpPr>
            <p:nvPr/>
          </p:nvSpPr>
          <p:spPr bwMode="auto">
            <a:xfrm>
              <a:off x="15817056" y="8783637"/>
              <a:ext cx="49213" cy="52388"/>
            </a:xfrm>
            <a:custGeom>
              <a:gdLst>
                <a:gd fmla="*/ 7 w 13" name="T0"/>
                <a:gd fmla="*/ 14 h 14" name="T1"/>
                <a:gd fmla="*/ 0 w 13" name="T2"/>
                <a:gd fmla="*/ 7 h 14" name="T3"/>
                <a:gd fmla="*/ 7 w 13" name="T4"/>
                <a:gd fmla="*/ 0 h 14" name="T5"/>
                <a:gd fmla="*/ 13 w 13" name="T6"/>
                <a:gd fmla="*/ 7 h 14" name="T7"/>
                <a:gd fmla="*/ 13 w 13" name="T8"/>
                <a:gd fmla="*/ 7 h 14" name="T9"/>
                <a:gd fmla="*/ 2 w 13" name="T10"/>
                <a:gd fmla="*/ 7 h 14" name="T11"/>
                <a:gd fmla="*/ 7 w 13" name="T12"/>
                <a:gd fmla="*/ 13 h 14" name="T13"/>
                <a:gd fmla="*/ 11 w 13" name="T14"/>
                <a:gd fmla="*/ 9 h 14" name="T15"/>
                <a:gd fmla="*/ 13 w 13" name="T16"/>
                <a:gd fmla="*/ 9 h 14" name="T17"/>
                <a:gd fmla="*/ 7 w 13" name="T18"/>
                <a:gd fmla="*/ 14 h 14" name="T19"/>
                <a:gd fmla="*/ 7 w 13" name="T20"/>
                <a:gd fmla="*/ 1 h 14" name="T21"/>
                <a:gd fmla="*/ 2 w 13" name="T22"/>
                <a:gd fmla="*/ 6 h 14" name="T23"/>
                <a:gd fmla="*/ 11 w 13" name="T24"/>
                <a:gd fmla="*/ 6 h 14" name="T25"/>
                <a:gd fmla="*/ 7 w 13" name="T26"/>
                <a:gd fmla="*/ 1 h 14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4" w="13">
                  <a:moveTo>
                    <a:pt x="7" y="14"/>
                  </a:moveTo>
                  <a:cubicBezTo>
                    <a:pt x="3" y="14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10"/>
                    <a:pt x="4" y="13"/>
                    <a:pt x="7" y="13"/>
                  </a:cubicBezTo>
                  <a:cubicBezTo>
                    <a:pt x="9" y="13"/>
                    <a:pt x="11" y="12"/>
                    <a:pt x="11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3"/>
                    <a:pt x="10" y="14"/>
                    <a:pt x="7" y="14"/>
                  </a:cubicBezTo>
                  <a:close/>
                  <a:moveTo>
                    <a:pt x="7" y="1"/>
                  </a:moveTo>
                  <a:cubicBezTo>
                    <a:pt x="4" y="1"/>
                    <a:pt x="3" y="3"/>
                    <a:pt x="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Rectangle 1023"/>
            <p:cNvSpPr>
              <a:spLocks noChangeArrowheads="1"/>
            </p:cNvSpPr>
            <p:nvPr/>
          </p:nvSpPr>
          <p:spPr bwMode="auto">
            <a:xfrm>
              <a:off x="15872619" y="8764587"/>
              <a:ext cx="7938" cy="71438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1024"/>
            <p:cNvSpPr>
              <a:spLocks noEditPoints="1"/>
            </p:cNvSpPr>
            <p:nvPr/>
          </p:nvSpPr>
          <p:spPr bwMode="auto">
            <a:xfrm>
              <a:off x="15891669" y="8764587"/>
              <a:ext cx="7938" cy="71438"/>
            </a:xfrm>
            <a:custGeom>
              <a:gdLst>
                <a:gd fmla="*/ 5 w 5" name="T0"/>
                <a:gd fmla="*/ 5 h 45" name="T1"/>
                <a:gd fmla="*/ 0 w 5" name="T2"/>
                <a:gd fmla="*/ 5 h 45" name="T3"/>
                <a:gd fmla="*/ 0 w 5" name="T4"/>
                <a:gd fmla="*/ 0 h 45" name="T5"/>
                <a:gd fmla="*/ 5 w 5" name="T6"/>
                <a:gd fmla="*/ 0 h 45" name="T7"/>
                <a:gd fmla="*/ 5 w 5" name="T8"/>
                <a:gd fmla="*/ 5 h 45" name="T9"/>
                <a:gd fmla="*/ 5 w 5" name="T10"/>
                <a:gd fmla="*/ 45 h 45" name="T11"/>
                <a:gd fmla="*/ 0 w 5" name="T12"/>
                <a:gd fmla="*/ 45 h 45" name="T13"/>
                <a:gd fmla="*/ 0 w 5" name="T14"/>
                <a:gd fmla="*/ 12 h 45" name="T15"/>
                <a:gd fmla="*/ 5 w 5" name="T16"/>
                <a:gd fmla="*/ 12 h 45" name="T17"/>
                <a:gd fmla="*/ 5 w 5" name="T18"/>
                <a:gd fmla="*/ 45 h 4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" w="5">
                  <a:moveTo>
                    <a:pt x="5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5"/>
                  </a:lnTo>
                  <a:close/>
                  <a:moveTo>
                    <a:pt x="5" y="45"/>
                  </a:moveTo>
                  <a:lnTo>
                    <a:pt x="0" y="45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025"/>
            <p:cNvSpPr/>
            <p:nvPr/>
          </p:nvSpPr>
          <p:spPr bwMode="auto">
            <a:xfrm>
              <a:off x="15907544" y="8769350"/>
              <a:ext cx="25400" cy="66675"/>
            </a:xfrm>
            <a:custGeom>
              <a:gdLst>
                <a:gd fmla="*/ 7 w 7" name="T0"/>
                <a:gd fmla="*/ 5 h 18" name="T1"/>
                <a:gd fmla="*/ 4 w 7" name="T2"/>
                <a:gd fmla="*/ 5 h 18" name="T3"/>
                <a:gd fmla="*/ 4 w 7" name="T4"/>
                <a:gd fmla="*/ 14 h 18" name="T5"/>
                <a:gd fmla="*/ 6 w 7" name="T6"/>
                <a:gd fmla="*/ 17 h 18" name="T7"/>
                <a:gd fmla="*/ 7 w 7" name="T8"/>
                <a:gd fmla="*/ 17 h 18" name="T9"/>
                <a:gd fmla="*/ 7 w 7" name="T10"/>
                <a:gd fmla="*/ 18 h 18" name="T11"/>
                <a:gd fmla="*/ 6 w 7" name="T12"/>
                <a:gd fmla="*/ 18 h 18" name="T13"/>
                <a:gd fmla="*/ 3 w 7" name="T14"/>
                <a:gd fmla="*/ 17 h 18" name="T15"/>
                <a:gd fmla="*/ 2 w 7" name="T16"/>
                <a:gd fmla="*/ 13 h 18" name="T17"/>
                <a:gd fmla="*/ 2 w 7" name="T18"/>
                <a:gd fmla="*/ 5 h 18" name="T19"/>
                <a:gd fmla="*/ 0 w 7" name="T20"/>
                <a:gd fmla="*/ 5 h 18" name="T21"/>
                <a:gd fmla="*/ 0 w 7" name="T22"/>
                <a:gd fmla="*/ 4 h 18" name="T23"/>
                <a:gd fmla="*/ 2 w 7" name="T24"/>
                <a:gd fmla="*/ 4 h 18" name="T25"/>
                <a:gd fmla="*/ 2 w 7" name="T26"/>
                <a:gd fmla="*/ 0 h 18" name="T27"/>
                <a:gd fmla="*/ 4 w 7" name="T28"/>
                <a:gd fmla="*/ 0 h 18" name="T29"/>
                <a:gd fmla="*/ 4 w 7" name="T30"/>
                <a:gd fmla="*/ 4 h 18" name="T31"/>
                <a:gd fmla="*/ 7 w 7" name="T32"/>
                <a:gd fmla="*/ 4 h 18" name="T33"/>
                <a:gd fmla="*/ 7 w 7" name="T34"/>
                <a:gd fmla="*/ 5 h 18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8" w="7">
                  <a:moveTo>
                    <a:pt x="7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3" y="16"/>
                    <a:pt x="2" y="16"/>
                    <a:pt x="2" y="1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7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1026"/>
            <p:cNvSpPr/>
            <p:nvPr/>
          </p:nvSpPr>
          <p:spPr bwMode="auto">
            <a:xfrm>
              <a:off x="15944056" y="8824912"/>
              <a:ext cx="11113" cy="26988"/>
            </a:xfrm>
            <a:custGeom>
              <a:gdLst>
                <a:gd fmla="*/ 3 w 3" name="T0"/>
                <a:gd fmla="*/ 2 h 7" name="T1"/>
                <a:gd fmla="*/ 0 w 3" name="T2"/>
                <a:gd fmla="*/ 7 h 7" name="T3"/>
                <a:gd fmla="*/ 0 w 3" name="T4"/>
                <a:gd fmla="*/ 6 h 7" name="T5"/>
                <a:gd fmla="*/ 2 w 3" name="T6"/>
                <a:gd fmla="*/ 3 h 7" name="T7"/>
                <a:gd fmla="*/ 1 w 3" name="T8"/>
                <a:gd fmla="*/ 3 h 7" name="T9"/>
                <a:gd fmla="*/ 1 w 3" name="T10"/>
                <a:gd fmla="*/ 0 h 7" name="T11"/>
                <a:gd fmla="*/ 3 w 3" name="T12"/>
                <a:gd fmla="*/ 0 h 7" name="T13"/>
                <a:gd fmla="*/ 3 w 3" name="T14"/>
                <a:gd fmla="*/ 2 h 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7" w="3">
                  <a:moveTo>
                    <a:pt x="3" y="2"/>
                  </a:moveTo>
                  <a:cubicBezTo>
                    <a:pt x="3" y="4"/>
                    <a:pt x="3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1027"/>
            <p:cNvSpPr/>
            <p:nvPr/>
          </p:nvSpPr>
          <p:spPr bwMode="auto">
            <a:xfrm>
              <a:off x="14780419" y="8904287"/>
              <a:ext cx="41275" cy="55563"/>
            </a:xfrm>
            <a:custGeom>
              <a:gdLst>
                <a:gd fmla="*/ 9 w 11" name="T0"/>
                <a:gd fmla="*/ 5 h 15" name="T1"/>
                <a:gd fmla="*/ 5 w 11" name="T2"/>
                <a:gd fmla="*/ 2 h 15" name="T3"/>
                <a:gd fmla="*/ 2 w 11" name="T4"/>
                <a:gd fmla="*/ 4 h 15" name="T5"/>
                <a:gd fmla="*/ 6 w 11" name="T6"/>
                <a:gd fmla="*/ 7 h 15" name="T7"/>
                <a:gd fmla="*/ 11 w 11" name="T8"/>
                <a:gd fmla="*/ 11 h 15" name="T9"/>
                <a:gd fmla="*/ 6 w 11" name="T10"/>
                <a:gd fmla="*/ 15 h 15" name="T11"/>
                <a:gd fmla="*/ 0 w 11" name="T12"/>
                <a:gd fmla="*/ 10 h 15" name="T13"/>
                <a:gd fmla="*/ 1 w 11" name="T14"/>
                <a:gd fmla="*/ 10 h 15" name="T15"/>
                <a:gd fmla="*/ 6 w 11" name="T16"/>
                <a:gd fmla="*/ 14 h 15" name="T17"/>
                <a:gd fmla="*/ 9 w 11" name="T18"/>
                <a:gd fmla="*/ 11 h 15" name="T19"/>
                <a:gd fmla="*/ 6 w 11" name="T20"/>
                <a:gd fmla="*/ 8 h 15" name="T21"/>
                <a:gd fmla="*/ 0 w 11" name="T22"/>
                <a:gd fmla="*/ 4 h 15" name="T23"/>
                <a:gd fmla="*/ 5 w 11" name="T24"/>
                <a:gd fmla="*/ 0 h 15" name="T25"/>
                <a:gd fmla="*/ 11 w 11" name="T26"/>
                <a:gd fmla="*/ 5 h 15" name="T27"/>
                <a:gd fmla="*/ 9 w 11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1">
                  <a:moveTo>
                    <a:pt x="9" y="5"/>
                  </a:moveTo>
                  <a:cubicBezTo>
                    <a:pt x="9" y="3"/>
                    <a:pt x="7" y="2"/>
                    <a:pt x="5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6"/>
                    <a:pt x="3" y="6"/>
                    <a:pt x="6" y="7"/>
                  </a:cubicBezTo>
                  <a:cubicBezTo>
                    <a:pt x="8" y="7"/>
                    <a:pt x="11" y="8"/>
                    <a:pt x="11" y="11"/>
                  </a:cubicBezTo>
                  <a:cubicBezTo>
                    <a:pt x="11" y="13"/>
                    <a:pt x="9" y="15"/>
                    <a:pt x="6" y="15"/>
                  </a:cubicBezTo>
                  <a:cubicBezTo>
                    <a:pt x="2" y="15"/>
                    <a:pt x="0" y="13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2"/>
                    <a:pt x="3" y="14"/>
                    <a:pt x="6" y="14"/>
                  </a:cubicBezTo>
                  <a:cubicBezTo>
                    <a:pt x="8" y="14"/>
                    <a:pt x="9" y="13"/>
                    <a:pt x="9" y="11"/>
                  </a:cubicBezTo>
                  <a:cubicBezTo>
                    <a:pt x="9" y="9"/>
                    <a:pt x="7" y="9"/>
                    <a:pt x="6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1028"/>
            <p:cNvSpPr>
              <a:spLocks noEditPoints="1"/>
            </p:cNvSpPr>
            <p:nvPr/>
          </p:nvSpPr>
          <p:spPr bwMode="auto">
            <a:xfrm>
              <a:off x="14829631" y="8904287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2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2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4"/>
                    <a:pt x="6" y="14"/>
                  </a:cubicBezTo>
                  <a:cubicBezTo>
                    <a:pt x="9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10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029"/>
            <p:cNvSpPr>
              <a:spLocks noEditPoints="1"/>
            </p:cNvSpPr>
            <p:nvPr/>
          </p:nvSpPr>
          <p:spPr bwMode="auto">
            <a:xfrm>
              <a:off x="14882019" y="8885237"/>
              <a:ext cx="49213" cy="74613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6" y="5"/>
                  </a:cubicBezTo>
                  <a:cubicBezTo>
                    <a:pt x="9" y="5"/>
                    <a:pt x="11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030"/>
            <p:cNvSpPr>
              <a:spLocks noEditPoints="1"/>
            </p:cNvSpPr>
            <p:nvPr/>
          </p:nvSpPr>
          <p:spPr bwMode="auto">
            <a:xfrm>
              <a:off x="14969331" y="8885237"/>
              <a:ext cx="47625" cy="74613"/>
            </a:xfrm>
            <a:custGeom>
              <a:gdLst>
                <a:gd fmla="*/ 13 w 13" name="T0"/>
                <a:gd fmla="*/ 20 h 20" name="T1"/>
                <a:gd fmla="*/ 12 w 13" name="T2"/>
                <a:gd fmla="*/ 20 h 20" name="T3"/>
                <a:gd fmla="*/ 12 w 13" name="T4"/>
                <a:gd fmla="*/ 17 h 20" name="T5"/>
                <a:gd fmla="*/ 7 w 13" name="T6"/>
                <a:gd fmla="*/ 20 h 20" name="T7"/>
                <a:gd fmla="*/ 0 w 13" name="T8"/>
                <a:gd fmla="*/ 13 h 20" name="T9"/>
                <a:gd fmla="*/ 7 w 13" name="T10"/>
                <a:gd fmla="*/ 5 h 20" name="T11"/>
                <a:gd fmla="*/ 12 w 13" name="T12"/>
                <a:gd fmla="*/ 8 h 20" name="T13"/>
                <a:gd fmla="*/ 12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2 w 13" name="T20"/>
                <a:gd fmla="*/ 13 h 20" name="T21"/>
                <a:gd fmla="*/ 7 w 13" name="T22"/>
                <a:gd fmla="*/ 19 h 20" name="T23"/>
                <a:gd fmla="*/ 12 w 13" name="T24"/>
                <a:gd fmla="*/ 13 h 20" name="T25"/>
                <a:gd fmla="*/ 7 w 13" name="T26"/>
                <a:gd fmla="*/ 7 h 20" name="T27"/>
                <a:gd fmla="*/ 2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9"/>
                    <a:pt x="9" y="20"/>
                    <a:pt x="7" y="20"/>
                  </a:cubicBezTo>
                  <a:cubicBezTo>
                    <a:pt x="3" y="20"/>
                    <a:pt x="0" y="17"/>
                    <a:pt x="0" y="13"/>
                  </a:cubicBezTo>
                  <a:cubicBezTo>
                    <a:pt x="0" y="8"/>
                    <a:pt x="3" y="5"/>
                    <a:pt x="7" y="5"/>
                  </a:cubicBezTo>
                  <a:cubicBezTo>
                    <a:pt x="9" y="5"/>
                    <a:pt x="11" y="6"/>
                    <a:pt x="12" y="8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2" y="13"/>
                  </a:moveTo>
                  <a:cubicBezTo>
                    <a:pt x="2" y="16"/>
                    <a:pt x="4" y="19"/>
                    <a:pt x="7" y="19"/>
                  </a:cubicBezTo>
                  <a:cubicBezTo>
                    <a:pt x="10" y="19"/>
                    <a:pt x="12" y="16"/>
                    <a:pt x="12" y="13"/>
                  </a:cubicBezTo>
                  <a:cubicBezTo>
                    <a:pt x="12" y="10"/>
                    <a:pt x="10" y="7"/>
                    <a:pt x="7" y="7"/>
                  </a:cubicBezTo>
                  <a:cubicBezTo>
                    <a:pt x="4" y="7"/>
                    <a:pt x="2" y="9"/>
                    <a:pt x="2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031"/>
            <p:cNvSpPr>
              <a:spLocks noEditPoints="1"/>
            </p:cNvSpPr>
            <p:nvPr/>
          </p:nvSpPr>
          <p:spPr bwMode="auto">
            <a:xfrm>
              <a:off x="15028069" y="8904287"/>
              <a:ext cx="49213" cy="55563"/>
            </a:xfrm>
            <a:custGeom>
              <a:gdLst>
                <a:gd fmla="*/ 13 w 13" name="T0"/>
                <a:gd fmla="*/ 8 h 15" name="T1"/>
                <a:gd fmla="*/ 7 w 13" name="T2"/>
                <a:gd fmla="*/ 15 h 15" name="T3"/>
                <a:gd fmla="*/ 0 w 13" name="T4"/>
                <a:gd fmla="*/ 8 h 15" name="T5"/>
                <a:gd fmla="*/ 7 w 13" name="T6"/>
                <a:gd fmla="*/ 0 h 15" name="T7"/>
                <a:gd fmla="*/ 13 w 13" name="T8"/>
                <a:gd fmla="*/ 8 h 15" name="T9"/>
                <a:gd fmla="*/ 2 w 13" name="T10"/>
                <a:gd fmla="*/ 8 h 15" name="T11"/>
                <a:gd fmla="*/ 7 w 13" name="T12"/>
                <a:gd fmla="*/ 14 h 15" name="T13"/>
                <a:gd fmla="*/ 12 w 13" name="T14"/>
                <a:gd fmla="*/ 8 h 15" name="T15"/>
                <a:gd fmla="*/ 7 w 13" name="T16"/>
                <a:gd fmla="*/ 2 h 15" name="T17"/>
                <a:gd fmla="*/ 2 w 13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3">
                  <a:moveTo>
                    <a:pt x="13" y="8"/>
                  </a:moveTo>
                  <a:cubicBezTo>
                    <a:pt x="13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032"/>
            <p:cNvSpPr>
              <a:spLocks noEditPoints="1"/>
            </p:cNvSpPr>
            <p:nvPr/>
          </p:nvSpPr>
          <p:spPr bwMode="auto">
            <a:xfrm>
              <a:off x="15115381" y="8904287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0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0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0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033"/>
            <p:cNvSpPr>
              <a:spLocks noEditPoints="1"/>
            </p:cNvSpPr>
            <p:nvPr/>
          </p:nvSpPr>
          <p:spPr bwMode="auto">
            <a:xfrm>
              <a:off x="15170944" y="8885237"/>
              <a:ext cx="4763" cy="74613"/>
            </a:xfrm>
            <a:custGeom>
              <a:gdLst>
                <a:gd fmla="*/ 3 w 3" name="T0"/>
                <a:gd fmla="*/ 7 h 47" name="T1"/>
                <a:gd fmla="*/ 0 w 3" name="T2"/>
                <a:gd fmla="*/ 7 h 47" name="T3"/>
                <a:gd fmla="*/ 0 w 3" name="T4"/>
                <a:gd fmla="*/ 0 h 47" name="T5"/>
                <a:gd fmla="*/ 3 w 3" name="T6"/>
                <a:gd fmla="*/ 0 h 47" name="T7"/>
                <a:gd fmla="*/ 3 w 3" name="T8"/>
                <a:gd fmla="*/ 7 h 47" name="T9"/>
                <a:gd fmla="*/ 3 w 3" name="T10"/>
                <a:gd fmla="*/ 47 h 47" name="T11"/>
                <a:gd fmla="*/ 0 w 3" name="T12"/>
                <a:gd fmla="*/ 47 h 47" name="T13"/>
                <a:gd fmla="*/ 0 w 3" name="T14"/>
                <a:gd fmla="*/ 14 h 47" name="T15"/>
                <a:gd fmla="*/ 3 w 3" name="T16"/>
                <a:gd fmla="*/ 14 h 47" name="T17"/>
                <a:gd fmla="*/ 3 w 3" name="T18"/>
                <a:gd fmla="*/ 47 h 4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7" w="3">
                  <a:moveTo>
                    <a:pt x="3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7"/>
                  </a:lnTo>
                  <a:close/>
                  <a:moveTo>
                    <a:pt x="3" y="47"/>
                  </a:moveTo>
                  <a:lnTo>
                    <a:pt x="0" y="47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034"/>
            <p:cNvSpPr/>
            <p:nvPr/>
          </p:nvSpPr>
          <p:spPr bwMode="auto">
            <a:xfrm>
              <a:off x="15189994" y="8907462"/>
              <a:ext cx="41275" cy="52388"/>
            </a:xfrm>
            <a:custGeom>
              <a:gdLst>
                <a:gd fmla="*/ 11 w 11" name="T0"/>
                <a:gd fmla="*/ 14 h 14" name="T1"/>
                <a:gd fmla="*/ 9 w 11" name="T2"/>
                <a:gd fmla="*/ 14 h 14" name="T3"/>
                <a:gd fmla="*/ 9 w 11" name="T4"/>
                <a:gd fmla="*/ 11 h 14" name="T5"/>
                <a:gd fmla="*/ 4 w 11" name="T6"/>
                <a:gd fmla="*/ 14 h 14" name="T7"/>
                <a:gd fmla="*/ 0 w 11" name="T8"/>
                <a:gd fmla="*/ 9 h 14" name="T9"/>
                <a:gd fmla="*/ 0 w 11" name="T10"/>
                <a:gd fmla="*/ 0 h 14" name="T11"/>
                <a:gd fmla="*/ 1 w 11" name="T12"/>
                <a:gd fmla="*/ 0 h 14" name="T13"/>
                <a:gd fmla="*/ 1 w 11" name="T14"/>
                <a:gd fmla="*/ 8 h 14" name="T15"/>
                <a:gd fmla="*/ 5 w 11" name="T16"/>
                <a:gd fmla="*/ 13 h 14" name="T17"/>
                <a:gd fmla="*/ 9 w 11" name="T18"/>
                <a:gd fmla="*/ 7 h 14" name="T19"/>
                <a:gd fmla="*/ 9 w 11" name="T20"/>
                <a:gd fmla="*/ 0 h 14" name="T21"/>
                <a:gd fmla="*/ 11 w 11" name="T22"/>
                <a:gd fmla="*/ 0 h 14" name="T23"/>
                <a:gd fmla="*/ 11 w 11" name="T24"/>
                <a:gd fmla="*/ 14 h 1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4" w="11">
                  <a:moveTo>
                    <a:pt x="11" y="14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7" y="14"/>
                    <a:pt x="4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2" y="13"/>
                    <a:pt x="5" y="13"/>
                  </a:cubicBezTo>
                  <a:cubicBezTo>
                    <a:pt x="8" y="13"/>
                    <a:pt x="9" y="10"/>
                    <a:pt x="9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035"/>
            <p:cNvSpPr/>
            <p:nvPr/>
          </p:nvSpPr>
          <p:spPr bwMode="auto">
            <a:xfrm>
              <a:off x="15239206" y="8904287"/>
              <a:ext cx="44450" cy="55563"/>
            </a:xfrm>
            <a:custGeom>
              <a:gdLst>
                <a:gd fmla="*/ 10 w 12" name="T0"/>
                <a:gd fmla="*/ 5 h 15" name="T1"/>
                <a:gd fmla="*/ 6 w 12" name="T2"/>
                <a:gd fmla="*/ 2 h 15" name="T3"/>
                <a:gd fmla="*/ 3 w 12" name="T4"/>
                <a:gd fmla="*/ 4 h 15" name="T5"/>
                <a:gd fmla="*/ 7 w 12" name="T6"/>
                <a:gd fmla="*/ 7 h 15" name="T7"/>
                <a:gd fmla="*/ 12 w 12" name="T8"/>
                <a:gd fmla="*/ 11 h 15" name="T9"/>
                <a:gd fmla="*/ 6 w 12" name="T10"/>
                <a:gd fmla="*/ 15 h 15" name="T11"/>
                <a:gd fmla="*/ 0 w 12" name="T12"/>
                <a:gd fmla="*/ 10 h 15" name="T13"/>
                <a:gd fmla="*/ 2 w 12" name="T14"/>
                <a:gd fmla="*/ 10 h 15" name="T15"/>
                <a:gd fmla="*/ 6 w 12" name="T16"/>
                <a:gd fmla="*/ 14 h 15" name="T17"/>
                <a:gd fmla="*/ 10 w 12" name="T18"/>
                <a:gd fmla="*/ 11 h 15" name="T19"/>
                <a:gd fmla="*/ 6 w 12" name="T20"/>
                <a:gd fmla="*/ 8 h 15" name="T21"/>
                <a:gd fmla="*/ 1 w 12" name="T22"/>
                <a:gd fmla="*/ 4 h 15" name="T23"/>
                <a:gd fmla="*/ 6 w 12" name="T24"/>
                <a:gd fmla="*/ 0 h 15" name="T25"/>
                <a:gd fmla="*/ 11 w 12" name="T26"/>
                <a:gd fmla="*/ 5 h 15" name="T27"/>
                <a:gd fmla="*/ 10 w 12" name="T28"/>
                <a:gd fmla="*/ 5 h 1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5" w="12">
                  <a:moveTo>
                    <a:pt x="10" y="5"/>
                  </a:moveTo>
                  <a:cubicBezTo>
                    <a:pt x="9" y="3"/>
                    <a:pt x="8" y="2"/>
                    <a:pt x="6" y="2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3" y="6"/>
                    <a:pt x="4" y="6"/>
                    <a:pt x="7" y="7"/>
                  </a:cubicBezTo>
                  <a:cubicBezTo>
                    <a:pt x="9" y="7"/>
                    <a:pt x="12" y="8"/>
                    <a:pt x="12" y="11"/>
                  </a:cubicBezTo>
                  <a:cubicBezTo>
                    <a:pt x="12" y="13"/>
                    <a:pt x="10" y="15"/>
                    <a:pt x="6" y="15"/>
                  </a:cubicBezTo>
                  <a:cubicBezTo>
                    <a:pt x="3" y="15"/>
                    <a:pt x="1" y="13"/>
                    <a:pt x="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4" y="14"/>
                    <a:pt x="6" y="14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8" y="9"/>
                    <a:pt x="6" y="8"/>
                  </a:cubicBezTo>
                  <a:cubicBezTo>
                    <a:pt x="4" y="8"/>
                    <a:pt x="1" y="7"/>
                    <a:pt x="1" y="4"/>
                  </a:cubicBezTo>
                  <a:cubicBezTo>
                    <a:pt x="1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036"/>
            <p:cNvSpPr/>
            <p:nvPr/>
          </p:nvSpPr>
          <p:spPr bwMode="auto">
            <a:xfrm>
              <a:off x="15291594" y="8904287"/>
              <a:ext cx="74613" cy="55563"/>
            </a:xfrm>
            <a:custGeom>
              <a:gdLst>
                <a:gd fmla="*/ 2 w 20" name="T0"/>
                <a:gd fmla="*/ 3 h 15" name="T1"/>
                <a:gd fmla="*/ 7 w 20" name="T2"/>
                <a:gd fmla="*/ 0 h 15" name="T3"/>
                <a:gd fmla="*/ 11 w 20" name="T4"/>
                <a:gd fmla="*/ 3 h 15" name="T5"/>
                <a:gd fmla="*/ 15 w 20" name="T6"/>
                <a:gd fmla="*/ 0 h 15" name="T7"/>
                <a:gd fmla="*/ 20 w 20" name="T8"/>
                <a:gd fmla="*/ 5 h 15" name="T9"/>
                <a:gd fmla="*/ 20 w 20" name="T10"/>
                <a:gd fmla="*/ 15 h 15" name="T11"/>
                <a:gd fmla="*/ 18 w 20" name="T12"/>
                <a:gd fmla="*/ 15 h 15" name="T13"/>
                <a:gd fmla="*/ 18 w 20" name="T14"/>
                <a:gd fmla="*/ 5 h 15" name="T15"/>
                <a:gd fmla="*/ 15 w 20" name="T16"/>
                <a:gd fmla="*/ 2 h 15" name="T17"/>
                <a:gd fmla="*/ 11 w 20" name="T18"/>
                <a:gd fmla="*/ 6 h 15" name="T19"/>
                <a:gd fmla="*/ 11 w 20" name="T20"/>
                <a:gd fmla="*/ 15 h 15" name="T21"/>
                <a:gd fmla="*/ 9 w 20" name="T22"/>
                <a:gd fmla="*/ 15 h 15" name="T23"/>
                <a:gd fmla="*/ 9 w 20" name="T24"/>
                <a:gd fmla="*/ 5 h 15" name="T25"/>
                <a:gd fmla="*/ 6 w 20" name="T26"/>
                <a:gd fmla="*/ 2 h 15" name="T27"/>
                <a:gd fmla="*/ 2 w 20" name="T28"/>
                <a:gd fmla="*/ 7 h 15" name="T29"/>
                <a:gd fmla="*/ 2 w 20" name="T30"/>
                <a:gd fmla="*/ 15 h 15" name="T31"/>
                <a:gd fmla="*/ 0 w 20" name="T32"/>
                <a:gd fmla="*/ 15 h 15" name="T33"/>
                <a:gd fmla="*/ 0 w 20" name="T34"/>
                <a:gd fmla="*/ 1 h 15" name="T35"/>
                <a:gd fmla="*/ 2 w 20" name="T36"/>
                <a:gd fmla="*/ 1 h 15" name="T37"/>
                <a:gd fmla="*/ 2 w 20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20">
                  <a:moveTo>
                    <a:pt x="2" y="3"/>
                  </a:moveTo>
                  <a:cubicBezTo>
                    <a:pt x="3" y="1"/>
                    <a:pt x="4" y="0"/>
                    <a:pt x="7" y="0"/>
                  </a:cubicBezTo>
                  <a:cubicBezTo>
                    <a:pt x="9" y="0"/>
                    <a:pt x="10" y="1"/>
                    <a:pt x="11" y="3"/>
                  </a:cubicBezTo>
                  <a:cubicBezTo>
                    <a:pt x="12" y="1"/>
                    <a:pt x="13" y="0"/>
                    <a:pt x="15" y="0"/>
                  </a:cubicBezTo>
                  <a:cubicBezTo>
                    <a:pt x="18" y="0"/>
                    <a:pt x="20" y="2"/>
                    <a:pt x="20" y="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2" y="2"/>
                    <a:pt x="11" y="4"/>
                    <a:pt x="11" y="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6" y="2"/>
                  </a:cubicBezTo>
                  <a:cubicBezTo>
                    <a:pt x="3" y="2"/>
                    <a:pt x="2" y="4"/>
                    <a:pt x="2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037"/>
            <p:cNvSpPr>
              <a:spLocks noEditPoints="1"/>
            </p:cNvSpPr>
            <p:nvPr/>
          </p:nvSpPr>
          <p:spPr bwMode="auto">
            <a:xfrm>
              <a:off x="15374144" y="8904287"/>
              <a:ext cx="52388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038"/>
            <p:cNvSpPr>
              <a:spLocks noEditPoints="1"/>
            </p:cNvSpPr>
            <p:nvPr/>
          </p:nvSpPr>
          <p:spPr bwMode="auto">
            <a:xfrm>
              <a:off x="15434469" y="8885237"/>
              <a:ext cx="47625" cy="74613"/>
            </a:xfrm>
            <a:custGeom>
              <a:gdLst>
                <a:gd fmla="*/ 13 w 13" name="T0"/>
                <a:gd fmla="*/ 20 h 20" name="T1"/>
                <a:gd fmla="*/ 11 w 13" name="T2"/>
                <a:gd fmla="*/ 20 h 20" name="T3"/>
                <a:gd fmla="*/ 11 w 13" name="T4"/>
                <a:gd fmla="*/ 17 h 20" name="T5"/>
                <a:gd fmla="*/ 6 w 13" name="T6"/>
                <a:gd fmla="*/ 20 h 20" name="T7"/>
                <a:gd fmla="*/ 0 w 13" name="T8"/>
                <a:gd fmla="*/ 13 h 20" name="T9"/>
                <a:gd fmla="*/ 6 w 13" name="T10"/>
                <a:gd fmla="*/ 5 h 20" name="T11"/>
                <a:gd fmla="*/ 11 w 13" name="T12"/>
                <a:gd fmla="*/ 8 h 20" name="T13"/>
                <a:gd fmla="*/ 11 w 13" name="T14"/>
                <a:gd fmla="*/ 0 h 20" name="T15"/>
                <a:gd fmla="*/ 13 w 13" name="T16"/>
                <a:gd fmla="*/ 0 h 20" name="T17"/>
                <a:gd fmla="*/ 13 w 13" name="T18"/>
                <a:gd fmla="*/ 20 h 20" name="T19"/>
                <a:gd fmla="*/ 1 w 13" name="T20"/>
                <a:gd fmla="*/ 13 h 20" name="T21"/>
                <a:gd fmla="*/ 6 w 13" name="T22"/>
                <a:gd fmla="*/ 19 h 20" name="T23"/>
                <a:gd fmla="*/ 11 w 13" name="T24"/>
                <a:gd fmla="*/ 13 h 20" name="T25"/>
                <a:gd fmla="*/ 6 w 13" name="T26"/>
                <a:gd fmla="*/ 7 h 20" name="T27"/>
                <a:gd fmla="*/ 1 w 13" name="T28"/>
                <a:gd fmla="*/ 13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13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8"/>
                    <a:pt x="2" y="5"/>
                    <a:pt x="6" y="5"/>
                  </a:cubicBezTo>
                  <a:cubicBezTo>
                    <a:pt x="8" y="5"/>
                    <a:pt x="10" y="6"/>
                    <a:pt x="11" y="8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3" y="20"/>
                  </a:lnTo>
                  <a:close/>
                  <a:moveTo>
                    <a:pt x="1" y="13"/>
                  </a:moveTo>
                  <a:cubicBezTo>
                    <a:pt x="1" y="16"/>
                    <a:pt x="3" y="19"/>
                    <a:pt x="6" y="19"/>
                  </a:cubicBezTo>
                  <a:cubicBezTo>
                    <a:pt x="9" y="19"/>
                    <a:pt x="11" y="16"/>
                    <a:pt x="11" y="13"/>
                  </a:cubicBezTo>
                  <a:cubicBezTo>
                    <a:pt x="11" y="10"/>
                    <a:pt x="10" y="7"/>
                    <a:pt x="6" y="7"/>
                  </a:cubicBezTo>
                  <a:cubicBezTo>
                    <a:pt x="3" y="7"/>
                    <a:pt x="1" y="9"/>
                    <a:pt x="1" y="1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039"/>
            <p:cNvSpPr/>
            <p:nvPr/>
          </p:nvSpPr>
          <p:spPr bwMode="auto">
            <a:xfrm>
              <a:off x="15517019" y="8888412"/>
              <a:ext cx="25400" cy="71438"/>
            </a:xfrm>
            <a:custGeom>
              <a:gdLst>
                <a:gd fmla="*/ 7 w 7" name="T0"/>
                <a:gd fmla="*/ 6 h 19" name="T1"/>
                <a:gd fmla="*/ 4 w 7" name="T2"/>
                <a:gd fmla="*/ 6 h 19" name="T3"/>
                <a:gd fmla="*/ 4 w 7" name="T4"/>
                <a:gd fmla="*/ 15 h 19" name="T5"/>
                <a:gd fmla="*/ 6 w 7" name="T6"/>
                <a:gd fmla="*/ 17 h 19" name="T7"/>
                <a:gd fmla="*/ 7 w 7" name="T8"/>
                <a:gd fmla="*/ 17 h 19" name="T9"/>
                <a:gd fmla="*/ 7 w 7" name="T10"/>
                <a:gd fmla="*/ 19 h 19" name="T11"/>
                <a:gd fmla="*/ 6 w 7" name="T12"/>
                <a:gd fmla="*/ 19 h 19" name="T13"/>
                <a:gd fmla="*/ 3 w 7" name="T14"/>
                <a:gd fmla="*/ 17 h 19" name="T15"/>
                <a:gd fmla="*/ 2 w 7" name="T16"/>
                <a:gd fmla="*/ 14 h 19" name="T17"/>
                <a:gd fmla="*/ 2 w 7" name="T18"/>
                <a:gd fmla="*/ 6 h 19" name="T19"/>
                <a:gd fmla="*/ 0 w 7" name="T20"/>
                <a:gd fmla="*/ 6 h 19" name="T21"/>
                <a:gd fmla="*/ 0 w 7" name="T22"/>
                <a:gd fmla="*/ 5 h 19" name="T23"/>
                <a:gd fmla="*/ 2 w 7" name="T24"/>
                <a:gd fmla="*/ 5 h 19" name="T25"/>
                <a:gd fmla="*/ 2 w 7" name="T26"/>
                <a:gd fmla="*/ 0 h 19" name="T27"/>
                <a:gd fmla="*/ 4 w 7" name="T28"/>
                <a:gd fmla="*/ 0 h 19" name="T29"/>
                <a:gd fmla="*/ 4 w 7" name="T30"/>
                <a:gd fmla="*/ 5 h 19" name="T31"/>
                <a:gd fmla="*/ 7 w 7" name="T32"/>
                <a:gd fmla="*/ 5 h 19" name="T33"/>
                <a:gd fmla="*/ 7 w 7" name="T34"/>
                <a:gd fmla="*/ 6 h 19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9" w="7">
                  <a:moveTo>
                    <a:pt x="7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7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19"/>
                    <a:pt x="3" y="19"/>
                    <a:pt x="3" y="17"/>
                  </a:cubicBezTo>
                  <a:cubicBezTo>
                    <a:pt x="2" y="17"/>
                    <a:pt x="2" y="16"/>
                    <a:pt x="2" y="1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040"/>
            <p:cNvSpPr>
              <a:spLocks noEditPoints="1"/>
            </p:cNvSpPr>
            <p:nvPr/>
          </p:nvSpPr>
          <p:spPr bwMode="auto">
            <a:xfrm>
              <a:off x="15550356" y="8904287"/>
              <a:ext cx="44450" cy="55563"/>
            </a:xfrm>
            <a:custGeom>
              <a:gdLst>
                <a:gd fmla="*/ 6 w 12" name="T0"/>
                <a:gd fmla="*/ 15 h 15" name="T1"/>
                <a:gd fmla="*/ 0 w 12" name="T2"/>
                <a:gd fmla="*/ 8 h 15" name="T3"/>
                <a:gd fmla="*/ 6 w 12" name="T4"/>
                <a:gd fmla="*/ 0 h 15" name="T5"/>
                <a:gd fmla="*/ 12 w 12" name="T6"/>
                <a:gd fmla="*/ 8 h 15" name="T7"/>
                <a:gd fmla="*/ 12 w 12" name="T8"/>
                <a:gd fmla="*/ 8 h 15" name="T9"/>
                <a:gd fmla="*/ 1 w 12" name="T10"/>
                <a:gd fmla="*/ 8 h 15" name="T11"/>
                <a:gd fmla="*/ 6 w 12" name="T12"/>
                <a:gd fmla="*/ 14 h 15" name="T13"/>
                <a:gd fmla="*/ 11 w 12" name="T14"/>
                <a:gd fmla="*/ 10 h 15" name="T15"/>
                <a:gd fmla="*/ 12 w 12" name="T16"/>
                <a:gd fmla="*/ 10 h 15" name="T17"/>
                <a:gd fmla="*/ 6 w 12" name="T18"/>
                <a:gd fmla="*/ 15 h 15" name="T19"/>
                <a:gd fmla="*/ 6 w 12" name="T20"/>
                <a:gd fmla="*/ 2 h 15" name="T21"/>
                <a:gd fmla="*/ 1 w 12" name="T22"/>
                <a:gd fmla="*/ 7 h 15" name="T23"/>
                <a:gd fmla="*/ 11 w 12" name="T24"/>
                <a:gd fmla="*/ 7 h 15" name="T25"/>
                <a:gd fmla="*/ 6 w 12" name="T26"/>
                <a:gd fmla="*/ 2 h 15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15" w="12">
                  <a:moveTo>
                    <a:pt x="6" y="15"/>
                  </a:moveTo>
                  <a:cubicBezTo>
                    <a:pt x="2" y="15"/>
                    <a:pt x="0" y="12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4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1"/>
                    <a:pt x="3" y="14"/>
                    <a:pt x="6" y="14"/>
                  </a:cubicBezTo>
                  <a:cubicBezTo>
                    <a:pt x="8" y="14"/>
                    <a:pt x="10" y="13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3"/>
                    <a:pt x="9" y="15"/>
                    <a:pt x="6" y="15"/>
                  </a:cubicBezTo>
                  <a:close/>
                  <a:moveTo>
                    <a:pt x="6" y="2"/>
                  </a:moveTo>
                  <a:cubicBezTo>
                    <a:pt x="3" y="2"/>
                    <a:pt x="2" y="4"/>
                    <a:pt x="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4"/>
                    <a:pt x="9" y="2"/>
                    <a:pt x="6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041"/>
            <p:cNvSpPr/>
            <p:nvPr/>
          </p:nvSpPr>
          <p:spPr bwMode="auto">
            <a:xfrm>
              <a:off x="15605919" y="8904287"/>
              <a:ext cx="71438" cy="55563"/>
            </a:xfrm>
            <a:custGeom>
              <a:gdLst>
                <a:gd fmla="*/ 1 w 19" name="T0"/>
                <a:gd fmla="*/ 3 h 15" name="T1"/>
                <a:gd fmla="*/ 6 w 19" name="T2"/>
                <a:gd fmla="*/ 0 h 15" name="T3"/>
                <a:gd fmla="*/ 10 w 19" name="T4"/>
                <a:gd fmla="*/ 3 h 15" name="T5"/>
                <a:gd fmla="*/ 15 w 19" name="T6"/>
                <a:gd fmla="*/ 0 h 15" name="T7"/>
                <a:gd fmla="*/ 19 w 19" name="T8"/>
                <a:gd fmla="*/ 5 h 15" name="T9"/>
                <a:gd fmla="*/ 19 w 19" name="T10"/>
                <a:gd fmla="*/ 15 h 15" name="T11"/>
                <a:gd fmla="*/ 17 w 19" name="T12"/>
                <a:gd fmla="*/ 15 h 15" name="T13"/>
                <a:gd fmla="*/ 17 w 19" name="T14"/>
                <a:gd fmla="*/ 5 h 15" name="T15"/>
                <a:gd fmla="*/ 14 w 19" name="T16"/>
                <a:gd fmla="*/ 2 h 15" name="T17"/>
                <a:gd fmla="*/ 10 w 19" name="T18"/>
                <a:gd fmla="*/ 6 h 15" name="T19"/>
                <a:gd fmla="*/ 10 w 19" name="T20"/>
                <a:gd fmla="*/ 15 h 15" name="T21"/>
                <a:gd fmla="*/ 9 w 19" name="T22"/>
                <a:gd fmla="*/ 15 h 15" name="T23"/>
                <a:gd fmla="*/ 9 w 19" name="T24"/>
                <a:gd fmla="*/ 5 h 15" name="T25"/>
                <a:gd fmla="*/ 5 w 19" name="T26"/>
                <a:gd fmla="*/ 2 h 15" name="T27"/>
                <a:gd fmla="*/ 1 w 19" name="T28"/>
                <a:gd fmla="*/ 7 h 15" name="T29"/>
                <a:gd fmla="*/ 1 w 19" name="T30"/>
                <a:gd fmla="*/ 15 h 15" name="T31"/>
                <a:gd fmla="*/ 0 w 19" name="T32"/>
                <a:gd fmla="*/ 15 h 15" name="T33"/>
                <a:gd fmla="*/ 0 w 19" name="T34"/>
                <a:gd fmla="*/ 1 h 15" name="T35"/>
                <a:gd fmla="*/ 1 w 19" name="T36"/>
                <a:gd fmla="*/ 1 h 15" name="T37"/>
                <a:gd fmla="*/ 1 w 19" name="T38"/>
                <a:gd fmla="*/ 3 h 1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" w="19">
                  <a:moveTo>
                    <a:pt x="1" y="3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9" y="1"/>
                    <a:pt x="10" y="3"/>
                  </a:cubicBezTo>
                  <a:cubicBezTo>
                    <a:pt x="11" y="1"/>
                    <a:pt x="12" y="0"/>
                    <a:pt x="15" y="0"/>
                  </a:cubicBezTo>
                  <a:cubicBezTo>
                    <a:pt x="17" y="0"/>
                    <a:pt x="19" y="2"/>
                    <a:pt x="19" y="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3"/>
                    <a:pt x="16" y="2"/>
                    <a:pt x="14" y="2"/>
                  </a:cubicBezTo>
                  <a:cubicBezTo>
                    <a:pt x="12" y="2"/>
                    <a:pt x="10" y="4"/>
                    <a:pt x="10" y="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3"/>
                    <a:pt x="8" y="2"/>
                    <a:pt x="5" y="2"/>
                  </a:cubicBezTo>
                  <a:cubicBezTo>
                    <a:pt x="3" y="2"/>
                    <a:pt x="1" y="4"/>
                    <a:pt x="1" y="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042"/>
            <p:cNvSpPr>
              <a:spLocks noEditPoints="1"/>
            </p:cNvSpPr>
            <p:nvPr/>
          </p:nvSpPr>
          <p:spPr bwMode="auto">
            <a:xfrm>
              <a:off x="15688469" y="8904287"/>
              <a:ext cx="49213" cy="74613"/>
            </a:xfrm>
            <a:custGeom>
              <a:gdLst>
                <a:gd fmla="*/ 2 w 13" name="T0"/>
                <a:gd fmla="*/ 3 h 20" name="T1"/>
                <a:gd fmla="*/ 7 w 13" name="T2"/>
                <a:gd fmla="*/ 0 h 20" name="T3"/>
                <a:gd fmla="*/ 13 w 13" name="T4"/>
                <a:gd fmla="*/ 8 h 20" name="T5"/>
                <a:gd fmla="*/ 7 w 13" name="T6"/>
                <a:gd fmla="*/ 15 h 20" name="T7"/>
                <a:gd fmla="*/ 2 w 13" name="T8"/>
                <a:gd fmla="*/ 12 h 20" name="T9"/>
                <a:gd fmla="*/ 2 w 13" name="T10"/>
                <a:gd fmla="*/ 20 h 20" name="T11"/>
                <a:gd fmla="*/ 0 w 13" name="T12"/>
                <a:gd fmla="*/ 20 h 20" name="T13"/>
                <a:gd fmla="*/ 0 w 13" name="T14"/>
                <a:gd fmla="*/ 1 h 20" name="T15"/>
                <a:gd fmla="*/ 2 w 13" name="T16"/>
                <a:gd fmla="*/ 1 h 20" name="T17"/>
                <a:gd fmla="*/ 2 w 13" name="T18"/>
                <a:gd fmla="*/ 3 h 20" name="T19"/>
                <a:gd fmla="*/ 2 w 13" name="T20"/>
                <a:gd fmla="*/ 8 h 20" name="T21"/>
                <a:gd fmla="*/ 7 w 13" name="T22"/>
                <a:gd fmla="*/ 14 h 20" name="T23"/>
                <a:gd fmla="*/ 12 w 13" name="T24"/>
                <a:gd fmla="*/ 8 h 20" name="T25"/>
                <a:gd fmla="*/ 7 w 13" name="T26"/>
                <a:gd fmla="*/ 2 h 20" name="T27"/>
                <a:gd fmla="*/ 2 w 13" name="T28"/>
                <a:gd fmla="*/ 8 h 20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0" w="13">
                  <a:moveTo>
                    <a:pt x="2" y="3"/>
                  </a:moveTo>
                  <a:cubicBezTo>
                    <a:pt x="3" y="1"/>
                    <a:pt x="5" y="0"/>
                    <a:pt x="7" y="0"/>
                  </a:cubicBezTo>
                  <a:cubicBezTo>
                    <a:pt x="11" y="0"/>
                    <a:pt x="13" y="3"/>
                    <a:pt x="13" y="8"/>
                  </a:cubicBezTo>
                  <a:cubicBezTo>
                    <a:pt x="13" y="12"/>
                    <a:pt x="11" y="15"/>
                    <a:pt x="7" y="15"/>
                  </a:cubicBezTo>
                  <a:cubicBezTo>
                    <a:pt x="5" y="15"/>
                    <a:pt x="3" y="14"/>
                    <a:pt x="2" y="1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3"/>
                  </a:ln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043"/>
            <p:cNvSpPr>
              <a:spLocks noEditPoints="1"/>
            </p:cNvSpPr>
            <p:nvPr/>
          </p:nvSpPr>
          <p:spPr bwMode="auto">
            <a:xfrm>
              <a:off x="15745619" y="8904287"/>
              <a:ext cx="52388" cy="55563"/>
            </a:xfrm>
            <a:custGeom>
              <a:gdLst>
                <a:gd fmla="*/ 14 w 14" name="T0"/>
                <a:gd fmla="*/ 8 h 15" name="T1"/>
                <a:gd fmla="*/ 7 w 14" name="T2"/>
                <a:gd fmla="*/ 15 h 15" name="T3"/>
                <a:gd fmla="*/ 0 w 14" name="T4"/>
                <a:gd fmla="*/ 8 h 15" name="T5"/>
                <a:gd fmla="*/ 7 w 14" name="T6"/>
                <a:gd fmla="*/ 0 h 15" name="T7"/>
                <a:gd fmla="*/ 14 w 14" name="T8"/>
                <a:gd fmla="*/ 8 h 15" name="T9"/>
                <a:gd fmla="*/ 2 w 14" name="T10"/>
                <a:gd fmla="*/ 8 h 15" name="T11"/>
                <a:gd fmla="*/ 7 w 14" name="T12"/>
                <a:gd fmla="*/ 14 h 15" name="T13"/>
                <a:gd fmla="*/ 12 w 14" name="T14"/>
                <a:gd fmla="*/ 8 h 15" name="T15"/>
                <a:gd fmla="*/ 7 w 14" name="T16"/>
                <a:gd fmla="*/ 2 h 15" name="T17"/>
                <a:gd fmla="*/ 2 w 14" name="T18"/>
                <a:gd fmla="*/ 8 h 1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" w="14">
                  <a:moveTo>
                    <a:pt x="14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8"/>
                  </a:cubicBezTo>
                  <a:close/>
                  <a:moveTo>
                    <a:pt x="2" y="8"/>
                  </a:moveTo>
                  <a:cubicBezTo>
                    <a:pt x="2" y="11"/>
                    <a:pt x="4" y="14"/>
                    <a:pt x="7" y="14"/>
                  </a:cubicBezTo>
                  <a:cubicBezTo>
                    <a:pt x="10" y="14"/>
                    <a:pt x="12" y="11"/>
                    <a:pt x="12" y="8"/>
                  </a:cubicBezTo>
                  <a:cubicBezTo>
                    <a:pt x="12" y="4"/>
                    <a:pt x="10" y="2"/>
                    <a:pt x="7" y="2"/>
                  </a:cubicBezTo>
                  <a:cubicBezTo>
                    <a:pt x="4" y="2"/>
                    <a:pt x="2" y="4"/>
                    <a:pt x="2" y="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044"/>
            <p:cNvSpPr/>
            <p:nvPr/>
          </p:nvSpPr>
          <p:spPr bwMode="auto">
            <a:xfrm>
              <a:off x="15805944" y="8907462"/>
              <a:ext cx="25400" cy="52388"/>
            </a:xfrm>
            <a:custGeom>
              <a:gdLst>
                <a:gd fmla="*/ 7 w 7" name="T0"/>
                <a:gd fmla="*/ 1 h 14" name="T1"/>
                <a:gd fmla="*/ 7 w 7" name="T2"/>
                <a:gd fmla="*/ 1 h 14" name="T3"/>
                <a:gd fmla="*/ 2 w 7" name="T4"/>
                <a:gd fmla="*/ 5 h 14" name="T5"/>
                <a:gd fmla="*/ 2 w 7" name="T6"/>
                <a:gd fmla="*/ 8 h 14" name="T7"/>
                <a:gd fmla="*/ 2 w 7" name="T8"/>
                <a:gd fmla="*/ 14 h 14" name="T9"/>
                <a:gd fmla="*/ 0 w 7" name="T10"/>
                <a:gd fmla="*/ 14 h 14" name="T11"/>
                <a:gd fmla="*/ 0 w 7" name="T12"/>
                <a:gd fmla="*/ 0 h 14" name="T13"/>
                <a:gd fmla="*/ 2 w 7" name="T14"/>
                <a:gd fmla="*/ 0 h 14" name="T15"/>
                <a:gd fmla="*/ 2 w 7" name="T16"/>
                <a:gd fmla="*/ 3 h 14" name="T17"/>
                <a:gd fmla="*/ 7 w 7" name="T18"/>
                <a:gd fmla="*/ 0 h 14" name="T19"/>
                <a:gd fmla="*/ 7 w 7" name="T20"/>
                <a:gd fmla="*/ 1 h 1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4" w="7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2" y="5"/>
                    <a:pt x="2" y="6"/>
                    <a:pt x="2" y="8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0"/>
                    <a:pt x="4" y="0"/>
                    <a:pt x="7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113" name="图片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31176">
            <a:off x="14795719" y="840654"/>
            <a:ext cx="2067996" cy="2715215"/>
          </a:xfrm>
          <a:prstGeom prst="rect">
            <a:avLst/>
          </a:prstGeom>
          <a:effectLst>
            <a:outerShdw algn="tl" dist="152400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val="2109333860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3903558" y="850573"/>
            <a:ext cx="11658259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我懂！但我天赋一般</a:t>
            </a:r>
          </a:p>
          <a:p>
            <a:pPr>
              <a:lnSpc>
                <a:spcPct val="150000"/>
              </a:lnSpc>
            </a:pPr>
            <a:r>
              <a:rPr altLang="en-US" lang="zh-CN" smtClean="0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而且没机会去国外，所以没办法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398235" y="5217997"/>
            <a:ext cx="10996348" cy="3108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zh-CN" b="0" lang="en-US" smtClean="0" sz="4400"/>
              <a:t>NO！</a:t>
            </a:r>
          </a:p>
          <a:p>
            <a:r>
              <a:rPr altLang="zh-CN" b="0" lang="en-US" smtClean="0" sz="4400"/>
              <a:t>这些都不是问题！</a:t>
            </a:r>
          </a:p>
          <a:p>
            <a:r>
              <a:rPr altLang="zh-CN" b="0" lang="en-US" smtClean="0" sz="4400"/>
              <a:t>你平时是怎么学英语的？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11700000">
              <a:off x="7227" y="2585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109575" y="4500563"/>
            <a:ext cx="2522538" cy="4608512"/>
            <a:chOff x="8258" y="2835"/>
            <a:chExt cx="1589" cy="2903"/>
          </a:xfr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grpSpPr>
        <p:sp>
          <p:nvSpPr>
            <p:cNvPr id="42" name="AutoShape 3"/>
            <p:cNvSpPr>
              <a:spLocks noChangeArrowheads="1" noChangeAspect="1" noTextEdit="1"/>
            </p:cNvSpPr>
            <p:nvPr/>
          </p:nvSpPr>
          <p:spPr bwMode="auto">
            <a:xfrm>
              <a:off x="8302" y="2835"/>
              <a:ext cx="1501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5"/>
            <p:cNvSpPr/>
            <p:nvPr/>
          </p:nvSpPr>
          <p:spPr bwMode="auto">
            <a:xfrm>
              <a:off x="8258" y="3752"/>
              <a:ext cx="365" cy="729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138" y="4570"/>
              <a:ext cx="198" cy="1079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8758" y="4570"/>
              <a:ext cx="198" cy="107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8492" y="2835"/>
              <a:ext cx="1121" cy="939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9485" y="3739"/>
              <a:ext cx="362" cy="729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8563" y="4264"/>
              <a:ext cx="984" cy="5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9058" y="4264"/>
              <a:ext cx="491" cy="526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0" y="2848"/>
              <a:ext cx="548" cy="1696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9051" y="2848"/>
              <a:ext cx="540" cy="1696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510" y="3673"/>
              <a:ext cx="548" cy="897"/>
            </a:xfrm>
            <a:custGeom>
              <a:gdLst>
                <a:gd fmla="*/ 2 w 548" name="T0"/>
                <a:gd fmla="*/ 0 h 897" name="T1"/>
                <a:gd fmla="*/ 548 w 548" name="T2"/>
                <a:gd fmla="*/ 137 h 897" name="T3"/>
                <a:gd fmla="*/ 548 w 548" name="T4"/>
                <a:gd fmla="*/ 897 h 897" name="T5"/>
                <a:gd fmla="*/ 0 w 548" name="T6"/>
                <a:gd fmla="*/ 897 h 897" name="T7"/>
                <a:gd fmla="*/ 2 w 548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8">
                  <a:moveTo>
                    <a:pt x="2" y="0"/>
                  </a:moveTo>
                  <a:lnTo>
                    <a:pt x="548" y="137"/>
                  </a:lnTo>
                  <a:lnTo>
                    <a:pt x="548" y="897"/>
                  </a:lnTo>
                  <a:lnTo>
                    <a:pt x="0" y="8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58" y="3673"/>
              <a:ext cx="542" cy="897"/>
            </a:xfrm>
            <a:custGeom>
              <a:gdLst>
                <a:gd fmla="*/ 542 w 542" name="T0"/>
                <a:gd fmla="*/ 0 h 897" name="T1"/>
                <a:gd fmla="*/ 0 w 542" name="T2"/>
                <a:gd fmla="*/ 137 h 897" name="T3"/>
                <a:gd fmla="*/ 0 w 542" name="T4"/>
                <a:gd fmla="*/ 897 h 897" name="T5"/>
                <a:gd fmla="*/ 542 w 542" name="T6"/>
                <a:gd fmla="*/ 897 h 897" name="T7"/>
                <a:gd fmla="*/ 542 w 542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2">
                  <a:moveTo>
                    <a:pt x="542" y="0"/>
                  </a:moveTo>
                  <a:lnTo>
                    <a:pt x="0" y="137"/>
                  </a:lnTo>
                  <a:lnTo>
                    <a:pt x="0" y="897"/>
                  </a:lnTo>
                  <a:lnTo>
                    <a:pt x="542" y="897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8470" y="2983"/>
              <a:ext cx="290" cy="432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297" y="2961"/>
              <a:ext cx="325" cy="448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  <a:gd fmla="*/ 107 w 109" name="T6"/>
                <a:gd fmla="*/ 0 h 2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auto">
            <a:xfrm>
              <a:off x="8762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21"/>
            <p:cNvSpPr>
              <a:spLocks noChangeArrowheads="1"/>
            </p:cNvSpPr>
            <p:nvPr/>
          </p:nvSpPr>
          <p:spPr bwMode="auto">
            <a:xfrm>
              <a:off x="8782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auto">
            <a:xfrm>
              <a:off x="9197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9217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8749" y="3221"/>
              <a:ext cx="123" cy="44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9202" y="3218"/>
              <a:ext cx="123" cy="51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9527" y="3407"/>
              <a:ext cx="165" cy="164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8410" y="3407"/>
              <a:ext cx="164" cy="164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935" y="3641"/>
              <a:ext cx="227" cy="23"/>
            </a:xfrm>
            <a:prstGeom prst="roundRect">
              <a:avLst/>
            </a:pr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8687" y="2879"/>
              <a:ext cx="718" cy="217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565" y="5590"/>
              <a:ext cx="391" cy="146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9138" y="5590"/>
              <a:ext cx="391" cy="146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625" y="3008"/>
              <a:ext cx="742" cy="213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749" y="2968"/>
              <a:ext cx="570" cy="175"/>
            </a:xfrm>
            <a:custGeom>
              <a:gdLst>
                <a:gd fmla="*/ 570 w 570" name="T0"/>
                <a:gd fmla="*/ 49 h 175" name="T1"/>
                <a:gd fmla="*/ 375 w 570" name="T2"/>
                <a:gd fmla="*/ 175 h 175" name="T3"/>
                <a:gd fmla="*/ 419 w 570" name="T4"/>
                <a:gd fmla="*/ 91 h 175" name="T5"/>
                <a:gd fmla="*/ 165 w 570" name="T6"/>
                <a:gd fmla="*/ 170 h 175" name="T7"/>
                <a:gd fmla="*/ 278 w 570" name="T8"/>
                <a:gd fmla="*/ 71 h 175" name="T9"/>
                <a:gd fmla="*/ 0 w 570" name="T10"/>
                <a:gd fmla="*/ 100 h 175" name="T11"/>
                <a:gd fmla="*/ 335 w 570" name="T12"/>
                <a:gd fmla="*/ 0 h 175" name="T13"/>
                <a:gd fmla="*/ 305 w 570" name="T14"/>
                <a:gd fmla="*/ 80 h 175" name="T15"/>
                <a:gd fmla="*/ 492 w 570" name="T16"/>
                <a:gd fmla="*/ 42 h 175" name="T17"/>
                <a:gd fmla="*/ 486 w 570" name="T18"/>
                <a:gd fmla="*/ 73 h 175" name="T19"/>
                <a:gd fmla="*/ 570 w 570" name="T20"/>
                <a:gd fmla="*/ 49 h 17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5" w="570">
                  <a:moveTo>
                    <a:pt x="570" y="49"/>
                  </a:moveTo>
                  <a:lnTo>
                    <a:pt x="375" y="175"/>
                  </a:lnTo>
                  <a:lnTo>
                    <a:pt x="419" y="91"/>
                  </a:lnTo>
                  <a:lnTo>
                    <a:pt x="165" y="170"/>
                  </a:lnTo>
                  <a:lnTo>
                    <a:pt x="278" y="71"/>
                  </a:lnTo>
                  <a:lnTo>
                    <a:pt x="0" y="100"/>
                  </a:lnTo>
                  <a:lnTo>
                    <a:pt x="335" y="0"/>
                  </a:lnTo>
                  <a:lnTo>
                    <a:pt x="305" y="80"/>
                  </a:lnTo>
                  <a:lnTo>
                    <a:pt x="492" y="42"/>
                  </a:lnTo>
                  <a:lnTo>
                    <a:pt x="486" y="73"/>
                  </a:lnTo>
                  <a:lnTo>
                    <a:pt x="570" y="49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8486" y="3673"/>
              <a:ext cx="576" cy="137"/>
            </a:xfrm>
            <a:custGeom>
              <a:gdLst>
                <a:gd fmla="*/ 31 w 576" name="T0"/>
                <a:gd fmla="*/ 0 h 137" name="T1"/>
                <a:gd fmla="*/ 0 w 576" name="T2"/>
                <a:gd fmla="*/ 84 h 137" name="T3"/>
                <a:gd fmla="*/ 576 w 576" name="T4"/>
                <a:gd fmla="*/ 137 h 137" name="T5"/>
                <a:gd fmla="*/ 31 w 576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6">
                  <a:moveTo>
                    <a:pt x="31" y="0"/>
                  </a:moveTo>
                  <a:lnTo>
                    <a:pt x="0" y="84"/>
                  </a:lnTo>
                  <a:lnTo>
                    <a:pt x="576" y="13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058" y="3673"/>
              <a:ext cx="577" cy="137"/>
            </a:xfrm>
            <a:custGeom>
              <a:gdLst>
                <a:gd fmla="*/ 544 w 577" name="T0"/>
                <a:gd fmla="*/ 0 h 137" name="T1"/>
                <a:gd fmla="*/ 577 w 577" name="T2"/>
                <a:gd fmla="*/ 84 h 137" name="T3"/>
                <a:gd fmla="*/ 0 w 577" name="T4"/>
                <a:gd fmla="*/ 137 h 137" name="T5"/>
                <a:gd fmla="*/ 544 w 577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7">
                  <a:moveTo>
                    <a:pt x="544" y="0"/>
                  </a:moveTo>
                  <a:lnTo>
                    <a:pt x="577" y="84"/>
                  </a:lnTo>
                  <a:lnTo>
                    <a:pt x="0" y="13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 rot="434275">
            <a:off x="13503582" y="673490"/>
            <a:ext cx="2035582" cy="1274947"/>
            <a:chOff x="11154236" y="1934215"/>
            <a:chExt cx="2833688" cy="1774825"/>
          </a:xfrm>
          <a:effectLst>
            <a:outerShdw algn="tl" dir="2700000" dist="76200" rotWithShape="0">
              <a:prstClr val="black">
                <a:alpha val="30000"/>
              </a:prstClr>
            </a:outerShdw>
          </a:effectLst>
        </p:grpSpPr>
        <p:sp>
          <p:nvSpPr>
            <p:cNvPr id="82" name="Freeform 119"/>
            <p:cNvSpPr>
              <a:spLocks noEditPoints="1"/>
            </p:cNvSpPr>
            <p:nvPr/>
          </p:nvSpPr>
          <p:spPr bwMode="auto">
            <a:xfrm>
              <a:off x="12076574" y="2875603"/>
              <a:ext cx="26988" cy="3175"/>
            </a:xfrm>
            <a:custGeom>
              <a:gdLst>
                <a:gd fmla="*/ 7 w 7" name="T0"/>
                <a:gd fmla="*/ 1 h 1" name="T1"/>
                <a:gd fmla="*/ 7 w 7" name="T2"/>
                <a:gd fmla="*/ 1 h 1" name="T3"/>
                <a:gd fmla="*/ 7 w 7" name="T4"/>
                <a:gd fmla="*/ 1 h 1" name="T5"/>
                <a:gd fmla="*/ 7 w 7" name="T6"/>
                <a:gd fmla="*/ 1 h 1" name="T7"/>
                <a:gd fmla="*/ 0 w 7" name="T8"/>
                <a:gd fmla="*/ 0 h 1" name="T9"/>
                <a:gd fmla="*/ 7 w 7" name="T10"/>
                <a:gd fmla="*/ 1 h 1" name="T11"/>
                <a:gd fmla="*/ 0 w 7" name="T12"/>
                <a:gd fmla="*/ 0 h 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" w="7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0" y="0"/>
                  </a:moveTo>
                  <a:cubicBezTo>
                    <a:pt x="2" y="1"/>
                    <a:pt x="4" y="1"/>
                    <a:pt x="7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BF9A5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20"/>
            <p:cNvSpPr/>
            <p:nvPr/>
          </p:nvSpPr>
          <p:spPr bwMode="auto">
            <a:xfrm>
              <a:off x="12459161" y="2380303"/>
              <a:ext cx="23813" cy="7938"/>
            </a:xfrm>
            <a:custGeom>
              <a:gdLst>
                <a:gd fmla="*/ 1 w 6" name="T0"/>
                <a:gd fmla="*/ 0 h 2" name="T1"/>
                <a:gd fmla="*/ 0 w 6" name="T2"/>
                <a:gd fmla="*/ 2 h 2" name="T3"/>
                <a:gd fmla="*/ 6 w 6" name="T4"/>
                <a:gd fmla="*/ 2 h 2" name="T5"/>
                <a:gd fmla="*/ 1 w 6" name="T6"/>
                <a:gd fmla="*/ 0 h 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" w="6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2" y="0"/>
                    <a:pt x="1" y="0"/>
                  </a:cubicBezTo>
                </a:path>
              </a:pathLst>
            </a:custGeom>
            <a:solidFill>
              <a:srgbClr val="9E86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24"/>
            <p:cNvSpPr/>
            <p:nvPr/>
          </p:nvSpPr>
          <p:spPr bwMode="auto">
            <a:xfrm>
              <a:off x="11427286" y="2837503"/>
              <a:ext cx="412750" cy="101600"/>
            </a:xfrm>
            <a:custGeom>
              <a:gdLst>
                <a:gd fmla="*/ 48 w 260" name="T0"/>
                <a:gd fmla="*/ 0 h 64" name="T1"/>
                <a:gd fmla="*/ 0 w 260" name="T2"/>
                <a:gd fmla="*/ 64 h 64" name="T3"/>
                <a:gd fmla="*/ 260 w 260" name="T4"/>
                <a:gd fmla="*/ 52 h 64" name="T5"/>
                <a:gd fmla="*/ 48 w 260" name="T6"/>
                <a:gd fmla="*/ 0 h 6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64" w="260">
                  <a:moveTo>
                    <a:pt x="48" y="0"/>
                  </a:moveTo>
                  <a:lnTo>
                    <a:pt x="0" y="64"/>
                  </a:lnTo>
                  <a:lnTo>
                    <a:pt x="260" y="52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127"/>
            <p:cNvSpPr/>
            <p:nvPr/>
          </p:nvSpPr>
          <p:spPr bwMode="auto">
            <a:xfrm>
              <a:off x="13386260" y="3318515"/>
              <a:ext cx="165100" cy="390525"/>
            </a:xfrm>
            <a:custGeom>
              <a:gdLst>
                <a:gd fmla="*/ 0 w 104" name="T0"/>
                <a:gd fmla="*/ 0 h 246" name="T1"/>
                <a:gd fmla="*/ 7 w 104" name="T2"/>
                <a:gd fmla="*/ 113 h 246" name="T3"/>
                <a:gd fmla="*/ 19 w 104" name="T4"/>
                <a:gd fmla="*/ 118 h 246" name="T5"/>
                <a:gd fmla="*/ 83 w 104" name="T6"/>
                <a:gd fmla="*/ 132 h 246" name="T7"/>
                <a:gd fmla="*/ 100 w 104" name="T8"/>
                <a:gd fmla="*/ 243 h 246" name="T9"/>
                <a:gd fmla="*/ 104 w 104" name="T10"/>
                <a:gd fmla="*/ 246 h 246" name="T11"/>
                <a:gd fmla="*/ 100 w 104" name="T12"/>
                <a:gd fmla="*/ 130 h 246" name="T13"/>
                <a:gd fmla="*/ 45 w 104" name="T14"/>
                <a:gd fmla="*/ 118 h 246" name="T15"/>
                <a:gd fmla="*/ 29 w 104" name="T16"/>
                <a:gd fmla="*/ 7 h 246" name="T17"/>
                <a:gd fmla="*/ 0 w 104" name="T18"/>
                <a:gd fmla="*/ 0 h 24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6" w="104">
                  <a:moveTo>
                    <a:pt x="0" y="0"/>
                  </a:moveTo>
                  <a:lnTo>
                    <a:pt x="7" y="113"/>
                  </a:lnTo>
                  <a:lnTo>
                    <a:pt x="19" y="118"/>
                  </a:lnTo>
                  <a:lnTo>
                    <a:pt x="83" y="132"/>
                  </a:lnTo>
                  <a:lnTo>
                    <a:pt x="100" y="243"/>
                  </a:lnTo>
                  <a:lnTo>
                    <a:pt x="104" y="246"/>
                  </a:lnTo>
                  <a:lnTo>
                    <a:pt x="100" y="130"/>
                  </a:lnTo>
                  <a:lnTo>
                    <a:pt x="45" y="118"/>
                  </a:lnTo>
                  <a:lnTo>
                    <a:pt x="29" y="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129"/>
            <p:cNvSpPr/>
            <p:nvPr/>
          </p:nvSpPr>
          <p:spPr bwMode="auto">
            <a:xfrm>
              <a:off x="12868736" y="3183578"/>
              <a:ext cx="528638" cy="314325"/>
            </a:xfrm>
            <a:custGeom>
              <a:gdLst>
                <a:gd fmla="*/ 0 w 333" name="T0"/>
                <a:gd fmla="*/ 0 h 198" name="T1"/>
                <a:gd fmla="*/ 5 w 333" name="T2"/>
                <a:gd fmla="*/ 116 h 198" name="T3"/>
                <a:gd fmla="*/ 333 w 333" name="T4"/>
                <a:gd fmla="*/ 198 h 198" name="T5"/>
                <a:gd fmla="*/ 326 w 333" name="T6"/>
                <a:gd fmla="*/ 85 h 198" name="T7"/>
                <a:gd fmla="*/ 291 w 333" name="T8"/>
                <a:gd fmla="*/ 75 h 198" name="T9"/>
                <a:gd fmla="*/ 0 w 333" name="T10"/>
                <a:gd fmla="*/ 0 h 1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8" w="333">
                  <a:moveTo>
                    <a:pt x="0" y="0"/>
                  </a:moveTo>
                  <a:lnTo>
                    <a:pt x="5" y="116"/>
                  </a:lnTo>
                  <a:lnTo>
                    <a:pt x="333" y="198"/>
                  </a:lnTo>
                  <a:lnTo>
                    <a:pt x="326" y="85"/>
                  </a:lnTo>
                  <a:lnTo>
                    <a:pt x="291" y="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132"/>
            <p:cNvSpPr>
              <a:spLocks noEditPoints="1"/>
            </p:cNvSpPr>
            <p:nvPr/>
          </p:nvSpPr>
          <p:spPr bwMode="auto">
            <a:xfrm>
              <a:off x="13575174" y="3235965"/>
              <a:ext cx="96838" cy="25400"/>
            </a:xfrm>
            <a:custGeom>
              <a:gdLst>
                <a:gd fmla="*/ 7 w 26" name="T0"/>
                <a:gd fmla="*/ 7 h 7" name="T1"/>
                <a:gd fmla="*/ 7 w 26" name="T2"/>
                <a:gd fmla="*/ 7 h 7" name="T3"/>
                <a:gd fmla="*/ 7 w 26" name="T4"/>
                <a:gd fmla="*/ 7 h 7" name="T5"/>
                <a:gd fmla="*/ 7 w 26" name="T6"/>
                <a:gd fmla="*/ 7 h 7" name="T7"/>
                <a:gd fmla="*/ 0 w 26" name="T8"/>
                <a:gd fmla="*/ 6 h 7" name="T9"/>
                <a:gd fmla="*/ 7 w 26" name="T10"/>
                <a:gd fmla="*/ 7 h 7" name="T11"/>
                <a:gd fmla="*/ 0 w 26" name="T12"/>
                <a:gd fmla="*/ 6 h 7" name="T13"/>
                <a:gd fmla="*/ 26 w 26" name="T14"/>
                <a:gd fmla="*/ 0 h 7" name="T15"/>
                <a:gd fmla="*/ 26 w 26" name="T16"/>
                <a:gd fmla="*/ 0 h 7" name="T17"/>
                <a:gd fmla="*/ 26 w 26" name="T18"/>
                <a:gd fmla="*/ 0 h 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7" w="26">
                  <a:moveTo>
                    <a:pt x="7" y="7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0" y="6"/>
                  </a:moveTo>
                  <a:cubicBezTo>
                    <a:pt x="2" y="7"/>
                    <a:pt x="5" y="7"/>
                    <a:pt x="7" y="7"/>
                  </a:cubicBezTo>
                  <a:cubicBezTo>
                    <a:pt x="5" y="7"/>
                    <a:pt x="2" y="7"/>
                    <a:pt x="0" y="6"/>
                  </a:cubicBezTo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9E867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173"/>
            <p:cNvSpPr/>
            <p:nvPr/>
          </p:nvSpPr>
          <p:spPr bwMode="auto">
            <a:xfrm>
              <a:off x="11262186" y="2053278"/>
              <a:ext cx="2316163" cy="1482725"/>
            </a:xfrm>
            <a:custGeom>
              <a:gdLst>
                <a:gd fmla="*/ 33 w 1459" name="T0"/>
                <a:gd fmla="*/ 0 h 934" name="T1"/>
                <a:gd fmla="*/ 1402 w 1459" name="T2"/>
                <a:gd fmla="*/ 416 h 934" name="T3"/>
                <a:gd fmla="*/ 1459 w 1459" name="T4"/>
                <a:gd fmla="*/ 934 h 934" name="T5"/>
                <a:gd fmla="*/ 1383 w 1459" name="T6"/>
                <a:gd fmla="*/ 915 h 934" name="T7"/>
                <a:gd fmla="*/ 1324 w 1459" name="T8"/>
                <a:gd fmla="*/ 504 h 934" name="T9"/>
                <a:gd fmla="*/ 0 w 1459" name="T10"/>
                <a:gd fmla="*/ 130 h 934" name="T11"/>
                <a:gd fmla="*/ 33 w 1459" name="T12"/>
                <a:gd fmla="*/ 0 h 9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4" w="1459">
                  <a:moveTo>
                    <a:pt x="33" y="0"/>
                  </a:moveTo>
                  <a:lnTo>
                    <a:pt x="1402" y="416"/>
                  </a:lnTo>
                  <a:lnTo>
                    <a:pt x="1459" y="934"/>
                  </a:lnTo>
                  <a:lnTo>
                    <a:pt x="1383" y="915"/>
                  </a:lnTo>
                  <a:lnTo>
                    <a:pt x="1324" y="504"/>
                  </a:lnTo>
                  <a:lnTo>
                    <a:pt x="0" y="13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174"/>
            <p:cNvSpPr/>
            <p:nvPr/>
          </p:nvSpPr>
          <p:spPr bwMode="auto">
            <a:xfrm>
              <a:off x="11262186" y="2053278"/>
              <a:ext cx="2316163" cy="1482725"/>
            </a:xfrm>
            <a:custGeom>
              <a:gdLst>
                <a:gd fmla="*/ 33 w 1459" name="T0"/>
                <a:gd fmla="*/ 0 h 934" name="T1"/>
                <a:gd fmla="*/ 1402 w 1459" name="T2"/>
                <a:gd fmla="*/ 416 h 934" name="T3"/>
                <a:gd fmla="*/ 1459 w 1459" name="T4"/>
                <a:gd fmla="*/ 934 h 934" name="T5"/>
                <a:gd fmla="*/ 1383 w 1459" name="T6"/>
                <a:gd fmla="*/ 915 h 934" name="T7"/>
                <a:gd fmla="*/ 1324 w 1459" name="T8"/>
                <a:gd fmla="*/ 504 h 934" name="T9"/>
                <a:gd fmla="*/ 0 w 1459" name="T10"/>
                <a:gd fmla="*/ 130 h 934" name="T11"/>
                <a:gd fmla="*/ 33 w 1459" name="T12"/>
                <a:gd fmla="*/ 0 h 9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4" w="1459">
                  <a:moveTo>
                    <a:pt x="33" y="0"/>
                  </a:moveTo>
                  <a:lnTo>
                    <a:pt x="1402" y="416"/>
                  </a:lnTo>
                  <a:lnTo>
                    <a:pt x="1459" y="934"/>
                  </a:lnTo>
                  <a:lnTo>
                    <a:pt x="1383" y="915"/>
                  </a:lnTo>
                  <a:lnTo>
                    <a:pt x="1324" y="504"/>
                  </a:lnTo>
                  <a:lnTo>
                    <a:pt x="0" y="13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175"/>
            <p:cNvSpPr/>
            <p:nvPr/>
          </p:nvSpPr>
          <p:spPr bwMode="auto">
            <a:xfrm>
              <a:off x="11273299" y="2270765"/>
              <a:ext cx="2698750" cy="709613"/>
            </a:xfrm>
            <a:custGeom>
              <a:gdLst>
                <a:gd fmla="*/ 1700 w 1700" name="T0"/>
                <a:gd fmla="*/ 291 h 447" name="T1"/>
                <a:gd fmla="*/ 298 w 1700" name="T2"/>
                <a:gd fmla="*/ 0 h 447" name="T3"/>
                <a:gd fmla="*/ 0 w 1700" name="T4"/>
                <a:gd fmla="*/ 426 h 447" name="T5"/>
                <a:gd fmla="*/ 78 w 1700" name="T6"/>
                <a:gd fmla="*/ 447 h 447" name="T7"/>
                <a:gd fmla="*/ 327 w 1700" name="T8"/>
                <a:gd fmla="*/ 116 h 447" name="T9"/>
                <a:gd fmla="*/ 1667 w 1700" name="T10"/>
                <a:gd fmla="*/ 419 h 447" name="T11"/>
                <a:gd fmla="*/ 1700 w 1700" name="T12"/>
                <a:gd fmla="*/ 291 h 4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7" w="1700">
                  <a:moveTo>
                    <a:pt x="1700" y="291"/>
                  </a:moveTo>
                  <a:lnTo>
                    <a:pt x="298" y="0"/>
                  </a:lnTo>
                  <a:lnTo>
                    <a:pt x="0" y="426"/>
                  </a:lnTo>
                  <a:lnTo>
                    <a:pt x="78" y="447"/>
                  </a:lnTo>
                  <a:lnTo>
                    <a:pt x="327" y="116"/>
                  </a:lnTo>
                  <a:lnTo>
                    <a:pt x="1667" y="419"/>
                  </a:lnTo>
                  <a:lnTo>
                    <a:pt x="1700" y="291"/>
                  </a:ln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176"/>
            <p:cNvSpPr/>
            <p:nvPr/>
          </p:nvSpPr>
          <p:spPr bwMode="auto">
            <a:xfrm>
              <a:off x="11273299" y="2270765"/>
              <a:ext cx="2698750" cy="709613"/>
            </a:xfrm>
            <a:custGeom>
              <a:gdLst>
                <a:gd fmla="*/ 1700 w 1700" name="T0"/>
                <a:gd fmla="*/ 291 h 447" name="T1"/>
                <a:gd fmla="*/ 298 w 1700" name="T2"/>
                <a:gd fmla="*/ 0 h 447" name="T3"/>
                <a:gd fmla="*/ 0 w 1700" name="T4"/>
                <a:gd fmla="*/ 426 h 447" name="T5"/>
                <a:gd fmla="*/ 78 w 1700" name="T6"/>
                <a:gd fmla="*/ 447 h 447" name="T7"/>
                <a:gd fmla="*/ 327 w 1700" name="T8"/>
                <a:gd fmla="*/ 116 h 447" name="T9"/>
                <a:gd fmla="*/ 1667 w 1700" name="T10"/>
                <a:gd fmla="*/ 419 h 447" name="T11"/>
                <a:gd fmla="*/ 1700 w 1700" name="T12"/>
                <a:gd fmla="*/ 291 h 44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7" w="1700">
                  <a:moveTo>
                    <a:pt x="1700" y="291"/>
                  </a:moveTo>
                  <a:lnTo>
                    <a:pt x="298" y="0"/>
                  </a:lnTo>
                  <a:lnTo>
                    <a:pt x="0" y="426"/>
                  </a:lnTo>
                  <a:lnTo>
                    <a:pt x="78" y="447"/>
                  </a:lnTo>
                  <a:lnTo>
                    <a:pt x="327" y="116"/>
                  </a:lnTo>
                  <a:lnTo>
                    <a:pt x="1667" y="419"/>
                  </a:lnTo>
                  <a:lnTo>
                    <a:pt x="1700" y="2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177"/>
            <p:cNvSpPr/>
            <p:nvPr/>
          </p:nvSpPr>
          <p:spPr bwMode="auto">
            <a:xfrm>
              <a:off x="12384549" y="2451740"/>
              <a:ext cx="434975" cy="179388"/>
            </a:xfrm>
            <a:custGeom>
              <a:gdLst>
                <a:gd fmla="*/ 115 w 116" name="T0"/>
                <a:gd fmla="*/ 38 h 48" name="T1"/>
                <a:gd fmla="*/ 101 w 116" name="T2"/>
                <a:gd fmla="*/ 46 h 48" name="T3"/>
                <a:gd fmla="*/ 9 w 116" name="T4"/>
                <a:gd fmla="*/ 23 h 48" name="T5"/>
                <a:gd fmla="*/ 1 w 116" name="T6"/>
                <a:gd fmla="*/ 9 h 48" name="T7"/>
                <a:gd fmla="*/ 15 w 116" name="T8"/>
                <a:gd fmla="*/ 1 h 48" name="T9"/>
                <a:gd fmla="*/ 107 w 116" name="T10"/>
                <a:gd fmla="*/ 25 h 48" name="T11"/>
                <a:gd fmla="*/ 115 w 116" name="T12"/>
                <a:gd fmla="*/ 38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115">
                  <a:moveTo>
                    <a:pt x="115" y="38"/>
                  </a:moveTo>
                  <a:cubicBezTo>
                    <a:pt x="113" y="44"/>
                    <a:pt x="107" y="48"/>
                    <a:pt x="101" y="4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3" y="21"/>
                    <a:pt x="0" y="15"/>
                    <a:pt x="1" y="9"/>
                  </a:cubicBezTo>
                  <a:cubicBezTo>
                    <a:pt x="3" y="3"/>
                    <a:pt x="9" y="0"/>
                    <a:pt x="15" y="1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13" y="26"/>
                    <a:pt x="116" y="32"/>
                    <a:pt x="115" y="38"/>
                  </a:cubicBezTo>
                  <a:close/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178"/>
            <p:cNvSpPr/>
            <p:nvPr/>
          </p:nvSpPr>
          <p:spPr bwMode="auto">
            <a:xfrm>
              <a:off x="11322511" y="1934215"/>
              <a:ext cx="1166813" cy="1087438"/>
            </a:xfrm>
            <a:custGeom>
              <a:gdLst>
                <a:gd fmla="*/ 278 w 311" name="T0"/>
                <a:gd fmla="*/ 64 h 290" name="T1"/>
                <a:gd fmla="*/ 45 w 311" name="T2"/>
                <a:gd fmla="*/ 5 h 290" name="T3"/>
                <a:gd fmla="*/ 0 w 311" name="T4"/>
                <a:gd fmla="*/ 27 h 290" name="T5"/>
                <a:gd fmla="*/ 29 w 311" name="T6"/>
                <a:gd fmla="*/ 66 h 290" name="T7"/>
                <a:gd fmla="*/ 30 w 311" name="T8"/>
                <a:gd fmla="*/ 59 h 290" name="T9"/>
                <a:gd fmla="*/ 34 w 311" name="T10"/>
                <a:gd fmla="*/ 51 h 290" name="T11"/>
                <a:gd fmla="*/ 66 w 311" name="T12"/>
                <a:gd fmla="*/ 38 h 290" name="T13"/>
                <a:gd fmla="*/ 243 w 311" name="T14"/>
                <a:gd fmla="*/ 83 h 290" name="T15"/>
                <a:gd fmla="*/ 264 w 311" name="T16"/>
                <a:gd fmla="*/ 119 h 290" name="T17"/>
                <a:gd fmla="*/ 236 w 311" name="T18"/>
                <a:gd fmla="*/ 230 h 290" name="T19"/>
                <a:gd fmla="*/ 228 w 311" name="T20"/>
                <a:gd fmla="*/ 244 h 290" name="T21"/>
                <a:gd fmla="*/ 200 w 311" name="T22"/>
                <a:gd fmla="*/ 251 h 290" name="T23"/>
                <a:gd fmla="*/ 161 w 311" name="T24"/>
                <a:gd fmla="*/ 241 h 290" name="T25"/>
                <a:gd fmla="*/ 187 w 311" name="T26"/>
                <a:gd fmla="*/ 276 h 290" name="T27"/>
                <a:gd fmla="*/ 222 w 311" name="T28"/>
                <a:gd fmla="*/ 285 h 290" name="T29"/>
                <a:gd fmla="*/ 268 w 311" name="T30"/>
                <a:gd fmla="*/ 257 h 290" name="T31"/>
                <a:gd fmla="*/ 306 w 311" name="T32"/>
                <a:gd fmla="*/ 111 h 290" name="T33"/>
                <a:gd fmla="*/ 278 w 311" name="T34"/>
                <a:gd fmla="*/ 64 h 29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90" w="311">
                  <a:moveTo>
                    <a:pt x="278" y="64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26" y="0"/>
                    <a:pt x="7" y="10"/>
                    <a:pt x="0" y="27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6"/>
                    <a:pt x="32" y="53"/>
                    <a:pt x="34" y="51"/>
                  </a:cubicBezTo>
                  <a:cubicBezTo>
                    <a:pt x="40" y="40"/>
                    <a:pt x="53" y="35"/>
                    <a:pt x="66" y="38"/>
                  </a:cubicBezTo>
                  <a:cubicBezTo>
                    <a:pt x="243" y="83"/>
                    <a:pt x="243" y="83"/>
                    <a:pt x="243" y="83"/>
                  </a:cubicBezTo>
                  <a:cubicBezTo>
                    <a:pt x="259" y="87"/>
                    <a:pt x="268" y="103"/>
                    <a:pt x="264" y="119"/>
                  </a:cubicBezTo>
                  <a:cubicBezTo>
                    <a:pt x="236" y="230"/>
                    <a:pt x="236" y="230"/>
                    <a:pt x="236" y="230"/>
                  </a:cubicBezTo>
                  <a:cubicBezTo>
                    <a:pt x="235" y="236"/>
                    <a:pt x="232" y="240"/>
                    <a:pt x="228" y="244"/>
                  </a:cubicBezTo>
                  <a:cubicBezTo>
                    <a:pt x="221" y="251"/>
                    <a:pt x="211" y="254"/>
                    <a:pt x="200" y="251"/>
                  </a:cubicBezTo>
                  <a:cubicBezTo>
                    <a:pt x="161" y="241"/>
                    <a:pt x="161" y="241"/>
                    <a:pt x="161" y="241"/>
                  </a:cubicBezTo>
                  <a:cubicBezTo>
                    <a:pt x="187" y="276"/>
                    <a:pt x="187" y="276"/>
                    <a:pt x="187" y="276"/>
                  </a:cubicBezTo>
                  <a:cubicBezTo>
                    <a:pt x="222" y="285"/>
                    <a:pt x="222" y="285"/>
                    <a:pt x="222" y="285"/>
                  </a:cubicBezTo>
                  <a:cubicBezTo>
                    <a:pt x="242" y="290"/>
                    <a:pt x="263" y="278"/>
                    <a:pt x="268" y="257"/>
                  </a:cubicBezTo>
                  <a:cubicBezTo>
                    <a:pt x="306" y="111"/>
                    <a:pt x="306" y="111"/>
                    <a:pt x="306" y="111"/>
                  </a:cubicBezTo>
                  <a:cubicBezTo>
                    <a:pt x="311" y="90"/>
                    <a:pt x="298" y="69"/>
                    <a:pt x="278" y="64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179"/>
            <p:cNvSpPr/>
            <p:nvPr/>
          </p:nvSpPr>
          <p:spPr bwMode="auto">
            <a:xfrm>
              <a:off x="11154236" y="2034228"/>
              <a:ext cx="869950" cy="935038"/>
            </a:xfrm>
            <a:custGeom>
              <a:gdLst>
                <a:gd fmla="*/ 68 w 232" name="T0"/>
                <a:gd fmla="*/ 179 h 249" name="T1"/>
                <a:gd fmla="*/ 47 w 232" name="T2"/>
                <a:gd fmla="*/ 143 h 249" name="T3"/>
                <a:gd fmla="*/ 74 w 232" name="T4"/>
                <a:gd fmla="*/ 39 h 249" name="T5"/>
                <a:gd fmla="*/ 45 w 232" name="T6"/>
                <a:gd fmla="*/ 0 h 249" name="T7"/>
                <a:gd fmla="*/ 43 w 232" name="T8"/>
                <a:gd fmla="*/ 5 h 249" name="T9"/>
                <a:gd fmla="*/ 6 w 232" name="T10"/>
                <a:gd fmla="*/ 151 h 249" name="T11"/>
                <a:gd fmla="*/ 33 w 232" name="T12"/>
                <a:gd fmla="*/ 198 h 249" name="T13"/>
                <a:gd fmla="*/ 232 w 232" name="T14"/>
                <a:gd fmla="*/ 249 h 249" name="T15"/>
                <a:gd fmla="*/ 206 w 232" name="T16"/>
                <a:gd fmla="*/ 214 h 249" name="T17"/>
                <a:gd fmla="*/ 68 w 232" name="T18"/>
                <a:gd fmla="*/ 179 h 24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9" w="231">
                  <a:moveTo>
                    <a:pt x="68" y="179"/>
                  </a:moveTo>
                  <a:cubicBezTo>
                    <a:pt x="52" y="175"/>
                    <a:pt x="43" y="159"/>
                    <a:pt x="47" y="143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4" y="2"/>
                    <a:pt x="43" y="4"/>
                    <a:pt x="43" y="5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2"/>
                    <a:pt x="13" y="193"/>
                    <a:pt x="33" y="198"/>
                  </a:cubicBezTo>
                  <a:cubicBezTo>
                    <a:pt x="232" y="249"/>
                    <a:pt x="232" y="249"/>
                    <a:pt x="232" y="249"/>
                  </a:cubicBezTo>
                  <a:cubicBezTo>
                    <a:pt x="206" y="214"/>
                    <a:pt x="206" y="214"/>
                    <a:pt x="206" y="214"/>
                  </a:cubicBezTo>
                  <a:cubicBezTo>
                    <a:pt x="68" y="179"/>
                    <a:pt x="68" y="179"/>
                    <a:pt x="68" y="179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180"/>
            <p:cNvSpPr>
              <a:spLocks noEditPoints="1"/>
            </p:cNvSpPr>
            <p:nvPr/>
          </p:nvSpPr>
          <p:spPr bwMode="auto">
            <a:xfrm>
              <a:off x="11622549" y="2091378"/>
              <a:ext cx="695325" cy="250825"/>
            </a:xfrm>
            <a:custGeom>
              <a:gdLst>
                <a:gd fmla="*/ 127 w 185" name="T0"/>
                <a:gd fmla="*/ 32 h 67" name="T1"/>
                <a:gd fmla="*/ 128 w 185" name="T2"/>
                <a:gd fmla="*/ 52 h 67" name="T3"/>
                <a:gd fmla="*/ 185 w 185" name="T4"/>
                <a:gd fmla="*/ 67 h 67" name="T5"/>
                <a:gd fmla="*/ 163 w 185" name="T6"/>
                <a:gd fmla="*/ 41 h 67" name="T7"/>
                <a:gd fmla="*/ 127 w 185" name="T8"/>
                <a:gd fmla="*/ 32 h 67" name="T9"/>
                <a:gd fmla="*/ 0 w 185" name="T10"/>
                <a:gd fmla="*/ 0 h 67" name="T11"/>
                <a:gd fmla="*/ 10 w 185" name="T12"/>
                <a:gd fmla="*/ 18 h 67" name="T13"/>
                <a:gd fmla="*/ 54 w 185" name="T14"/>
                <a:gd fmla="*/ 32 h 67" name="T15"/>
                <a:gd fmla="*/ 109 w 185" name="T16"/>
                <a:gd fmla="*/ 29 h 67" name="T17"/>
                <a:gd fmla="*/ 115 w 185" name="T18"/>
                <a:gd fmla="*/ 29 h 67" name="T19"/>
                <a:gd fmla="*/ 0 w 185" name="T20"/>
                <a:gd fmla="*/ 0 h 6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67" w="185">
                  <a:moveTo>
                    <a:pt x="127" y="32"/>
                  </a:moveTo>
                  <a:cubicBezTo>
                    <a:pt x="128" y="52"/>
                    <a:pt x="128" y="52"/>
                    <a:pt x="128" y="52"/>
                  </a:cubicBezTo>
                  <a:cubicBezTo>
                    <a:pt x="185" y="67"/>
                    <a:pt x="185" y="67"/>
                    <a:pt x="185" y="67"/>
                  </a:cubicBezTo>
                  <a:cubicBezTo>
                    <a:pt x="184" y="55"/>
                    <a:pt x="176" y="44"/>
                    <a:pt x="163" y="41"/>
                  </a:cubicBezTo>
                  <a:cubicBezTo>
                    <a:pt x="127" y="32"/>
                    <a:pt x="127" y="32"/>
                    <a:pt x="127" y="32"/>
                  </a:cubicBezTo>
                  <a:moveTo>
                    <a:pt x="0" y="0"/>
                  </a:moveTo>
                  <a:cubicBezTo>
                    <a:pt x="4" y="6"/>
                    <a:pt x="7" y="12"/>
                    <a:pt x="10" y="18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181"/>
            <p:cNvSpPr/>
            <p:nvPr/>
          </p:nvSpPr>
          <p:spPr bwMode="auto">
            <a:xfrm>
              <a:off x="11525711" y="2072328"/>
              <a:ext cx="134938" cy="85725"/>
            </a:xfrm>
            <a:custGeom>
              <a:gdLst>
                <a:gd fmla="*/ 5 w 36" name="T0"/>
                <a:gd fmla="*/ 0 h 23" name="T1"/>
                <a:gd fmla="*/ 5 w 36" name="T2"/>
                <a:gd fmla="*/ 0 h 23" name="T3"/>
                <a:gd fmla="*/ 0 w 36" name="T4"/>
                <a:gd fmla="*/ 1 h 23" name="T5"/>
                <a:gd fmla="*/ 1 w 36" name="T6"/>
                <a:gd fmla="*/ 12 h 23" name="T7"/>
                <a:gd fmla="*/ 1 w 36" name="T8"/>
                <a:gd fmla="*/ 13 h 23" name="T9"/>
                <a:gd fmla="*/ 36 w 36" name="T10"/>
                <a:gd fmla="*/ 23 h 23" name="T11"/>
                <a:gd fmla="*/ 26 w 36" name="T12"/>
                <a:gd fmla="*/ 5 h 23" name="T13"/>
                <a:gd fmla="*/ 12 w 36" name="T14"/>
                <a:gd fmla="*/ 1 h 23" name="T15"/>
                <a:gd fmla="*/ 12 w 36" name="T16"/>
                <a:gd fmla="*/ 1 h 23" name="T17"/>
                <a:gd fmla="*/ 12 w 36" name="T18"/>
                <a:gd fmla="*/ 1 h 23" name="T19"/>
                <a:gd fmla="*/ 12 w 36" name="T20"/>
                <a:gd fmla="*/ 1 h 23" name="T21"/>
                <a:gd fmla="*/ 5 w 36" name="T22"/>
                <a:gd fmla="*/ 0 h 23" name="T23"/>
                <a:gd fmla="*/ 5 w 36" name="T24"/>
                <a:gd fmla="*/ 0 h 2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23" w="3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4"/>
                    <a:pt x="0" y="8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3" y="17"/>
                    <a:pt x="30" y="11"/>
                    <a:pt x="26" y="5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0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182"/>
            <p:cNvSpPr/>
            <p:nvPr/>
          </p:nvSpPr>
          <p:spPr bwMode="auto">
            <a:xfrm>
              <a:off x="11468561" y="2075503"/>
              <a:ext cx="60325" cy="46038"/>
            </a:xfrm>
            <a:custGeom>
              <a:gdLst>
                <a:gd fmla="*/ 15 w 16" name="T0"/>
                <a:gd fmla="*/ 0 h 12" name="T1"/>
                <a:gd fmla="*/ 0 w 16" name="T2"/>
                <a:gd fmla="*/ 7 h 12" name="T3"/>
                <a:gd fmla="*/ 16 w 16" name="T4"/>
                <a:gd fmla="*/ 12 h 12" name="T5"/>
                <a:gd fmla="*/ 16 w 16" name="T6"/>
                <a:gd fmla="*/ 11 h 12" name="T7"/>
                <a:gd fmla="*/ 15 w 16" name="T8"/>
                <a:gd fmla="*/ 0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6">
                  <a:moveTo>
                    <a:pt x="15" y="0"/>
                  </a:moveTo>
                  <a:cubicBezTo>
                    <a:pt x="9" y="1"/>
                    <a:pt x="4" y="3"/>
                    <a:pt x="0" y="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7"/>
                    <a:pt x="15" y="3"/>
                    <a:pt x="15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183"/>
            <p:cNvSpPr/>
            <p:nvPr/>
          </p:nvSpPr>
          <p:spPr bwMode="auto">
            <a:xfrm>
              <a:off x="11825749" y="2199328"/>
              <a:ext cx="206375" cy="46038"/>
            </a:xfrm>
            <a:custGeom>
              <a:gdLst>
                <a:gd fmla="*/ 130 w 130" name="T0"/>
                <a:gd fmla="*/ 0 h 29" name="T1"/>
                <a:gd fmla="*/ 0 w 130" name="T2"/>
                <a:gd fmla="*/ 7 h 29" name="T3"/>
                <a:gd fmla="*/ 71 w 130" name="T4"/>
                <a:gd fmla="*/ 29 h 29" name="T5"/>
                <a:gd fmla="*/ 130 w 130" name="T6"/>
                <a:gd fmla="*/ 0 h 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130">
                  <a:moveTo>
                    <a:pt x="130" y="0"/>
                  </a:moveTo>
                  <a:lnTo>
                    <a:pt x="0" y="7"/>
                  </a:lnTo>
                  <a:lnTo>
                    <a:pt x="71" y="2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FDD91">
                <a:alpha val="30000"/>
              </a:srgb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184"/>
            <p:cNvSpPr/>
            <p:nvPr/>
          </p:nvSpPr>
          <p:spPr bwMode="auto">
            <a:xfrm>
              <a:off x="11825749" y="2199328"/>
              <a:ext cx="206375" cy="46038"/>
            </a:xfrm>
            <a:custGeom>
              <a:gdLst>
                <a:gd fmla="*/ 130 w 130" name="T0"/>
                <a:gd fmla="*/ 0 h 29" name="T1"/>
                <a:gd fmla="*/ 0 w 130" name="T2"/>
                <a:gd fmla="*/ 7 h 29" name="T3"/>
                <a:gd fmla="*/ 71 w 130" name="T4"/>
                <a:gd fmla="*/ 29 h 29" name="T5"/>
                <a:gd fmla="*/ 130 w 130" name="T6"/>
                <a:gd fmla="*/ 0 h 2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130">
                  <a:moveTo>
                    <a:pt x="130" y="0"/>
                  </a:moveTo>
                  <a:lnTo>
                    <a:pt x="0" y="7"/>
                  </a:lnTo>
                  <a:lnTo>
                    <a:pt x="71" y="29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185"/>
            <p:cNvSpPr/>
            <p:nvPr/>
          </p:nvSpPr>
          <p:spPr bwMode="auto">
            <a:xfrm>
              <a:off x="11938461" y="2199328"/>
              <a:ext cx="165100" cy="87313"/>
            </a:xfrm>
            <a:custGeom>
              <a:gdLst>
                <a:gd fmla="*/ 73 w 104" name="T0"/>
                <a:gd fmla="*/ 0 h 55" name="T1"/>
                <a:gd fmla="*/ 59 w 104" name="T2"/>
                <a:gd fmla="*/ 0 h 55" name="T3"/>
                <a:gd fmla="*/ 0 w 104" name="T4"/>
                <a:gd fmla="*/ 29 h 55" name="T5"/>
                <a:gd fmla="*/ 12 w 104" name="T6"/>
                <a:gd fmla="*/ 31 h 55" name="T7"/>
                <a:gd fmla="*/ 104 w 104" name="T8"/>
                <a:gd fmla="*/ 55 h 55" name="T9"/>
                <a:gd fmla="*/ 101 w 104" name="T10"/>
                <a:gd fmla="*/ 7 h 55" name="T11"/>
                <a:gd fmla="*/ 73 w 104" name="T12"/>
                <a:gd fmla="*/ 0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104">
                  <a:moveTo>
                    <a:pt x="73" y="0"/>
                  </a:moveTo>
                  <a:lnTo>
                    <a:pt x="59" y="0"/>
                  </a:lnTo>
                  <a:lnTo>
                    <a:pt x="0" y="29"/>
                  </a:lnTo>
                  <a:lnTo>
                    <a:pt x="12" y="31"/>
                  </a:lnTo>
                  <a:lnTo>
                    <a:pt x="104" y="55"/>
                  </a:lnTo>
                  <a:lnTo>
                    <a:pt x="101" y="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186"/>
            <p:cNvSpPr/>
            <p:nvPr/>
          </p:nvSpPr>
          <p:spPr bwMode="auto">
            <a:xfrm>
              <a:off x="11938461" y="2199328"/>
              <a:ext cx="165100" cy="87313"/>
            </a:xfrm>
            <a:custGeom>
              <a:gdLst>
                <a:gd fmla="*/ 73 w 104" name="T0"/>
                <a:gd fmla="*/ 0 h 55" name="T1"/>
                <a:gd fmla="*/ 59 w 104" name="T2"/>
                <a:gd fmla="*/ 0 h 55" name="T3"/>
                <a:gd fmla="*/ 0 w 104" name="T4"/>
                <a:gd fmla="*/ 29 h 55" name="T5"/>
                <a:gd fmla="*/ 12 w 104" name="T6"/>
                <a:gd fmla="*/ 31 h 55" name="T7"/>
                <a:gd fmla="*/ 104 w 104" name="T8"/>
                <a:gd fmla="*/ 55 h 55" name="T9"/>
                <a:gd fmla="*/ 101 w 104" name="T10"/>
                <a:gd fmla="*/ 7 h 55" name="T11"/>
                <a:gd fmla="*/ 73 w 104" name="T12"/>
                <a:gd fmla="*/ 0 h 5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5" w="104">
                  <a:moveTo>
                    <a:pt x="73" y="0"/>
                  </a:moveTo>
                  <a:lnTo>
                    <a:pt x="59" y="0"/>
                  </a:lnTo>
                  <a:lnTo>
                    <a:pt x="0" y="29"/>
                  </a:lnTo>
                  <a:lnTo>
                    <a:pt x="12" y="31"/>
                  </a:lnTo>
                  <a:lnTo>
                    <a:pt x="104" y="55"/>
                  </a:lnTo>
                  <a:lnTo>
                    <a:pt x="101" y="7"/>
                  </a:lnTo>
                  <a:lnTo>
                    <a:pt x="7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187"/>
            <p:cNvSpPr/>
            <p:nvPr/>
          </p:nvSpPr>
          <p:spPr bwMode="auto">
            <a:xfrm>
              <a:off x="12103561" y="2286640"/>
              <a:ext cx="214313" cy="74613"/>
            </a:xfrm>
            <a:custGeom>
              <a:gdLst>
                <a:gd fmla="*/ 0 w 57" name="T0"/>
                <a:gd fmla="*/ 0 h 20" name="T1"/>
                <a:gd fmla="*/ 0 w 57" name="T2"/>
                <a:gd fmla="*/ 2 h 20" name="T3"/>
                <a:gd fmla="*/ 57 w 57" name="T4"/>
                <a:gd fmla="*/ 20 h 20" name="T5"/>
                <a:gd fmla="*/ 57 w 57" name="T6"/>
                <a:gd fmla="*/ 18 h 20" name="T7"/>
                <a:gd fmla="*/ 57 w 57" name="T8"/>
                <a:gd fmla="*/ 15 h 20" name="T9"/>
                <a:gd fmla="*/ 0 w 57" name="T10"/>
                <a:gd fmla="*/ 0 h 2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0" w="57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9"/>
                    <a:pt x="57" y="18"/>
                    <a:pt x="57" y="18"/>
                  </a:cubicBezTo>
                  <a:cubicBezTo>
                    <a:pt x="57" y="17"/>
                    <a:pt x="57" y="16"/>
                    <a:pt x="57" y="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19E9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188"/>
            <p:cNvSpPr/>
            <p:nvPr/>
          </p:nvSpPr>
          <p:spPr bwMode="auto">
            <a:xfrm>
              <a:off x="11957511" y="2248540"/>
              <a:ext cx="146050" cy="44450"/>
            </a:xfrm>
            <a:custGeom>
              <a:gdLst>
                <a:gd fmla="*/ 0 w 92" name="T0"/>
                <a:gd fmla="*/ 0 h 28" name="T1"/>
                <a:gd fmla="*/ 92 w 92" name="T2"/>
                <a:gd fmla="*/ 28 h 28" name="T3"/>
                <a:gd fmla="*/ 92 w 92" name="T4"/>
                <a:gd fmla="*/ 24 h 28" name="T5"/>
                <a:gd fmla="*/ 0 w 92" name="T6"/>
                <a:gd fmla="*/ 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92">
                  <a:moveTo>
                    <a:pt x="0" y="0"/>
                  </a:moveTo>
                  <a:lnTo>
                    <a:pt x="92" y="28"/>
                  </a:lnTo>
                  <a:lnTo>
                    <a:pt x="9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E7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189"/>
            <p:cNvSpPr/>
            <p:nvPr/>
          </p:nvSpPr>
          <p:spPr bwMode="auto">
            <a:xfrm>
              <a:off x="11957511" y="2248540"/>
              <a:ext cx="146050" cy="44450"/>
            </a:xfrm>
            <a:custGeom>
              <a:gdLst>
                <a:gd fmla="*/ 0 w 92" name="T0"/>
                <a:gd fmla="*/ 0 h 28" name="T1"/>
                <a:gd fmla="*/ 92 w 92" name="T2"/>
                <a:gd fmla="*/ 28 h 28" name="T3"/>
                <a:gd fmla="*/ 92 w 92" name="T4"/>
                <a:gd fmla="*/ 24 h 28" name="T5"/>
                <a:gd fmla="*/ 0 w 92" name="T6"/>
                <a:gd fmla="*/ 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92">
                  <a:moveTo>
                    <a:pt x="0" y="0"/>
                  </a:moveTo>
                  <a:lnTo>
                    <a:pt x="92" y="28"/>
                  </a:lnTo>
                  <a:lnTo>
                    <a:pt x="92" y="2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190"/>
            <p:cNvSpPr/>
            <p:nvPr/>
          </p:nvSpPr>
          <p:spPr bwMode="auto">
            <a:xfrm>
              <a:off x="12114674" y="2526353"/>
              <a:ext cx="153988" cy="187325"/>
            </a:xfrm>
            <a:custGeom>
              <a:gdLst>
                <a:gd fmla="*/ 0 w 97" name="T0"/>
                <a:gd fmla="*/ 0 h 118" name="T1"/>
                <a:gd fmla="*/ 5 w 97" name="T2"/>
                <a:gd fmla="*/ 118 h 118" name="T3"/>
                <a:gd fmla="*/ 73 w 97" name="T4"/>
                <a:gd fmla="*/ 116 h 118" name="T5"/>
                <a:gd fmla="*/ 97 w 97" name="T6"/>
                <a:gd fmla="*/ 21 h 118" name="T7"/>
                <a:gd fmla="*/ 0 w 97" name="T8"/>
                <a:gd fmla="*/ 0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97">
                  <a:moveTo>
                    <a:pt x="0" y="0"/>
                  </a:moveTo>
                  <a:lnTo>
                    <a:pt x="5" y="118"/>
                  </a:lnTo>
                  <a:lnTo>
                    <a:pt x="73" y="116"/>
                  </a:lnTo>
                  <a:lnTo>
                    <a:pt x="97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191"/>
            <p:cNvSpPr/>
            <p:nvPr/>
          </p:nvSpPr>
          <p:spPr bwMode="auto">
            <a:xfrm>
              <a:off x="12114674" y="2526353"/>
              <a:ext cx="153988" cy="187325"/>
            </a:xfrm>
            <a:custGeom>
              <a:gdLst>
                <a:gd fmla="*/ 0 w 97" name="T0"/>
                <a:gd fmla="*/ 0 h 118" name="T1"/>
                <a:gd fmla="*/ 5 w 97" name="T2"/>
                <a:gd fmla="*/ 118 h 118" name="T3"/>
                <a:gd fmla="*/ 73 w 97" name="T4"/>
                <a:gd fmla="*/ 116 h 118" name="T5"/>
                <a:gd fmla="*/ 97 w 97" name="T6"/>
                <a:gd fmla="*/ 21 h 118" name="T7"/>
                <a:gd fmla="*/ 0 w 97" name="T8"/>
                <a:gd fmla="*/ 0 h 1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8" w="97">
                  <a:moveTo>
                    <a:pt x="0" y="0"/>
                  </a:moveTo>
                  <a:lnTo>
                    <a:pt x="5" y="118"/>
                  </a:lnTo>
                  <a:lnTo>
                    <a:pt x="73" y="116"/>
                  </a:lnTo>
                  <a:lnTo>
                    <a:pt x="97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192"/>
            <p:cNvSpPr/>
            <p:nvPr/>
          </p:nvSpPr>
          <p:spPr bwMode="auto">
            <a:xfrm>
              <a:off x="12122611" y="2710503"/>
              <a:ext cx="107950" cy="138113"/>
            </a:xfrm>
            <a:custGeom>
              <a:gdLst>
                <a:gd fmla="*/ 29 w 29" name="T0"/>
                <a:gd fmla="*/ 0 h 37" name="T1"/>
                <a:gd fmla="*/ 0 w 29" name="T2"/>
                <a:gd fmla="*/ 1 h 37" name="T3"/>
                <a:gd fmla="*/ 1 w 29" name="T4"/>
                <a:gd fmla="*/ 23 h 37" name="T5"/>
                <a:gd fmla="*/ 15 w 29" name="T6"/>
                <a:gd fmla="*/ 37 h 37" name="T7"/>
                <a:gd fmla="*/ 15 w 29" name="T8"/>
                <a:gd fmla="*/ 37 h 37" name="T9"/>
                <a:gd fmla="*/ 23 w 29" name="T10"/>
                <a:gd fmla="*/ 23 h 37" name="T11"/>
                <a:gd fmla="*/ 29 w 29" name="T12"/>
                <a:gd fmla="*/ 0 h 3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7" w="28">
                  <a:moveTo>
                    <a:pt x="29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9" y="33"/>
                    <a:pt x="22" y="29"/>
                    <a:pt x="23" y="23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193"/>
            <p:cNvSpPr/>
            <p:nvPr/>
          </p:nvSpPr>
          <p:spPr bwMode="auto">
            <a:xfrm>
              <a:off x="11787649" y="2454915"/>
              <a:ext cx="338138" cy="341313"/>
            </a:xfrm>
            <a:custGeom>
              <a:gdLst>
                <a:gd fmla="*/ 3 w 213" name="T0"/>
                <a:gd fmla="*/ 0 h 215" name="T1"/>
                <a:gd fmla="*/ 0 w 213" name="T2"/>
                <a:gd fmla="*/ 2 h 215" name="T3"/>
                <a:gd fmla="*/ 213 w 213" name="T4"/>
                <a:gd fmla="*/ 215 h 215" name="T5"/>
                <a:gd fmla="*/ 211 w 213" name="T6"/>
                <a:gd fmla="*/ 163 h 215" name="T7"/>
                <a:gd fmla="*/ 206 w 213" name="T8"/>
                <a:gd fmla="*/ 45 h 215" name="T9"/>
                <a:gd fmla="*/ 3 w 213" name="T10"/>
                <a:gd fmla="*/ 0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13">
                  <a:moveTo>
                    <a:pt x="3" y="0"/>
                  </a:moveTo>
                  <a:lnTo>
                    <a:pt x="0" y="2"/>
                  </a:lnTo>
                  <a:lnTo>
                    <a:pt x="213" y="215"/>
                  </a:lnTo>
                  <a:lnTo>
                    <a:pt x="211" y="163"/>
                  </a:lnTo>
                  <a:lnTo>
                    <a:pt x="206" y="4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194"/>
            <p:cNvSpPr/>
            <p:nvPr/>
          </p:nvSpPr>
          <p:spPr bwMode="auto">
            <a:xfrm>
              <a:off x="11787649" y="2454915"/>
              <a:ext cx="338138" cy="341313"/>
            </a:xfrm>
            <a:custGeom>
              <a:gdLst>
                <a:gd fmla="*/ 3 w 213" name="T0"/>
                <a:gd fmla="*/ 0 h 215" name="T1"/>
                <a:gd fmla="*/ 0 w 213" name="T2"/>
                <a:gd fmla="*/ 2 h 215" name="T3"/>
                <a:gd fmla="*/ 213 w 213" name="T4"/>
                <a:gd fmla="*/ 215 h 215" name="T5"/>
                <a:gd fmla="*/ 211 w 213" name="T6"/>
                <a:gd fmla="*/ 163 h 215" name="T7"/>
                <a:gd fmla="*/ 206 w 213" name="T8"/>
                <a:gd fmla="*/ 45 h 215" name="T9"/>
                <a:gd fmla="*/ 3 w 213" name="T10"/>
                <a:gd fmla="*/ 0 h 21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15" w="213">
                  <a:moveTo>
                    <a:pt x="3" y="0"/>
                  </a:moveTo>
                  <a:lnTo>
                    <a:pt x="0" y="2"/>
                  </a:lnTo>
                  <a:lnTo>
                    <a:pt x="213" y="215"/>
                  </a:lnTo>
                  <a:lnTo>
                    <a:pt x="211" y="163"/>
                  </a:lnTo>
                  <a:lnTo>
                    <a:pt x="206" y="45"/>
                  </a:lnTo>
                  <a:lnTo>
                    <a:pt x="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195"/>
            <p:cNvSpPr/>
            <p:nvPr/>
          </p:nvSpPr>
          <p:spPr bwMode="auto">
            <a:xfrm>
              <a:off x="11449511" y="2102490"/>
              <a:ext cx="868363" cy="285750"/>
            </a:xfrm>
            <a:custGeom>
              <a:gdLst>
                <a:gd fmla="*/ 5 w 231" name="T0"/>
                <a:gd fmla="*/ 0 h 76" name="T1"/>
                <a:gd fmla="*/ 0 w 231" name="T2"/>
                <a:gd fmla="*/ 5 h 76" name="T3"/>
                <a:gd fmla="*/ 0 w 231" name="T4"/>
                <a:gd fmla="*/ 6 h 76" name="T5"/>
                <a:gd fmla="*/ 63 w 231" name="T6"/>
                <a:gd fmla="*/ 68 h 76" name="T7"/>
                <a:gd fmla="*/ 79 w 231" name="T8"/>
                <a:gd fmla="*/ 45 h 76" name="T9"/>
                <a:gd fmla="*/ 230 w 231" name="T10"/>
                <a:gd fmla="*/ 76 h 76" name="T11"/>
                <a:gd fmla="*/ 230 w 231" name="T12"/>
                <a:gd fmla="*/ 74 h 76" name="T13"/>
                <a:gd fmla="*/ 231 w 231" name="T14"/>
                <a:gd fmla="*/ 69 h 76" name="T15"/>
                <a:gd fmla="*/ 174 w 231" name="T16"/>
                <a:gd fmla="*/ 51 h 76" name="T17"/>
                <a:gd fmla="*/ 135 w 231" name="T18"/>
                <a:gd fmla="*/ 39 h 76" name="T19"/>
                <a:gd fmla="*/ 130 w 231" name="T20"/>
                <a:gd fmla="*/ 38 h 76" name="T21"/>
                <a:gd fmla="*/ 100 w 231" name="T22"/>
                <a:gd fmla="*/ 29 h 76" name="T23"/>
                <a:gd fmla="*/ 56 w 231" name="T24"/>
                <a:gd fmla="*/ 15 h 76" name="T25"/>
                <a:gd fmla="*/ 21 w 231" name="T26"/>
                <a:gd fmla="*/ 5 h 76" name="T27"/>
                <a:gd fmla="*/ 5 w 231" name="T28"/>
                <a:gd fmla="*/ 0 h 7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76" w="231">
                  <a:moveTo>
                    <a:pt x="5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30" y="74"/>
                    <a:pt x="230" y="74"/>
                    <a:pt x="230" y="74"/>
                  </a:cubicBezTo>
                  <a:cubicBezTo>
                    <a:pt x="231" y="72"/>
                    <a:pt x="231" y="70"/>
                    <a:pt x="231" y="69"/>
                  </a:cubicBezTo>
                  <a:cubicBezTo>
                    <a:pt x="174" y="51"/>
                    <a:pt x="174" y="51"/>
                    <a:pt x="174" y="51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196"/>
            <p:cNvSpPr/>
            <p:nvPr/>
          </p:nvSpPr>
          <p:spPr bwMode="auto">
            <a:xfrm>
              <a:off x="11686049" y="2270765"/>
              <a:ext cx="627063" cy="288925"/>
            </a:xfrm>
            <a:custGeom>
              <a:gdLst>
                <a:gd fmla="*/ 38 w 395" name="T0"/>
                <a:gd fmla="*/ 0 h 182" name="T1"/>
                <a:gd fmla="*/ 0 w 395" name="T2"/>
                <a:gd fmla="*/ 55 h 182" name="T3"/>
                <a:gd fmla="*/ 64 w 395" name="T4"/>
                <a:gd fmla="*/ 118 h 182" name="T5"/>
                <a:gd fmla="*/ 67 w 395" name="T6"/>
                <a:gd fmla="*/ 116 h 182" name="T7"/>
                <a:gd fmla="*/ 270 w 395" name="T8"/>
                <a:gd fmla="*/ 161 h 182" name="T9"/>
                <a:gd fmla="*/ 367 w 395" name="T10"/>
                <a:gd fmla="*/ 182 h 182" name="T11"/>
                <a:gd fmla="*/ 395 w 395" name="T12"/>
                <a:gd fmla="*/ 74 h 182" name="T13"/>
                <a:gd fmla="*/ 38 w 395" name="T14"/>
                <a:gd fmla="*/ 0 h 1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2" w="395">
                  <a:moveTo>
                    <a:pt x="38" y="0"/>
                  </a:moveTo>
                  <a:lnTo>
                    <a:pt x="0" y="55"/>
                  </a:lnTo>
                  <a:lnTo>
                    <a:pt x="64" y="118"/>
                  </a:lnTo>
                  <a:lnTo>
                    <a:pt x="67" y="116"/>
                  </a:lnTo>
                  <a:lnTo>
                    <a:pt x="270" y="161"/>
                  </a:lnTo>
                  <a:lnTo>
                    <a:pt x="367" y="182"/>
                  </a:lnTo>
                  <a:lnTo>
                    <a:pt x="395" y="7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197"/>
            <p:cNvSpPr/>
            <p:nvPr/>
          </p:nvSpPr>
          <p:spPr bwMode="auto">
            <a:xfrm>
              <a:off x="11686049" y="2270765"/>
              <a:ext cx="627063" cy="288925"/>
            </a:xfrm>
            <a:custGeom>
              <a:gdLst>
                <a:gd fmla="*/ 38 w 395" name="T0"/>
                <a:gd fmla="*/ 0 h 182" name="T1"/>
                <a:gd fmla="*/ 0 w 395" name="T2"/>
                <a:gd fmla="*/ 55 h 182" name="T3"/>
                <a:gd fmla="*/ 64 w 395" name="T4"/>
                <a:gd fmla="*/ 118 h 182" name="T5"/>
                <a:gd fmla="*/ 67 w 395" name="T6"/>
                <a:gd fmla="*/ 116 h 182" name="T7"/>
                <a:gd fmla="*/ 270 w 395" name="T8"/>
                <a:gd fmla="*/ 161 h 182" name="T9"/>
                <a:gd fmla="*/ 367 w 395" name="T10"/>
                <a:gd fmla="*/ 182 h 182" name="T11"/>
                <a:gd fmla="*/ 395 w 395" name="T12"/>
                <a:gd fmla="*/ 74 h 182" name="T13"/>
                <a:gd fmla="*/ 38 w 395" name="T14"/>
                <a:gd fmla="*/ 0 h 1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82" w="395">
                  <a:moveTo>
                    <a:pt x="38" y="0"/>
                  </a:moveTo>
                  <a:lnTo>
                    <a:pt x="0" y="55"/>
                  </a:lnTo>
                  <a:lnTo>
                    <a:pt x="64" y="118"/>
                  </a:lnTo>
                  <a:lnTo>
                    <a:pt x="67" y="116"/>
                  </a:lnTo>
                  <a:lnTo>
                    <a:pt x="270" y="161"/>
                  </a:lnTo>
                  <a:lnTo>
                    <a:pt x="367" y="182"/>
                  </a:lnTo>
                  <a:lnTo>
                    <a:pt x="395" y="74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98"/>
            <p:cNvSpPr>
              <a:spLocks noEditPoints="1"/>
            </p:cNvSpPr>
            <p:nvPr/>
          </p:nvSpPr>
          <p:spPr bwMode="auto">
            <a:xfrm>
              <a:off x="11449511" y="2072328"/>
              <a:ext cx="868363" cy="280988"/>
            </a:xfrm>
            <a:custGeom>
              <a:gdLst>
                <a:gd fmla="*/ 32 w 231" name="T0"/>
                <a:gd fmla="*/ 1 h 75" name="T1"/>
                <a:gd fmla="*/ 32 w 231" name="T2"/>
                <a:gd fmla="*/ 1 h 75" name="T3"/>
                <a:gd fmla="*/ 46 w 231" name="T4"/>
                <a:gd fmla="*/ 5 h 75" name="T5"/>
                <a:gd fmla="*/ 161 w 231" name="T6"/>
                <a:gd fmla="*/ 34 h 75" name="T7"/>
                <a:gd fmla="*/ 173 w 231" name="T8"/>
                <a:gd fmla="*/ 37 h 75" name="T9"/>
                <a:gd fmla="*/ 209 w 231" name="T10"/>
                <a:gd fmla="*/ 46 h 75" name="T11"/>
                <a:gd fmla="*/ 231 w 231" name="T12"/>
                <a:gd fmla="*/ 72 h 75" name="T13"/>
                <a:gd fmla="*/ 231 w 231" name="T14"/>
                <a:gd fmla="*/ 75 h 75" name="T15"/>
                <a:gd fmla="*/ 209 w 231" name="T16"/>
                <a:gd fmla="*/ 46 h 75" name="T17"/>
                <a:gd fmla="*/ 32 w 231" name="T18"/>
                <a:gd fmla="*/ 1 h 75" name="T19"/>
                <a:gd fmla="*/ 32 w 231" name="T20"/>
                <a:gd fmla="*/ 1 h 75" name="T21"/>
                <a:gd fmla="*/ 32 w 231" name="T22"/>
                <a:gd fmla="*/ 1 h 75" name="T23"/>
                <a:gd fmla="*/ 32 w 231" name="T24"/>
                <a:gd fmla="*/ 1 h 75" name="T25"/>
                <a:gd fmla="*/ 32 w 231" name="T26"/>
                <a:gd fmla="*/ 1 h 75" name="T27"/>
                <a:gd fmla="*/ 25 w 231" name="T28"/>
                <a:gd fmla="*/ 0 h 75" name="T29"/>
                <a:gd fmla="*/ 0 w 231" name="T30"/>
                <a:gd fmla="*/ 13 h 75" name="T31"/>
                <a:gd fmla="*/ 5 w 231" name="T32"/>
                <a:gd fmla="*/ 8 h 75" name="T33"/>
                <a:gd fmla="*/ 20 w 231" name="T34"/>
                <a:gd fmla="*/ 1 h 75" name="T35"/>
                <a:gd fmla="*/ 25 w 231" name="T36"/>
                <a:gd fmla="*/ 0 h 75" name="T37"/>
                <a:gd fmla="*/ 25 w 231" name="T38"/>
                <a:gd fmla="*/ 0 h 75" name="T39"/>
                <a:gd fmla="*/ 25 w 231" name="T40"/>
                <a:gd fmla="*/ 0 h 75" name="T41"/>
                <a:gd fmla="*/ 25 w 231" name="T42"/>
                <a:gd fmla="*/ 0 h 75" name="T43"/>
                <a:gd fmla="*/ 25 w 231" name="T44"/>
                <a:gd fmla="*/ 0 h 7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75" w="231"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161" y="34"/>
                    <a:pt x="161" y="34"/>
                    <a:pt x="161" y="3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209" y="46"/>
                    <a:pt x="209" y="46"/>
                    <a:pt x="209" y="46"/>
                  </a:cubicBezTo>
                  <a:cubicBezTo>
                    <a:pt x="222" y="49"/>
                    <a:pt x="230" y="60"/>
                    <a:pt x="231" y="72"/>
                  </a:cubicBezTo>
                  <a:cubicBezTo>
                    <a:pt x="231" y="73"/>
                    <a:pt x="231" y="74"/>
                    <a:pt x="231" y="75"/>
                  </a:cubicBezTo>
                  <a:cubicBezTo>
                    <a:pt x="231" y="62"/>
                    <a:pt x="223" y="50"/>
                    <a:pt x="209" y="46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32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moveTo>
                    <a:pt x="25" y="0"/>
                  </a:moveTo>
                  <a:cubicBezTo>
                    <a:pt x="15" y="0"/>
                    <a:pt x="6" y="5"/>
                    <a:pt x="0" y="13"/>
                  </a:cubicBezTo>
                  <a:cubicBezTo>
                    <a:pt x="2" y="11"/>
                    <a:pt x="3" y="9"/>
                    <a:pt x="5" y="8"/>
                  </a:cubicBezTo>
                  <a:cubicBezTo>
                    <a:pt x="9" y="4"/>
                    <a:pt x="14" y="2"/>
                    <a:pt x="20" y="1"/>
                  </a:cubicBezTo>
                  <a:cubicBezTo>
                    <a:pt x="21" y="0"/>
                    <a:pt x="23" y="0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199"/>
            <p:cNvSpPr/>
            <p:nvPr/>
          </p:nvSpPr>
          <p:spPr bwMode="auto">
            <a:xfrm>
              <a:off x="11551111" y="2339028"/>
              <a:ext cx="109538" cy="60325"/>
            </a:xfrm>
            <a:custGeom>
              <a:gdLst>
                <a:gd fmla="*/ 0 w 69" name="T0"/>
                <a:gd fmla="*/ 0 h 38" name="T1"/>
                <a:gd fmla="*/ 29 w 69" name="T2"/>
                <a:gd fmla="*/ 38 h 38" name="T3"/>
                <a:gd fmla="*/ 69 w 69" name="T4"/>
                <a:gd fmla="*/ 21 h 38" name="T5"/>
                <a:gd fmla="*/ 0 w 69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69">
                  <a:moveTo>
                    <a:pt x="0" y="0"/>
                  </a:moveTo>
                  <a:lnTo>
                    <a:pt x="29" y="38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200"/>
            <p:cNvSpPr/>
            <p:nvPr/>
          </p:nvSpPr>
          <p:spPr bwMode="auto">
            <a:xfrm>
              <a:off x="11551111" y="2339028"/>
              <a:ext cx="109538" cy="60325"/>
            </a:xfrm>
            <a:custGeom>
              <a:gdLst>
                <a:gd fmla="*/ 0 w 69" name="T0"/>
                <a:gd fmla="*/ 0 h 38" name="T1"/>
                <a:gd fmla="*/ 29 w 69" name="T2"/>
                <a:gd fmla="*/ 38 h 38" name="T3"/>
                <a:gd fmla="*/ 69 w 69" name="T4"/>
                <a:gd fmla="*/ 21 h 38" name="T5"/>
                <a:gd fmla="*/ 0 w 69" name="T6"/>
                <a:gd fmla="*/ 0 h 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8" w="69">
                  <a:moveTo>
                    <a:pt x="0" y="0"/>
                  </a:moveTo>
                  <a:lnTo>
                    <a:pt x="29" y="38"/>
                  </a:lnTo>
                  <a:lnTo>
                    <a:pt x="69" y="2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6" name="Freeform 201"/>
            <p:cNvSpPr/>
            <p:nvPr/>
          </p:nvSpPr>
          <p:spPr bwMode="auto">
            <a:xfrm>
              <a:off x="11597149" y="2372365"/>
              <a:ext cx="77788" cy="71438"/>
            </a:xfrm>
            <a:custGeom>
              <a:gdLst>
                <a:gd fmla="*/ 40 w 49" name="T0"/>
                <a:gd fmla="*/ 0 h 45" name="T1"/>
                <a:gd fmla="*/ 0 w 49" name="T2"/>
                <a:gd fmla="*/ 17 h 45" name="T3"/>
                <a:gd fmla="*/ 19 w 49" name="T4"/>
                <a:gd fmla="*/ 45 h 45" name="T5"/>
                <a:gd fmla="*/ 49 w 49" name="T6"/>
                <a:gd fmla="*/ 2 h 45" name="T7"/>
                <a:gd fmla="*/ 40 w 49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9">
                  <a:moveTo>
                    <a:pt x="40" y="0"/>
                  </a:moveTo>
                  <a:lnTo>
                    <a:pt x="0" y="17"/>
                  </a:lnTo>
                  <a:lnTo>
                    <a:pt x="19" y="45"/>
                  </a:lnTo>
                  <a:lnTo>
                    <a:pt x="4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7" name="Freeform 202"/>
            <p:cNvSpPr/>
            <p:nvPr/>
          </p:nvSpPr>
          <p:spPr bwMode="auto">
            <a:xfrm>
              <a:off x="11597149" y="2372365"/>
              <a:ext cx="77788" cy="71438"/>
            </a:xfrm>
            <a:custGeom>
              <a:gdLst>
                <a:gd fmla="*/ 40 w 49" name="T0"/>
                <a:gd fmla="*/ 0 h 45" name="T1"/>
                <a:gd fmla="*/ 0 w 49" name="T2"/>
                <a:gd fmla="*/ 17 h 45" name="T3"/>
                <a:gd fmla="*/ 19 w 49" name="T4"/>
                <a:gd fmla="*/ 45 h 45" name="T5"/>
                <a:gd fmla="*/ 49 w 49" name="T6"/>
                <a:gd fmla="*/ 2 h 45" name="T7"/>
                <a:gd fmla="*/ 40 w 49" name="T8"/>
                <a:gd fmla="*/ 0 h 4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5" w="49">
                  <a:moveTo>
                    <a:pt x="40" y="0"/>
                  </a:moveTo>
                  <a:lnTo>
                    <a:pt x="0" y="17"/>
                  </a:lnTo>
                  <a:lnTo>
                    <a:pt x="19" y="45"/>
                  </a:lnTo>
                  <a:lnTo>
                    <a:pt x="49" y="2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8" name="Freeform 203"/>
            <p:cNvSpPr/>
            <p:nvPr/>
          </p:nvSpPr>
          <p:spPr bwMode="auto">
            <a:xfrm>
              <a:off x="12125786" y="2796228"/>
              <a:ext cx="52388" cy="79375"/>
            </a:xfrm>
            <a:custGeom>
              <a:gdLst>
                <a:gd fmla="*/ 0 w 14" name="T0"/>
                <a:gd fmla="*/ 0 h 21" name="T1"/>
                <a:gd fmla="*/ 1 w 14" name="T2"/>
                <a:gd fmla="*/ 21 h 21" name="T3"/>
                <a:gd fmla="*/ 14 w 14" name="T4"/>
                <a:gd fmla="*/ 14 h 21" name="T5"/>
                <a:gd fmla="*/ 14 w 14" name="T6"/>
                <a:gd fmla="*/ 14 h 21" name="T7"/>
                <a:gd fmla="*/ 14 w 14" name="T8"/>
                <a:gd fmla="*/ 14 h 21" name="T9"/>
                <a:gd fmla="*/ 14 w 14" name="T10"/>
                <a:gd fmla="*/ 14 h 21" name="T11"/>
                <a:gd fmla="*/ 0 w 14" name="T12"/>
                <a:gd fmla="*/ 0 h 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" w="14">
                  <a:moveTo>
                    <a:pt x="0" y="0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6" y="20"/>
                    <a:pt x="10" y="18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9" name="Freeform 204"/>
            <p:cNvSpPr/>
            <p:nvPr/>
          </p:nvSpPr>
          <p:spPr bwMode="auto">
            <a:xfrm>
              <a:off x="11713036" y="2458090"/>
              <a:ext cx="415925" cy="420688"/>
            </a:xfrm>
            <a:custGeom>
              <a:gdLst>
                <a:gd fmla="*/ 20 w 111" name="T0"/>
                <a:gd fmla="*/ 0 h 112" name="T1"/>
                <a:gd fmla="*/ 0 w 111" name="T2"/>
                <a:gd fmla="*/ 26 h 112" name="T3"/>
                <a:gd fmla="*/ 57 w 111" name="T4"/>
                <a:gd fmla="*/ 101 h 112" name="T5"/>
                <a:gd fmla="*/ 96 w 111" name="T6"/>
                <a:gd fmla="*/ 111 h 112" name="T7"/>
                <a:gd fmla="*/ 96 w 111" name="T8"/>
                <a:gd fmla="*/ 111 h 112" name="T9"/>
                <a:gd fmla="*/ 97 w 111" name="T10"/>
                <a:gd fmla="*/ 111 h 112" name="T11"/>
                <a:gd fmla="*/ 104 w 111" name="T12"/>
                <a:gd fmla="*/ 112 h 112" name="T13"/>
                <a:gd fmla="*/ 104 w 111" name="T14"/>
                <a:gd fmla="*/ 112 h 112" name="T15"/>
                <a:gd fmla="*/ 104 w 111" name="T16"/>
                <a:gd fmla="*/ 112 h 112" name="T17"/>
                <a:gd fmla="*/ 111 w 111" name="T18"/>
                <a:gd fmla="*/ 111 h 112" name="T19"/>
                <a:gd fmla="*/ 110 w 111" name="T20"/>
                <a:gd fmla="*/ 90 h 112" name="T21"/>
                <a:gd fmla="*/ 20 w 111" name="T22"/>
                <a:gd fmla="*/ 0 h 11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2" w="110">
                  <a:moveTo>
                    <a:pt x="2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6" y="111"/>
                    <a:pt x="96" y="111"/>
                    <a:pt x="96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9" y="112"/>
                    <a:pt x="101" y="112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6" y="112"/>
                    <a:pt x="109" y="112"/>
                    <a:pt x="111" y="111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0" name="Freeform 206"/>
            <p:cNvSpPr/>
            <p:nvPr/>
          </p:nvSpPr>
          <p:spPr bwMode="auto">
            <a:xfrm>
              <a:off x="11432049" y="2124715"/>
              <a:ext cx="254000" cy="250825"/>
            </a:xfrm>
            <a:custGeom>
              <a:gdLst>
                <a:gd fmla="*/ 5 w 68" name="T0"/>
                <a:gd fmla="*/ 0 h 67" name="T1"/>
                <a:gd fmla="*/ 5 w 68" name="T2"/>
                <a:gd fmla="*/ 0 h 67" name="T3"/>
                <a:gd fmla="*/ 1 w 68" name="T4"/>
                <a:gd fmla="*/ 8 h 67" name="T5"/>
                <a:gd fmla="*/ 0 w 68" name="T6"/>
                <a:gd fmla="*/ 15 h 67" name="T7"/>
                <a:gd fmla="*/ 32 w 68" name="T8"/>
                <a:gd fmla="*/ 57 h 67" name="T9"/>
                <a:gd fmla="*/ 61 w 68" name="T10"/>
                <a:gd fmla="*/ 66 h 67" name="T11"/>
                <a:gd fmla="*/ 65 w 68" name="T12"/>
                <a:gd fmla="*/ 67 h 67" name="T13"/>
                <a:gd fmla="*/ 68 w 68" name="T14"/>
                <a:gd fmla="*/ 62 h 67" name="T15"/>
                <a:gd fmla="*/ 5 w 68" name="T16"/>
                <a:gd fmla="*/ 0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6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2" y="5"/>
                    <a:pt x="1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5" y="67"/>
                    <a:pt x="65" y="67"/>
                    <a:pt x="65" y="67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1" name="Freeform 207"/>
            <p:cNvSpPr/>
            <p:nvPr/>
          </p:nvSpPr>
          <p:spPr bwMode="auto">
            <a:xfrm>
              <a:off x="11627312" y="2358078"/>
              <a:ext cx="160338" cy="198438"/>
            </a:xfrm>
            <a:custGeom>
              <a:gdLst>
                <a:gd fmla="*/ 37 w 101" name="T0"/>
                <a:gd fmla="*/ 0 h 125" name="T1"/>
                <a:gd fmla="*/ 30 w 101" name="T2"/>
                <a:gd fmla="*/ 11 h 125" name="T3"/>
                <a:gd fmla="*/ 0 w 101" name="T4"/>
                <a:gd fmla="*/ 54 h 125" name="T5"/>
                <a:gd fmla="*/ 54 w 101" name="T6"/>
                <a:gd fmla="*/ 125 h 125" name="T7"/>
                <a:gd fmla="*/ 101 w 101" name="T8"/>
                <a:gd fmla="*/ 63 h 125" name="T9"/>
                <a:gd fmla="*/ 37 w 101" name="T10"/>
                <a:gd fmla="*/ 0 h 1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5" w="100">
                  <a:moveTo>
                    <a:pt x="37" y="0"/>
                  </a:moveTo>
                  <a:lnTo>
                    <a:pt x="30" y="11"/>
                  </a:lnTo>
                  <a:lnTo>
                    <a:pt x="0" y="54"/>
                  </a:lnTo>
                  <a:lnTo>
                    <a:pt x="54" y="125"/>
                  </a:lnTo>
                  <a:lnTo>
                    <a:pt x="101" y="6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2" name="Freeform 208"/>
            <p:cNvSpPr/>
            <p:nvPr/>
          </p:nvSpPr>
          <p:spPr bwMode="auto">
            <a:xfrm>
              <a:off x="11627312" y="2358078"/>
              <a:ext cx="160338" cy="198438"/>
            </a:xfrm>
            <a:custGeom>
              <a:gdLst>
                <a:gd fmla="*/ 37 w 101" name="T0"/>
                <a:gd fmla="*/ 0 h 125" name="T1"/>
                <a:gd fmla="*/ 30 w 101" name="T2"/>
                <a:gd fmla="*/ 11 h 125" name="T3"/>
                <a:gd fmla="*/ 0 w 101" name="T4"/>
                <a:gd fmla="*/ 54 h 125" name="T5"/>
                <a:gd fmla="*/ 54 w 101" name="T6"/>
                <a:gd fmla="*/ 125 h 125" name="T7"/>
                <a:gd fmla="*/ 101 w 101" name="T8"/>
                <a:gd fmla="*/ 63 h 125" name="T9"/>
                <a:gd fmla="*/ 37 w 101" name="T10"/>
                <a:gd fmla="*/ 0 h 125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5" w="100">
                  <a:moveTo>
                    <a:pt x="37" y="0"/>
                  </a:moveTo>
                  <a:lnTo>
                    <a:pt x="30" y="11"/>
                  </a:lnTo>
                  <a:lnTo>
                    <a:pt x="0" y="54"/>
                  </a:lnTo>
                  <a:lnTo>
                    <a:pt x="54" y="125"/>
                  </a:lnTo>
                  <a:lnTo>
                    <a:pt x="101" y="63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3" name="Freeform 209"/>
            <p:cNvSpPr>
              <a:spLocks noEditPoints="1"/>
            </p:cNvSpPr>
            <p:nvPr/>
          </p:nvSpPr>
          <p:spPr bwMode="auto">
            <a:xfrm>
              <a:off x="11432049" y="2124715"/>
              <a:ext cx="746125" cy="754063"/>
            </a:xfrm>
            <a:custGeom>
              <a:gdLst>
                <a:gd fmla="*/ 179 w 199" name="T0"/>
                <a:gd fmla="*/ 201 h 201" name="T1"/>
                <a:gd fmla="*/ 179 w 199" name="T2"/>
                <a:gd fmla="*/ 201 h 201" name="T3"/>
                <a:gd fmla="*/ 179 w 199" name="T4"/>
                <a:gd fmla="*/ 201 h 201" name="T5"/>
                <a:gd fmla="*/ 179 w 199" name="T6"/>
                <a:gd fmla="*/ 201 h 201" name="T7"/>
                <a:gd fmla="*/ 171 w 199" name="T8"/>
                <a:gd fmla="*/ 200 h 201" name="T9"/>
                <a:gd fmla="*/ 172 w 199" name="T10"/>
                <a:gd fmla="*/ 200 h 201" name="T11"/>
                <a:gd fmla="*/ 171 w 199" name="T12"/>
                <a:gd fmla="*/ 200 h 201" name="T13"/>
                <a:gd fmla="*/ 199 w 199" name="T14"/>
                <a:gd fmla="*/ 193 h 201" name="T15"/>
                <a:gd fmla="*/ 186 w 199" name="T16"/>
                <a:gd fmla="*/ 200 h 201" name="T17"/>
                <a:gd fmla="*/ 179 w 199" name="T18"/>
                <a:gd fmla="*/ 201 h 201" name="T19"/>
                <a:gd fmla="*/ 199 w 199" name="T20"/>
                <a:gd fmla="*/ 193 h 201" name="T21"/>
                <a:gd fmla="*/ 199 w 199" name="T22"/>
                <a:gd fmla="*/ 193 h 201" name="T23"/>
                <a:gd fmla="*/ 199 w 199" name="T24"/>
                <a:gd fmla="*/ 193 h 201" name="T25"/>
                <a:gd fmla="*/ 199 w 199" name="T26"/>
                <a:gd fmla="*/ 193 h 201" name="T27"/>
                <a:gd fmla="*/ 5 w 199" name="T28"/>
                <a:gd fmla="*/ 0 h 201" name="T29"/>
                <a:gd fmla="*/ 1 w 199" name="T30"/>
                <a:gd fmla="*/ 8 h 201" name="T31"/>
                <a:gd fmla="*/ 0 w 199" name="T32"/>
                <a:gd fmla="*/ 15 h 201" name="T33"/>
                <a:gd fmla="*/ 1 w 199" name="T34"/>
                <a:gd fmla="*/ 8 h 201" name="T35"/>
                <a:gd fmla="*/ 5 w 199" name="T36"/>
                <a:gd fmla="*/ 0 h 201" name="T37"/>
                <a:gd fmla="*/ 5 w 199" name="T38"/>
                <a:gd fmla="*/ 0 h 201" name="T39"/>
                <a:gd fmla="*/ 5 w 199" name="T40"/>
                <a:gd fmla="*/ 0 h 201" name="T41"/>
                <a:gd fmla="*/ 5 w 199" name="T42"/>
                <a:gd fmla="*/ 0 h 201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201" w="199">
                  <a:moveTo>
                    <a:pt x="179" y="201"/>
                  </a:moveTo>
                  <a:cubicBezTo>
                    <a:pt x="179" y="201"/>
                    <a:pt x="179" y="201"/>
                    <a:pt x="179" y="201"/>
                  </a:cubicBezTo>
                  <a:cubicBezTo>
                    <a:pt x="179" y="201"/>
                    <a:pt x="179" y="201"/>
                    <a:pt x="179" y="201"/>
                  </a:cubicBezTo>
                  <a:cubicBezTo>
                    <a:pt x="179" y="201"/>
                    <a:pt x="179" y="201"/>
                    <a:pt x="179" y="201"/>
                  </a:cubicBezTo>
                  <a:moveTo>
                    <a:pt x="171" y="200"/>
                  </a:moveTo>
                  <a:cubicBezTo>
                    <a:pt x="172" y="200"/>
                    <a:pt x="172" y="200"/>
                    <a:pt x="172" y="200"/>
                  </a:cubicBezTo>
                  <a:cubicBezTo>
                    <a:pt x="172" y="200"/>
                    <a:pt x="172" y="200"/>
                    <a:pt x="171" y="200"/>
                  </a:cubicBezTo>
                  <a:moveTo>
                    <a:pt x="199" y="193"/>
                  </a:moveTo>
                  <a:cubicBezTo>
                    <a:pt x="195" y="197"/>
                    <a:pt x="191" y="199"/>
                    <a:pt x="186" y="200"/>
                  </a:cubicBezTo>
                  <a:cubicBezTo>
                    <a:pt x="184" y="201"/>
                    <a:pt x="181" y="201"/>
                    <a:pt x="179" y="201"/>
                  </a:cubicBezTo>
                  <a:cubicBezTo>
                    <a:pt x="186" y="201"/>
                    <a:pt x="193" y="198"/>
                    <a:pt x="199" y="193"/>
                  </a:cubicBezTo>
                  <a:moveTo>
                    <a:pt x="199" y="193"/>
                  </a:moveTo>
                  <a:cubicBezTo>
                    <a:pt x="199" y="193"/>
                    <a:pt x="199" y="193"/>
                    <a:pt x="199" y="193"/>
                  </a:cubicBezTo>
                  <a:cubicBezTo>
                    <a:pt x="199" y="193"/>
                    <a:pt x="199" y="193"/>
                    <a:pt x="199" y="193"/>
                  </a:cubicBezTo>
                  <a:moveTo>
                    <a:pt x="5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5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A1A7A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4" name="Freeform 210"/>
            <p:cNvSpPr/>
            <p:nvPr/>
          </p:nvSpPr>
          <p:spPr bwMode="auto">
            <a:xfrm>
              <a:off x="11344737" y="2297753"/>
              <a:ext cx="252413" cy="217488"/>
            </a:xfrm>
            <a:custGeom>
              <a:gdLst>
                <a:gd fmla="*/ 36 w 159" name="T0"/>
                <a:gd fmla="*/ 0 h 137" name="T1"/>
                <a:gd fmla="*/ 0 w 159" name="T2"/>
                <a:gd fmla="*/ 137 h 137" name="T3"/>
                <a:gd fmla="*/ 159 w 159" name="T4"/>
                <a:gd fmla="*/ 64 h 137" name="T5"/>
                <a:gd fmla="*/ 130 w 159" name="T6"/>
                <a:gd fmla="*/ 26 h 137" name="T7"/>
                <a:gd fmla="*/ 36 w 159" name="T8"/>
                <a:gd fmla="*/ 0 h 1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7" w="159">
                  <a:moveTo>
                    <a:pt x="36" y="0"/>
                  </a:moveTo>
                  <a:lnTo>
                    <a:pt x="0" y="137"/>
                  </a:lnTo>
                  <a:lnTo>
                    <a:pt x="159" y="64"/>
                  </a:lnTo>
                  <a:lnTo>
                    <a:pt x="130" y="2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5" name="Freeform 211"/>
            <p:cNvSpPr/>
            <p:nvPr/>
          </p:nvSpPr>
          <p:spPr bwMode="auto">
            <a:xfrm>
              <a:off x="11344737" y="2297753"/>
              <a:ext cx="252413" cy="217488"/>
            </a:xfrm>
            <a:custGeom>
              <a:gdLst>
                <a:gd fmla="*/ 36 w 159" name="T0"/>
                <a:gd fmla="*/ 0 h 137" name="T1"/>
                <a:gd fmla="*/ 0 w 159" name="T2"/>
                <a:gd fmla="*/ 137 h 137" name="T3"/>
                <a:gd fmla="*/ 159 w 159" name="T4"/>
                <a:gd fmla="*/ 64 h 137" name="T5"/>
                <a:gd fmla="*/ 130 w 159" name="T6"/>
                <a:gd fmla="*/ 26 h 137" name="T7"/>
                <a:gd fmla="*/ 36 w 159" name="T8"/>
                <a:gd fmla="*/ 0 h 1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37" w="159">
                  <a:moveTo>
                    <a:pt x="36" y="0"/>
                  </a:moveTo>
                  <a:lnTo>
                    <a:pt x="0" y="137"/>
                  </a:lnTo>
                  <a:lnTo>
                    <a:pt x="159" y="64"/>
                  </a:lnTo>
                  <a:lnTo>
                    <a:pt x="130" y="26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6" name="Freeform 212"/>
            <p:cNvSpPr>
              <a:spLocks noEditPoints="1"/>
            </p:cNvSpPr>
            <p:nvPr/>
          </p:nvSpPr>
          <p:spPr bwMode="auto">
            <a:xfrm>
              <a:off x="11325687" y="2399353"/>
              <a:ext cx="601663" cy="438150"/>
            </a:xfrm>
            <a:custGeom>
              <a:gdLst>
                <a:gd fmla="*/ 103 w 160" name="T0"/>
                <a:gd fmla="*/ 42 h 117" name="T1"/>
                <a:gd fmla="*/ 65 w 160" name="T2"/>
                <a:gd fmla="*/ 93 h 117" name="T3"/>
                <a:gd fmla="*/ 160 w 160" name="T4"/>
                <a:gd fmla="*/ 117 h 117" name="T5"/>
                <a:gd fmla="*/ 103 w 160" name="T6"/>
                <a:gd fmla="*/ 42 h 117" name="T7"/>
                <a:gd fmla="*/ 72 w 160" name="T8"/>
                <a:gd fmla="*/ 0 h 117" name="T9"/>
                <a:gd fmla="*/ 5 w 160" name="T10"/>
                <a:gd fmla="*/ 31 h 117" name="T11"/>
                <a:gd fmla="*/ 1 w 160" name="T12"/>
                <a:gd fmla="*/ 46 h 117" name="T13"/>
                <a:gd fmla="*/ 0 w 160" name="T14"/>
                <a:gd fmla="*/ 54 h 117" name="T15"/>
                <a:gd fmla="*/ 22 w 160" name="T16"/>
                <a:gd fmla="*/ 82 h 117" name="T17"/>
                <a:gd fmla="*/ 30 w 160" name="T18"/>
                <a:gd fmla="*/ 84 h 117" name="T19"/>
                <a:gd fmla="*/ 80 w 160" name="T20"/>
                <a:gd fmla="*/ 12 h 117" name="T21"/>
                <a:gd fmla="*/ 72 w 160" name="T22"/>
                <a:gd fmla="*/ 0 h 11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17" w="160">
                  <a:moveTo>
                    <a:pt x="103" y="42"/>
                  </a:moveTo>
                  <a:cubicBezTo>
                    <a:pt x="65" y="93"/>
                    <a:pt x="65" y="93"/>
                    <a:pt x="65" y="93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03" y="42"/>
                    <a:pt x="103" y="42"/>
                    <a:pt x="103" y="42"/>
                  </a:cubicBezTo>
                  <a:moveTo>
                    <a:pt x="72" y="0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67"/>
                    <a:pt x="9" y="79"/>
                    <a:pt x="22" y="82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7" name="Freeform 213"/>
            <p:cNvSpPr/>
            <p:nvPr/>
          </p:nvSpPr>
          <p:spPr bwMode="auto">
            <a:xfrm>
              <a:off x="11401887" y="2181865"/>
              <a:ext cx="149225" cy="157163"/>
            </a:xfrm>
            <a:custGeom>
              <a:gdLst>
                <a:gd fmla="*/ 19 w 94" name="T0"/>
                <a:gd fmla="*/ 0 h 99" name="T1"/>
                <a:gd fmla="*/ 19 w 94" name="T2"/>
                <a:gd fmla="*/ 0 h 99" name="T3"/>
                <a:gd fmla="*/ 0 w 94" name="T4"/>
                <a:gd fmla="*/ 73 h 99" name="T5"/>
                <a:gd fmla="*/ 94 w 94" name="T6"/>
                <a:gd fmla="*/ 99 h 99" name="T7"/>
                <a:gd fmla="*/ 19 w 94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94">
                  <a:moveTo>
                    <a:pt x="19" y="0"/>
                  </a:moveTo>
                  <a:lnTo>
                    <a:pt x="19" y="0"/>
                  </a:lnTo>
                  <a:lnTo>
                    <a:pt x="0" y="73"/>
                  </a:lnTo>
                  <a:lnTo>
                    <a:pt x="94" y="9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8" name="Freeform 214"/>
            <p:cNvSpPr/>
            <p:nvPr/>
          </p:nvSpPr>
          <p:spPr bwMode="auto">
            <a:xfrm>
              <a:off x="11401887" y="2181865"/>
              <a:ext cx="149225" cy="157163"/>
            </a:xfrm>
            <a:custGeom>
              <a:gdLst>
                <a:gd fmla="*/ 19 w 94" name="T0"/>
                <a:gd fmla="*/ 0 h 99" name="T1"/>
                <a:gd fmla="*/ 19 w 94" name="T2"/>
                <a:gd fmla="*/ 0 h 99" name="T3"/>
                <a:gd fmla="*/ 0 w 94" name="T4"/>
                <a:gd fmla="*/ 73 h 99" name="T5"/>
                <a:gd fmla="*/ 94 w 94" name="T6"/>
                <a:gd fmla="*/ 99 h 99" name="T7"/>
                <a:gd fmla="*/ 19 w 94" name="T8"/>
                <a:gd fmla="*/ 0 h 9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9" w="94">
                  <a:moveTo>
                    <a:pt x="19" y="0"/>
                  </a:moveTo>
                  <a:lnTo>
                    <a:pt x="19" y="0"/>
                  </a:lnTo>
                  <a:lnTo>
                    <a:pt x="0" y="73"/>
                  </a:lnTo>
                  <a:lnTo>
                    <a:pt x="94" y="99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9" name="Freeform 215"/>
            <p:cNvSpPr/>
            <p:nvPr/>
          </p:nvSpPr>
          <p:spPr bwMode="auto">
            <a:xfrm>
              <a:off x="11438399" y="2443803"/>
              <a:ext cx="274638" cy="303213"/>
            </a:xfrm>
            <a:custGeom>
              <a:gdLst>
                <a:gd fmla="*/ 119 w 173" name="T0"/>
                <a:gd fmla="*/ 0 h 191" name="T1"/>
                <a:gd fmla="*/ 0 w 173" name="T2"/>
                <a:gd fmla="*/ 170 h 191" name="T3"/>
                <a:gd fmla="*/ 83 w 173" name="T4"/>
                <a:gd fmla="*/ 191 h 191" name="T5"/>
                <a:gd fmla="*/ 173 w 173" name="T6"/>
                <a:gd fmla="*/ 71 h 191" name="T7"/>
                <a:gd fmla="*/ 119 w 173" name="T8"/>
                <a:gd fmla="*/ 0 h 1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1" w="173">
                  <a:moveTo>
                    <a:pt x="119" y="0"/>
                  </a:moveTo>
                  <a:lnTo>
                    <a:pt x="0" y="170"/>
                  </a:lnTo>
                  <a:lnTo>
                    <a:pt x="83" y="191"/>
                  </a:lnTo>
                  <a:lnTo>
                    <a:pt x="173" y="71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0" name="Freeform 216"/>
            <p:cNvSpPr/>
            <p:nvPr/>
          </p:nvSpPr>
          <p:spPr bwMode="auto">
            <a:xfrm>
              <a:off x="11438399" y="2443803"/>
              <a:ext cx="274638" cy="303213"/>
            </a:xfrm>
            <a:custGeom>
              <a:gdLst>
                <a:gd fmla="*/ 119 w 173" name="T0"/>
                <a:gd fmla="*/ 0 h 191" name="T1"/>
                <a:gd fmla="*/ 0 w 173" name="T2"/>
                <a:gd fmla="*/ 170 h 191" name="T3"/>
                <a:gd fmla="*/ 83 w 173" name="T4"/>
                <a:gd fmla="*/ 191 h 191" name="T5"/>
                <a:gd fmla="*/ 173 w 173" name="T6"/>
                <a:gd fmla="*/ 71 h 191" name="T7"/>
                <a:gd fmla="*/ 119 w 173" name="T8"/>
                <a:gd fmla="*/ 0 h 19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1" w="173">
                  <a:moveTo>
                    <a:pt x="119" y="0"/>
                  </a:moveTo>
                  <a:lnTo>
                    <a:pt x="0" y="170"/>
                  </a:lnTo>
                  <a:lnTo>
                    <a:pt x="83" y="191"/>
                  </a:lnTo>
                  <a:lnTo>
                    <a:pt x="173" y="71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1" name="Freeform 217"/>
            <p:cNvSpPr/>
            <p:nvPr/>
          </p:nvSpPr>
          <p:spPr bwMode="auto">
            <a:xfrm>
              <a:off x="11325687" y="2181865"/>
              <a:ext cx="106363" cy="419100"/>
            </a:xfrm>
            <a:custGeom>
              <a:gdLst>
                <a:gd fmla="*/ 28 w 28" name="T0"/>
                <a:gd fmla="*/ 0 h 112" name="T1"/>
                <a:gd fmla="*/ 1 w 28" name="T2"/>
                <a:gd fmla="*/ 104 h 112" name="T3"/>
                <a:gd fmla="*/ 0 w 28" name="T4"/>
                <a:gd fmla="*/ 112 h 112" name="T5"/>
                <a:gd fmla="*/ 1 w 28" name="T6"/>
                <a:gd fmla="*/ 104 h 112" name="T7"/>
                <a:gd fmla="*/ 5 w 28" name="T8"/>
                <a:gd fmla="*/ 89 h 112" name="T9"/>
                <a:gd fmla="*/ 20 w 28" name="T10"/>
                <a:gd fmla="*/ 31 h 112" name="T11"/>
                <a:gd fmla="*/ 28 w 28" name="T12"/>
                <a:gd fmla="*/ 0 h 11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2" w="28">
                  <a:moveTo>
                    <a:pt x="28" y="0"/>
                  </a:moveTo>
                  <a:cubicBezTo>
                    <a:pt x="1" y="104"/>
                    <a:pt x="1" y="104"/>
                    <a:pt x="1" y="104"/>
                  </a:cubicBezTo>
                  <a:cubicBezTo>
                    <a:pt x="0" y="107"/>
                    <a:pt x="0" y="109"/>
                    <a:pt x="0" y="112"/>
                  </a:cubicBezTo>
                  <a:cubicBezTo>
                    <a:pt x="0" y="109"/>
                    <a:pt x="0" y="107"/>
                    <a:pt x="1" y="104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2" name="Freeform 218"/>
            <p:cNvSpPr/>
            <p:nvPr/>
          </p:nvSpPr>
          <p:spPr bwMode="auto">
            <a:xfrm>
              <a:off x="12854449" y="2319978"/>
              <a:ext cx="1133475" cy="1084263"/>
            </a:xfrm>
            <a:custGeom>
              <a:gdLst>
                <a:gd fmla="*/ 269 w 302" name="T0"/>
                <a:gd fmla="*/ 63 h 289" name="T1"/>
                <a:gd fmla="*/ 36 w 302" name="T2"/>
                <a:gd fmla="*/ 3 h 289" name="T3"/>
                <a:gd fmla="*/ 0 w 302" name="T4"/>
                <a:gd fmla="*/ 14 h 289" name="T5"/>
                <a:gd fmla="*/ 22 w 302" name="T6"/>
                <a:gd fmla="*/ 57 h 289" name="T7"/>
                <a:gd fmla="*/ 28 w 302" name="T8"/>
                <a:gd fmla="*/ 47 h 289" name="T9"/>
                <a:gd fmla="*/ 57 w 302" name="T10"/>
                <a:gd fmla="*/ 37 h 289" name="T11"/>
                <a:gd fmla="*/ 235 w 302" name="T12"/>
                <a:gd fmla="*/ 82 h 289" name="T13"/>
                <a:gd fmla="*/ 256 w 302" name="T14"/>
                <a:gd fmla="*/ 118 h 289" name="T15"/>
                <a:gd fmla="*/ 227 w 302" name="T16"/>
                <a:gd fmla="*/ 229 h 289" name="T17"/>
                <a:gd fmla="*/ 219 w 302" name="T18"/>
                <a:gd fmla="*/ 244 h 289" name="T19"/>
                <a:gd fmla="*/ 192 w 302" name="T20"/>
                <a:gd fmla="*/ 250 h 289" name="T21"/>
                <a:gd fmla="*/ 111 w 302" name="T22"/>
                <a:gd fmla="*/ 229 h 289" name="T23"/>
                <a:gd fmla="*/ 127 w 302" name="T24"/>
                <a:gd fmla="*/ 262 h 289" name="T25"/>
                <a:gd fmla="*/ 213 w 302" name="T26"/>
                <a:gd fmla="*/ 284 h 289" name="T27"/>
                <a:gd fmla="*/ 260 w 302" name="T28"/>
                <a:gd fmla="*/ 256 h 289" name="T29"/>
                <a:gd fmla="*/ 297 w 302" name="T30"/>
                <a:gd fmla="*/ 110 h 289" name="T31"/>
                <a:gd fmla="*/ 269 w 302" name="T32"/>
                <a:gd fmla="*/ 63 h 28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89" w="302">
                  <a:moveTo>
                    <a:pt x="269" y="63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23" y="0"/>
                    <a:pt x="9" y="4"/>
                    <a:pt x="0" y="14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3"/>
                    <a:pt x="25" y="50"/>
                    <a:pt x="28" y="47"/>
                  </a:cubicBezTo>
                  <a:cubicBezTo>
                    <a:pt x="35" y="38"/>
                    <a:pt x="46" y="34"/>
                    <a:pt x="57" y="37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50" y="86"/>
                    <a:pt x="260" y="102"/>
                    <a:pt x="256" y="118"/>
                  </a:cubicBezTo>
                  <a:cubicBezTo>
                    <a:pt x="227" y="229"/>
                    <a:pt x="227" y="229"/>
                    <a:pt x="227" y="229"/>
                  </a:cubicBezTo>
                  <a:cubicBezTo>
                    <a:pt x="226" y="235"/>
                    <a:pt x="223" y="240"/>
                    <a:pt x="219" y="244"/>
                  </a:cubicBezTo>
                  <a:cubicBezTo>
                    <a:pt x="212" y="250"/>
                    <a:pt x="202" y="253"/>
                    <a:pt x="192" y="250"/>
                  </a:cubicBezTo>
                  <a:cubicBezTo>
                    <a:pt x="111" y="229"/>
                    <a:pt x="111" y="229"/>
                    <a:pt x="111" y="229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213" y="284"/>
                    <a:pt x="213" y="284"/>
                    <a:pt x="213" y="284"/>
                  </a:cubicBezTo>
                  <a:cubicBezTo>
                    <a:pt x="234" y="289"/>
                    <a:pt x="255" y="276"/>
                    <a:pt x="260" y="256"/>
                  </a:cubicBezTo>
                  <a:cubicBezTo>
                    <a:pt x="297" y="110"/>
                    <a:pt x="297" y="110"/>
                    <a:pt x="297" y="110"/>
                  </a:cubicBezTo>
                  <a:cubicBezTo>
                    <a:pt x="302" y="89"/>
                    <a:pt x="290" y="68"/>
                    <a:pt x="269" y="63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3" name="Freeform 219"/>
            <p:cNvSpPr/>
            <p:nvPr/>
          </p:nvSpPr>
          <p:spPr bwMode="auto">
            <a:xfrm>
              <a:off x="12654424" y="2372365"/>
              <a:ext cx="676275" cy="930275"/>
            </a:xfrm>
            <a:custGeom>
              <a:gdLst>
                <a:gd fmla="*/ 67 w 180" name="T0"/>
                <a:gd fmla="*/ 191 h 248" name="T1"/>
                <a:gd fmla="*/ 46 w 180" name="T2"/>
                <a:gd fmla="*/ 155 h 248" name="T3"/>
                <a:gd fmla="*/ 75 w 180" name="T4"/>
                <a:gd fmla="*/ 44 h 248" name="T5"/>
                <a:gd fmla="*/ 75 w 180" name="T6"/>
                <a:gd fmla="*/ 43 h 248" name="T7"/>
                <a:gd fmla="*/ 53 w 180" name="T8"/>
                <a:gd fmla="*/ 0 h 248" name="T9"/>
                <a:gd fmla="*/ 42 w 180" name="T10"/>
                <a:gd fmla="*/ 17 h 248" name="T11"/>
                <a:gd fmla="*/ 5 w 180" name="T12"/>
                <a:gd fmla="*/ 163 h 248" name="T13"/>
                <a:gd fmla="*/ 33 w 180" name="T14"/>
                <a:gd fmla="*/ 210 h 248" name="T15"/>
                <a:gd fmla="*/ 180 w 180" name="T16"/>
                <a:gd fmla="*/ 248 h 248" name="T17"/>
                <a:gd fmla="*/ 164 w 180" name="T18"/>
                <a:gd fmla="*/ 215 h 248" name="T19"/>
                <a:gd fmla="*/ 67 w 180" name="T20"/>
                <a:gd fmla="*/ 191 h 24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48" w="180">
                  <a:moveTo>
                    <a:pt x="67" y="191"/>
                  </a:moveTo>
                  <a:cubicBezTo>
                    <a:pt x="52" y="187"/>
                    <a:pt x="42" y="171"/>
                    <a:pt x="46" y="155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5" y="43"/>
                    <a:pt x="75" y="43"/>
                    <a:pt x="75" y="43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4"/>
                    <a:pt x="44" y="10"/>
                    <a:pt x="42" y="17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0" y="184"/>
                    <a:pt x="12" y="205"/>
                    <a:pt x="33" y="210"/>
                  </a:cubicBezTo>
                  <a:cubicBezTo>
                    <a:pt x="180" y="248"/>
                    <a:pt x="180" y="248"/>
                    <a:pt x="180" y="248"/>
                  </a:cubicBezTo>
                  <a:cubicBezTo>
                    <a:pt x="164" y="215"/>
                    <a:pt x="164" y="215"/>
                    <a:pt x="164" y="215"/>
                  </a:cubicBezTo>
                  <a:cubicBezTo>
                    <a:pt x="67" y="191"/>
                    <a:pt x="67" y="191"/>
                    <a:pt x="67" y="191"/>
                  </a:cubicBezTo>
                </a:path>
              </a:pathLst>
            </a:custGeom>
            <a:solidFill>
              <a:srgbClr val="1F1F1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4" name="Freeform 222"/>
            <p:cNvSpPr/>
            <p:nvPr/>
          </p:nvSpPr>
          <p:spPr bwMode="auto">
            <a:xfrm>
              <a:off x="12959224" y="2454915"/>
              <a:ext cx="396875" cy="150813"/>
            </a:xfrm>
            <a:custGeom>
              <a:gdLst>
                <a:gd fmla="*/ 22 w 106" name="T0"/>
                <a:gd fmla="*/ 0 h 40" name="T1"/>
                <a:gd fmla="*/ 22 w 106" name="T2"/>
                <a:gd fmla="*/ 0 h 40" name="T3"/>
                <a:gd fmla="*/ 0 w 106" name="T4"/>
                <a:gd fmla="*/ 10 h 40" name="T5"/>
                <a:gd fmla="*/ 0 w 106" name="T6"/>
                <a:gd fmla="*/ 10 h 40" name="T7"/>
                <a:gd fmla="*/ 0 w 106" name="T8"/>
                <a:gd fmla="*/ 10 h 40" name="T9"/>
                <a:gd fmla="*/ 0 w 106" name="T10"/>
                <a:gd fmla="*/ 11 h 40" name="T11"/>
                <a:gd fmla="*/ 8 w 106" name="T12"/>
                <a:gd fmla="*/ 20 h 40" name="T13"/>
                <a:gd fmla="*/ 14 w 106" name="T14"/>
                <a:gd fmla="*/ 21 h 40" name="T15"/>
                <a:gd fmla="*/ 22 w 106" name="T16"/>
                <a:gd fmla="*/ 20 h 40" name="T17"/>
                <a:gd fmla="*/ 31 w 106" name="T18"/>
                <a:gd fmla="*/ 21 h 40" name="T19"/>
                <a:gd fmla="*/ 95 w 106" name="T20"/>
                <a:gd fmla="*/ 38 h 40" name="T21"/>
                <a:gd fmla="*/ 106 w 106" name="T22"/>
                <a:gd fmla="*/ 40 h 40" name="T23"/>
                <a:gd fmla="*/ 106 w 106" name="T24"/>
                <a:gd fmla="*/ 24 h 40" name="T25"/>
                <a:gd fmla="*/ 105 w 106" name="T26"/>
                <a:gd fmla="*/ 20 h 40" name="T27"/>
                <a:gd fmla="*/ 29 w 106" name="T28"/>
                <a:gd fmla="*/ 1 h 40" name="T29"/>
                <a:gd fmla="*/ 29 w 106" name="T30"/>
                <a:gd fmla="*/ 1 h 40" name="T31"/>
                <a:gd fmla="*/ 22 w 106" name="T32"/>
                <a:gd fmla="*/ 0 h 40" name="T33"/>
                <a:gd fmla="*/ 22 w 106" name="T34"/>
                <a:gd fmla="*/ 0 h 4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" w="105"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3" y="0"/>
                    <a:pt x="5" y="4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0"/>
                    <a:pt x="19" y="20"/>
                    <a:pt x="22" y="20"/>
                  </a:cubicBezTo>
                  <a:cubicBezTo>
                    <a:pt x="25" y="20"/>
                    <a:pt x="28" y="21"/>
                    <a:pt x="31" y="21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6" y="23"/>
                    <a:pt x="106" y="22"/>
                    <a:pt x="105" y="2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4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5" name="Freeform 223"/>
            <p:cNvSpPr/>
            <p:nvPr/>
          </p:nvSpPr>
          <p:spPr bwMode="auto">
            <a:xfrm>
              <a:off x="13011612" y="2529528"/>
              <a:ext cx="303213" cy="68263"/>
            </a:xfrm>
            <a:custGeom>
              <a:gdLst>
                <a:gd fmla="*/ 8 w 81" name="T0"/>
                <a:gd fmla="*/ 0 h 18" name="T1"/>
                <a:gd fmla="*/ 0 w 81" name="T2"/>
                <a:gd fmla="*/ 1 h 18" name="T3"/>
                <a:gd fmla="*/ 81 w 81" name="T4"/>
                <a:gd fmla="*/ 18 h 18" name="T5"/>
                <a:gd fmla="*/ 17 w 81" name="T6"/>
                <a:gd fmla="*/ 1 h 18" name="T7"/>
                <a:gd fmla="*/ 8 w 81" name="T8"/>
                <a:gd fmla="*/ 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81">
                  <a:moveTo>
                    <a:pt x="8" y="0"/>
                  </a:moveTo>
                  <a:cubicBezTo>
                    <a:pt x="5" y="0"/>
                    <a:pt x="3" y="0"/>
                    <a:pt x="0" y="1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1" y="0"/>
                    <a:pt x="8" y="0"/>
                  </a:cubicBezTo>
                </a:path>
              </a:pathLst>
            </a:custGeom>
            <a:solidFill>
              <a:srgbClr val="6285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6" name="Freeform 224"/>
            <p:cNvSpPr/>
            <p:nvPr/>
          </p:nvSpPr>
          <p:spPr bwMode="auto">
            <a:xfrm flipH="1">
              <a:off x="13371974" y="2908940"/>
              <a:ext cx="0" cy="15875"/>
            </a:xfrm>
            <a:custGeom>
              <a:gdLst>
                <a:gd fmla="*/ 0 h 10" name="T0"/>
                <a:gd fmla="*/ 7 h 10" name="T1"/>
                <a:gd fmla="*/ 10 h 10" name="T2"/>
                <a:gd fmla="*/ 0 h 10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0">
                  <a:moveTo>
                    <a:pt x="0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4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7" name="Freeform 225"/>
            <p:cNvSpPr/>
            <p:nvPr/>
          </p:nvSpPr>
          <p:spPr bwMode="auto">
            <a:xfrm flipH="1">
              <a:off x="13371974" y="2908940"/>
              <a:ext cx="0" cy="15875"/>
            </a:xfrm>
            <a:custGeom>
              <a:gdLst>
                <a:gd fmla="*/ 0 h 10" name="T0"/>
                <a:gd fmla="*/ 7 h 10" name="T1"/>
                <a:gd fmla="*/ 10 h 10" name="T2"/>
                <a:gd fmla="*/ 0 h 10" name="T3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b="b" l="0" r="r" t="0"/>
              <a:pathLst>
                <a:path h="10">
                  <a:moveTo>
                    <a:pt x="0" y="0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8" name="Freeform 226"/>
            <p:cNvSpPr/>
            <p:nvPr/>
          </p:nvSpPr>
          <p:spPr bwMode="auto">
            <a:xfrm>
              <a:off x="13286249" y="2829565"/>
              <a:ext cx="85725" cy="90488"/>
            </a:xfrm>
            <a:custGeom>
              <a:gdLst>
                <a:gd fmla="*/ 0 w 54" name="T0"/>
                <a:gd fmla="*/ 0 h 57" name="T1"/>
                <a:gd fmla="*/ 54 w 54" name="T2"/>
                <a:gd fmla="*/ 57 h 57" name="T3"/>
                <a:gd fmla="*/ 54 w 54" name="T4"/>
                <a:gd fmla="*/ 50 h 57" name="T5"/>
                <a:gd fmla="*/ 49 w 54" name="T6"/>
                <a:gd fmla="*/ 15 h 57" name="T7"/>
                <a:gd fmla="*/ 0 w 54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4">
                  <a:moveTo>
                    <a:pt x="0" y="0"/>
                  </a:moveTo>
                  <a:lnTo>
                    <a:pt x="54" y="57"/>
                  </a:lnTo>
                  <a:lnTo>
                    <a:pt x="54" y="50"/>
                  </a:lnTo>
                  <a:lnTo>
                    <a:pt x="49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58E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9" name="Freeform 227"/>
            <p:cNvSpPr/>
            <p:nvPr/>
          </p:nvSpPr>
          <p:spPr bwMode="auto">
            <a:xfrm>
              <a:off x="13286249" y="2829565"/>
              <a:ext cx="85725" cy="90488"/>
            </a:xfrm>
            <a:custGeom>
              <a:gdLst>
                <a:gd fmla="*/ 0 w 54" name="T0"/>
                <a:gd fmla="*/ 0 h 57" name="T1"/>
                <a:gd fmla="*/ 54 w 54" name="T2"/>
                <a:gd fmla="*/ 57 h 57" name="T3"/>
                <a:gd fmla="*/ 54 w 54" name="T4"/>
                <a:gd fmla="*/ 50 h 57" name="T5"/>
                <a:gd fmla="*/ 49 w 54" name="T6"/>
                <a:gd fmla="*/ 15 h 57" name="T7"/>
                <a:gd fmla="*/ 0 w 54" name="T8"/>
                <a:gd fmla="*/ 0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54">
                  <a:moveTo>
                    <a:pt x="0" y="0"/>
                  </a:moveTo>
                  <a:lnTo>
                    <a:pt x="54" y="57"/>
                  </a:lnTo>
                  <a:lnTo>
                    <a:pt x="54" y="50"/>
                  </a:lnTo>
                  <a:lnTo>
                    <a:pt x="49" y="1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0" name="Freeform 228"/>
            <p:cNvSpPr/>
            <p:nvPr/>
          </p:nvSpPr>
          <p:spPr bwMode="auto">
            <a:xfrm>
              <a:off x="13514849" y="2845440"/>
              <a:ext cx="261938" cy="390525"/>
            </a:xfrm>
            <a:custGeom>
              <a:gdLst>
                <a:gd fmla="*/ 0 w 70" name="T0"/>
                <a:gd fmla="*/ 0 h 104" name="T1"/>
                <a:gd fmla="*/ 2 w 70" name="T2"/>
                <a:gd fmla="*/ 48 h 104" name="T3"/>
                <a:gd fmla="*/ 4 w 70" name="T4"/>
                <a:gd fmla="*/ 64 h 104" name="T5"/>
                <a:gd fmla="*/ 43 w 70" name="T6"/>
                <a:gd fmla="*/ 104 h 104" name="T7"/>
                <a:gd fmla="*/ 43 w 70" name="T8"/>
                <a:gd fmla="*/ 104 h 104" name="T9"/>
                <a:gd fmla="*/ 51 w 70" name="T10"/>
                <a:gd fmla="*/ 89 h 104" name="T11"/>
                <a:gd fmla="*/ 70 w 70" name="T12"/>
                <a:gd fmla="*/ 16 h 104" name="T13"/>
                <a:gd fmla="*/ 0 w 70" name="T14"/>
                <a:gd fmla="*/ 0 h 10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04" w="70">
                  <a:moveTo>
                    <a:pt x="0" y="0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7" y="100"/>
                    <a:pt x="50" y="95"/>
                    <a:pt x="51" y="89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1" name="Freeform 229"/>
            <p:cNvSpPr/>
            <p:nvPr/>
          </p:nvSpPr>
          <p:spPr bwMode="auto">
            <a:xfrm>
              <a:off x="13503737" y="2842265"/>
              <a:ext cx="17463" cy="182563"/>
            </a:xfrm>
            <a:custGeom>
              <a:gdLst>
                <a:gd fmla="*/ 0 w 11" name="T0"/>
                <a:gd fmla="*/ 0 h 115" name="T1"/>
                <a:gd fmla="*/ 11 w 11" name="T2"/>
                <a:gd fmla="*/ 115 h 115" name="T3"/>
                <a:gd fmla="*/ 7 w 11" name="T4"/>
                <a:gd fmla="*/ 2 h 115" name="T5"/>
                <a:gd fmla="*/ 0 w 11" name="T6"/>
                <a:gd fmla="*/ 0 h 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1">
                  <a:moveTo>
                    <a:pt x="0" y="0"/>
                  </a:moveTo>
                  <a:lnTo>
                    <a:pt x="11" y="115"/>
                  </a:lnTo>
                  <a:lnTo>
                    <a:pt x="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948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2" name="Freeform 230"/>
            <p:cNvSpPr/>
            <p:nvPr/>
          </p:nvSpPr>
          <p:spPr bwMode="auto">
            <a:xfrm>
              <a:off x="13503737" y="2842265"/>
              <a:ext cx="17463" cy="182563"/>
            </a:xfrm>
            <a:custGeom>
              <a:gdLst>
                <a:gd fmla="*/ 0 w 11" name="T0"/>
                <a:gd fmla="*/ 0 h 115" name="T1"/>
                <a:gd fmla="*/ 11 w 11" name="T2"/>
                <a:gd fmla="*/ 115 h 115" name="T3"/>
                <a:gd fmla="*/ 7 w 11" name="T4"/>
                <a:gd fmla="*/ 2 h 115" name="T5"/>
                <a:gd fmla="*/ 0 w 11" name="T6"/>
                <a:gd fmla="*/ 0 h 11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5" w="11">
                  <a:moveTo>
                    <a:pt x="0" y="0"/>
                  </a:moveTo>
                  <a:lnTo>
                    <a:pt x="11" y="11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3" name="Freeform 231"/>
            <p:cNvSpPr/>
            <p:nvPr/>
          </p:nvSpPr>
          <p:spPr bwMode="auto">
            <a:xfrm>
              <a:off x="13237037" y="2781940"/>
              <a:ext cx="292100" cy="303213"/>
            </a:xfrm>
            <a:custGeom>
              <a:gdLst>
                <a:gd fmla="*/ 0 w 184" name="T0"/>
                <a:gd fmla="*/ 0 h 191" name="T1"/>
                <a:gd fmla="*/ 31 w 184" name="T2"/>
                <a:gd fmla="*/ 30 h 191" name="T3"/>
                <a:gd fmla="*/ 80 w 184" name="T4"/>
                <a:gd fmla="*/ 45 h 191" name="T5"/>
                <a:gd fmla="*/ 85 w 184" name="T6"/>
                <a:gd fmla="*/ 80 h 191" name="T7"/>
                <a:gd fmla="*/ 85 w 184" name="T8"/>
                <a:gd fmla="*/ 90 h 191" name="T9"/>
                <a:gd fmla="*/ 184 w 184" name="T10"/>
                <a:gd fmla="*/ 191 h 191" name="T11"/>
                <a:gd fmla="*/ 179 w 184" name="T12"/>
                <a:gd fmla="*/ 153 h 191" name="T13"/>
                <a:gd fmla="*/ 168 w 184" name="T14"/>
                <a:gd fmla="*/ 38 h 191" name="T15"/>
                <a:gd fmla="*/ 0 w 184" name="T16"/>
                <a:gd fmla="*/ 0 h 1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1" w="184">
                  <a:moveTo>
                    <a:pt x="0" y="0"/>
                  </a:moveTo>
                  <a:lnTo>
                    <a:pt x="31" y="30"/>
                  </a:lnTo>
                  <a:lnTo>
                    <a:pt x="80" y="45"/>
                  </a:lnTo>
                  <a:lnTo>
                    <a:pt x="85" y="80"/>
                  </a:lnTo>
                  <a:lnTo>
                    <a:pt x="85" y="90"/>
                  </a:lnTo>
                  <a:lnTo>
                    <a:pt x="184" y="191"/>
                  </a:lnTo>
                  <a:lnTo>
                    <a:pt x="179" y="153"/>
                  </a:lnTo>
                  <a:lnTo>
                    <a:pt x="16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4" name="Freeform 232"/>
            <p:cNvSpPr/>
            <p:nvPr/>
          </p:nvSpPr>
          <p:spPr bwMode="auto">
            <a:xfrm>
              <a:off x="13237037" y="2781940"/>
              <a:ext cx="292100" cy="303213"/>
            </a:xfrm>
            <a:custGeom>
              <a:gdLst>
                <a:gd fmla="*/ 0 w 184" name="T0"/>
                <a:gd fmla="*/ 0 h 191" name="T1"/>
                <a:gd fmla="*/ 31 w 184" name="T2"/>
                <a:gd fmla="*/ 30 h 191" name="T3"/>
                <a:gd fmla="*/ 80 w 184" name="T4"/>
                <a:gd fmla="*/ 45 h 191" name="T5"/>
                <a:gd fmla="*/ 85 w 184" name="T6"/>
                <a:gd fmla="*/ 80 h 191" name="T7"/>
                <a:gd fmla="*/ 85 w 184" name="T8"/>
                <a:gd fmla="*/ 90 h 191" name="T9"/>
                <a:gd fmla="*/ 184 w 184" name="T10"/>
                <a:gd fmla="*/ 191 h 191" name="T11"/>
                <a:gd fmla="*/ 179 w 184" name="T12"/>
                <a:gd fmla="*/ 153 h 191" name="T13"/>
                <a:gd fmla="*/ 168 w 184" name="T14"/>
                <a:gd fmla="*/ 38 h 191" name="T15"/>
                <a:gd fmla="*/ 0 w 184" name="T16"/>
                <a:gd fmla="*/ 0 h 19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91" w="184">
                  <a:moveTo>
                    <a:pt x="0" y="0"/>
                  </a:moveTo>
                  <a:lnTo>
                    <a:pt x="31" y="30"/>
                  </a:lnTo>
                  <a:lnTo>
                    <a:pt x="80" y="45"/>
                  </a:lnTo>
                  <a:lnTo>
                    <a:pt x="85" y="80"/>
                  </a:lnTo>
                  <a:lnTo>
                    <a:pt x="85" y="90"/>
                  </a:lnTo>
                  <a:lnTo>
                    <a:pt x="184" y="191"/>
                  </a:lnTo>
                  <a:lnTo>
                    <a:pt x="179" y="153"/>
                  </a:lnTo>
                  <a:lnTo>
                    <a:pt x="168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5" name="Freeform 234"/>
            <p:cNvSpPr>
              <a:spLocks noEditPoints="1"/>
            </p:cNvSpPr>
            <p:nvPr/>
          </p:nvSpPr>
          <p:spPr bwMode="auto">
            <a:xfrm>
              <a:off x="12959224" y="2454915"/>
              <a:ext cx="858838" cy="280988"/>
            </a:xfrm>
            <a:custGeom>
              <a:gdLst>
                <a:gd fmla="*/ 0 w 229" name="T0"/>
                <a:gd fmla="*/ 10 h 75" name="T1"/>
                <a:gd fmla="*/ 0 w 229" name="T2"/>
                <a:gd fmla="*/ 10 h 75" name="T3"/>
                <a:gd fmla="*/ 0 w 229" name="T4"/>
                <a:gd fmla="*/ 10 h 75" name="T5"/>
                <a:gd fmla="*/ 29 w 229" name="T6"/>
                <a:gd fmla="*/ 1 h 75" name="T7"/>
                <a:gd fmla="*/ 29 w 229" name="T8"/>
                <a:gd fmla="*/ 1 h 75" name="T9"/>
                <a:gd fmla="*/ 105 w 229" name="T10"/>
                <a:gd fmla="*/ 20 h 75" name="T11"/>
                <a:gd fmla="*/ 124 w 229" name="T12"/>
                <a:gd fmla="*/ 25 h 75" name="T13"/>
                <a:gd fmla="*/ 207 w 229" name="T14"/>
                <a:gd fmla="*/ 46 h 75" name="T15"/>
                <a:gd fmla="*/ 227 w 229" name="T16"/>
                <a:gd fmla="*/ 65 h 75" name="T17"/>
                <a:gd fmla="*/ 229 w 229" name="T18"/>
                <a:gd fmla="*/ 75 h 75" name="T19"/>
                <a:gd fmla="*/ 207 w 229" name="T20"/>
                <a:gd fmla="*/ 46 h 75" name="T21"/>
                <a:gd fmla="*/ 29 w 229" name="T22"/>
                <a:gd fmla="*/ 1 h 75" name="T23"/>
                <a:gd fmla="*/ 29 w 229" name="T24"/>
                <a:gd fmla="*/ 1 h 75" name="T25"/>
                <a:gd fmla="*/ 22 w 229" name="T26"/>
                <a:gd fmla="*/ 0 h 75" name="T27"/>
                <a:gd fmla="*/ 0 w 229" name="T28"/>
                <a:gd fmla="*/ 10 h 75" name="T29"/>
                <a:gd fmla="*/ 22 w 229" name="T30"/>
                <a:gd fmla="*/ 0 h 75" name="T31"/>
                <a:gd fmla="*/ 22 w 229" name="T32"/>
                <a:gd fmla="*/ 0 h 75" name="T33"/>
                <a:gd fmla="*/ 22 w 229" name="T34"/>
                <a:gd fmla="*/ 0 h 75" name="T35"/>
                <a:gd fmla="*/ 22 w 229" name="T36"/>
                <a:gd fmla="*/ 0 h 75" name="T37"/>
                <a:gd fmla="*/ 22 w 229" name="T38"/>
                <a:gd fmla="*/ 0 h 7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5" w="229"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29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207" y="46"/>
                    <a:pt x="207" y="46"/>
                    <a:pt x="207" y="46"/>
                  </a:cubicBezTo>
                  <a:cubicBezTo>
                    <a:pt x="217" y="49"/>
                    <a:pt x="224" y="56"/>
                    <a:pt x="227" y="65"/>
                  </a:cubicBezTo>
                  <a:cubicBezTo>
                    <a:pt x="228" y="68"/>
                    <a:pt x="229" y="71"/>
                    <a:pt x="229" y="75"/>
                  </a:cubicBezTo>
                  <a:cubicBezTo>
                    <a:pt x="229" y="62"/>
                    <a:pt x="220" y="50"/>
                    <a:pt x="207" y="4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moveTo>
                    <a:pt x="22" y="0"/>
                  </a:moveTo>
                  <a:cubicBezTo>
                    <a:pt x="13" y="0"/>
                    <a:pt x="5" y="4"/>
                    <a:pt x="0" y="10"/>
                  </a:cubicBezTo>
                  <a:cubicBezTo>
                    <a:pt x="5" y="4"/>
                    <a:pt x="13" y="0"/>
                    <a:pt x="2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6E78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6" name="Freeform 235"/>
            <p:cNvSpPr/>
            <p:nvPr/>
          </p:nvSpPr>
          <p:spPr bwMode="auto">
            <a:xfrm>
              <a:off x="12943349" y="2496190"/>
              <a:ext cx="46038" cy="33338"/>
            </a:xfrm>
            <a:custGeom>
              <a:gdLst>
                <a:gd fmla="*/ 4 w 12" name="T0"/>
                <a:gd fmla="*/ 0 h 9" name="T1"/>
                <a:gd fmla="*/ 4 w 12" name="T2"/>
                <a:gd fmla="*/ 0 h 9" name="T3"/>
                <a:gd fmla="*/ 0 w 12" name="T4"/>
                <a:gd fmla="*/ 6 h 9" name="T5"/>
                <a:gd fmla="*/ 12 w 12" name="T6"/>
                <a:gd fmla="*/ 9 h 9" name="T7"/>
                <a:gd fmla="*/ 4 w 12" name="T8"/>
                <a:gd fmla="*/ 0 h 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" w="12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2"/>
                    <a:pt x="1" y="4"/>
                    <a:pt x="0" y="6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5C0C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7" name="Freeform 236"/>
            <p:cNvSpPr/>
            <p:nvPr/>
          </p:nvSpPr>
          <p:spPr bwMode="auto">
            <a:xfrm>
              <a:off x="13371974" y="2920053"/>
              <a:ext cx="44450" cy="296863"/>
            </a:xfrm>
            <a:custGeom>
              <a:gdLst>
                <a:gd fmla="*/ 0 w 28" name="T0"/>
                <a:gd fmla="*/ 0 h 187" name="T1"/>
                <a:gd fmla="*/ 7 w 28" name="T2"/>
                <a:gd fmla="*/ 182 h 187" name="T3"/>
                <a:gd fmla="*/ 28 w 28" name="T4"/>
                <a:gd fmla="*/ 187 h 187" name="T5"/>
                <a:gd fmla="*/ 0 w 28" name="T6"/>
                <a:gd fmla="*/ 3 h 187" name="T7"/>
                <a:gd fmla="*/ 0 w 28" name="T8"/>
                <a:gd fmla="*/ 0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28">
                  <a:moveTo>
                    <a:pt x="0" y="0"/>
                  </a:moveTo>
                  <a:lnTo>
                    <a:pt x="7" y="182"/>
                  </a:lnTo>
                  <a:lnTo>
                    <a:pt x="28" y="18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8" name="Freeform 237"/>
            <p:cNvSpPr/>
            <p:nvPr/>
          </p:nvSpPr>
          <p:spPr bwMode="auto">
            <a:xfrm>
              <a:off x="13371974" y="2920053"/>
              <a:ext cx="44450" cy="296863"/>
            </a:xfrm>
            <a:custGeom>
              <a:gdLst>
                <a:gd fmla="*/ 0 w 28" name="T0"/>
                <a:gd fmla="*/ 0 h 187" name="T1"/>
                <a:gd fmla="*/ 7 w 28" name="T2"/>
                <a:gd fmla="*/ 182 h 187" name="T3"/>
                <a:gd fmla="*/ 28 w 28" name="T4"/>
                <a:gd fmla="*/ 187 h 187" name="T5"/>
                <a:gd fmla="*/ 0 w 28" name="T6"/>
                <a:gd fmla="*/ 3 h 187" name="T7"/>
                <a:gd fmla="*/ 0 w 28" name="T8"/>
                <a:gd fmla="*/ 0 h 18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7" w="28">
                  <a:moveTo>
                    <a:pt x="0" y="0"/>
                  </a:moveTo>
                  <a:lnTo>
                    <a:pt x="7" y="182"/>
                  </a:lnTo>
                  <a:lnTo>
                    <a:pt x="28" y="187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9" name="Freeform 238"/>
            <p:cNvSpPr/>
            <p:nvPr/>
          </p:nvSpPr>
          <p:spPr bwMode="auto">
            <a:xfrm>
              <a:off x="13056062" y="2766065"/>
              <a:ext cx="327025" cy="442913"/>
            </a:xfrm>
            <a:custGeom>
              <a:gdLst>
                <a:gd fmla="*/ 0 w 206" name="T0"/>
                <a:gd fmla="*/ 0 h 279" name="T1"/>
                <a:gd fmla="*/ 135 w 206" name="T2"/>
                <a:gd fmla="*/ 260 h 279" name="T3"/>
                <a:gd fmla="*/ 206 w 206" name="T4"/>
                <a:gd fmla="*/ 279 h 279" name="T5"/>
                <a:gd fmla="*/ 199 w 206" name="T6"/>
                <a:gd fmla="*/ 97 h 279" name="T7"/>
                <a:gd fmla="*/ 145 w 206" name="T8"/>
                <a:gd fmla="*/ 40 h 279" name="T9"/>
                <a:gd fmla="*/ 0 w 206" name="T10"/>
                <a:gd fmla="*/ 0 h 2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9" w="206">
                  <a:moveTo>
                    <a:pt x="0" y="0"/>
                  </a:moveTo>
                  <a:lnTo>
                    <a:pt x="135" y="260"/>
                  </a:lnTo>
                  <a:lnTo>
                    <a:pt x="206" y="279"/>
                  </a:lnTo>
                  <a:lnTo>
                    <a:pt x="199" y="97"/>
                  </a:lnTo>
                  <a:lnTo>
                    <a:pt x="145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0" name="Freeform 239"/>
            <p:cNvSpPr/>
            <p:nvPr/>
          </p:nvSpPr>
          <p:spPr bwMode="auto">
            <a:xfrm>
              <a:off x="13056062" y="2766065"/>
              <a:ext cx="327025" cy="442913"/>
            </a:xfrm>
            <a:custGeom>
              <a:gdLst>
                <a:gd fmla="*/ 0 w 206" name="T0"/>
                <a:gd fmla="*/ 0 h 279" name="T1"/>
                <a:gd fmla="*/ 135 w 206" name="T2"/>
                <a:gd fmla="*/ 260 h 279" name="T3"/>
                <a:gd fmla="*/ 206 w 206" name="T4"/>
                <a:gd fmla="*/ 279 h 279" name="T5"/>
                <a:gd fmla="*/ 199 w 206" name="T6"/>
                <a:gd fmla="*/ 97 h 279" name="T7"/>
                <a:gd fmla="*/ 145 w 206" name="T8"/>
                <a:gd fmla="*/ 40 h 279" name="T9"/>
                <a:gd fmla="*/ 0 w 206" name="T10"/>
                <a:gd fmla="*/ 0 h 27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79" w="206">
                  <a:moveTo>
                    <a:pt x="0" y="0"/>
                  </a:moveTo>
                  <a:lnTo>
                    <a:pt x="135" y="260"/>
                  </a:lnTo>
                  <a:lnTo>
                    <a:pt x="206" y="279"/>
                  </a:lnTo>
                  <a:lnTo>
                    <a:pt x="199" y="97"/>
                  </a:lnTo>
                  <a:lnTo>
                    <a:pt x="145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240"/>
            <p:cNvSpPr/>
            <p:nvPr/>
          </p:nvSpPr>
          <p:spPr bwMode="auto">
            <a:xfrm>
              <a:off x="13529137" y="3085153"/>
              <a:ext cx="146050" cy="176213"/>
            </a:xfrm>
            <a:custGeom>
              <a:gdLst>
                <a:gd fmla="*/ 0 w 39" name="T0"/>
                <a:gd fmla="*/ 0 h 47" name="T1"/>
                <a:gd fmla="*/ 5 w 39" name="T2"/>
                <a:gd fmla="*/ 44 h 47" name="T3"/>
                <a:gd fmla="*/ 12 w 39" name="T4"/>
                <a:gd fmla="*/ 46 h 47" name="T5"/>
                <a:gd fmla="*/ 12 w 39" name="T6"/>
                <a:gd fmla="*/ 46 h 47" name="T7"/>
                <a:gd fmla="*/ 12 w 39" name="T8"/>
                <a:gd fmla="*/ 46 h 47" name="T9"/>
                <a:gd fmla="*/ 19 w 39" name="T10"/>
                <a:gd fmla="*/ 47 h 47" name="T11"/>
                <a:gd fmla="*/ 19 w 39" name="T12"/>
                <a:gd fmla="*/ 47 h 47" name="T13"/>
                <a:gd fmla="*/ 19 w 39" name="T14"/>
                <a:gd fmla="*/ 47 h 47" name="T15"/>
                <a:gd fmla="*/ 38 w 39" name="T16"/>
                <a:gd fmla="*/ 40 h 47" name="T17"/>
                <a:gd fmla="*/ 38 w 39" name="T18"/>
                <a:gd fmla="*/ 40 h 47" name="T19"/>
                <a:gd fmla="*/ 39 w 39" name="T20"/>
                <a:gd fmla="*/ 40 h 47" name="T21"/>
                <a:gd fmla="*/ 39 w 39" name="T22"/>
                <a:gd fmla="*/ 40 h 47" name="T23"/>
                <a:gd fmla="*/ 0 w 39" name="T24"/>
                <a:gd fmla="*/ 0 h 4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7" w="39">
                  <a:moveTo>
                    <a:pt x="0" y="0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4" y="47"/>
                    <a:pt x="17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6" y="47"/>
                    <a:pt x="33" y="45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241"/>
            <p:cNvSpPr>
              <a:spLocks noEditPoints="1"/>
            </p:cNvSpPr>
            <p:nvPr/>
          </p:nvSpPr>
          <p:spPr bwMode="auto">
            <a:xfrm>
              <a:off x="13041774" y="2735903"/>
              <a:ext cx="506413" cy="514350"/>
            </a:xfrm>
            <a:custGeom>
              <a:gdLst>
                <a:gd fmla="*/ 208 w 319" name="T0"/>
                <a:gd fmla="*/ 119 h 324" name="T1"/>
                <a:gd fmla="*/ 236 w 319" name="T2"/>
                <a:gd fmla="*/ 303 h 324" name="T3"/>
                <a:gd fmla="*/ 319 w 319" name="T4"/>
                <a:gd fmla="*/ 324 h 324" name="T5"/>
                <a:gd fmla="*/ 307 w 319" name="T6"/>
                <a:gd fmla="*/ 220 h 324" name="T7"/>
                <a:gd fmla="*/ 208 w 319" name="T8"/>
                <a:gd fmla="*/ 119 h 324" name="T9"/>
                <a:gd fmla="*/ 0 w 319" name="T10"/>
                <a:gd fmla="*/ 0 h 324" name="T11"/>
                <a:gd fmla="*/ 9 w 319" name="T12"/>
                <a:gd fmla="*/ 19 h 324" name="T13"/>
                <a:gd fmla="*/ 154 w 319" name="T14"/>
                <a:gd fmla="*/ 59 h 324" name="T15"/>
                <a:gd fmla="*/ 123 w 319" name="T16"/>
                <a:gd fmla="*/ 29 h 324" name="T17"/>
                <a:gd fmla="*/ 0 w 319" name="T18"/>
                <a:gd fmla="*/ 0 h 3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4" w="319">
                  <a:moveTo>
                    <a:pt x="208" y="119"/>
                  </a:moveTo>
                  <a:lnTo>
                    <a:pt x="236" y="303"/>
                  </a:lnTo>
                  <a:lnTo>
                    <a:pt x="319" y="324"/>
                  </a:lnTo>
                  <a:lnTo>
                    <a:pt x="307" y="220"/>
                  </a:lnTo>
                  <a:lnTo>
                    <a:pt x="208" y="119"/>
                  </a:lnTo>
                  <a:close/>
                  <a:moveTo>
                    <a:pt x="0" y="0"/>
                  </a:moveTo>
                  <a:lnTo>
                    <a:pt x="9" y="19"/>
                  </a:lnTo>
                  <a:lnTo>
                    <a:pt x="154" y="59"/>
                  </a:lnTo>
                  <a:lnTo>
                    <a:pt x="12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3" name="Freeform 242"/>
            <p:cNvSpPr>
              <a:spLocks noEditPoints="1"/>
            </p:cNvSpPr>
            <p:nvPr/>
          </p:nvSpPr>
          <p:spPr bwMode="auto">
            <a:xfrm>
              <a:off x="13041774" y="2735903"/>
              <a:ext cx="506413" cy="514350"/>
            </a:xfrm>
            <a:custGeom>
              <a:gdLst>
                <a:gd fmla="*/ 208 w 319" name="T0"/>
                <a:gd fmla="*/ 119 h 324" name="T1"/>
                <a:gd fmla="*/ 236 w 319" name="T2"/>
                <a:gd fmla="*/ 303 h 324" name="T3"/>
                <a:gd fmla="*/ 319 w 319" name="T4"/>
                <a:gd fmla="*/ 324 h 324" name="T5"/>
                <a:gd fmla="*/ 307 w 319" name="T6"/>
                <a:gd fmla="*/ 220 h 324" name="T7"/>
                <a:gd fmla="*/ 208 w 319" name="T8"/>
                <a:gd fmla="*/ 119 h 324" name="T9"/>
                <a:gd fmla="*/ 0 w 319" name="T10"/>
                <a:gd fmla="*/ 0 h 324" name="T11"/>
                <a:gd fmla="*/ 9 w 319" name="T12"/>
                <a:gd fmla="*/ 19 h 324" name="T13"/>
                <a:gd fmla="*/ 154 w 319" name="T14"/>
                <a:gd fmla="*/ 59 h 324" name="T15"/>
                <a:gd fmla="*/ 123 w 319" name="T16"/>
                <a:gd fmla="*/ 29 h 324" name="T17"/>
                <a:gd fmla="*/ 0 w 319" name="T18"/>
                <a:gd fmla="*/ 0 h 3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4" w="319">
                  <a:moveTo>
                    <a:pt x="208" y="119"/>
                  </a:moveTo>
                  <a:lnTo>
                    <a:pt x="236" y="303"/>
                  </a:lnTo>
                  <a:lnTo>
                    <a:pt x="319" y="324"/>
                  </a:lnTo>
                  <a:lnTo>
                    <a:pt x="307" y="220"/>
                  </a:lnTo>
                  <a:lnTo>
                    <a:pt x="208" y="119"/>
                  </a:lnTo>
                  <a:moveTo>
                    <a:pt x="0" y="0"/>
                  </a:moveTo>
                  <a:lnTo>
                    <a:pt x="9" y="19"/>
                  </a:lnTo>
                  <a:lnTo>
                    <a:pt x="154" y="59"/>
                  </a:lnTo>
                  <a:lnTo>
                    <a:pt x="123" y="2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4" name="Freeform 243"/>
            <p:cNvSpPr/>
            <p:nvPr/>
          </p:nvSpPr>
          <p:spPr bwMode="auto">
            <a:xfrm>
              <a:off x="12936999" y="2518415"/>
              <a:ext cx="300038" cy="263525"/>
            </a:xfrm>
            <a:custGeom>
              <a:gdLst>
                <a:gd fmla="*/ 2 w 80" name="T0"/>
                <a:gd fmla="*/ 0 h 70" name="T1"/>
                <a:gd fmla="*/ 0 w 80" name="T2"/>
                <a:gd fmla="*/ 4 h 70" name="T3"/>
                <a:gd fmla="*/ 28 w 80" name="T4"/>
                <a:gd fmla="*/ 58 h 70" name="T5"/>
                <a:gd fmla="*/ 80 w 80" name="T6"/>
                <a:gd fmla="*/ 70 h 70" name="T7"/>
                <a:gd fmla="*/ 14 w 80" name="T8"/>
                <a:gd fmla="*/ 3 h 70" name="T9"/>
                <a:gd fmla="*/ 2 w 80" name="T10"/>
                <a:gd fmla="*/ 0 h 7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70" w="80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5" name="Freeform 244"/>
            <p:cNvSpPr>
              <a:spLocks noEditPoints="1"/>
            </p:cNvSpPr>
            <p:nvPr/>
          </p:nvSpPr>
          <p:spPr bwMode="auto">
            <a:xfrm>
              <a:off x="12936999" y="2496190"/>
              <a:ext cx="738188" cy="765175"/>
            </a:xfrm>
            <a:custGeom>
              <a:gdLst>
                <a:gd fmla="*/ 177 w 197" name="T0"/>
                <a:gd fmla="*/ 204 h 204" name="T1"/>
                <a:gd fmla="*/ 177 w 197" name="T2"/>
                <a:gd fmla="*/ 204 h 204" name="T3"/>
                <a:gd fmla="*/ 177 w 197" name="T4"/>
                <a:gd fmla="*/ 204 h 204" name="T5"/>
                <a:gd fmla="*/ 177 w 197" name="T6"/>
                <a:gd fmla="*/ 204 h 204" name="T7"/>
                <a:gd fmla="*/ 170 w 197" name="T8"/>
                <a:gd fmla="*/ 203 h 204" name="T9"/>
                <a:gd fmla="*/ 170 w 197" name="T10"/>
                <a:gd fmla="*/ 203 h 204" name="T11"/>
                <a:gd fmla="*/ 170 w 197" name="T12"/>
                <a:gd fmla="*/ 203 h 204" name="T13"/>
                <a:gd fmla="*/ 196 w 197" name="T14"/>
                <a:gd fmla="*/ 197 h 204" name="T15"/>
                <a:gd fmla="*/ 177 w 197" name="T16"/>
                <a:gd fmla="*/ 204 h 204" name="T17"/>
                <a:gd fmla="*/ 196 w 197" name="T18"/>
                <a:gd fmla="*/ 197 h 204" name="T19"/>
                <a:gd fmla="*/ 197 w 197" name="T20"/>
                <a:gd fmla="*/ 197 h 204" name="T21"/>
                <a:gd fmla="*/ 196 w 197" name="T22"/>
                <a:gd fmla="*/ 197 h 204" name="T23"/>
                <a:gd fmla="*/ 197 w 197" name="T24"/>
                <a:gd fmla="*/ 197 h 204" name="T25"/>
                <a:gd fmla="*/ 6 w 197" name="T26"/>
                <a:gd fmla="*/ 0 h 204" name="T27"/>
                <a:gd fmla="*/ 0 w 197" name="T28"/>
                <a:gd fmla="*/ 10 h 204" name="T29"/>
                <a:gd fmla="*/ 0 w 197" name="T30"/>
                <a:gd fmla="*/ 10 h 204" name="T31"/>
                <a:gd fmla="*/ 2 w 197" name="T32"/>
                <a:gd fmla="*/ 6 h 204" name="T33"/>
                <a:gd fmla="*/ 6 w 197" name="T34"/>
                <a:gd fmla="*/ 0 h 204" name="T35"/>
                <a:gd fmla="*/ 6 w 197" name="T36"/>
                <a:gd fmla="*/ 0 h 204" name="T37"/>
                <a:gd fmla="*/ 6 w 197" name="T38"/>
                <a:gd fmla="*/ 0 h 204" name="T39"/>
                <a:gd fmla="*/ 6 w 197" name="T40"/>
                <a:gd fmla="*/ 0 h 20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04" w="197">
                  <a:moveTo>
                    <a:pt x="177" y="204"/>
                  </a:moveTo>
                  <a:cubicBezTo>
                    <a:pt x="177" y="204"/>
                    <a:pt x="177" y="204"/>
                    <a:pt x="177" y="204"/>
                  </a:cubicBezTo>
                  <a:cubicBezTo>
                    <a:pt x="177" y="204"/>
                    <a:pt x="177" y="204"/>
                    <a:pt x="177" y="204"/>
                  </a:cubicBezTo>
                  <a:cubicBezTo>
                    <a:pt x="177" y="204"/>
                    <a:pt x="177" y="204"/>
                    <a:pt x="177" y="204"/>
                  </a:cubicBezTo>
                  <a:moveTo>
                    <a:pt x="170" y="203"/>
                  </a:moveTo>
                  <a:cubicBezTo>
                    <a:pt x="170" y="203"/>
                    <a:pt x="170" y="203"/>
                    <a:pt x="170" y="203"/>
                  </a:cubicBezTo>
                  <a:cubicBezTo>
                    <a:pt x="170" y="203"/>
                    <a:pt x="170" y="203"/>
                    <a:pt x="170" y="203"/>
                  </a:cubicBezTo>
                  <a:moveTo>
                    <a:pt x="196" y="197"/>
                  </a:moveTo>
                  <a:cubicBezTo>
                    <a:pt x="191" y="202"/>
                    <a:pt x="184" y="204"/>
                    <a:pt x="177" y="204"/>
                  </a:cubicBezTo>
                  <a:cubicBezTo>
                    <a:pt x="184" y="204"/>
                    <a:pt x="191" y="202"/>
                    <a:pt x="196" y="197"/>
                  </a:cubicBezTo>
                  <a:moveTo>
                    <a:pt x="197" y="197"/>
                  </a:moveTo>
                  <a:cubicBezTo>
                    <a:pt x="197" y="197"/>
                    <a:pt x="196" y="197"/>
                    <a:pt x="196" y="197"/>
                  </a:cubicBezTo>
                  <a:cubicBezTo>
                    <a:pt x="196" y="197"/>
                    <a:pt x="197" y="197"/>
                    <a:pt x="197" y="197"/>
                  </a:cubicBezTo>
                  <a:moveTo>
                    <a:pt x="6" y="0"/>
                  </a:moveTo>
                  <a:cubicBezTo>
                    <a:pt x="3" y="3"/>
                    <a:pt x="1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3" y="4"/>
                    <a:pt x="4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A5ABA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6" name="Freeform 245"/>
            <p:cNvSpPr/>
            <p:nvPr/>
          </p:nvSpPr>
          <p:spPr bwMode="auto">
            <a:xfrm>
              <a:off x="12827462" y="2721615"/>
              <a:ext cx="442913" cy="457200"/>
            </a:xfrm>
            <a:custGeom>
              <a:gdLst>
                <a:gd fmla="*/ 16 w 118" name="T0"/>
                <a:gd fmla="*/ 0 h 122" name="T1"/>
                <a:gd fmla="*/ 7 w 118" name="T2"/>
                <a:gd fmla="*/ 36 h 122" name="T3"/>
                <a:gd fmla="*/ 8 w 118" name="T4"/>
                <a:gd fmla="*/ 67 h 122" name="T5"/>
                <a:gd fmla="*/ 0 w 118" name="T6"/>
                <a:gd fmla="*/ 76 h 122" name="T7"/>
                <a:gd fmla="*/ 0 w 118" name="T8"/>
                <a:gd fmla="*/ 76 h 122" name="T9"/>
                <a:gd fmla="*/ 8 w 118" name="T10"/>
                <a:gd fmla="*/ 67 h 122" name="T11"/>
                <a:gd fmla="*/ 9 w 118" name="T12"/>
                <a:gd fmla="*/ 92 h 122" name="T13"/>
                <a:gd fmla="*/ 21 w 118" name="T14"/>
                <a:gd fmla="*/ 98 h 122" name="T15"/>
                <a:gd fmla="*/ 118 w 118" name="T16"/>
                <a:gd fmla="*/ 122 h 122" name="T17"/>
                <a:gd fmla="*/ 61 w 118" name="T18"/>
                <a:gd fmla="*/ 12 h 122" name="T19"/>
                <a:gd fmla="*/ 16 w 118" name="T20"/>
                <a:gd fmla="*/ 0 h 1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2" w="118">
                  <a:moveTo>
                    <a:pt x="16" y="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13" y="94"/>
                    <a:pt x="17" y="97"/>
                    <a:pt x="21" y="98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7" name="Freeform 246"/>
            <p:cNvSpPr/>
            <p:nvPr/>
          </p:nvSpPr>
          <p:spPr bwMode="auto">
            <a:xfrm>
              <a:off x="12827462" y="2972440"/>
              <a:ext cx="33338" cy="93663"/>
            </a:xfrm>
            <a:custGeom>
              <a:gdLst>
                <a:gd fmla="*/ 8 w 9" name="T0"/>
                <a:gd fmla="*/ 0 h 25" name="T1"/>
                <a:gd fmla="*/ 0 w 9" name="T2"/>
                <a:gd fmla="*/ 9 h 25" name="T3"/>
                <a:gd fmla="*/ 9 w 9" name="T4"/>
                <a:gd fmla="*/ 25 h 25" name="T5"/>
                <a:gd fmla="*/ 8 w 9" name="T6"/>
                <a:gd fmla="*/ 0 h 2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5" w="9">
                  <a:moveTo>
                    <a:pt x="8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15"/>
                    <a:pt x="5" y="20"/>
                    <a:pt x="9" y="25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8" name="Freeform 247"/>
            <p:cNvSpPr/>
            <p:nvPr/>
          </p:nvSpPr>
          <p:spPr bwMode="auto">
            <a:xfrm>
              <a:off x="12824287" y="2856553"/>
              <a:ext cx="33338" cy="150813"/>
            </a:xfrm>
            <a:custGeom>
              <a:gdLst>
                <a:gd fmla="*/ 8 w 9" name="T0"/>
                <a:gd fmla="*/ 0 h 40" name="T1"/>
                <a:gd fmla="*/ 1 w 9" name="T2"/>
                <a:gd fmla="*/ 26 h 40" name="T3"/>
                <a:gd fmla="*/ 0 w 9" name="T4"/>
                <a:gd fmla="*/ 33 h 40" name="T5"/>
                <a:gd fmla="*/ 1 w 9" name="T6"/>
                <a:gd fmla="*/ 40 h 40" name="T7"/>
                <a:gd fmla="*/ 9 w 9" name="T8"/>
                <a:gd fmla="*/ 31 h 40" name="T9"/>
                <a:gd fmla="*/ 8 w 9" name="T10"/>
                <a:gd fmla="*/ 0 h 4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0" w="9">
                  <a:moveTo>
                    <a:pt x="8" y="0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1" y="29"/>
                    <a:pt x="0" y="31"/>
                    <a:pt x="0" y="33"/>
                  </a:cubicBezTo>
                  <a:cubicBezTo>
                    <a:pt x="0" y="36"/>
                    <a:pt x="1" y="38"/>
                    <a:pt x="1" y="4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9" name="Freeform 248"/>
            <p:cNvSpPr/>
            <p:nvPr/>
          </p:nvSpPr>
          <p:spPr bwMode="auto">
            <a:xfrm>
              <a:off x="12887787" y="2702565"/>
              <a:ext cx="168275" cy="63500"/>
            </a:xfrm>
            <a:custGeom>
              <a:gdLst>
                <a:gd fmla="*/ 2 w 106" name="T0"/>
                <a:gd fmla="*/ 0 h 40" name="T1"/>
                <a:gd fmla="*/ 0 w 106" name="T2"/>
                <a:gd fmla="*/ 12 h 40" name="T3"/>
                <a:gd fmla="*/ 106 w 106" name="T4"/>
                <a:gd fmla="*/ 40 h 40" name="T5"/>
                <a:gd fmla="*/ 97 w 106" name="T6"/>
                <a:gd fmla="*/ 21 h 40" name="T7"/>
                <a:gd fmla="*/ 2 w 106" name="T8"/>
                <a:gd fmla="*/ 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105">
                  <a:moveTo>
                    <a:pt x="2" y="0"/>
                  </a:moveTo>
                  <a:lnTo>
                    <a:pt x="0" y="12"/>
                  </a:lnTo>
                  <a:lnTo>
                    <a:pt x="106" y="40"/>
                  </a:lnTo>
                  <a:lnTo>
                    <a:pt x="97" y="2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1898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0" name="Freeform 249"/>
            <p:cNvSpPr/>
            <p:nvPr/>
          </p:nvSpPr>
          <p:spPr bwMode="auto">
            <a:xfrm>
              <a:off x="12887787" y="2702565"/>
              <a:ext cx="168275" cy="63500"/>
            </a:xfrm>
            <a:custGeom>
              <a:gdLst>
                <a:gd fmla="*/ 2 w 106" name="T0"/>
                <a:gd fmla="*/ 0 h 40" name="T1"/>
                <a:gd fmla="*/ 0 w 106" name="T2"/>
                <a:gd fmla="*/ 12 h 40" name="T3"/>
                <a:gd fmla="*/ 106 w 106" name="T4"/>
                <a:gd fmla="*/ 40 h 40" name="T5"/>
                <a:gd fmla="*/ 97 w 106" name="T6"/>
                <a:gd fmla="*/ 21 h 40" name="T7"/>
                <a:gd fmla="*/ 2 w 106" name="T8"/>
                <a:gd fmla="*/ 0 h 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0" w="105">
                  <a:moveTo>
                    <a:pt x="2" y="0"/>
                  </a:moveTo>
                  <a:lnTo>
                    <a:pt x="0" y="12"/>
                  </a:lnTo>
                  <a:lnTo>
                    <a:pt x="106" y="40"/>
                  </a:lnTo>
                  <a:lnTo>
                    <a:pt x="97" y="21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1" name="Freeform 250"/>
            <p:cNvSpPr/>
            <p:nvPr/>
          </p:nvSpPr>
          <p:spPr bwMode="auto">
            <a:xfrm>
              <a:off x="12890962" y="2534290"/>
              <a:ext cx="150813" cy="201613"/>
            </a:xfrm>
            <a:custGeom>
              <a:gdLst>
                <a:gd fmla="*/ 29 w 95" name="T0"/>
                <a:gd fmla="*/ 0 h 127" name="T1"/>
                <a:gd fmla="*/ 29 w 95" name="T2"/>
                <a:gd fmla="*/ 0 h 127" name="T3"/>
                <a:gd fmla="*/ 29 w 95" name="T4"/>
                <a:gd fmla="*/ 2 h 127" name="T5"/>
                <a:gd fmla="*/ 0 w 95" name="T6"/>
                <a:gd fmla="*/ 106 h 127" name="T7"/>
                <a:gd fmla="*/ 95 w 95" name="T8"/>
                <a:gd fmla="*/ 127 h 127" name="T9"/>
                <a:gd fmla="*/ 29 w 95" name="T10"/>
                <a:gd fmla="*/ 0 h 1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7" w="95">
                  <a:moveTo>
                    <a:pt x="29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0" y="106"/>
                  </a:lnTo>
                  <a:lnTo>
                    <a:pt x="95" y="12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82828">
                <a:alpha val="49804"/>
              </a:srgb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2" name="Freeform 251"/>
            <p:cNvSpPr/>
            <p:nvPr/>
          </p:nvSpPr>
          <p:spPr bwMode="auto">
            <a:xfrm>
              <a:off x="12890962" y="2534290"/>
              <a:ext cx="150813" cy="201613"/>
            </a:xfrm>
            <a:custGeom>
              <a:gdLst>
                <a:gd fmla="*/ 29 w 95" name="T0"/>
                <a:gd fmla="*/ 0 h 127" name="T1"/>
                <a:gd fmla="*/ 29 w 95" name="T2"/>
                <a:gd fmla="*/ 0 h 127" name="T3"/>
                <a:gd fmla="*/ 29 w 95" name="T4"/>
                <a:gd fmla="*/ 2 h 127" name="T5"/>
                <a:gd fmla="*/ 0 w 95" name="T6"/>
                <a:gd fmla="*/ 106 h 127" name="T7"/>
                <a:gd fmla="*/ 95 w 95" name="T8"/>
                <a:gd fmla="*/ 127 h 127" name="T9"/>
                <a:gd fmla="*/ 29 w 95" name="T10"/>
                <a:gd fmla="*/ 0 h 12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27" w="95">
                  <a:moveTo>
                    <a:pt x="29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0" y="106"/>
                  </a:lnTo>
                  <a:lnTo>
                    <a:pt x="95" y="127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3" name="Freeform 252"/>
            <p:cNvSpPr/>
            <p:nvPr/>
          </p:nvSpPr>
          <p:spPr bwMode="auto">
            <a:xfrm>
              <a:off x="12824287" y="2534290"/>
              <a:ext cx="112713" cy="446088"/>
            </a:xfrm>
            <a:custGeom>
              <a:gdLst>
                <a:gd fmla="*/ 30 w 30" name="T0"/>
                <a:gd fmla="*/ 0 h 119" name="T1"/>
                <a:gd fmla="*/ 30 w 30" name="T2"/>
                <a:gd fmla="*/ 1 h 119" name="T3"/>
                <a:gd fmla="*/ 1 w 30" name="T4"/>
                <a:gd fmla="*/ 112 h 119" name="T5"/>
                <a:gd fmla="*/ 0 w 30" name="T6"/>
                <a:gd fmla="*/ 119 h 119" name="T7"/>
                <a:gd fmla="*/ 1 w 30" name="T8"/>
                <a:gd fmla="*/ 112 h 119" name="T9"/>
                <a:gd fmla="*/ 8 w 30" name="T10"/>
                <a:gd fmla="*/ 86 h 119" name="T11"/>
                <a:gd fmla="*/ 17 w 30" name="T12"/>
                <a:gd fmla="*/ 50 h 119" name="T13"/>
                <a:gd fmla="*/ 18 w 30" name="T14"/>
                <a:gd fmla="*/ 45 h 119" name="T15"/>
                <a:gd fmla="*/ 30 w 30" name="T16"/>
                <a:gd fmla="*/ 1 h 119" name="T17"/>
                <a:gd fmla="*/ 30 w 30" name="T18"/>
                <a:gd fmla="*/ 0 h 11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19" w="30">
                  <a:moveTo>
                    <a:pt x="30" y="0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5"/>
                    <a:pt x="0" y="117"/>
                    <a:pt x="0" y="119"/>
                  </a:cubicBezTo>
                  <a:cubicBezTo>
                    <a:pt x="0" y="117"/>
                    <a:pt x="1" y="115"/>
                    <a:pt x="1" y="112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solidFill>
              <a:srgbClr val="7C838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8129093" y="5143826"/>
            <a:ext cx="1340881" cy="1547461"/>
            <a:chOff x="9475903" y="10394072"/>
            <a:chExt cx="1340881" cy="1547461"/>
          </a:xfrm>
          <a:effectLst>
            <a:outerShdw algn="tl" dir="2700000" dist="127000" rotWithShape="0">
              <a:prstClr val="black">
                <a:alpha val="30000"/>
              </a:prstClr>
            </a:outerShdw>
          </a:effectLst>
        </p:grpSpPr>
        <p:sp>
          <p:nvSpPr>
            <p:cNvPr id="175" name="Freeform 108"/>
            <p:cNvSpPr/>
            <p:nvPr/>
          </p:nvSpPr>
          <p:spPr bwMode="auto">
            <a:xfrm rot="20930696">
              <a:off x="9551663" y="11382674"/>
              <a:ext cx="489616" cy="487263"/>
            </a:xfrm>
            <a:custGeom>
              <a:gdLst>
                <a:gd fmla="*/ 416 w 416" name="T0"/>
                <a:gd fmla="*/ 371 h 414" name="T1"/>
                <a:gd fmla="*/ 43 w 416" name="T2"/>
                <a:gd fmla="*/ 0 h 414" name="T3"/>
                <a:gd fmla="*/ 0 w 416" name="T4"/>
                <a:gd fmla="*/ 265 h 414" name="T5"/>
                <a:gd fmla="*/ 151 w 416" name="T6"/>
                <a:gd fmla="*/ 414 h 414" name="T7"/>
                <a:gd fmla="*/ 416 w 416" name="T8"/>
                <a:gd fmla="*/ 371 h 4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2" w="416">
                  <a:moveTo>
                    <a:pt x="416" y="371"/>
                  </a:moveTo>
                  <a:lnTo>
                    <a:pt x="43" y="0"/>
                  </a:lnTo>
                  <a:lnTo>
                    <a:pt x="0" y="265"/>
                  </a:lnTo>
                  <a:lnTo>
                    <a:pt x="151" y="414"/>
                  </a:lnTo>
                  <a:lnTo>
                    <a:pt x="416" y="371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6" name="Freeform 109"/>
            <p:cNvSpPr/>
            <p:nvPr/>
          </p:nvSpPr>
          <p:spPr bwMode="auto">
            <a:xfrm rot="20930696">
              <a:off x="9556158" y="11733210"/>
              <a:ext cx="122404" cy="208323"/>
            </a:xfrm>
            <a:custGeom>
              <a:gdLst>
                <a:gd fmla="*/ 28 w 104" name="T0"/>
                <a:gd fmla="*/ 0 h 177" name="T1"/>
                <a:gd fmla="*/ 0 w 104" name="T2"/>
                <a:gd fmla="*/ 177 h 177" name="T3"/>
                <a:gd fmla="*/ 104 w 104" name="T4"/>
                <a:gd fmla="*/ 75 h 177" name="T5"/>
                <a:gd fmla="*/ 28 w 104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104">
                  <a:moveTo>
                    <a:pt x="28" y="0"/>
                  </a:moveTo>
                  <a:lnTo>
                    <a:pt x="0" y="177"/>
                  </a:lnTo>
                  <a:lnTo>
                    <a:pt x="104" y="7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7" name="Freeform 110"/>
            <p:cNvSpPr/>
            <p:nvPr/>
          </p:nvSpPr>
          <p:spPr bwMode="auto">
            <a:xfrm rot="20930696">
              <a:off x="9563863" y="11812109"/>
              <a:ext cx="210677" cy="120050"/>
            </a:xfrm>
            <a:custGeom>
              <a:gdLst>
                <a:gd fmla="*/ 104 w 179" name="T0"/>
                <a:gd fmla="*/ 0 h 102" name="T1"/>
                <a:gd fmla="*/ 0 w 179" name="T2"/>
                <a:gd fmla="*/ 102 h 102" name="T3"/>
                <a:gd fmla="*/ 179 w 179" name="T4"/>
                <a:gd fmla="*/ 74 h 102" name="T5"/>
                <a:gd fmla="*/ 104 w 179" name="T6"/>
                <a:gd fmla="*/ 0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179">
                  <a:moveTo>
                    <a:pt x="104" y="0"/>
                  </a:moveTo>
                  <a:lnTo>
                    <a:pt x="0" y="102"/>
                  </a:lnTo>
                  <a:lnTo>
                    <a:pt x="179" y="7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B585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8" name="Freeform 111"/>
            <p:cNvSpPr/>
            <p:nvPr/>
          </p:nvSpPr>
          <p:spPr bwMode="auto">
            <a:xfrm rot="20930696">
              <a:off x="9475903" y="10506446"/>
              <a:ext cx="906261" cy="907439"/>
            </a:xfrm>
            <a:custGeom>
              <a:gdLst>
                <a:gd fmla="*/ 711 w 770" name="T0"/>
                <a:gd fmla="*/ 0 h 771" name="T1"/>
                <a:gd fmla="*/ 0 w 770" name="T2"/>
                <a:gd fmla="*/ 712 h 771" name="T3"/>
                <a:gd fmla="*/ 59 w 770" name="T4"/>
                <a:gd fmla="*/ 771 h 771" name="T5"/>
                <a:gd fmla="*/ 770 w 770" name="T6"/>
                <a:gd fmla="*/ 60 h 771" name="T7"/>
                <a:gd fmla="*/ 711 w 770" name="T8"/>
                <a:gd fmla="*/ 0 h 77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1" w="770">
                  <a:moveTo>
                    <a:pt x="711" y="0"/>
                  </a:moveTo>
                  <a:lnTo>
                    <a:pt x="0" y="712"/>
                  </a:lnTo>
                  <a:lnTo>
                    <a:pt x="59" y="771"/>
                  </a:lnTo>
                  <a:lnTo>
                    <a:pt x="770" y="6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9" name="Freeform 112"/>
            <p:cNvSpPr/>
            <p:nvPr/>
          </p:nvSpPr>
          <p:spPr bwMode="auto">
            <a:xfrm rot="20930696">
              <a:off x="9564646" y="10553456"/>
              <a:ext cx="989826" cy="987472"/>
            </a:xfrm>
            <a:custGeom>
              <a:gdLst>
                <a:gd fmla="*/ 839 w 841" name="T0"/>
                <a:gd fmla="*/ 127 h 839" name="T1"/>
                <a:gd fmla="*/ 711 w 841" name="T2"/>
                <a:gd fmla="*/ 0 h 839" name="T3"/>
                <a:gd fmla="*/ 0 w 841" name="T4"/>
                <a:gd fmla="*/ 711 h 839" name="T5"/>
                <a:gd fmla="*/ 130 w 841" name="T6"/>
                <a:gd fmla="*/ 839 h 839" name="T7"/>
                <a:gd fmla="*/ 841 w 841" name="T8"/>
                <a:gd fmla="*/ 127 h 839" name="T9"/>
                <a:gd fmla="*/ 839 w 841" name="T10"/>
                <a:gd fmla="*/ 127 h 839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839" w="841">
                  <a:moveTo>
                    <a:pt x="839" y="127"/>
                  </a:moveTo>
                  <a:lnTo>
                    <a:pt x="711" y="0"/>
                  </a:lnTo>
                  <a:lnTo>
                    <a:pt x="0" y="711"/>
                  </a:lnTo>
                  <a:lnTo>
                    <a:pt x="130" y="839"/>
                  </a:lnTo>
                  <a:lnTo>
                    <a:pt x="841" y="127"/>
                  </a:lnTo>
                  <a:lnTo>
                    <a:pt x="839" y="127"/>
                  </a:lnTo>
                  <a:close/>
                </a:path>
              </a:pathLst>
            </a:custGeom>
            <a:solidFill>
              <a:srgbClr val="C4392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0" name="Freeform 113"/>
            <p:cNvSpPr/>
            <p:nvPr/>
          </p:nvSpPr>
          <p:spPr bwMode="auto">
            <a:xfrm rot="20930696">
              <a:off x="9743323" y="10671575"/>
              <a:ext cx="979233" cy="982764"/>
            </a:xfrm>
            <a:custGeom>
              <a:gdLst>
                <a:gd fmla="*/ 711 w 832" name="T0"/>
                <a:gd fmla="*/ 0 h 835" name="T1"/>
                <a:gd fmla="*/ 0 w 832" name="T2"/>
                <a:gd fmla="*/ 712 h 835" name="T3"/>
                <a:gd fmla="*/ 120 w 832" name="T4"/>
                <a:gd fmla="*/ 835 h 835" name="T5"/>
                <a:gd fmla="*/ 832 w 832" name="T6"/>
                <a:gd fmla="*/ 123 h 835" name="T7"/>
                <a:gd fmla="*/ 711 w 832" name="T8"/>
                <a:gd fmla="*/ 0 h 83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35" w="832">
                  <a:moveTo>
                    <a:pt x="711" y="0"/>
                  </a:moveTo>
                  <a:lnTo>
                    <a:pt x="0" y="712"/>
                  </a:lnTo>
                  <a:lnTo>
                    <a:pt x="120" y="835"/>
                  </a:lnTo>
                  <a:lnTo>
                    <a:pt x="832" y="123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5341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1" name="Freeform 114"/>
            <p:cNvSpPr/>
            <p:nvPr/>
          </p:nvSpPr>
          <p:spPr bwMode="auto">
            <a:xfrm rot="20930696">
              <a:off x="9903461" y="10793347"/>
              <a:ext cx="913323" cy="909792"/>
            </a:xfrm>
            <a:custGeom>
              <a:gdLst>
                <a:gd fmla="*/ 776 w 776" name="T0"/>
                <a:gd fmla="*/ 62 h 773" name="T1"/>
                <a:gd fmla="*/ 712 w 776" name="T2"/>
                <a:gd fmla="*/ 0 h 773" name="T3"/>
                <a:gd fmla="*/ 0 w 776" name="T4"/>
                <a:gd fmla="*/ 712 h 773" name="T5"/>
                <a:gd fmla="*/ 64 w 776" name="T6"/>
                <a:gd fmla="*/ 773 h 773" name="T7"/>
                <a:gd fmla="*/ 776 w 776" name="T8"/>
                <a:gd fmla="*/ 62 h 7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3" w="776">
                  <a:moveTo>
                    <a:pt x="776" y="62"/>
                  </a:moveTo>
                  <a:lnTo>
                    <a:pt x="712" y="0"/>
                  </a:lnTo>
                  <a:lnTo>
                    <a:pt x="0" y="712"/>
                  </a:lnTo>
                  <a:lnTo>
                    <a:pt x="64" y="773"/>
                  </a:lnTo>
                  <a:lnTo>
                    <a:pt x="776" y="62"/>
                  </a:lnTo>
                  <a:close/>
                </a:path>
              </a:pathLst>
            </a:custGeom>
            <a:solidFill>
              <a:srgbClr val="D93F2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2" name="Freeform 115"/>
            <p:cNvSpPr/>
            <p:nvPr/>
          </p:nvSpPr>
          <p:spPr bwMode="auto">
            <a:xfrm rot="20930696">
              <a:off x="10255890" y="10394072"/>
              <a:ext cx="440184" cy="437830"/>
            </a:xfrm>
            <a:custGeom>
              <a:gdLst>
                <a:gd fmla="*/ 0 w 158" name="T0"/>
                <a:gd fmla="*/ 0 h 157" name="T1"/>
                <a:gd fmla="*/ 100 w 158" name="T2"/>
                <a:gd fmla="*/ 57 h 157" name="T3"/>
                <a:gd fmla="*/ 158 w 158" name="T4"/>
                <a:gd fmla="*/ 157 h 157" name="T5"/>
                <a:gd fmla="*/ 0 w 158" name="T6"/>
                <a:gd fmla="*/ 0 h 15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7" w="158">
                  <a:moveTo>
                    <a:pt x="0" y="0"/>
                  </a:moveTo>
                  <a:cubicBezTo>
                    <a:pt x="0" y="0"/>
                    <a:pt x="43" y="0"/>
                    <a:pt x="100" y="57"/>
                  </a:cubicBezTo>
                  <a:cubicBezTo>
                    <a:pt x="158" y="115"/>
                    <a:pt x="158" y="157"/>
                    <a:pt x="158" y="15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616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3" name="Freeform 116"/>
            <p:cNvSpPr/>
            <p:nvPr/>
          </p:nvSpPr>
          <p:spPr bwMode="auto">
            <a:xfrm rot="20930696">
              <a:off x="9566689" y="11387545"/>
              <a:ext cx="167129" cy="167129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4" name="Freeform 117"/>
            <p:cNvSpPr/>
            <p:nvPr/>
          </p:nvSpPr>
          <p:spPr bwMode="auto">
            <a:xfrm rot="20930696">
              <a:off x="9739514" y="11503651"/>
              <a:ext cx="164775" cy="167129"/>
            </a:xfrm>
            <a:custGeom>
              <a:gdLst>
                <a:gd fmla="*/ 0 w 140" name="T0"/>
                <a:gd fmla="*/ 17 h 142" name="T1"/>
                <a:gd fmla="*/ 123 w 140" name="T2"/>
                <a:gd fmla="*/ 142 h 142" name="T3"/>
                <a:gd fmla="*/ 140 w 140" name="T4"/>
                <a:gd fmla="*/ 0 h 142" name="T5"/>
                <a:gd fmla="*/ 0 w 140" name="T6"/>
                <a:gd fmla="*/ 17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0">
                  <a:moveTo>
                    <a:pt x="0" y="17"/>
                  </a:moveTo>
                  <a:lnTo>
                    <a:pt x="123" y="142"/>
                  </a:lnTo>
                  <a:lnTo>
                    <a:pt x="14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5" name="Freeform 118"/>
            <p:cNvSpPr/>
            <p:nvPr/>
          </p:nvSpPr>
          <p:spPr bwMode="auto">
            <a:xfrm rot="20930696">
              <a:off x="9909531" y="11617446"/>
              <a:ext cx="167129" cy="167129"/>
            </a:xfrm>
            <a:custGeom>
              <a:gdLst>
                <a:gd fmla="*/ 0 w 142" name="T0"/>
                <a:gd fmla="*/ 19 h 142" name="T1"/>
                <a:gd fmla="*/ 125 w 142" name="T2"/>
                <a:gd fmla="*/ 142 h 142" name="T3"/>
                <a:gd fmla="*/ 142 w 142" name="T4"/>
                <a:gd fmla="*/ 0 h 142" name="T5"/>
                <a:gd fmla="*/ 0 w 142" name="T6"/>
                <a:gd fmla="*/ 19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142">
                  <a:moveTo>
                    <a:pt x="0" y="19"/>
                  </a:moveTo>
                  <a:lnTo>
                    <a:pt x="125" y="142"/>
                  </a:lnTo>
                  <a:lnTo>
                    <a:pt x="142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AE48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3226054508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3903558" y="850573"/>
            <a:ext cx="11658259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lang="zh-CN" smtClean="0" sz="4400"/>
              <a:t>背单词、学语法、再练练听力，</a:t>
            </a:r>
          </a:p>
          <a:p>
            <a:r>
              <a:rPr altLang="en-US" lang="zh-CN" smtClean="0" sz="4400"/>
              <a:t>不过感觉学的还是不好。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333525" y="4880667"/>
            <a:ext cx="801246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mtClean="0" sz="4400"/>
              <a:t>好！那我来考考你，请看短文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11700000">
              <a:off x="7227" y="2585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61" y="4500563"/>
            <a:ext cx="2381956" cy="460800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grpSp>
        <p:nvGrpSpPr>
          <p:cNvPr id="84" name="组合 83"/>
          <p:cNvGrpSpPr/>
          <p:nvPr/>
        </p:nvGrpSpPr>
        <p:grpSpPr>
          <a:xfrm rot="19480132">
            <a:off x="14714345" y="491796"/>
            <a:ext cx="5178754" cy="3445019"/>
            <a:chOff x="866597" y="2785074"/>
            <a:chExt cx="7684195" cy="5111692"/>
          </a:xfrm>
        </p:grpSpPr>
        <p:sp>
          <p:nvSpPr>
            <p:cNvPr id="85" name="任意多边形 84"/>
            <p:cNvSpPr/>
            <p:nvPr/>
          </p:nvSpPr>
          <p:spPr>
            <a:xfrm>
              <a:off x="866597" y="4500564"/>
              <a:ext cx="7684195" cy="3396202"/>
            </a:xfrm>
            <a:custGeom>
              <a:gdLst>
                <a:gd fmla="*/ 581646 w 7684195" name="connsiteX0"/>
                <a:gd fmla="*/ 0 h 5308183" name="connsiteY0"/>
                <a:gd fmla="*/ 581646 w 7684195" name="connsiteX1"/>
                <a:gd fmla="*/ 808074 h 5308183" name="connsiteY1"/>
                <a:gd fmla="*/ 135079 w 7684195" name="connsiteX2"/>
                <a:gd fmla="*/ 1403498 h 5308183" name="connsiteY2"/>
                <a:gd fmla="*/ 220139 w 7684195" name="connsiteX3"/>
                <a:gd fmla="*/ 2743200 h 5308183" name="connsiteY3"/>
                <a:gd fmla="*/ 2155265 w 7684195" name="connsiteX4"/>
                <a:gd fmla="*/ 3189767 h 5308183" name="connsiteY4"/>
                <a:gd fmla="*/ 2516772 w 7684195" name="connsiteX5"/>
                <a:gd fmla="*/ 2317898 h 5308183" name="connsiteY5"/>
                <a:gd fmla="*/ 1002518 w 7684195" name="connsiteX6"/>
                <a:gd fmla="*/ 1666653 h 5308183" name="connsiteY6"/>
                <a:gd fmla="*/ 815562 w 7684195" name="connsiteX7"/>
                <a:gd fmla="*/ 4359349 h 5308183" name="connsiteY7"/>
                <a:gd fmla="*/ 5812865 w 7684195" name="connsiteX8"/>
                <a:gd fmla="*/ 5295014 h 5308183" name="connsiteY8"/>
                <a:gd fmla="*/ 7684195 w 7684195" name="connsiteX9"/>
                <a:gd fmla="*/ 4933507 h 530818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5308183" w="7684195">
                  <a:moveTo>
                    <a:pt x="581646" y="0"/>
                  </a:moveTo>
                  <a:cubicBezTo>
                    <a:pt x="618860" y="287079"/>
                    <a:pt x="665599" y="507483"/>
                    <a:pt x="581646" y="808074"/>
                  </a:cubicBezTo>
                  <a:cubicBezTo>
                    <a:pt x="497693" y="1108665"/>
                    <a:pt x="271530" y="1071452"/>
                    <a:pt x="135079" y="1403498"/>
                  </a:cubicBezTo>
                  <a:cubicBezTo>
                    <a:pt x="-1372" y="1735544"/>
                    <a:pt x="-116559" y="2445489"/>
                    <a:pt x="220139" y="2743200"/>
                  </a:cubicBezTo>
                  <a:cubicBezTo>
                    <a:pt x="556837" y="3040911"/>
                    <a:pt x="1772493" y="3260651"/>
                    <a:pt x="2155265" y="3189767"/>
                  </a:cubicBezTo>
                  <a:cubicBezTo>
                    <a:pt x="2538037" y="3118883"/>
                    <a:pt x="2708897" y="2571750"/>
                    <a:pt x="2516772" y="2317898"/>
                  </a:cubicBezTo>
                  <a:cubicBezTo>
                    <a:pt x="2324648" y="2064046"/>
                    <a:pt x="1381303" y="1555011"/>
                    <a:pt x="1002518" y="1666653"/>
                  </a:cubicBezTo>
                  <a:cubicBezTo>
                    <a:pt x="623733" y="1778295"/>
                    <a:pt x="13838" y="3754622"/>
                    <a:pt x="815562" y="4359349"/>
                  </a:cubicBezTo>
                  <a:cubicBezTo>
                    <a:pt x="1617286" y="4964076"/>
                    <a:pt x="4668093" y="5199321"/>
                    <a:pt x="5812865" y="5295014"/>
                  </a:cubicBezTo>
                  <a:cubicBezTo>
                    <a:pt x="6957637" y="5390707"/>
                    <a:pt x="7684195" y="4933507"/>
                    <a:pt x="7684195" y="4933507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1248317" y="2785074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87" name="圆角矩形 86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8" name="任意多边形 87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9" name="任意多边形 88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任意多边形 91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94" name="组合 93"/>
          <p:cNvGrpSpPr/>
          <p:nvPr/>
        </p:nvGrpSpPr>
        <p:grpSpPr>
          <a:xfrm rot="17592300">
            <a:off x="15028928" y="1190307"/>
            <a:ext cx="1607817" cy="4646845"/>
            <a:chOff x="3773760" y="1777693"/>
            <a:chExt cx="2385666" cy="6894952"/>
          </a:xfrm>
        </p:grpSpPr>
        <p:grpSp>
          <p:nvGrpSpPr>
            <p:cNvPr id="95" name="组合 94"/>
            <p:cNvGrpSpPr/>
            <p:nvPr/>
          </p:nvGrpSpPr>
          <p:grpSpPr>
            <a:xfrm flipH="1">
              <a:off x="3773760" y="1777693"/>
              <a:ext cx="916354" cy="1715489"/>
              <a:chOff x="1248317" y="2785074"/>
              <a:chExt cx="916354" cy="1715489"/>
            </a:xfrm>
            <a:effectLst>
              <a:outerShdw algn="tl" dir="2700000" dist="101600" rotWithShape="0">
                <a:prstClr val="black">
                  <a:alpha val="30000"/>
                </a:prstClr>
              </a:outerShdw>
            </a:effectLst>
          </p:grpSpPr>
          <p:sp>
            <p:nvSpPr>
              <p:cNvPr id="97" name="圆角矩形 96"/>
              <p:cNvSpPr/>
              <p:nvPr/>
            </p:nvSpPr>
            <p:spPr>
              <a:xfrm>
                <a:off x="1369251" y="3459853"/>
                <a:ext cx="163836" cy="914400"/>
              </a:xfrm>
              <a:prstGeom prst="roundRect">
                <a:avLst>
                  <a:gd fmla="val 6493" name="adj"/>
                </a:avLst>
              </a:prstGeom>
              <a:solidFill>
                <a:srgbClr val="D0D0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1250010" y="2829550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rgbClr val="D7D8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1248317" y="2785074"/>
                <a:ext cx="914661" cy="776192"/>
              </a:xfrm>
              <a:custGeom>
                <a:gdLst>
                  <a:gd fmla="*/ 477861 w 914661" name="connsiteX0"/>
                  <a:gd fmla="*/ 0 h 776192" name="connsiteY0"/>
                  <a:gd fmla="*/ 874111 w 914661" name="connsiteX1"/>
                  <a:gd fmla="*/ 171108 h 776192" name="connsiteY1"/>
                  <a:gd fmla="*/ 914661 w 914661" name="connsiteX2"/>
                  <a:gd fmla="*/ 231782 h 776192" name="connsiteY2"/>
                  <a:gd fmla="*/ 914661 w 914661" name="connsiteX3"/>
                  <a:gd fmla="*/ 544410 h 776192" name="connsiteY3"/>
                  <a:gd fmla="*/ 874111 w 914661" name="connsiteX4"/>
                  <a:gd fmla="*/ 605085 h 776192" name="connsiteY4"/>
                  <a:gd fmla="*/ 477861 w 914661" name="connsiteX5"/>
                  <a:gd fmla="*/ 776192 h 776192" name="connsiteY5"/>
                  <a:gd fmla="*/ 0 w 914661" name="connsiteX6"/>
                  <a:gd fmla="*/ 388096 h 776192" name="connsiteY6"/>
                  <a:gd fmla="*/ 477861 w 914661" name="connsiteX7"/>
                  <a:gd fmla="*/ 0 h 776192" name="connsiteY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b="b" l="l" r="r" t="t"/>
                <a:pathLst>
                  <a:path h="776192" w="914661">
                    <a:moveTo>
                      <a:pt x="477861" y="0"/>
                    </a:moveTo>
                    <a:cubicBezTo>
                      <a:pt x="642808" y="0"/>
                      <a:pt x="788236" y="67874"/>
                      <a:pt x="874111" y="171108"/>
                    </a:cubicBezTo>
                    <a:lnTo>
                      <a:pt x="914661" y="231782"/>
                    </a:lnTo>
                    <a:lnTo>
                      <a:pt x="914661" y="544410"/>
                    </a:lnTo>
                    <a:lnTo>
                      <a:pt x="874111" y="605085"/>
                    </a:lnTo>
                    <a:cubicBezTo>
                      <a:pt x="788236" y="708319"/>
                      <a:pt x="642808" y="776192"/>
                      <a:pt x="477861" y="776192"/>
                    </a:cubicBezTo>
                    <a:cubicBezTo>
                      <a:pt x="213946" y="776192"/>
                      <a:pt x="0" y="602436"/>
                      <a:pt x="0" y="388096"/>
                    </a:cubicBezTo>
                    <a:cubicBezTo>
                      <a:pt x="0" y="173756"/>
                      <a:pt x="213946" y="0"/>
                      <a:pt x="4778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0" name="圆角矩形 99"/>
              <p:cNvSpPr/>
              <p:nvPr/>
            </p:nvSpPr>
            <p:spPr>
              <a:xfrm>
                <a:off x="2092255" y="3030968"/>
                <a:ext cx="39600" cy="306000"/>
              </a:xfrm>
              <a:prstGeom prst="roundRect">
                <a:avLst>
                  <a:gd fmla="val 50000" name="adj"/>
                </a:avLst>
              </a:prstGeom>
              <a:solidFill>
                <a:srgbClr val="4646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1" name="圆角矩形 100"/>
              <p:cNvSpPr/>
              <p:nvPr/>
            </p:nvSpPr>
            <p:spPr>
              <a:xfrm rot="5400000">
                <a:off x="1437764" y="3015417"/>
                <a:ext cx="76785" cy="327673"/>
              </a:xfrm>
              <a:prstGeom prst="roundRect">
                <a:avLst>
                  <a:gd fmla="val 50000" name="adj"/>
                </a:avLst>
              </a:prstGeom>
              <a:pattFill prst="pct75">
                <a:fgClr>
                  <a:srgbClr val="464648"/>
                </a:fgClr>
                <a:bgClr>
                  <a:schemeClr val="bg1"/>
                </a:bgClr>
              </a:pattFill>
              <a:ln>
                <a:noFill/>
              </a:ln>
              <a:effectLst>
                <a:innerShdw blurRad="63500" dir="81000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任意多边形 101"/>
              <p:cNvSpPr/>
              <p:nvPr/>
            </p:nvSpPr>
            <p:spPr>
              <a:xfrm>
                <a:off x="1428750" y="3605741"/>
                <a:ext cx="104337" cy="768511"/>
              </a:xfrm>
              <a:custGeom>
                <a:gdLst>
                  <a:gd fmla="*/ 81918 w 81918" name="connsiteX0"/>
                  <a:gd fmla="*/ 0 h 793524" name="connsiteY0"/>
                  <a:gd fmla="*/ 81918 w 81918" name="connsiteX1"/>
                  <a:gd fmla="*/ 782886 h 793524" name="connsiteY1"/>
                  <a:gd fmla="*/ 71280 w 81918" name="connsiteX2"/>
                  <a:gd fmla="*/ 793524 h 793524" name="connsiteY2"/>
                  <a:gd fmla="*/ 0 w 81918" name="connsiteX3"/>
                  <a:gd fmla="*/ 793524 h 793524" name="connsiteY3"/>
                  <a:gd fmla="*/ 0 w 81918" name="connsiteX4"/>
                  <a:gd fmla="*/ 115165 h 793524" name="connsiteY4"/>
                  <a:gd fmla="*/ 75474 w 81918" name="connsiteX5"/>
                  <a:gd fmla="*/ 1301 h 793524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b="b" l="l" r="r" t="t"/>
                <a:pathLst>
                  <a:path h="793524" w="81918">
                    <a:moveTo>
                      <a:pt x="81918" y="0"/>
                    </a:moveTo>
                    <a:lnTo>
                      <a:pt x="81918" y="782886"/>
                    </a:lnTo>
                    <a:cubicBezTo>
                      <a:pt x="81918" y="788761"/>
                      <a:pt x="77155" y="793524"/>
                      <a:pt x="71280" y="793524"/>
                    </a:cubicBezTo>
                    <a:lnTo>
                      <a:pt x="0" y="793524"/>
                    </a:lnTo>
                    <a:lnTo>
                      <a:pt x="0" y="115165"/>
                    </a:lnTo>
                    <a:cubicBezTo>
                      <a:pt x="0" y="63978"/>
                      <a:pt x="31121" y="20061"/>
                      <a:pt x="75474" y="1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1397794" y="4374252"/>
                <a:ext cx="107156" cy="126311"/>
              </a:xfrm>
              <a:prstGeom prst="rect">
                <a:avLst/>
              </a:prstGeom>
              <a:solidFill>
                <a:srgbClr val="BEBF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6" name="任意多边形 95"/>
            <p:cNvSpPr/>
            <p:nvPr/>
          </p:nvSpPr>
          <p:spPr>
            <a:xfrm rot="20822484">
              <a:off x="4767268" y="3352219"/>
              <a:ext cx="1392158" cy="5320426"/>
            </a:xfrm>
            <a:custGeom>
              <a:gdLst>
                <a:gd fmla="*/ 300778 w 1392158" name="connsiteX0"/>
                <a:gd fmla="*/ 0 h 5320426" name="connsiteY0"/>
                <a:gd fmla="*/ 5810 w 1392158" name="connsiteX1"/>
                <a:gd fmla="*/ 1209368 h 5320426" name="connsiteY1"/>
                <a:gd fmla="*/ 536752 w 1392158" name="connsiteX2"/>
                <a:gd fmla="*/ 2861187 h 5320426" name="connsiteY2"/>
                <a:gd fmla="*/ 241784 w 1392158" name="connsiteX3"/>
                <a:gd fmla="*/ 5102942 h 5320426" name="connsiteY3"/>
                <a:gd fmla="*/ 1392158 w 1392158" name="connsiteX4"/>
                <a:gd fmla="*/ 5250426 h 532042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5320426" w="1392158">
                  <a:moveTo>
                    <a:pt x="300778" y="0"/>
                  </a:moveTo>
                  <a:cubicBezTo>
                    <a:pt x="133629" y="366252"/>
                    <a:pt x="-33519" y="732504"/>
                    <a:pt x="5810" y="1209368"/>
                  </a:cubicBezTo>
                  <a:cubicBezTo>
                    <a:pt x="45139" y="1686232"/>
                    <a:pt x="497423" y="2212258"/>
                    <a:pt x="536752" y="2861187"/>
                  </a:cubicBezTo>
                  <a:cubicBezTo>
                    <a:pt x="576081" y="3510116"/>
                    <a:pt x="99216" y="4704736"/>
                    <a:pt x="241784" y="5102942"/>
                  </a:cubicBezTo>
                  <a:cubicBezTo>
                    <a:pt x="384352" y="5501148"/>
                    <a:pt x="1102106" y="5225845"/>
                    <a:pt x="1392158" y="5250426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  <a:effectLst>
              <a:outerShdw algn="tl" dir="27000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06" name="矩形 105"/>
          <p:cNvSpPr/>
          <p:nvPr/>
        </p:nvSpPr>
        <p:spPr>
          <a:xfrm>
            <a:off x="1373962" y="5885561"/>
            <a:ext cx="9131006" cy="278645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7" name="文本框 106"/>
          <p:cNvSpPr txBox="1"/>
          <p:nvPr/>
        </p:nvSpPr>
        <p:spPr>
          <a:xfrm>
            <a:off x="1504142" y="5822939"/>
            <a:ext cx="9000826" cy="2865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pPr>
              <a:lnSpc>
                <a:spcPct val="140000"/>
              </a:lnSpc>
            </a:pPr>
            <a:r>
              <a:rPr altLang="zh-CN" lang="en-US" sz="2600"/>
              <a:t>On—Paper—each—word—has—the—same—weight—as—any—other—word—you—can—not—hear—words—that—are—used—in—chunks—you—can—not—hear—when—a—pause—happens—so—you—cannot—hear—the—lexical—units.</a:t>
            </a:r>
          </a:p>
        </p:txBody>
      </p:sp>
    </p:spTree>
    <p:extLst>
      <p:ext uri="{BB962C8B-B14F-4D97-AF65-F5344CB8AC3E}">
        <p14:creationId val="661001284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4328858" y="850573"/>
            <a:ext cx="11658259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lang="zh-CN" sz="4400"/>
              <a:t>啊！好难!</a:t>
            </a:r>
          </a:p>
          <a:p>
            <a:r>
              <a:rPr altLang="en-US" lang="zh-CN" sz="4400"/>
              <a:t>我的英语怎么会这么差！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72" y="2170"/>
              <a:ext cx="173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02" y="2204"/>
              <a:ext cx="107" cy="1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34" y="2170"/>
              <a:ext cx="173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64" y="2204"/>
              <a:ext cx="108" cy="1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10800000">
              <a:off x="7227" y="2544"/>
              <a:ext cx="300" cy="229"/>
            </a:xfrm>
            <a:prstGeom prst="ellipse">
              <a:avLst/>
            </a:pr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2" name="文本框 1"/>
          <p:cNvSpPr txBox="1"/>
          <p:nvPr/>
        </p:nvSpPr>
        <p:spPr>
          <a:xfrm rot="1896363">
            <a:off x="2542753" y="-9079"/>
            <a:ext cx="1105786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latin charset="-120" panose="00000900000000000000" pitchFamily="2" typeface="蒙纳简超刚黑"/>
                <a:ea charset="-120" panose="00000900000000000000" pitchFamily="2" typeface="蒙纳简超刚黑"/>
              </a:rPr>
              <a:t>!？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61" y="4500563"/>
            <a:ext cx="2381956" cy="460800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82" name="矩形 81"/>
          <p:cNvSpPr/>
          <p:nvPr/>
        </p:nvSpPr>
        <p:spPr>
          <a:xfrm>
            <a:off x="-52002" y="10866479"/>
            <a:ext cx="9995314" cy="469941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333525" y="4880667"/>
            <a:ext cx="8012465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mtClean="0" sz="4400"/>
              <a:t>那在给你看段中文</a:t>
            </a:r>
          </a:p>
        </p:txBody>
      </p:sp>
      <p:sp>
        <p:nvSpPr>
          <p:cNvPr id="85" name="矩形 84"/>
          <p:cNvSpPr/>
          <p:nvPr/>
        </p:nvSpPr>
        <p:spPr>
          <a:xfrm>
            <a:off x="1373962" y="5885561"/>
            <a:ext cx="9131006" cy="2938199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文本框 85"/>
          <p:cNvSpPr txBox="1"/>
          <p:nvPr/>
        </p:nvSpPr>
        <p:spPr>
          <a:xfrm>
            <a:off x="1504142" y="5822940"/>
            <a:ext cx="9000826" cy="29489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lang="zh-CN" smtClean="0" sz="2500"/>
              <a:t>在……纸……面……上……的……沟……通……每……一……个……文……字……的……重……量……与……任……何……其……他……文……字……一……样……所……以……你……不……能……听……到……含……义……模……块……也……不……能……听……到……停……顿……的……状……态……因……此……不……能……认……出……词……组</a:t>
            </a:r>
          </a:p>
        </p:txBody>
      </p:sp>
    </p:spTree>
    <p:extLst>
      <p:ext uri="{BB962C8B-B14F-4D97-AF65-F5344CB8AC3E}">
        <p14:creationId val="1796336995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328858" y="850573"/>
            <a:ext cx="11658259" cy="2148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5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lang="zh-CN"/>
              <a:t>诶？怎么回事！</a:t>
            </a:r>
          </a:p>
          <a:p>
            <a:r>
              <a:rPr altLang="en-US" lang="zh-CN"/>
              <a:t>我连中文都看不懂了！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72" y="2170"/>
              <a:ext cx="173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02" y="2204"/>
              <a:ext cx="107" cy="1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34" y="2170"/>
              <a:ext cx="173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64" y="2204"/>
              <a:ext cx="108" cy="10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 rot="10800000">
              <a:off x="7227" y="2544"/>
              <a:ext cx="300" cy="229"/>
            </a:xfrm>
            <a:prstGeom prst="ellipse">
              <a:avLst/>
            </a:pr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 rot="1896363">
            <a:off x="2542753" y="-9079"/>
            <a:ext cx="1105786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prstClr val="black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!？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9861" y="4500563"/>
            <a:ext cx="2381956" cy="460800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82" name="矩形 81"/>
          <p:cNvSpPr/>
          <p:nvPr/>
        </p:nvSpPr>
        <p:spPr>
          <a:xfrm>
            <a:off x="-52002" y="10866479"/>
            <a:ext cx="9995314" cy="469941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333525" y="4880668"/>
            <a:ext cx="978813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mtClean="0" sz="4000">
                <a:solidFill>
                  <a:prstClr val="black">
                    <a:lumMod val="95000"/>
                    <a:lumOff val="5000"/>
                  </a:prstClr>
                </a:solidFill>
              </a:rPr>
              <a:t>这其实就是模拟了你一般阅读的方式</a:t>
            </a:r>
          </a:p>
        </p:txBody>
      </p:sp>
      <p:sp>
        <p:nvSpPr>
          <p:cNvPr id="85" name="矩形 84"/>
          <p:cNvSpPr/>
          <p:nvPr/>
        </p:nvSpPr>
        <p:spPr>
          <a:xfrm>
            <a:off x="1373962" y="5944556"/>
            <a:ext cx="9258100" cy="1930474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390944" y="6084749"/>
            <a:ext cx="9298537" cy="163677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pPr>
              <a:lnSpc>
                <a:spcPct val="130000"/>
              </a:lnSpc>
            </a:pPr>
            <a:r>
              <a:rPr altLang="en-US" lang="zh-CN" sz="2600">
                <a:solidFill>
                  <a:prstClr val="black">
                    <a:lumMod val="95000"/>
                    <a:lumOff val="5000"/>
                  </a:prstClr>
                </a:solidFill>
              </a:rPr>
              <a:t>（On Paper），（each word）has （the same weight）as （any other word）. （You cannot）（hear words） that are （used in chunks）.</a:t>
            </a:r>
          </a:p>
        </p:txBody>
      </p:sp>
      <p:sp>
        <p:nvSpPr>
          <p:cNvPr id="48" name="文本框 47"/>
          <p:cNvSpPr txBox="1"/>
          <p:nvPr/>
        </p:nvSpPr>
        <p:spPr>
          <a:xfrm rot="18900000">
            <a:off x="394932" y="-58884"/>
            <a:ext cx="1105786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6600">
                <a:solidFill>
                  <a:prstClr val="black"/>
                </a:solidFill>
                <a:latin charset="-120" panose="00000900000000000000" pitchFamily="2" typeface="蒙纳简超刚黑"/>
                <a:ea charset="-120" panose="00000900000000000000" pitchFamily="2" typeface="蒙纳简超刚黑"/>
              </a:rPr>
              <a:t>!？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333525" y="7803015"/>
            <a:ext cx="978813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mtClean="0" sz="4000">
                <a:solidFill>
                  <a:prstClr val="black">
                    <a:lumMod val="95000"/>
                    <a:lumOff val="5000"/>
                  </a:prstClr>
                </a:solidFill>
              </a:rPr>
              <a:t>这样看，是不是容易多了？</a:t>
            </a:r>
          </a:p>
        </p:txBody>
      </p:sp>
    </p:spTree>
    <p:extLst>
      <p:ext uri="{BB962C8B-B14F-4D97-AF65-F5344CB8AC3E}">
        <p14:creationId val="813663205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文本框 43"/>
          <p:cNvSpPr txBox="1"/>
          <p:nvPr/>
        </p:nvSpPr>
        <p:spPr>
          <a:xfrm>
            <a:off x="3903558" y="850573"/>
            <a:ext cx="11658259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果然！虽然分开之后每个单词都认识，</a:t>
            </a:r>
          </a:p>
          <a:p>
            <a:pPr>
              <a:lnSpc>
                <a:spcPct val="150000"/>
              </a:lnSpc>
            </a:pPr>
            <a:r>
              <a:rPr altLang="en-US" lang="zh-CN" sz="4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但整段话就是看不懂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1398235" y="5217996"/>
            <a:ext cx="10996348" cy="2103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z="4400"/>
              <a:t>没错！因为你把学语言当成了学知识！</a:t>
            </a:r>
          </a:p>
          <a:p>
            <a:r>
              <a:rPr altLang="en-US" b="0" lang="zh-CN" sz="4400"/>
              <a:t>不信？给我说说你是怎么背单词的？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11700000">
              <a:off x="7227" y="2585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109575" y="4500563"/>
            <a:ext cx="2522538" cy="4608512"/>
            <a:chOff x="8258" y="2835"/>
            <a:chExt cx="1589" cy="2903"/>
          </a:xfr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grpSpPr>
        <p:sp>
          <p:nvSpPr>
            <p:cNvPr id="42" name="AutoShape 3"/>
            <p:cNvSpPr>
              <a:spLocks noChangeArrowheads="1" noChangeAspect="1" noTextEdit="1"/>
            </p:cNvSpPr>
            <p:nvPr/>
          </p:nvSpPr>
          <p:spPr bwMode="auto">
            <a:xfrm>
              <a:off x="8302" y="2835"/>
              <a:ext cx="1501" cy="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5"/>
            <p:cNvSpPr/>
            <p:nvPr/>
          </p:nvSpPr>
          <p:spPr bwMode="auto">
            <a:xfrm>
              <a:off x="8258" y="3752"/>
              <a:ext cx="365" cy="729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138" y="4570"/>
              <a:ext cx="198" cy="1079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9" name="Rectangle 7"/>
            <p:cNvSpPr>
              <a:spLocks noChangeArrowheads="1"/>
            </p:cNvSpPr>
            <p:nvPr/>
          </p:nvSpPr>
          <p:spPr bwMode="auto">
            <a:xfrm>
              <a:off x="8758" y="4570"/>
              <a:ext cx="198" cy="1079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Oval 8"/>
            <p:cNvSpPr>
              <a:spLocks noChangeArrowheads="1"/>
            </p:cNvSpPr>
            <p:nvPr/>
          </p:nvSpPr>
          <p:spPr bwMode="auto">
            <a:xfrm>
              <a:off x="8492" y="2835"/>
              <a:ext cx="1121" cy="939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9"/>
            <p:cNvSpPr/>
            <p:nvPr/>
          </p:nvSpPr>
          <p:spPr bwMode="auto">
            <a:xfrm>
              <a:off x="9485" y="3739"/>
              <a:ext cx="362" cy="729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10"/>
            <p:cNvSpPr>
              <a:spLocks noChangeArrowheads="1"/>
            </p:cNvSpPr>
            <p:nvPr/>
          </p:nvSpPr>
          <p:spPr bwMode="auto">
            <a:xfrm>
              <a:off x="8563" y="4264"/>
              <a:ext cx="984" cy="52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1"/>
            <p:cNvSpPr/>
            <p:nvPr/>
          </p:nvSpPr>
          <p:spPr bwMode="auto">
            <a:xfrm>
              <a:off x="9058" y="4264"/>
              <a:ext cx="491" cy="526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2"/>
            <p:cNvSpPr/>
            <p:nvPr/>
          </p:nvSpPr>
          <p:spPr bwMode="auto">
            <a:xfrm>
              <a:off x="8510" y="2848"/>
              <a:ext cx="548" cy="1696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3"/>
            <p:cNvSpPr/>
            <p:nvPr/>
          </p:nvSpPr>
          <p:spPr bwMode="auto">
            <a:xfrm>
              <a:off x="9051" y="2848"/>
              <a:ext cx="540" cy="1696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Freeform 14"/>
            <p:cNvSpPr/>
            <p:nvPr/>
          </p:nvSpPr>
          <p:spPr bwMode="auto">
            <a:xfrm>
              <a:off x="8510" y="3673"/>
              <a:ext cx="548" cy="897"/>
            </a:xfrm>
            <a:custGeom>
              <a:gdLst>
                <a:gd fmla="*/ 2 w 548" name="T0"/>
                <a:gd fmla="*/ 0 h 897" name="T1"/>
                <a:gd fmla="*/ 548 w 548" name="T2"/>
                <a:gd fmla="*/ 137 h 897" name="T3"/>
                <a:gd fmla="*/ 548 w 548" name="T4"/>
                <a:gd fmla="*/ 897 h 897" name="T5"/>
                <a:gd fmla="*/ 0 w 548" name="T6"/>
                <a:gd fmla="*/ 897 h 897" name="T7"/>
                <a:gd fmla="*/ 2 w 548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8">
                  <a:moveTo>
                    <a:pt x="2" y="0"/>
                  </a:moveTo>
                  <a:lnTo>
                    <a:pt x="548" y="137"/>
                  </a:lnTo>
                  <a:lnTo>
                    <a:pt x="548" y="897"/>
                  </a:lnTo>
                  <a:lnTo>
                    <a:pt x="0" y="89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Freeform 15"/>
            <p:cNvSpPr/>
            <p:nvPr/>
          </p:nvSpPr>
          <p:spPr bwMode="auto">
            <a:xfrm>
              <a:off x="9058" y="3673"/>
              <a:ext cx="542" cy="897"/>
            </a:xfrm>
            <a:custGeom>
              <a:gdLst>
                <a:gd fmla="*/ 542 w 542" name="T0"/>
                <a:gd fmla="*/ 0 h 897" name="T1"/>
                <a:gd fmla="*/ 0 w 542" name="T2"/>
                <a:gd fmla="*/ 137 h 897" name="T3"/>
                <a:gd fmla="*/ 0 w 542" name="T4"/>
                <a:gd fmla="*/ 897 h 897" name="T5"/>
                <a:gd fmla="*/ 542 w 542" name="T6"/>
                <a:gd fmla="*/ 897 h 897" name="T7"/>
                <a:gd fmla="*/ 542 w 542" name="T8"/>
                <a:gd fmla="*/ 0 h 8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97" w="542">
                  <a:moveTo>
                    <a:pt x="542" y="0"/>
                  </a:moveTo>
                  <a:lnTo>
                    <a:pt x="0" y="137"/>
                  </a:lnTo>
                  <a:lnTo>
                    <a:pt x="0" y="897"/>
                  </a:lnTo>
                  <a:lnTo>
                    <a:pt x="542" y="897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74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1" name="Freeform 16"/>
            <p:cNvSpPr/>
            <p:nvPr/>
          </p:nvSpPr>
          <p:spPr bwMode="auto">
            <a:xfrm>
              <a:off x="8470" y="2983"/>
              <a:ext cx="290" cy="432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17"/>
            <p:cNvSpPr/>
            <p:nvPr/>
          </p:nvSpPr>
          <p:spPr bwMode="auto">
            <a:xfrm>
              <a:off x="9297" y="2961"/>
              <a:ext cx="325" cy="448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18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  <a:gd fmla="*/ 107 w 109" name="T6"/>
                <a:gd fmla="*/ 0 h 20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19"/>
            <p:cNvSpPr/>
            <p:nvPr/>
          </p:nvSpPr>
          <p:spPr bwMode="auto">
            <a:xfrm>
              <a:off x="8956" y="3323"/>
              <a:ext cx="109" cy="205"/>
            </a:xfrm>
            <a:custGeom>
              <a:gdLst>
                <a:gd fmla="*/ 107 w 109" name="T0"/>
                <a:gd fmla="*/ 0 h 205" name="T1"/>
                <a:gd fmla="*/ 0 w 109" name="T2"/>
                <a:gd fmla="*/ 205 h 205" name="T3"/>
                <a:gd fmla="*/ 109 w 109" name="T4"/>
                <a:gd fmla="*/ 205 h 20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05" w="109">
                  <a:moveTo>
                    <a:pt x="107" y="0"/>
                  </a:moveTo>
                  <a:lnTo>
                    <a:pt x="0" y="205"/>
                  </a:lnTo>
                  <a:lnTo>
                    <a:pt x="109" y="20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Oval 20"/>
            <p:cNvSpPr>
              <a:spLocks noChangeArrowheads="1"/>
            </p:cNvSpPr>
            <p:nvPr/>
          </p:nvSpPr>
          <p:spPr bwMode="auto">
            <a:xfrm>
              <a:off x="8762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Oval 21"/>
            <p:cNvSpPr>
              <a:spLocks noChangeArrowheads="1"/>
            </p:cNvSpPr>
            <p:nvPr/>
          </p:nvSpPr>
          <p:spPr bwMode="auto">
            <a:xfrm>
              <a:off x="8782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auto">
            <a:xfrm>
              <a:off x="9197" y="3292"/>
              <a:ext cx="115" cy="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9217" y="3314"/>
              <a:ext cx="71" cy="7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24"/>
            <p:cNvSpPr/>
            <p:nvPr/>
          </p:nvSpPr>
          <p:spPr bwMode="auto">
            <a:xfrm>
              <a:off x="8749" y="3221"/>
              <a:ext cx="123" cy="44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25"/>
            <p:cNvSpPr/>
            <p:nvPr/>
          </p:nvSpPr>
          <p:spPr bwMode="auto">
            <a:xfrm>
              <a:off x="9202" y="3218"/>
              <a:ext cx="123" cy="51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Oval 26"/>
            <p:cNvSpPr>
              <a:spLocks noChangeArrowheads="1"/>
            </p:cNvSpPr>
            <p:nvPr/>
          </p:nvSpPr>
          <p:spPr bwMode="auto">
            <a:xfrm>
              <a:off x="9527" y="3407"/>
              <a:ext cx="165" cy="164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Oval 27"/>
            <p:cNvSpPr>
              <a:spLocks noChangeArrowheads="1"/>
            </p:cNvSpPr>
            <p:nvPr/>
          </p:nvSpPr>
          <p:spPr bwMode="auto">
            <a:xfrm>
              <a:off x="8410" y="3407"/>
              <a:ext cx="164" cy="164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3" name="Freeform 28"/>
            <p:cNvSpPr/>
            <p:nvPr/>
          </p:nvSpPr>
          <p:spPr bwMode="auto">
            <a:xfrm>
              <a:off x="8935" y="3641"/>
              <a:ext cx="227" cy="23"/>
            </a:xfrm>
            <a:prstGeom prst="roundRect">
              <a:avLst/>
            </a:pr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4" name="Oval 29"/>
            <p:cNvSpPr>
              <a:spLocks noChangeArrowheads="1"/>
            </p:cNvSpPr>
            <p:nvPr/>
          </p:nvSpPr>
          <p:spPr bwMode="auto">
            <a:xfrm>
              <a:off x="8687" y="2879"/>
              <a:ext cx="718" cy="217"/>
            </a:xfrm>
            <a:prstGeom prst="ellipse">
              <a:avLst/>
            </a:pr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8565" y="5590"/>
              <a:ext cx="391" cy="146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9138" y="5590"/>
              <a:ext cx="391" cy="146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7" name="Freeform 32"/>
            <p:cNvSpPr/>
            <p:nvPr/>
          </p:nvSpPr>
          <p:spPr bwMode="auto">
            <a:xfrm>
              <a:off x="8625" y="3008"/>
              <a:ext cx="742" cy="213"/>
            </a:xfrm>
            <a:custGeom>
              <a:gdLst>
                <a:gd fmla="*/ 406 w 406" name="T0"/>
                <a:gd fmla="*/ 0 h 117" name="T1"/>
                <a:gd fmla="*/ 206 w 406" name="T2"/>
                <a:gd fmla="*/ 117 h 117" name="T3"/>
                <a:gd fmla="*/ 233 w 406" name="T4"/>
                <a:gd fmla="*/ 74 h 117" name="T5"/>
                <a:gd fmla="*/ 51 w 406" name="T6"/>
                <a:gd fmla="*/ 101 h 117" name="T7"/>
                <a:gd fmla="*/ 145 w 406" name="T8"/>
                <a:gd fmla="*/ 42 h 117" name="T9"/>
                <a:gd fmla="*/ 0 w 406" name="T10"/>
                <a:gd fmla="*/ 70 h 117" name="T11"/>
                <a:gd fmla="*/ 71 w 406" name="T12"/>
                <a:gd fmla="*/ 8 h 117" name="T13"/>
                <a:gd fmla="*/ 406 w 406" name="T14"/>
                <a:gd fmla="*/ 0 h 11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17" w="406">
                  <a:moveTo>
                    <a:pt x="406" y="0"/>
                  </a:moveTo>
                  <a:cubicBezTo>
                    <a:pt x="406" y="0"/>
                    <a:pt x="352" y="93"/>
                    <a:pt x="206" y="117"/>
                  </a:cubicBezTo>
                  <a:cubicBezTo>
                    <a:pt x="221" y="94"/>
                    <a:pt x="233" y="74"/>
                    <a:pt x="233" y="74"/>
                  </a:cubicBezTo>
                  <a:cubicBezTo>
                    <a:pt x="233" y="74"/>
                    <a:pt x="183" y="104"/>
                    <a:pt x="51" y="101"/>
                  </a:cubicBezTo>
                  <a:cubicBezTo>
                    <a:pt x="70" y="89"/>
                    <a:pt x="145" y="42"/>
                    <a:pt x="145" y="4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406" y="0"/>
                  </a:lnTo>
                  <a:close/>
                </a:path>
              </a:pathLst>
            </a:custGeom>
            <a:solidFill>
              <a:srgbClr val="FCAF1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8" name="Freeform 33"/>
            <p:cNvSpPr/>
            <p:nvPr/>
          </p:nvSpPr>
          <p:spPr bwMode="auto">
            <a:xfrm>
              <a:off x="8749" y="2968"/>
              <a:ext cx="570" cy="175"/>
            </a:xfrm>
            <a:custGeom>
              <a:gdLst>
                <a:gd fmla="*/ 570 w 570" name="T0"/>
                <a:gd fmla="*/ 49 h 175" name="T1"/>
                <a:gd fmla="*/ 375 w 570" name="T2"/>
                <a:gd fmla="*/ 175 h 175" name="T3"/>
                <a:gd fmla="*/ 419 w 570" name="T4"/>
                <a:gd fmla="*/ 91 h 175" name="T5"/>
                <a:gd fmla="*/ 165 w 570" name="T6"/>
                <a:gd fmla="*/ 170 h 175" name="T7"/>
                <a:gd fmla="*/ 278 w 570" name="T8"/>
                <a:gd fmla="*/ 71 h 175" name="T9"/>
                <a:gd fmla="*/ 0 w 570" name="T10"/>
                <a:gd fmla="*/ 100 h 175" name="T11"/>
                <a:gd fmla="*/ 335 w 570" name="T12"/>
                <a:gd fmla="*/ 0 h 175" name="T13"/>
                <a:gd fmla="*/ 305 w 570" name="T14"/>
                <a:gd fmla="*/ 80 h 175" name="T15"/>
                <a:gd fmla="*/ 492 w 570" name="T16"/>
                <a:gd fmla="*/ 42 h 175" name="T17"/>
                <a:gd fmla="*/ 486 w 570" name="T18"/>
                <a:gd fmla="*/ 73 h 175" name="T19"/>
                <a:gd fmla="*/ 570 w 570" name="T20"/>
                <a:gd fmla="*/ 49 h 17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75" w="570">
                  <a:moveTo>
                    <a:pt x="570" y="49"/>
                  </a:moveTo>
                  <a:lnTo>
                    <a:pt x="375" y="175"/>
                  </a:lnTo>
                  <a:lnTo>
                    <a:pt x="419" y="91"/>
                  </a:lnTo>
                  <a:lnTo>
                    <a:pt x="165" y="170"/>
                  </a:lnTo>
                  <a:lnTo>
                    <a:pt x="278" y="71"/>
                  </a:lnTo>
                  <a:lnTo>
                    <a:pt x="0" y="100"/>
                  </a:lnTo>
                  <a:lnTo>
                    <a:pt x="335" y="0"/>
                  </a:lnTo>
                  <a:lnTo>
                    <a:pt x="305" y="80"/>
                  </a:lnTo>
                  <a:lnTo>
                    <a:pt x="492" y="42"/>
                  </a:lnTo>
                  <a:lnTo>
                    <a:pt x="486" y="73"/>
                  </a:lnTo>
                  <a:lnTo>
                    <a:pt x="570" y="49"/>
                  </a:lnTo>
                  <a:close/>
                </a:path>
              </a:pathLst>
            </a:custGeom>
            <a:solidFill>
              <a:srgbClr val="FCBF4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9" name="Freeform 34"/>
            <p:cNvSpPr/>
            <p:nvPr/>
          </p:nvSpPr>
          <p:spPr bwMode="auto">
            <a:xfrm>
              <a:off x="8486" y="3673"/>
              <a:ext cx="576" cy="137"/>
            </a:xfrm>
            <a:custGeom>
              <a:gdLst>
                <a:gd fmla="*/ 31 w 576" name="T0"/>
                <a:gd fmla="*/ 0 h 137" name="T1"/>
                <a:gd fmla="*/ 0 w 576" name="T2"/>
                <a:gd fmla="*/ 84 h 137" name="T3"/>
                <a:gd fmla="*/ 576 w 576" name="T4"/>
                <a:gd fmla="*/ 137 h 137" name="T5"/>
                <a:gd fmla="*/ 31 w 576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6">
                  <a:moveTo>
                    <a:pt x="31" y="0"/>
                  </a:moveTo>
                  <a:lnTo>
                    <a:pt x="0" y="84"/>
                  </a:lnTo>
                  <a:lnTo>
                    <a:pt x="576" y="13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B23D2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0" name="Freeform 35"/>
            <p:cNvSpPr/>
            <p:nvPr/>
          </p:nvSpPr>
          <p:spPr bwMode="auto">
            <a:xfrm>
              <a:off x="9058" y="3673"/>
              <a:ext cx="577" cy="137"/>
            </a:xfrm>
            <a:custGeom>
              <a:gdLst>
                <a:gd fmla="*/ 544 w 577" name="T0"/>
                <a:gd fmla="*/ 0 h 137" name="T1"/>
                <a:gd fmla="*/ 577 w 577" name="T2"/>
                <a:gd fmla="*/ 84 h 137" name="T3"/>
                <a:gd fmla="*/ 0 w 577" name="T4"/>
                <a:gd fmla="*/ 137 h 137" name="T5"/>
                <a:gd fmla="*/ 544 w 577" name="T6"/>
                <a:gd fmla="*/ 0 h 13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7" w="577">
                  <a:moveTo>
                    <a:pt x="544" y="0"/>
                  </a:moveTo>
                  <a:lnTo>
                    <a:pt x="577" y="84"/>
                  </a:lnTo>
                  <a:lnTo>
                    <a:pt x="0" y="137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ED513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81" name="组合 80"/>
          <p:cNvGrpSpPr/>
          <p:nvPr/>
        </p:nvGrpSpPr>
        <p:grpSpPr>
          <a:xfrm rot="18257136">
            <a:off x="14940483" y="1925052"/>
            <a:ext cx="1970275" cy="2436389"/>
            <a:chOff x="-3278359" y="8907463"/>
            <a:chExt cx="4965700" cy="6140450"/>
          </a:xfrm>
          <a:effectLst>
            <a:outerShdw algn="tl" dir="2700000" dist="101600" rotWithShape="0">
              <a:prstClr val="black">
                <a:alpha val="30000"/>
              </a:prstClr>
            </a:outerShdw>
          </a:effectLst>
        </p:grpSpPr>
        <p:sp>
          <p:nvSpPr>
            <p:cNvPr id="82" name="Freeform 16"/>
            <p:cNvSpPr>
              <a:spLocks noEditPoints="1"/>
            </p:cNvSpPr>
            <p:nvPr/>
          </p:nvSpPr>
          <p:spPr bwMode="auto">
            <a:xfrm>
              <a:off x="-1108247" y="8907463"/>
              <a:ext cx="768350" cy="1144588"/>
            </a:xfrm>
            <a:custGeom>
              <a:gdLst>
                <a:gd fmla="*/ 96 w 205" name="T0"/>
                <a:gd fmla="*/ 2 h 305" name="T1"/>
                <a:gd fmla="*/ 2 w 205" name="T2"/>
                <a:gd fmla="*/ 104 h 305" name="T3"/>
                <a:gd fmla="*/ 7 w 205" name="T4"/>
                <a:gd fmla="*/ 209 h 305" name="T5"/>
                <a:gd fmla="*/ 109 w 205" name="T6"/>
                <a:gd fmla="*/ 303 h 305" name="T7"/>
                <a:gd fmla="*/ 203 w 205" name="T8"/>
                <a:gd fmla="*/ 200 h 305" name="T9"/>
                <a:gd fmla="*/ 199 w 205" name="T10"/>
                <a:gd fmla="*/ 96 h 305" name="T11"/>
                <a:gd fmla="*/ 96 w 205" name="T12"/>
                <a:gd fmla="*/ 2 h 305" name="T13"/>
                <a:gd fmla="*/ 101 w 205" name="T14"/>
                <a:gd fmla="*/ 104 h 305" name="T15"/>
                <a:gd fmla="*/ 68 w 205" name="T16"/>
                <a:gd fmla="*/ 74 h 305" name="T17"/>
                <a:gd fmla="*/ 98 w 205" name="T18"/>
                <a:gd fmla="*/ 41 h 305" name="T19"/>
                <a:gd fmla="*/ 131 w 205" name="T20"/>
                <a:gd fmla="*/ 71 h 305" name="T21"/>
                <a:gd fmla="*/ 101 w 205" name="T22"/>
                <a:gd fmla="*/ 104 h 30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05" w="205">
                  <a:moveTo>
                    <a:pt x="96" y="2"/>
                  </a:moveTo>
                  <a:cubicBezTo>
                    <a:pt x="42" y="4"/>
                    <a:pt x="0" y="50"/>
                    <a:pt x="2" y="104"/>
                  </a:cubicBezTo>
                  <a:cubicBezTo>
                    <a:pt x="7" y="209"/>
                    <a:pt x="7" y="209"/>
                    <a:pt x="7" y="209"/>
                  </a:cubicBezTo>
                  <a:cubicBezTo>
                    <a:pt x="9" y="263"/>
                    <a:pt x="55" y="305"/>
                    <a:pt x="109" y="303"/>
                  </a:cubicBezTo>
                  <a:cubicBezTo>
                    <a:pt x="163" y="300"/>
                    <a:pt x="205" y="254"/>
                    <a:pt x="203" y="200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196" y="42"/>
                    <a:pt x="151" y="0"/>
                    <a:pt x="96" y="2"/>
                  </a:cubicBezTo>
                  <a:moveTo>
                    <a:pt x="101" y="104"/>
                  </a:moveTo>
                  <a:cubicBezTo>
                    <a:pt x="83" y="104"/>
                    <a:pt x="69" y="91"/>
                    <a:pt x="68" y="74"/>
                  </a:cubicBezTo>
                  <a:cubicBezTo>
                    <a:pt x="67" y="56"/>
                    <a:pt x="81" y="42"/>
                    <a:pt x="98" y="41"/>
                  </a:cubicBezTo>
                  <a:cubicBezTo>
                    <a:pt x="115" y="40"/>
                    <a:pt x="130" y="54"/>
                    <a:pt x="131" y="71"/>
                  </a:cubicBezTo>
                  <a:cubicBezTo>
                    <a:pt x="131" y="88"/>
                    <a:pt x="118" y="103"/>
                    <a:pt x="101" y="104"/>
                  </a:cubicBezTo>
                </a:path>
              </a:pathLst>
            </a:custGeom>
            <a:solidFill>
              <a:srgbClr val="FFC1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-2879897" y="9550401"/>
              <a:ext cx="3170238" cy="2990850"/>
            </a:xfrm>
            <a:custGeom>
              <a:gdLst>
                <a:gd fmla="*/ 51 w 845" name="T0"/>
                <a:gd fmla="*/ 34 h 797" name="T1"/>
                <a:gd fmla="*/ 1 w 845" name="T2"/>
                <a:gd fmla="*/ 89 h 797" name="T3"/>
                <a:gd fmla="*/ 31 w 845" name="T4"/>
                <a:gd fmla="*/ 797 h 797" name="T5"/>
                <a:gd fmla="*/ 845 w 845" name="T6"/>
                <a:gd fmla="*/ 0 h 797" name="T7"/>
                <a:gd fmla="*/ 51 w 845" name="T8"/>
                <a:gd fmla="*/ 34 h 7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97" w="845">
                  <a:moveTo>
                    <a:pt x="51" y="34"/>
                  </a:moveTo>
                  <a:cubicBezTo>
                    <a:pt x="22" y="35"/>
                    <a:pt x="0" y="60"/>
                    <a:pt x="1" y="89"/>
                  </a:cubicBezTo>
                  <a:cubicBezTo>
                    <a:pt x="31" y="797"/>
                    <a:pt x="31" y="797"/>
                    <a:pt x="31" y="797"/>
                  </a:cubicBezTo>
                  <a:cubicBezTo>
                    <a:pt x="845" y="0"/>
                    <a:pt x="845" y="0"/>
                    <a:pt x="845" y="0"/>
                  </a:cubicBezTo>
                  <a:cubicBezTo>
                    <a:pt x="51" y="34"/>
                    <a:pt x="51" y="34"/>
                    <a:pt x="51" y="34"/>
                  </a:cubicBezTo>
                </a:path>
              </a:pathLst>
            </a:custGeom>
            <a:solidFill>
              <a:srgbClr val="6C678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-2764009" y="9504363"/>
              <a:ext cx="4352925" cy="5543550"/>
            </a:xfrm>
            <a:custGeom>
              <a:gdLst>
                <a:gd fmla="*/ 1127 w 1160" name="T0"/>
                <a:gd fmla="*/ 51 h 1477" name="T1"/>
                <a:gd fmla="*/ 1072 w 1160" name="T2"/>
                <a:gd fmla="*/ 1 h 1477" name="T3"/>
                <a:gd fmla="*/ 814 w 1160" name="T4"/>
                <a:gd fmla="*/ 12 h 1477" name="T5"/>
                <a:gd fmla="*/ 0 w 1160" name="T6"/>
                <a:gd fmla="*/ 809 h 1477" name="T7"/>
                <a:gd fmla="*/ 27 w 1160" name="T8"/>
                <a:gd fmla="*/ 1426 h 1477" name="T9"/>
                <a:gd fmla="*/ 81 w 1160" name="T10"/>
                <a:gd fmla="*/ 1476 h 1477" name="T11"/>
                <a:gd fmla="*/ 477 w 1160" name="T12"/>
                <a:gd fmla="*/ 1459 h 1477" name="T13"/>
                <a:gd fmla="*/ 1160 w 1160" name="T14"/>
                <a:gd fmla="*/ 828 h 1477" name="T15"/>
                <a:gd fmla="*/ 1127 w 1160" name="T16"/>
                <a:gd fmla="*/ 51 h 147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77" w="1160">
                  <a:moveTo>
                    <a:pt x="1127" y="51"/>
                  </a:moveTo>
                  <a:cubicBezTo>
                    <a:pt x="1125" y="23"/>
                    <a:pt x="1101" y="0"/>
                    <a:pt x="1072" y="1"/>
                  </a:cubicBezTo>
                  <a:cubicBezTo>
                    <a:pt x="814" y="12"/>
                    <a:pt x="814" y="12"/>
                    <a:pt x="814" y="12"/>
                  </a:cubicBezTo>
                  <a:cubicBezTo>
                    <a:pt x="0" y="809"/>
                    <a:pt x="0" y="809"/>
                    <a:pt x="0" y="809"/>
                  </a:cubicBezTo>
                  <a:cubicBezTo>
                    <a:pt x="27" y="1426"/>
                    <a:pt x="27" y="1426"/>
                    <a:pt x="27" y="1426"/>
                  </a:cubicBezTo>
                  <a:cubicBezTo>
                    <a:pt x="28" y="1454"/>
                    <a:pt x="52" y="1477"/>
                    <a:pt x="81" y="1476"/>
                  </a:cubicBezTo>
                  <a:cubicBezTo>
                    <a:pt x="477" y="1459"/>
                    <a:pt x="477" y="1459"/>
                    <a:pt x="477" y="1459"/>
                  </a:cubicBezTo>
                  <a:cubicBezTo>
                    <a:pt x="1160" y="828"/>
                    <a:pt x="1160" y="828"/>
                    <a:pt x="1160" y="828"/>
                  </a:cubicBezTo>
                  <a:cubicBezTo>
                    <a:pt x="1127" y="51"/>
                    <a:pt x="1127" y="51"/>
                    <a:pt x="1127" y="51"/>
                  </a:cubicBezTo>
                </a:path>
              </a:pathLst>
            </a:custGeom>
            <a:solidFill>
              <a:srgbClr val="615D8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5" name="Freeform 19"/>
            <p:cNvSpPr/>
            <p:nvPr/>
          </p:nvSpPr>
          <p:spPr bwMode="auto">
            <a:xfrm>
              <a:off x="-973309" y="12612688"/>
              <a:ext cx="2657475" cy="2366963"/>
            </a:xfrm>
            <a:custGeom>
              <a:gdLst>
                <a:gd fmla="*/ 0 w 708" name="T0"/>
                <a:gd fmla="*/ 631 h 631" name="T1"/>
                <a:gd fmla="*/ 656 w 708" name="T2"/>
                <a:gd fmla="*/ 603 h 631" name="T3"/>
                <a:gd fmla="*/ 706 w 708" name="T4"/>
                <a:gd fmla="*/ 548 h 631" name="T5"/>
                <a:gd fmla="*/ 683 w 708" name="T6"/>
                <a:gd fmla="*/ 0 h 631" name="T7"/>
                <a:gd fmla="*/ 0 w 708" name="T8"/>
                <a:gd fmla="*/ 631 h 6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31" w="708">
                  <a:moveTo>
                    <a:pt x="0" y="631"/>
                  </a:moveTo>
                  <a:cubicBezTo>
                    <a:pt x="656" y="603"/>
                    <a:pt x="656" y="603"/>
                    <a:pt x="656" y="603"/>
                  </a:cubicBezTo>
                  <a:cubicBezTo>
                    <a:pt x="685" y="601"/>
                    <a:pt x="708" y="577"/>
                    <a:pt x="706" y="548"/>
                  </a:cubicBezTo>
                  <a:cubicBezTo>
                    <a:pt x="683" y="0"/>
                    <a:pt x="683" y="0"/>
                    <a:pt x="683" y="0"/>
                  </a:cubicBezTo>
                  <a:cubicBezTo>
                    <a:pt x="0" y="631"/>
                    <a:pt x="0" y="631"/>
                    <a:pt x="0" y="631"/>
                  </a:cubicBezTo>
                </a:path>
              </a:pathLst>
            </a:custGeom>
            <a:solidFill>
              <a:srgbClr val="615D8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6" name="Freeform 20"/>
            <p:cNvSpPr/>
            <p:nvPr/>
          </p:nvSpPr>
          <p:spPr bwMode="auto">
            <a:xfrm>
              <a:off x="-2219497" y="10123488"/>
              <a:ext cx="3351213" cy="3925888"/>
            </a:xfrm>
            <a:custGeom>
              <a:gdLst>
                <a:gd fmla="*/ 0 w 2111" name="T0"/>
                <a:gd fmla="*/ 2038 h 2473" name="T1"/>
                <a:gd fmla="*/ 473 w 2111" name="T2"/>
                <a:gd fmla="*/ 2473 h 2473" name="T3"/>
                <a:gd fmla="*/ 2111 w 2111" name="T4"/>
                <a:gd fmla="*/ 2404 h 2473" name="T5"/>
                <a:gd fmla="*/ 2007 w 2111" name="T6"/>
                <a:gd fmla="*/ 0 h 2473" name="T7"/>
                <a:gd fmla="*/ 0 w 2111" name="T8"/>
                <a:gd fmla="*/ 2038 h 24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73" w="2111">
                  <a:moveTo>
                    <a:pt x="0" y="2038"/>
                  </a:moveTo>
                  <a:lnTo>
                    <a:pt x="473" y="2473"/>
                  </a:lnTo>
                  <a:lnTo>
                    <a:pt x="2111" y="2404"/>
                  </a:lnTo>
                  <a:lnTo>
                    <a:pt x="2007" y="0"/>
                  </a:lnTo>
                  <a:lnTo>
                    <a:pt x="0" y="203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7" name="Freeform 21"/>
            <p:cNvSpPr/>
            <p:nvPr/>
          </p:nvSpPr>
          <p:spPr bwMode="auto">
            <a:xfrm>
              <a:off x="-2219497" y="10123488"/>
              <a:ext cx="3351213" cy="3925888"/>
            </a:xfrm>
            <a:custGeom>
              <a:gdLst>
                <a:gd fmla="*/ 0 w 2111" name="T0"/>
                <a:gd fmla="*/ 2038 h 2473" name="T1"/>
                <a:gd fmla="*/ 473 w 2111" name="T2"/>
                <a:gd fmla="*/ 2473 h 2473" name="T3"/>
                <a:gd fmla="*/ 2111 w 2111" name="T4"/>
                <a:gd fmla="*/ 2404 h 2473" name="T5"/>
                <a:gd fmla="*/ 2007 w 2111" name="T6"/>
                <a:gd fmla="*/ 0 h 2473" name="T7"/>
                <a:gd fmla="*/ 0 w 2111" name="T8"/>
                <a:gd fmla="*/ 2038 h 247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73" w="2111">
                  <a:moveTo>
                    <a:pt x="0" y="2038"/>
                  </a:moveTo>
                  <a:lnTo>
                    <a:pt x="473" y="2473"/>
                  </a:lnTo>
                  <a:lnTo>
                    <a:pt x="2111" y="2404"/>
                  </a:lnTo>
                  <a:lnTo>
                    <a:pt x="2007" y="0"/>
                  </a:lnTo>
                  <a:lnTo>
                    <a:pt x="0" y="20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8" name="Freeform 22"/>
            <p:cNvSpPr/>
            <p:nvPr/>
          </p:nvSpPr>
          <p:spPr bwMode="auto">
            <a:xfrm>
              <a:off x="-2395709" y="9834563"/>
              <a:ext cx="3362325" cy="3524250"/>
            </a:xfrm>
            <a:custGeom>
              <a:gdLst>
                <a:gd fmla="*/ 2111 w 2118" name="T0"/>
                <a:gd fmla="*/ 0 h 2220" name="T1"/>
                <a:gd fmla="*/ 0 w 2118" name="T2"/>
                <a:gd fmla="*/ 90 h 2220" name="T3"/>
                <a:gd fmla="*/ 90 w 2118" name="T4"/>
                <a:gd fmla="*/ 2201 h 2220" name="T5"/>
                <a:gd fmla="*/ 111 w 2118" name="T6"/>
                <a:gd fmla="*/ 2220 h 2220" name="T7"/>
                <a:gd fmla="*/ 2118 w 2118" name="T8"/>
                <a:gd fmla="*/ 182 h 2220" name="T9"/>
                <a:gd fmla="*/ 2111 w 2118" name="T10"/>
                <a:gd fmla="*/ 0 h 222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20" w="2118">
                  <a:moveTo>
                    <a:pt x="2111" y="0"/>
                  </a:moveTo>
                  <a:lnTo>
                    <a:pt x="0" y="90"/>
                  </a:lnTo>
                  <a:lnTo>
                    <a:pt x="90" y="2201"/>
                  </a:lnTo>
                  <a:lnTo>
                    <a:pt x="111" y="2220"/>
                  </a:lnTo>
                  <a:lnTo>
                    <a:pt x="2118" y="182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9" name="Freeform 23"/>
            <p:cNvSpPr/>
            <p:nvPr/>
          </p:nvSpPr>
          <p:spPr bwMode="auto">
            <a:xfrm>
              <a:off x="-2395709" y="9834563"/>
              <a:ext cx="3362325" cy="3524250"/>
            </a:xfrm>
            <a:custGeom>
              <a:gdLst>
                <a:gd fmla="*/ 2111 w 2118" name="T0"/>
                <a:gd fmla="*/ 0 h 2220" name="T1"/>
                <a:gd fmla="*/ 0 w 2118" name="T2"/>
                <a:gd fmla="*/ 90 h 2220" name="T3"/>
                <a:gd fmla="*/ 90 w 2118" name="T4"/>
                <a:gd fmla="*/ 2201 h 2220" name="T5"/>
                <a:gd fmla="*/ 111 w 2118" name="T6"/>
                <a:gd fmla="*/ 2220 h 2220" name="T7"/>
                <a:gd fmla="*/ 2118 w 2118" name="T8"/>
                <a:gd fmla="*/ 182 h 2220" name="T9"/>
                <a:gd fmla="*/ 2111 w 2118" name="T10"/>
                <a:gd fmla="*/ 0 h 222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220" w="2118">
                  <a:moveTo>
                    <a:pt x="2111" y="0"/>
                  </a:moveTo>
                  <a:lnTo>
                    <a:pt x="0" y="90"/>
                  </a:lnTo>
                  <a:lnTo>
                    <a:pt x="90" y="2201"/>
                  </a:lnTo>
                  <a:lnTo>
                    <a:pt x="111" y="2220"/>
                  </a:lnTo>
                  <a:lnTo>
                    <a:pt x="2118" y="182"/>
                  </a:lnTo>
                  <a:lnTo>
                    <a:pt x="211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0" name="Freeform 24"/>
            <p:cNvSpPr/>
            <p:nvPr/>
          </p:nvSpPr>
          <p:spPr bwMode="auto">
            <a:xfrm>
              <a:off x="-2252834" y="13317538"/>
              <a:ext cx="784225" cy="731838"/>
            </a:xfrm>
            <a:custGeom>
              <a:gdLst>
                <a:gd fmla="*/ 47 w 494" name="T0"/>
                <a:gd fmla="*/ 0 h 461" name="T1"/>
                <a:gd fmla="*/ 47 w 494" name="T2"/>
                <a:gd fmla="*/ 0 h 461" name="T3"/>
                <a:gd fmla="*/ 21 w 494" name="T4"/>
                <a:gd fmla="*/ 26 h 461" name="T5"/>
                <a:gd fmla="*/ 0 w 494" name="T6"/>
                <a:gd fmla="*/ 7 h 461" name="T7"/>
                <a:gd fmla="*/ 0 w 494" name="T8"/>
                <a:gd fmla="*/ 7 h 461" name="T9"/>
                <a:gd fmla="*/ 494 w 494" name="T10"/>
                <a:gd fmla="*/ 461 h 461" name="T11"/>
                <a:gd fmla="*/ 21 w 494" name="T12"/>
                <a:gd fmla="*/ 26 h 461" name="T13"/>
                <a:gd fmla="*/ 47 w 494" name="T14"/>
                <a:gd fmla="*/ 0 h 46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61" w="492">
                  <a:moveTo>
                    <a:pt x="47" y="0"/>
                  </a:moveTo>
                  <a:lnTo>
                    <a:pt x="47" y="0"/>
                  </a:lnTo>
                  <a:lnTo>
                    <a:pt x="2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494" y="461"/>
                  </a:lnTo>
                  <a:lnTo>
                    <a:pt x="21" y="2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B677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1" name="Freeform 25"/>
            <p:cNvSpPr/>
            <p:nvPr/>
          </p:nvSpPr>
          <p:spPr bwMode="auto">
            <a:xfrm>
              <a:off x="-2252834" y="13317538"/>
              <a:ext cx="784225" cy="731838"/>
            </a:xfrm>
            <a:custGeom>
              <a:gdLst>
                <a:gd fmla="*/ 47 w 494" name="T0"/>
                <a:gd fmla="*/ 0 h 461" name="T1"/>
                <a:gd fmla="*/ 47 w 494" name="T2"/>
                <a:gd fmla="*/ 0 h 461" name="T3"/>
                <a:gd fmla="*/ 21 w 494" name="T4"/>
                <a:gd fmla="*/ 26 h 461" name="T5"/>
                <a:gd fmla="*/ 0 w 494" name="T6"/>
                <a:gd fmla="*/ 7 h 461" name="T7"/>
                <a:gd fmla="*/ 0 w 494" name="T8"/>
                <a:gd fmla="*/ 7 h 461" name="T9"/>
                <a:gd fmla="*/ 494 w 494" name="T10"/>
                <a:gd fmla="*/ 461 h 461" name="T11"/>
                <a:gd fmla="*/ 21 w 494" name="T12"/>
                <a:gd fmla="*/ 26 h 461" name="T13"/>
                <a:gd fmla="*/ 47 w 494" name="T14"/>
                <a:gd fmla="*/ 0 h 46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61" w="492">
                  <a:moveTo>
                    <a:pt x="47" y="0"/>
                  </a:moveTo>
                  <a:lnTo>
                    <a:pt x="47" y="0"/>
                  </a:lnTo>
                  <a:lnTo>
                    <a:pt x="21" y="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494" y="461"/>
                  </a:lnTo>
                  <a:lnTo>
                    <a:pt x="21" y="26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2" name="Freeform 26"/>
            <p:cNvSpPr/>
            <p:nvPr/>
          </p:nvSpPr>
          <p:spPr bwMode="auto">
            <a:xfrm>
              <a:off x="-2219497" y="13174662"/>
              <a:ext cx="869950" cy="874713"/>
            </a:xfrm>
            <a:custGeom>
              <a:gdLst>
                <a:gd fmla="*/ 548 w 548" name="T0"/>
                <a:gd fmla="*/ 0 h 551" name="T1"/>
                <a:gd fmla="*/ 26 w 548" name="T2"/>
                <a:gd fmla="*/ 90 h 551" name="T3"/>
                <a:gd fmla="*/ 0 w 548" name="T4"/>
                <a:gd fmla="*/ 116 h 551" name="T5"/>
                <a:gd fmla="*/ 473 w 548" name="T6"/>
                <a:gd fmla="*/ 551 h 551" name="T7"/>
                <a:gd fmla="*/ 548 w 548" name="T8"/>
                <a:gd fmla="*/ 0 h 5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1" w="548">
                  <a:moveTo>
                    <a:pt x="548" y="0"/>
                  </a:moveTo>
                  <a:lnTo>
                    <a:pt x="26" y="90"/>
                  </a:lnTo>
                  <a:lnTo>
                    <a:pt x="0" y="116"/>
                  </a:lnTo>
                  <a:lnTo>
                    <a:pt x="473" y="551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3" name="Freeform 27"/>
            <p:cNvSpPr/>
            <p:nvPr/>
          </p:nvSpPr>
          <p:spPr bwMode="auto">
            <a:xfrm>
              <a:off x="-2219497" y="13174662"/>
              <a:ext cx="869950" cy="874713"/>
            </a:xfrm>
            <a:custGeom>
              <a:gdLst>
                <a:gd fmla="*/ 548 w 548" name="T0"/>
                <a:gd fmla="*/ 0 h 551" name="T1"/>
                <a:gd fmla="*/ 26 w 548" name="T2"/>
                <a:gd fmla="*/ 90 h 551" name="T3"/>
                <a:gd fmla="*/ 0 w 548" name="T4"/>
                <a:gd fmla="*/ 116 h 551" name="T5"/>
                <a:gd fmla="*/ 473 w 548" name="T6"/>
                <a:gd fmla="*/ 551 h 551" name="T7"/>
                <a:gd fmla="*/ 548 w 548" name="T8"/>
                <a:gd fmla="*/ 0 h 55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1" w="548">
                  <a:moveTo>
                    <a:pt x="548" y="0"/>
                  </a:moveTo>
                  <a:lnTo>
                    <a:pt x="26" y="90"/>
                  </a:lnTo>
                  <a:lnTo>
                    <a:pt x="0" y="116"/>
                  </a:lnTo>
                  <a:lnTo>
                    <a:pt x="473" y="551"/>
                  </a:lnTo>
                  <a:lnTo>
                    <a:pt x="54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4" name="Freeform 28"/>
            <p:cNvSpPr/>
            <p:nvPr/>
          </p:nvSpPr>
          <p:spPr bwMode="auto">
            <a:xfrm>
              <a:off x="-2252834" y="13317538"/>
              <a:ext cx="74613" cy="41275"/>
            </a:xfrm>
            <a:custGeom>
              <a:gdLst>
                <a:gd fmla="*/ 47 w 47" name="T0"/>
                <a:gd fmla="*/ 0 h 26" name="T1"/>
                <a:gd fmla="*/ 0 w 47" name="T2"/>
                <a:gd fmla="*/ 7 h 26" name="T3"/>
                <a:gd fmla="*/ 21 w 47" name="T4"/>
                <a:gd fmla="*/ 26 h 26" name="T5"/>
                <a:gd fmla="*/ 47 w 47" name="T6"/>
                <a:gd fmla="*/ 0 h 2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" w="47">
                  <a:moveTo>
                    <a:pt x="47" y="0"/>
                  </a:moveTo>
                  <a:lnTo>
                    <a:pt x="0" y="7"/>
                  </a:lnTo>
                  <a:lnTo>
                    <a:pt x="21" y="2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5" name="Freeform 29"/>
            <p:cNvSpPr/>
            <p:nvPr/>
          </p:nvSpPr>
          <p:spPr bwMode="auto">
            <a:xfrm>
              <a:off x="-2252834" y="13317538"/>
              <a:ext cx="74613" cy="41275"/>
            </a:xfrm>
            <a:custGeom>
              <a:gdLst>
                <a:gd fmla="*/ 47 w 47" name="T0"/>
                <a:gd fmla="*/ 0 h 26" name="T1"/>
                <a:gd fmla="*/ 0 w 47" name="T2"/>
                <a:gd fmla="*/ 7 h 26" name="T3"/>
                <a:gd fmla="*/ 21 w 47" name="T4"/>
                <a:gd fmla="*/ 26 h 26" name="T5"/>
                <a:gd fmla="*/ 47 w 47" name="T6"/>
                <a:gd fmla="*/ 0 h 2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" w="47">
                  <a:moveTo>
                    <a:pt x="47" y="0"/>
                  </a:moveTo>
                  <a:lnTo>
                    <a:pt x="0" y="7"/>
                  </a:lnTo>
                  <a:lnTo>
                    <a:pt x="21" y="26"/>
                  </a:lnTo>
                  <a:lnTo>
                    <a:pt x="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6" name="Freeform 30"/>
            <p:cNvSpPr/>
            <p:nvPr/>
          </p:nvSpPr>
          <p:spPr bwMode="auto">
            <a:xfrm>
              <a:off x="-2252834" y="13298488"/>
              <a:ext cx="784225" cy="750888"/>
            </a:xfrm>
            <a:custGeom>
              <a:gdLst>
                <a:gd fmla="*/ 472 w 494" name="T0"/>
                <a:gd fmla="*/ 0 h 473" name="T1"/>
                <a:gd fmla="*/ 0 w 494" name="T2"/>
                <a:gd fmla="*/ 19 h 473" name="T3"/>
                <a:gd fmla="*/ 494 w 494" name="T4"/>
                <a:gd fmla="*/ 473 h 473" name="T5"/>
                <a:gd fmla="*/ 472 w 494" name="T6"/>
                <a:gd fmla="*/ 0 h 473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72" w="492">
                  <a:moveTo>
                    <a:pt x="472" y="0"/>
                  </a:moveTo>
                  <a:lnTo>
                    <a:pt x="0" y="19"/>
                  </a:lnTo>
                  <a:lnTo>
                    <a:pt x="494" y="473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7" name="Freeform 31"/>
            <p:cNvSpPr/>
            <p:nvPr/>
          </p:nvSpPr>
          <p:spPr bwMode="auto">
            <a:xfrm>
              <a:off x="-1657522" y="9350376"/>
              <a:ext cx="1798638" cy="788988"/>
            </a:xfrm>
            <a:custGeom>
              <a:gdLst>
                <a:gd fmla="*/ 0 w 1133" name="T0"/>
                <a:gd fmla="*/ 50 h 497" name="T1"/>
                <a:gd fmla="*/ 19 w 1133" name="T2"/>
                <a:gd fmla="*/ 497 h 497" name="T3"/>
                <a:gd fmla="*/ 48 w 1133" name="T4"/>
                <a:gd fmla="*/ 497 h 497" name="T5"/>
                <a:gd fmla="*/ 1133 w 1133" name="T6"/>
                <a:gd fmla="*/ 0 h 497" name="T7"/>
                <a:gd fmla="*/ 0 w 1133" name="T8"/>
                <a:gd fmla="*/ 50 h 4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7" w="1133">
                  <a:moveTo>
                    <a:pt x="0" y="50"/>
                  </a:moveTo>
                  <a:lnTo>
                    <a:pt x="19" y="497"/>
                  </a:lnTo>
                  <a:lnTo>
                    <a:pt x="48" y="497"/>
                  </a:lnTo>
                  <a:lnTo>
                    <a:pt x="1133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13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8" name="Freeform 32"/>
            <p:cNvSpPr/>
            <p:nvPr/>
          </p:nvSpPr>
          <p:spPr bwMode="auto">
            <a:xfrm>
              <a:off x="-1657522" y="9350376"/>
              <a:ext cx="1798638" cy="788988"/>
            </a:xfrm>
            <a:custGeom>
              <a:gdLst>
                <a:gd fmla="*/ 0 w 1133" name="T0"/>
                <a:gd fmla="*/ 50 h 497" name="T1"/>
                <a:gd fmla="*/ 19 w 1133" name="T2"/>
                <a:gd fmla="*/ 497 h 497" name="T3"/>
                <a:gd fmla="*/ 48 w 1133" name="T4"/>
                <a:gd fmla="*/ 497 h 497" name="T5"/>
                <a:gd fmla="*/ 1133 w 1133" name="T6"/>
                <a:gd fmla="*/ 0 h 497" name="T7"/>
                <a:gd fmla="*/ 0 w 1133" name="T8"/>
                <a:gd fmla="*/ 50 h 4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7" w="1133">
                  <a:moveTo>
                    <a:pt x="0" y="50"/>
                  </a:moveTo>
                  <a:lnTo>
                    <a:pt x="19" y="497"/>
                  </a:lnTo>
                  <a:lnTo>
                    <a:pt x="48" y="497"/>
                  </a:lnTo>
                  <a:lnTo>
                    <a:pt x="1133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9" name="Freeform 33"/>
            <p:cNvSpPr/>
            <p:nvPr/>
          </p:nvSpPr>
          <p:spPr bwMode="auto">
            <a:xfrm>
              <a:off x="-1581322" y="9350376"/>
              <a:ext cx="1819275" cy="788988"/>
            </a:xfrm>
            <a:custGeom>
              <a:gdLst>
                <a:gd fmla="*/ 0 w 1146" name="T0"/>
                <a:gd fmla="*/ 497 h 497" name="T1"/>
                <a:gd fmla="*/ 1146 w 1146" name="T2"/>
                <a:gd fmla="*/ 447 h 497" name="T3"/>
                <a:gd fmla="*/ 1127 w 1146" name="T4"/>
                <a:gd fmla="*/ 0 h 497" name="T5"/>
                <a:gd fmla="*/ 1085 w 1146" name="T6"/>
                <a:gd fmla="*/ 0 h 497" name="T7"/>
                <a:gd fmla="*/ 0 w 1146" name="T8"/>
                <a:gd fmla="*/ 497 h 4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7" w="1146">
                  <a:moveTo>
                    <a:pt x="0" y="497"/>
                  </a:moveTo>
                  <a:lnTo>
                    <a:pt x="1146" y="447"/>
                  </a:lnTo>
                  <a:lnTo>
                    <a:pt x="1127" y="0"/>
                  </a:lnTo>
                  <a:lnTo>
                    <a:pt x="1085" y="0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FFB20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0" name="Freeform 34"/>
            <p:cNvSpPr/>
            <p:nvPr/>
          </p:nvSpPr>
          <p:spPr bwMode="auto">
            <a:xfrm>
              <a:off x="-1581322" y="9350376"/>
              <a:ext cx="1819275" cy="788988"/>
            </a:xfrm>
            <a:custGeom>
              <a:gdLst>
                <a:gd fmla="*/ 0 w 1146" name="T0"/>
                <a:gd fmla="*/ 497 h 497" name="T1"/>
                <a:gd fmla="*/ 1146 w 1146" name="T2"/>
                <a:gd fmla="*/ 447 h 497" name="T3"/>
                <a:gd fmla="*/ 1127 w 1146" name="T4"/>
                <a:gd fmla="*/ 0 h 497" name="T5"/>
                <a:gd fmla="*/ 1085 w 1146" name="T6"/>
                <a:gd fmla="*/ 0 h 497" name="T7"/>
                <a:gd fmla="*/ 0 w 1146" name="T8"/>
                <a:gd fmla="*/ 497 h 49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97" w="1146">
                  <a:moveTo>
                    <a:pt x="0" y="497"/>
                  </a:moveTo>
                  <a:lnTo>
                    <a:pt x="1146" y="447"/>
                  </a:lnTo>
                  <a:lnTo>
                    <a:pt x="1127" y="0"/>
                  </a:lnTo>
                  <a:lnTo>
                    <a:pt x="1085" y="0"/>
                  </a:lnTo>
                  <a:lnTo>
                    <a:pt x="0" y="49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1" name="Freeform 35"/>
            <p:cNvSpPr/>
            <p:nvPr/>
          </p:nvSpPr>
          <p:spPr bwMode="auto">
            <a:xfrm>
              <a:off x="-2081384" y="10995026"/>
              <a:ext cx="2822575" cy="171450"/>
            </a:xfrm>
            <a:custGeom>
              <a:gdLst>
                <a:gd fmla="*/ 751 w 752" name="T0"/>
                <a:gd fmla="*/ 7 h 46" name="T1"/>
                <a:gd fmla="*/ 735 w 752" name="T2"/>
                <a:gd fmla="*/ 15 h 46" name="T3"/>
                <a:gd fmla="*/ 17 w 752" name="T4"/>
                <a:gd fmla="*/ 46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1 h 46" name="T11"/>
                <a:gd fmla="*/ 751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1" y="7"/>
                  </a:moveTo>
                  <a:cubicBezTo>
                    <a:pt x="752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2" name="Freeform 36"/>
            <p:cNvSpPr/>
            <p:nvPr/>
          </p:nvSpPr>
          <p:spPr bwMode="auto">
            <a:xfrm>
              <a:off x="-2076622" y="11125201"/>
              <a:ext cx="2822575" cy="173038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5 h 46" name="T5"/>
                <a:gd fmla="*/ 1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1" y="39"/>
                  </a:cubicBezTo>
                  <a:cubicBezTo>
                    <a:pt x="0" y="35"/>
                    <a:pt x="8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" name="Freeform 37"/>
            <p:cNvSpPr/>
            <p:nvPr/>
          </p:nvSpPr>
          <p:spPr bwMode="auto">
            <a:xfrm>
              <a:off x="-2070272" y="11253788"/>
              <a:ext cx="2819400" cy="173038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7 w 751" name="T4"/>
                <a:gd fmla="*/ 46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1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4" name="Freeform 38"/>
            <p:cNvSpPr/>
            <p:nvPr/>
          </p:nvSpPr>
          <p:spPr bwMode="auto">
            <a:xfrm>
              <a:off x="-2065509" y="11385551"/>
              <a:ext cx="2822575" cy="171450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5 h 46" name="T5"/>
                <a:gd fmla="*/ 1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1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5" name="Freeform 39"/>
            <p:cNvSpPr/>
            <p:nvPr/>
          </p:nvSpPr>
          <p:spPr bwMode="auto">
            <a:xfrm>
              <a:off x="-2057572" y="11512551"/>
              <a:ext cx="2817813" cy="173038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7 w 751" name="T4"/>
                <a:gd fmla="*/ 46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0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6" name="Freeform 40"/>
            <p:cNvSpPr/>
            <p:nvPr/>
          </p:nvSpPr>
          <p:spPr bwMode="auto">
            <a:xfrm>
              <a:off x="-2054397" y="11644313"/>
              <a:ext cx="2822575" cy="171450"/>
            </a:xfrm>
            <a:custGeom>
              <a:gdLst>
                <a:gd fmla="*/ 752 w 752" name="T0"/>
                <a:gd fmla="*/ 6 h 46" name="T1"/>
                <a:gd fmla="*/ 736 w 752" name="T2"/>
                <a:gd fmla="*/ 14 h 46" name="T3"/>
                <a:gd fmla="*/ 17 w 752" name="T4"/>
                <a:gd fmla="*/ 45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6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6"/>
                  </a:moveTo>
                  <a:cubicBezTo>
                    <a:pt x="752" y="10"/>
                    <a:pt x="745" y="14"/>
                    <a:pt x="736" y="1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2"/>
                    <a:pt x="752" y="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7" name="Freeform 41"/>
            <p:cNvSpPr/>
            <p:nvPr/>
          </p:nvSpPr>
          <p:spPr bwMode="auto">
            <a:xfrm>
              <a:off x="-2043284" y="11869738"/>
              <a:ext cx="2817813" cy="171450"/>
            </a:xfrm>
            <a:custGeom>
              <a:gdLst>
                <a:gd fmla="*/ 751 w 751" name="T0"/>
                <a:gd fmla="*/ 6 h 46" name="T1"/>
                <a:gd fmla="*/ 735 w 751" name="T2"/>
                <a:gd fmla="*/ 14 h 46" name="T3"/>
                <a:gd fmla="*/ 17 w 751" name="T4"/>
                <a:gd fmla="*/ 45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0 h 46" name="T11"/>
                <a:gd fmla="*/ 751 w 751" name="T12"/>
                <a:gd fmla="*/ 6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6"/>
                  </a:moveTo>
                  <a:cubicBezTo>
                    <a:pt x="751" y="10"/>
                    <a:pt x="744" y="14"/>
                    <a:pt x="735" y="1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1" y="2"/>
                    <a:pt x="751" y="6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8" name="Freeform 42"/>
            <p:cNvSpPr/>
            <p:nvPr/>
          </p:nvSpPr>
          <p:spPr bwMode="auto">
            <a:xfrm>
              <a:off x="-2040109" y="11996738"/>
              <a:ext cx="2822575" cy="173038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6 h 46" name="T5"/>
                <a:gd fmla="*/ 1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5"/>
                    <a:pt x="736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1" y="43"/>
                    <a:pt x="1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9" name="Freeform 43"/>
            <p:cNvSpPr/>
            <p:nvPr/>
          </p:nvSpPr>
          <p:spPr bwMode="auto">
            <a:xfrm>
              <a:off x="-2032172" y="12123738"/>
              <a:ext cx="2819400" cy="173038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7 w 751" name="T4"/>
                <a:gd fmla="*/ 46 h 46" name="T5"/>
                <a:gd fmla="*/ 0 w 751" name="T6"/>
                <a:gd fmla="*/ 39 h 46" name="T7"/>
                <a:gd fmla="*/ 16 w 751" name="T8"/>
                <a:gd fmla="*/ 32 h 46" name="T9"/>
                <a:gd fmla="*/ 735 w 751" name="T10"/>
                <a:gd fmla="*/ 1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0" y="44"/>
                    <a:pt x="0" y="39"/>
                  </a:cubicBezTo>
                  <a:cubicBezTo>
                    <a:pt x="0" y="35"/>
                    <a:pt x="7" y="32"/>
                    <a:pt x="16" y="32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0" name="Freeform 44"/>
            <p:cNvSpPr/>
            <p:nvPr/>
          </p:nvSpPr>
          <p:spPr bwMode="auto">
            <a:xfrm>
              <a:off x="-2028997" y="12255501"/>
              <a:ext cx="2822575" cy="173038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6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8" y="46"/>
                    <a:pt x="1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2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1" name="Freeform 45"/>
            <p:cNvSpPr/>
            <p:nvPr/>
          </p:nvSpPr>
          <p:spPr bwMode="auto">
            <a:xfrm>
              <a:off x="-2021059" y="12382501"/>
              <a:ext cx="2819400" cy="173038"/>
            </a:xfrm>
            <a:custGeom>
              <a:gdLst>
                <a:gd fmla="*/ 751 w 751" name="T0"/>
                <a:gd fmla="*/ 7 h 46" name="T1"/>
                <a:gd fmla="*/ 735 w 751" name="T2"/>
                <a:gd fmla="*/ 15 h 46" name="T3"/>
                <a:gd fmla="*/ 16 w 751" name="T4"/>
                <a:gd fmla="*/ 46 h 46" name="T5"/>
                <a:gd fmla="*/ 0 w 751" name="T6"/>
                <a:gd fmla="*/ 39 h 46" name="T7"/>
                <a:gd fmla="*/ 16 w 751" name="T8"/>
                <a:gd fmla="*/ 31 h 46" name="T9"/>
                <a:gd fmla="*/ 735 w 751" name="T10"/>
                <a:gd fmla="*/ 1 h 46" name="T11"/>
                <a:gd fmla="*/ 751 w 751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1">
                  <a:moveTo>
                    <a:pt x="751" y="7"/>
                  </a:moveTo>
                  <a:cubicBezTo>
                    <a:pt x="751" y="11"/>
                    <a:pt x="744" y="15"/>
                    <a:pt x="735" y="1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8" y="46"/>
                    <a:pt x="0" y="43"/>
                    <a:pt x="0" y="39"/>
                  </a:cubicBezTo>
                  <a:cubicBezTo>
                    <a:pt x="0" y="35"/>
                    <a:pt x="7" y="32"/>
                    <a:pt x="16" y="31"/>
                  </a:cubicBezTo>
                  <a:cubicBezTo>
                    <a:pt x="735" y="1"/>
                    <a:pt x="735" y="1"/>
                    <a:pt x="735" y="1"/>
                  </a:cubicBezTo>
                  <a:cubicBezTo>
                    <a:pt x="744" y="0"/>
                    <a:pt x="751" y="3"/>
                    <a:pt x="751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2" name="Freeform 46"/>
            <p:cNvSpPr/>
            <p:nvPr/>
          </p:nvSpPr>
          <p:spPr bwMode="auto">
            <a:xfrm>
              <a:off x="-2016297" y="12514263"/>
              <a:ext cx="2820988" cy="173038"/>
            </a:xfrm>
            <a:custGeom>
              <a:gdLst>
                <a:gd fmla="*/ 752 w 752" name="T0"/>
                <a:gd fmla="*/ 7 h 46" name="T1"/>
                <a:gd fmla="*/ 736 w 752" name="T2"/>
                <a:gd fmla="*/ 15 h 46" name="T3"/>
                <a:gd fmla="*/ 17 w 752" name="T4"/>
                <a:gd fmla="*/ 45 h 46" name="T5"/>
                <a:gd fmla="*/ 0 w 752" name="T6"/>
                <a:gd fmla="*/ 39 h 46" name="T7"/>
                <a:gd fmla="*/ 16 w 752" name="T8"/>
                <a:gd fmla="*/ 31 h 46" name="T9"/>
                <a:gd fmla="*/ 735 w 752" name="T10"/>
                <a:gd fmla="*/ 0 h 46" name="T11"/>
                <a:gd fmla="*/ 752 w 752" name="T12"/>
                <a:gd fmla="*/ 7 h 4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6" w="752">
                  <a:moveTo>
                    <a:pt x="752" y="7"/>
                  </a:moveTo>
                  <a:cubicBezTo>
                    <a:pt x="752" y="11"/>
                    <a:pt x="745" y="14"/>
                    <a:pt x="736" y="1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8" y="46"/>
                    <a:pt x="1" y="43"/>
                    <a:pt x="0" y="39"/>
                  </a:cubicBezTo>
                  <a:cubicBezTo>
                    <a:pt x="0" y="35"/>
                    <a:pt x="7" y="31"/>
                    <a:pt x="16" y="31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744" y="0"/>
                    <a:pt x="751" y="3"/>
                    <a:pt x="752" y="7"/>
                  </a:cubicBez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3" name="Freeform 129"/>
            <p:cNvSpPr/>
            <p:nvPr/>
          </p:nvSpPr>
          <p:spPr bwMode="auto">
            <a:xfrm>
              <a:off x="977728" y="10334626"/>
              <a:ext cx="528638" cy="314325"/>
            </a:xfrm>
            <a:custGeom>
              <a:gdLst>
                <a:gd fmla="*/ 0 w 333" name="T0"/>
                <a:gd fmla="*/ 0 h 198" name="T1"/>
                <a:gd fmla="*/ 5 w 333" name="T2"/>
                <a:gd fmla="*/ 116 h 198" name="T3"/>
                <a:gd fmla="*/ 333 w 333" name="T4"/>
                <a:gd fmla="*/ 198 h 198" name="T5"/>
                <a:gd fmla="*/ 326 w 333" name="T6"/>
                <a:gd fmla="*/ 85 h 198" name="T7"/>
                <a:gd fmla="*/ 291 w 333" name="T8"/>
                <a:gd fmla="*/ 75 h 198" name="T9"/>
                <a:gd fmla="*/ 0 w 333" name="T10"/>
                <a:gd fmla="*/ 0 h 198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98" w="333">
                  <a:moveTo>
                    <a:pt x="0" y="0"/>
                  </a:moveTo>
                  <a:lnTo>
                    <a:pt x="5" y="116"/>
                  </a:lnTo>
                  <a:lnTo>
                    <a:pt x="333" y="198"/>
                  </a:lnTo>
                  <a:lnTo>
                    <a:pt x="326" y="85"/>
                  </a:lnTo>
                  <a:lnTo>
                    <a:pt x="291" y="7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4" name="Freeform 174"/>
            <p:cNvSpPr/>
            <p:nvPr/>
          </p:nvSpPr>
          <p:spPr bwMode="auto">
            <a:xfrm>
              <a:off x="-628822" y="9204326"/>
              <a:ext cx="2316163" cy="1482725"/>
            </a:xfrm>
            <a:custGeom>
              <a:gdLst>
                <a:gd fmla="*/ 33 w 1459" name="T0"/>
                <a:gd fmla="*/ 0 h 934" name="T1"/>
                <a:gd fmla="*/ 1402 w 1459" name="T2"/>
                <a:gd fmla="*/ 416 h 934" name="T3"/>
                <a:gd fmla="*/ 1459 w 1459" name="T4"/>
                <a:gd fmla="*/ 934 h 934" name="T5"/>
                <a:gd fmla="*/ 1383 w 1459" name="T6"/>
                <a:gd fmla="*/ 915 h 934" name="T7"/>
                <a:gd fmla="*/ 1324 w 1459" name="T8"/>
                <a:gd fmla="*/ 504 h 934" name="T9"/>
                <a:gd fmla="*/ 0 w 1459" name="T10"/>
                <a:gd fmla="*/ 130 h 934" name="T11"/>
                <a:gd fmla="*/ 33 w 1459" name="T12"/>
                <a:gd fmla="*/ 0 h 9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4" w="1459">
                  <a:moveTo>
                    <a:pt x="33" y="0"/>
                  </a:moveTo>
                  <a:lnTo>
                    <a:pt x="1402" y="416"/>
                  </a:lnTo>
                  <a:lnTo>
                    <a:pt x="1459" y="934"/>
                  </a:lnTo>
                  <a:lnTo>
                    <a:pt x="1383" y="915"/>
                  </a:lnTo>
                  <a:lnTo>
                    <a:pt x="1324" y="504"/>
                  </a:lnTo>
                  <a:lnTo>
                    <a:pt x="0" y="13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5" name="Freeform 1207"/>
            <p:cNvSpPr/>
            <p:nvPr/>
          </p:nvSpPr>
          <p:spPr bwMode="auto">
            <a:xfrm>
              <a:off x="-3278359" y="9463088"/>
              <a:ext cx="1524000" cy="338138"/>
            </a:xfrm>
            <a:custGeom>
              <a:gdLst>
                <a:gd fmla="*/ 951 w 960" name="T0"/>
                <a:gd fmla="*/ 213 h 213" name="T1"/>
                <a:gd fmla="*/ 752 w 960" name="T2"/>
                <a:gd fmla="*/ 14 h 213" name="T3"/>
                <a:gd fmla="*/ 0 w 960" name="T4"/>
                <a:gd fmla="*/ 14 h 213" name="T5"/>
                <a:gd fmla="*/ 0 w 960" name="T6"/>
                <a:gd fmla="*/ 0 h 213" name="T7"/>
                <a:gd fmla="*/ 757 w 960" name="T8"/>
                <a:gd fmla="*/ 0 h 213" name="T9"/>
                <a:gd fmla="*/ 960 w 960" name="T10"/>
                <a:gd fmla="*/ 204 h 213" name="T11"/>
                <a:gd fmla="*/ 951 w 960" name="T12"/>
                <a:gd fmla="*/ 213 h 2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3" w="960">
                  <a:moveTo>
                    <a:pt x="951" y="213"/>
                  </a:moveTo>
                  <a:lnTo>
                    <a:pt x="75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757" y="0"/>
                  </a:lnTo>
                  <a:lnTo>
                    <a:pt x="960" y="204"/>
                  </a:lnTo>
                  <a:lnTo>
                    <a:pt x="95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1933147952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" name="矩形 52"/>
          <p:cNvSpPr/>
          <p:nvPr/>
        </p:nvSpPr>
        <p:spPr>
          <a:xfrm>
            <a:off x="0" y="4611148"/>
            <a:ext cx="16258187" cy="4532851"/>
          </a:xfrm>
          <a:prstGeom prst="rect">
            <a:avLst/>
          </a:prstGeom>
          <a:solidFill>
            <a:srgbClr val="FFEF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774053" y="51765"/>
            <a:ext cx="2429160" cy="4680000"/>
            <a:chOff x="6331" y="1392"/>
            <a:chExt cx="2057" cy="3963"/>
          </a:xfr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grpSpPr>
        <p:sp>
          <p:nvSpPr>
            <p:cNvPr id="5" name="Freeform 5"/>
            <p:cNvSpPr/>
            <p:nvPr/>
          </p:nvSpPr>
          <p:spPr bwMode="auto">
            <a:xfrm>
              <a:off x="7920" y="2762"/>
              <a:ext cx="468" cy="946"/>
            </a:xfrm>
            <a:custGeom>
              <a:gdLst>
                <a:gd fmla="*/ 28 w 198" name="T0"/>
                <a:gd fmla="*/ 86 h 400" name="T1"/>
                <a:gd fmla="*/ 26 w 198" name="T2"/>
                <a:gd fmla="*/ 86 h 400" name="T3"/>
                <a:gd fmla="*/ 43 w 198" name="T4"/>
                <a:gd fmla="*/ 102 h 400" name="T5"/>
                <a:gd fmla="*/ 53 w 198" name="T6"/>
                <a:gd fmla="*/ 113 h 400" name="T7"/>
                <a:gd fmla="*/ 59 w 198" name="T8"/>
                <a:gd fmla="*/ 121 h 400" name="T9"/>
                <a:gd fmla="*/ 61 w 198" name="T10"/>
                <a:gd fmla="*/ 123 h 400" name="T11"/>
                <a:gd fmla="*/ 81 w 198" name="T12"/>
                <a:gd fmla="*/ 158 h 400" name="T13"/>
                <a:gd fmla="*/ 85 w 198" name="T14"/>
                <a:gd fmla="*/ 170 h 400" name="T15"/>
                <a:gd fmla="*/ 90 w 198" name="T16"/>
                <a:gd fmla="*/ 190 h 400" name="T17"/>
                <a:gd fmla="*/ 91 w 198" name="T18"/>
                <a:gd fmla="*/ 204 h 400" name="T19"/>
                <a:gd fmla="*/ 89 w 198" name="T20"/>
                <a:gd fmla="*/ 224 h 400" name="T21"/>
                <a:gd fmla="*/ 19 w 198" name="T22"/>
                <a:gd fmla="*/ 323 h 400" name="T23"/>
                <a:gd fmla="*/ 19 w 198" name="T24"/>
                <a:gd fmla="*/ 383 h 400" name="T25"/>
                <a:gd fmla="*/ 79 w 198" name="T26"/>
                <a:gd fmla="*/ 383 h 400" name="T27"/>
                <a:gd fmla="*/ 161 w 198" name="T28"/>
                <a:gd fmla="*/ 133 h 400" name="T29"/>
                <a:gd fmla="*/ 70 w 198" name="T30"/>
                <a:gd fmla="*/ 14 h 400" name="T31"/>
                <a:gd fmla="*/ 13 w 198" name="T32"/>
                <a:gd fmla="*/ 29 h 400" name="T33"/>
                <a:gd fmla="*/ 28 w 198" name="T34"/>
                <a:gd fmla="*/ 86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198">
                  <a:moveTo>
                    <a:pt x="28" y="86"/>
                  </a:moveTo>
                  <a:cubicBezTo>
                    <a:pt x="11" y="73"/>
                    <a:pt x="22" y="82"/>
                    <a:pt x="26" y="86"/>
                  </a:cubicBezTo>
                  <a:cubicBezTo>
                    <a:pt x="32" y="91"/>
                    <a:pt x="38" y="97"/>
                    <a:pt x="43" y="102"/>
                  </a:cubicBezTo>
                  <a:cubicBezTo>
                    <a:pt x="47" y="106"/>
                    <a:pt x="50" y="110"/>
                    <a:pt x="53" y="113"/>
                  </a:cubicBezTo>
                  <a:cubicBezTo>
                    <a:pt x="55" y="116"/>
                    <a:pt x="57" y="118"/>
                    <a:pt x="59" y="121"/>
                  </a:cubicBezTo>
                  <a:cubicBezTo>
                    <a:pt x="53" y="112"/>
                    <a:pt x="60" y="122"/>
                    <a:pt x="61" y="123"/>
                  </a:cubicBezTo>
                  <a:cubicBezTo>
                    <a:pt x="68" y="134"/>
                    <a:pt x="75" y="146"/>
                    <a:pt x="81" y="158"/>
                  </a:cubicBezTo>
                  <a:cubicBezTo>
                    <a:pt x="78" y="151"/>
                    <a:pt x="84" y="167"/>
                    <a:pt x="85" y="170"/>
                  </a:cubicBezTo>
                  <a:cubicBezTo>
                    <a:pt x="87" y="176"/>
                    <a:pt x="89" y="183"/>
                    <a:pt x="90" y="190"/>
                  </a:cubicBezTo>
                  <a:cubicBezTo>
                    <a:pt x="89" y="183"/>
                    <a:pt x="91" y="201"/>
                    <a:pt x="91" y="204"/>
                  </a:cubicBezTo>
                  <a:cubicBezTo>
                    <a:pt x="91" y="216"/>
                    <a:pt x="91" y="215"/>
                    <a:pt x="89" y="224"/>
                  </a:cubicBezTo>
                  <a:cubicBezTo>
                    <a:pt x="80" y="265"/>
                    <a:pt x="51" y="296"/>
                    <a:pt x="19" y="323"/>
                  </a:cubicBezTo>
                  <a:cubicBezTo>
                    <a:pt x="2" y="338"/>
                    <a:pt x="4" y="367"/>
                    <a:pt x="19" y="383"/>
                  </a:cubicBezTo>
                  <a:cubicBezTo>
                    <a:pt x="36" y="400"/>
                    <a:pt x="61" y="398"/>
                    <a:pt x="79" y="383"/>
                  </a:cubicBezTo>
                  <a:cubicBezTo>
                    <a:pt x="151" y="320"/>
                    <a:pt x="198" y="228"/>
                    <a:pt x="161" y="133"/>
                  </a:cubicBezTo>
                  <a:cubicBezTo>
                    <a:pt x="142" y="86"/>
                    <a:pt x="110" y="45"/>
                    <a:pt x="70" y="14"/>
                  </a:cubicBezTo>
                  <a:cubicBezTo>
                    <a:pt x="52" y="0"/>
                    <a:pt x="23" y="11"/>
                    <a:pt x="13" y="29"/>
                  </a:cubicBezTo>
                  <a:cubicBezTo>
                    <a:pt x="0" y="51"/>
                    <a:pt x="10" y="73"/>
                    <a:pt x="28" y="86"/>
                  </a:cubicBez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726" y="3443"/>
              <a:ext cx="1275" cy="68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7367" y="3443"/>
              <a:ext cx="636" cy="684"/>
            </a:xfrm>
            <a:custGeom>
              <a:gdLst>
                <a:gd fmla="*/ 0 w 269" name="T0"/>
                <a:gd fmla="*/ 0 h 289" name="T1"/>
                <a:gd fmla="*/ 0 w 269" name="T2"/>
                <a:gd fmla="*/ 289 h 289" name="T3"/>
                <a:gd fmla="*/ 269 w 269" name="T4"/>
                <a:gd fmla="*/ 144 h 289" name="T5"/>
                <a:gd fmla="*/ 0 w 269" name="T6"/>
                <a:gd fmla="*/ 0 h 289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9" w="269">
                  <a:moveTo>
                    <a:pt x="0" y="0"/>
                  </a:moveTo>
                  <a:cubicBezTo>
                    <a:pt x="0" y="289"/>
                    <a:pt x="0" y="289"/>
                    <a:pt x="0" y="289"/>
                  </a:cubicBezTo>
                  <a:cubicBezTo>
                    <a:pt x="148" y="289"/>
                    <a:pt x="269" y="224"/>
                    <a:pt x="269" y="144"/>
                  </a:cubicBezTo>
                  <a:cubicBezTo>
                    <a:pt x="269" y="64"/>
                    <a:pt x="148" y="0"/>
                    <a:pt x="0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657" y="1605"/>
              <a:ext cx="710" cy="2202"/>
            </a:xfrm>
            <a:custGeom>
              <a:gdLst>
                <a:gd fmla="*/ 300 w 300" name="T0"/>
                <a:gd fmla="*/ 26 h 931" name="T1"/>
                <a:gd fmla="*/ 300 w 300" name="T2"/>
                <a:gd fmla="*/ 923 h 931" name="T3"/>
                <a:gd fmla="*/ 0 w 300" name="T4"/>
                <a:gd fmla="*/ 636 h 931" name="T5"/>
                <a:gd fmla="*/ 0 w 300" name="T6"/>
                <a:gd fmla="*/ 300 h 931" name="T7"/>
                <a:gd fmla="*/ 300 w 300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300">
                  <a:moveTo>
                    <a:pt x="300" y="26"/>
                  </a:moveTo>
                  <a:cubicBezTo>
                    <a:pt x="300" y="923"/>
                    <a:pt x="300" y="923"/>
                    <a:pt x="300" y="923"/>
                  </a:cubicBezTo>
                  <a:cubicBezTo>
                    <a:pt x="300" y="923"/>
                    <a:pt x="20" y="931"/>
                    <a:pt x="0" y="636"/>
                  </a:cubicBezTo>
                  <a:cubicBezTo>
                    <a:pt x="0" y="516"/>
                    <a:pt x="0" y="423"/>
                    <a:pt x="0" y="300"/>
                  </a:cubicBezTo>
                  <a:cubicBezTo>
                    <a:pt x="16" y="0"/>
                    <a:pt x="300" y="26"/>
                    <a:pt x="300" y="26"/>
                  </a:cubicBezTo>
                  <a:close/>
                </a:path>
              </a:pathLst>
            </a:cu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7367" y="1605"/>
              <a:ext cx="700" cy="2202"/>
            </a:xfrm>
            <a:custGeom>
              <a:gdLst>
                <a:gd fmla="*/ 0 w 296" name="T0"/>
                <a:gd fmla="*/ 26 h 931" name="T1"/>
                <a:gd fmla="*/ 0 w 296" name="T2"/>
                <a:gd fmla="*/ 923 h 931" name="T3"/>
                <a:gd fmla="*/ 296 w 296" name="T4"/>
                <a:gd fmla="*/ 636 h 931" name="T5"/>
                <a:gd fmla="*/ 296 w 296" name="T6"/>
                <a:gd fmla="*/ 300 h 931" name="T7"/>
                <a:gd fmla="*/ 0 w 296" name="T8"/>
                <a:gd fmla="*/ 26 h 9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31" w="296">
                  <a:moveTo>
                    <a:pt x="0" y="26"/>
                  </a:moveTo>
                  <a:cubicBezTo>
                    <a:pt x="0" y="923"/>
                    <a:pt x="0" y="923"/>
                    <a:pt x="0" y="923"/>
                  </a:cubicBezTo>
                  <a:cubicBezTo>
                    <a:pt x="0" y="923"/>
                    <a:pt x="275" y="931"/>
                    <a:pt x="296" y="636"/>
                  </a:cubicBezTo>
                  <a:cubicBezTo>
                    <a:pt x="296" y="516"/>
                    <a:pt x="296" y="423"/>
                    <a:pt x="296" y="300"/>
                  </a:cubicBezTo>
                  <a:cubicBezTo>
                    <a:pt x="282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657" y="2677"/>
              <a:ext cx="710" cy="1164"/>
            </a:xfrm>
            <a:custGeom>
              <a:gdLst>
                <a:gd fmla="*/ 3 w 710" name="T0"/>
                <a:gd fmla="*/ 0 h 1164" name="T1"/>
                <a:gd fmla="*/ 710 w 710" name="T2"/>
                <a:gd fmla="*/ 177 h 1164" name="T3"/>
                <a:gd fmla="*/ 710 w 710" name="T4"/>
                <a:gd fmla="*/ 1164 h 1164" name="T5"/>
                <a:gd fmla="*/ 0 w 710" name="T6"/>
                <a:gd fmla="*/ 1164 h 1164" name="T7"/>
                <a:gd fmla="*/ 3 w 710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10">
                  <a:moveTo>
                    <a:pt x="3" y="0"/>
                  </a:moveTo>
                  <a:lnTo>
                    <a:pt x="710" y="177"/>
                  </a:lnTo>
                  <a:lnTo>
                    <a:pt x="710" y="1164"/>
                  </a:lnTo>
                  <a:lnTo>
                    <a:pt x="0" y="116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367" y="2677"/>
              <a:ext cx="702" cy="1164"/>
            </a:xfrm>
            <a:custGeom>
              <a:gdLst>
                <a:gd fmla="*/ 702 w 702" name="T0"/>
                <a:gd fmla="*/ 0 h 1164" name="T1"/>
                <a:gd fmla="*/ 0 w 702" name="T2"/>
                <a:gd fmla="*/ 177 h 1164" name="T3"/>
                <a:gd fmla="*/ 0 w 702" name="T4"/>
                <a:gd fmla="*/ 1164 h 1164" name="T5"/>
                <a:gd fmla="*/ 702 w 702" name="T6"/>
                <a:gd fmla="*/ 1164 h 1164" name="T7"/>
                <a:gd fmla="*/ 702 w 702" name="T8"/>
                <a:gd fmla="*/ 0 h 116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64" w="702">
                  <a:moveTo>
                    <a:pt x="702" y="0"/>
                  </a:moveTo>
                  <a:lnTo>
                    <a:pt x="0" y="177"/>
                  </a:lnTo>
                  <a:lnTo>
                    <a:pt x="0" y="1164"/>
                  </a:lnTo>
                  <a:lnTo>
                    <a:pt x="702" y="1164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38C4E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979" y="3841"/>
              <a:ext cx="255" cy="14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71" y="3841"/>
              <a:ext cx="255" cy="1400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728" y="5165"/>
              <a:ext cx="506" cy="190"/>
            </a:xfrm>
            <a:custGeom>
              <a:gdLst>
                <a:gd fmla="*/ 147 w 214" name="T0"/>
                <a:gd fmla="*/ 4 h 80" name="T1"/>
                <a:gd fmla="*/ 214 w 214" name="T2"/>
                <a:gd fmla="*/ 4 h 80" name="T3"/>
                <a:gd fmla="*/ 214 w 214" name="T4"/>
                <a:gd fmla="*/ 80 h 80" name="T5"/>
                <a:gd fmla="*/ 14 w 214" name="T6"/>
                <a:gd fmla="*/ 80 h 80" name="T7"/>
                <a:gd fmla="*/ 14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147" y="4"/>
                  </a:moveTo>
                  <a:cubicBezTo>
                    <a:pt x="207" y="4"/>
                    <a:pt x="214" y="4"/>
                    <a:pt x="214" y="4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0" y="0"/>
                    <a:pt x="147" y="4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7471" y="5165"/>
              <a:ext cx="506" cy="190"/>
            </a:xfrm>
            <a:custGeom>
              <a:gdLst>
                <a:gd fmla="*/ 67 w 214" name="T0"/>
                <a:gd fmla="*/ 4 h 80" name="T1"/>
                <a:gd fmla="*/ 0 w 214" name="T2"/>
                <a:gd fmla="*/ 4 h 80" name="T3"/>
                <a:gd fmla="*/ 0 w 214" name="T4"/>
                <a:gd fmla="*/ 80 h 80" name="T5"/>
                <a:gd fmla="*/ 199 w 214" name="T6"/>
                <a:gd fmla="*/ 80 h 80" name="T7"/>
                <a:gd fmla="*/ 67 w 214" name="T8"/>
                <a:gd fmla="*/ 4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214">
                  <a:moveTo>
                    <a:pt x="67" y="4"/>
                  </a:moveTo>
                  <a:cubicBezTo>
                    <a:pt x="7" y="4"/>
                    <a:pt x="0" y="4"/>
                    <a:pt x="0" y="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214" y="0"/>
                    <a:pt x="67" y="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7109" y="1392"/>
              <a:ext cx="752" cy="416"/>
            </a:xfrm>
            <a:custGeom>
              <a:gdLst>
                <a:gd fmla="*/ 318 w 318" name="T0"/>
                <a:gd fmla="*/ 176 h 176" name="T1"/>
                <a:gd fmla="*/ 0 w 318" name="T2"/>
                <a:gd fmla="*/ 0 h 176" name="T3"/>
                <a:gd fmla="*/ 28 w 318" name="T4"/>
                <a:gd fmla="*/ 121 h 176" name="T5"/>
                <a:gd fmla="*/ 318 w 318" name="T6"/>
                <a:gd fmla="*/ 176 h 17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6" w="318">
                  <a:moveTo>
                    <a:pt x="318" y="176"/>
                  </a:moveTo>
                  <a:cubicBezTo>
                    <a:pt x="215" y="29"/>
                    <a:pt x="0" y="0"/>
                    <a:pt x="0" y="0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21"/>
                    <a:pt x="235" y="161"/>
                    <a:pt x="318" y="17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6723" y="1465"/>
              <a:ext cx="842" cy="381"/>
            </a:xfrm>
            <a:custGeom>
              <a:gdLst>
                <a:gd fmla="*/ 356 w 356" name="T0"/>
                <a:gd fmla="*/ 86 h 161" name="T1"/>
                <a:gd fmla="*/ 0 w 356" name="T2"/>
                <a:gd fmla="*/ 65 h 161" name="T3"/>
                <a:gd fmla="*/ 49 w 356" name="T4"/>
                <a:gd fmla="*/ 161 h 161" name="T5"/>
                <a:gd fmla="*/ 356 w 356" name="T6"/>
                <a:gd fmla="*/ 86 h 16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1" w="356">
                  <a:moveTo>
                    <a:pt x="356" y="86"/>
                  </a:moveTo>
                  <a:cubicBezTo>
                    <a:pt x="199" y="0"/>
                    <a:pt x="0" y="65"/>
                    <a:pt x="0" y="65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275" y="110"/>
                    <a:pt x="356" y="86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839" y="1645"/>
              <a:ext cx="1003" cy="461"/>
            </a:xfrm>
            <a:custGeom>
              <a:gdLst>
                <a:gd fmla="*/ 0 w 424" name="T0"/>
                <a:gd fmla="*/ 85 h 195" name="T1"/>
                <a:gd fmla="*/ 278 w 424" name="T2"/>
                <a:gd fmla="*/ 191 h 195" name="T3"/>
                <a:gd fmla="*/ 257 w 424" name="T4"/>
                <a:gd fmla="*/ 118 h 195" name="T5"/>
                <a:gd fmla="*/ 390 w 424" name="T6"/>
                <a:gd fmla="*/ 178 h 195" name="T7"/>
                <a:gd fmla="*/ 398 w 424" name="T8"/>
                <a:gd fmla="*/ 83 h 195" name="T9"/>
                <a:gd fmla="*/ 424 w 424" name="T10"/>
                <a:gd fmla="*/ 69 h 195" name="T11"/>
                <a:gd fmla="*/ 214 w 424" name="T12"/>
                <a:gd fmla="*/ 0 h 195" name="T13"/>
                <a:gd fmla="*/ 0 w 424" name="T14"/>
                <a:gd fmla="*/ 85 h 19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95" w="422">
                  <a:moveTo>
                    <a:pt x="0" y="85"/>
                  </a:moveTo>
                  <a:cubicBezTo>
                    <a:pt x="0" y="85"/>
                    <a:pt x="119" y="195"/>
                    <a:pt x="278" y="191"/>
                  </a:cubicBezTo>
                  <a:cubicBezTo>
                    <a:pt x="274" y="176"/>
                    <a:pt x="257" y="118"/>
                    <a:pt x="257" y="118"/>
                  </a:cubicBezTo>
                  <a:cubicBezTo>
                    <a:pt x="257" y="118"/>
                    <a:pt x="296" y="165"/>
                    <a:pt x="390" y="178"/>
                  </a:cubicBezTo>
                  <a:cubicBezTo>
                    <a:pt x="391" y="167"/>
                    <a:pt x="398" y="83"/>
                    <a:pt x="398" y="83"/>
                  </a:cubicBezTo>
                  <a:cubicBezTo>
                    <a:pt x="424" y="69"/>
                    <a:pt x="424" y="69"/>
                    <a:pt x="424" y="69"/>
                  </a:cubicBezTo>
                  <a:cubicBezTo>
                    <a:pt x="214" y="0"/>
                    <a:pt x="214" y="0"/>
                    <a:pt x="214" y="0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605" y="1780"/>
              <a:ext cx="376" cy="561"/>
            </a:xfrm>
            <a:custGeom>
              <a:gdLst>
                <a:gd fmla="*/ 102 w 159" name="T0"/>
                <a:gd fmla="*/ 0 h 237" name="T1"/>
                <a:gd fmla="*/ 22 w 159" name="T2"/>
                <a:gd fmla="*/ 108 h 237" name="T3"/>
                <a:gd fmla="*/ 22 w 159" name="T4"/>
                <a:gd fmla="*/ 237 h 237" name="T5"/>
                <a:gd fmla="*/ 159 w 159" name="T6"/>
                <a:gd fmla="*/ 25 h 237" name="T7"/>
                <a:gd fmla="*/ 102 w 159" name="T8"/>
                <a:gd fmla="*/ 0 h 2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6" w="159">
                  <a:moveTo>
                    <a:pt x="102" y="0"/>
                  </a:moveTo>
                  <a:cubicBezTo>
                    <a:pt x="102" y="0"/>
                    <a:pt x="43" y="43"/>
                    <a:pt x="22" y="108"/>
                  </a:cubicBezTo>
                  <a:cubicBezTo>
                    <a:pt x="0" y="174"/>
                    <a:pt x="22" y="237"/>
                    <a:pt x="22" y="237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7677" y="1752"/>
              <a:ext cx="420" cy="582"/>
            </a:xfrm>
            <a:custGeom>
              <a:gdLst>
                <a:gd fmla="*/ 43 w 178" name="T0"/>
                <a:gd fmla="*/ 0 h 246" name="T1"/>
                <a:gd fmla="*/ 148 w 178" name="T2"/>
                <a:gd fmla="*/ 96 h 246" name="T3"/>
                <a:gd fmla="*/ 166 w 178" name="T4"/>
                <a:gd fmla="*/ 246 h 246" name="T5"/>
                <a:gd fmla="*/ 0 w 178" name="T6"/>
                <a:gd fmla="*/ 33 h 246" name="T7"/>
                <a:gd fmla="*/ 43 w 178" name="T8"/>
                <a:gd fmla="*/ 0 h 24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6" w="178">
                  <a:moveTo>
                    <a:pt x="43" y="0"/>
                  </a:moveTo>
                  <a:cubicBezTo>
                    <a:pt x="43" y="0"/>
                    <a:pt x="118" y="34"/>
                    <a:pt x="148" y="96"/>
                  </a:cubicBezTo>
                  <a:cubicBezTo>
                    <a:pt x="178" y="158"/>
                    <a:pt x="166" y="246"/>
                    <a:pt x="166" y="246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  <a:gd fmla="*/ 140 w 142" name="T6"/>
                <a:gd fmla="*/ 0 h 26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7234" y="2222"/>
              <a:ext cx="142" cy="265"/>
            </a:xfrm>
            <a:custGeom>
              <a:gdLst>
                <a:gd fmla="*/ 140 w 142" name="T0"/>
                <a:gd fmla="*/ 0 h 265" name="T1"/>
                <a:gd fmla="*/ 0 w 142" name="T2"/>
                <a:gd fmla="*/ 265 h 265" name="T3"/>
                <a:gd fmla="*/ 142 w 142" name="T4"/>
                <a:gd fmla="*/ 265 h 2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65" w="142">
                  <a:moveTo>
                    <a:pt x="140" y="0"/>
                  </a:moveTo>
                  <a:lnTo>
                    <a:pt x="0" y="265"/>
                  </a:lnTo>
                  <a:lnTo>
                    <a:pt x="142" y="2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6984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010" y="2211"/>
              <a:ext cx="92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auto">
            <a:xfrm>
              <a:off x="7546" y="2182"/>
              <a:ext cx="149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7572" y="2211"/>
              <a:ext cx="93" cy="8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6967" y="2109"/>
              <a:ext cx="158" cy="57"/>
            </a:xfrm>
            <a:custGeom>
              <a:gdLst>
                <a:gd fmla="*/ 0 w 67" name="T0"/>
                <a:gd fmla="*/ 24 h 24" name="T1"/>
                <a:gd fmla="*/ 67 w 67" name="T2"/>
                <a:gd fmla="*/ 20 h 24" name="T3"/>
                <a:gd fmla="*/ 33 w 67" name="T4"/>
                <a:gd fmla="*/ 2 h 24" name="T5"/>
                <a:gd fmla="*/ 0 w 67" name="T6"/>
                <a:gd fmla="*/ 2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67">
                  <a:moveTo>
                    <a:pt x="0" y="24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4" y="0"/>
                    <a:pt x="33" y="2"/>
                  </a:cubicBezTo>
                  <a:cubicBezTo>
                    <a:pt x="1" y="3"/>
                    <a:pt x="0" y="24"/>
                    <a:pt x="0" y="24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7554" y="2104"/>
              <a:ext cx="158" cy="66"/>
            </a:xfrm>
            <a:custGeom>
              <a:gdLst>
                <a:gd fmla="*/ 0 w 67" name="T0"/>
                <a:gd fmla="*/ 20 h 28" name="T1"/>
                <a:gd fmla="*/ 67 w 67" name="T2"/>
                <a:gd fmla="*/ 28 h 28" name="T3"/>
                <a:gd fmla="*/ 36 w 67" name="T4"/>
                <a:gd fmla="*/ 4 h 28" name="T5"/>
                <a:gd fmla="*/ 0 w 67" name="T6"/>
                <a:gd fmla="*/ 20 h 2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8" w="67">
                  <a:moveTo>
                    <a:pt x="0" y="20"/>
                  </a:moveTo>
                  <a:cubicBezTo>
                    <a:pt x="67" y="28"/>
                    <a:pt x="67" y="28"/>
                    <a:pt x="67" y="28"/>
                  </a:cubicBezTo>
                  <a:cubicBezTo>
                    <a:pt x="67" y="28"/>
                    <a:pt x="67" y="8"/>
                    <a:pt x="36" y="4"/>
                  </a:cubicBezTo>
                  <a:cubicBezTo>
                    <a:pt x="4" y="0"/>
                    <a:pt x="0" y="20"/>
                    <a:pt x="0" y="2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7975" y="2331"/>
              <a:ext cx="212" cy="213"/>
            </a:xfrm>
            <a:prstGeom prst="ellipse">
              <a:avLst/>
            </a:prstGeom>
            <a:solidFill>
              <a:srgbClr val="F0D0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6527" y="2331"/>
              <a:ext cx="213" cy="213"/>
            </a:xfrm>
            <a:prstGeom prst="ellipse">
              <a:avLst/>
            </a:prstGeom>
            <a:solidFill>
              <a:srgbClr val="ECC19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617" y="2677"/>
              <a:ext cx="745" cy="177"/>
            </a:xfrm>
            <a:custGeom>
              <a:gdLst>
                <a:gd fmla="*/ 40 w 745" name="T0"/>
                <a:gd fmla="*/ 0 h 177" name="T1"/>
                <a:gd fmla="*/ 0 w 745" name="T2"/>
                <a:gd fmla="*/ 108 h 177" name="T3"/>
                <a:gd fmla="*/ 745 w 745" name="T4"/>
                <a:gd fmla="*/ 177 h 177" name="T5"/>
                <a:gd fmla="*/ 40 w 745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5">
                  <a:moveTo>
                    <a:pt x="40" y="0"/>
                  </a:moveTo>
                  <a:lnTo>
                    <a:pt x="0" y="108"/>
                  </a:lnTo>
                  <a:lnTo>
                    <a:pt x="745" y="17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86A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7357" y="2677"/>
              <a:ext cx="748" cy="177"/>
            </a:xfrm>
            <a:custGeom>
              <a:gdLst>
                <a:gd fmla="*/ 705 w 748" name="T0"/>
                <a:gd fmla="*/ 0 h 177" name="T1"/>
                <a:gd fmla="*/ 748 w 748" name="T2"/>
                <a:gd fmla="*/ 108 h 177" name="T3"/>
                <a:gd fmla="*/ 0 w 748" name="T4"/>
                <a:gd fmla="*/ 177 h 177" name="T5"/>
                <a:gd fmla="*/ 705 w 748" name="T6"/>
                <a:gd fmla="*/ 0 h 17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77" w="748">
                  <a:moveTo>
                    <a:pt x="705" y="0"/>
                  </a:moveTo>
                  <a:lnTo>
                    <a:pt x="748" y="108"/>
                  </a:lnTo>
                  <a:lnTo>
                    <a:pt x="0" y="177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7622" y="3036"/>
              <a:ext cx="274" cy="286"/>
            </a:xfrm>
            <a:custGeom>
              <a:gdLst>
                <a:gd fmla="*/ 0 w 274" name="T0"/>
                <a:gd fmla="*/ 0 h 286" name="T1"/>
                <a:gd fmla="*/ 274 w 274" name="T2"/>
                <a:gd fmla="*/ 0 h 286" name="T3"/>
                <a:gd fmla="*/ 274 w 274" name="T4"/>
                <a:gd fmla="*/ 192 h 286" name="T5"/>
                <a:gd fmla="*/ 137 w 274" name="T6"/>
                <a:gd fmla="*/ 286 h 286" name="T7"/>
                <a:gd fmla="*/ 0 w 274" name="T8"/>
                <a:gd fmla="*/ 187 h 286" name="T9"/>
                <a:gd fmla="*/ 0 w 274" name="T10"/>
                <a:gd fmla="*/ 0 h 286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86" w="274">
                  <a:moveTo>
                    <a:pt x="0" y="0"/>
                  </a:moveTo>
                  <a:lnTo>
                    <a:pt x="274" y="0"/>
                  </a:lnTo>
                  <a:lnTo>
                    <a:pt x="274" y="192"/>
                  </a:lnTo>
                  <a:lnTo>
                    <a:pt x="137" y="286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D0E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4" name="Freeform 34"/>
            <p:cNvSpPr/>
            <p:nvPr/>
          </p:nvSpPr>
          <p:spPr bwMode="auto">
            <a:xfrm rot="11700000">
              <a:off x="7227" y="2585"/>
              <a:ext cx="300" cy="147"/>
            </a:xfrm>
            <a:custGeom>
              <a:gdLst>
                <a:gd fmla="*/ 7 w 127" name="T0"/>
                <a:gd fmla="*/ 38 h 62" name="T1"/>
                <a:gd fmla="*/ 122 w 127" name="T2"/>
                <a:gd fmla="*/ 14 h 62" name="T3"/>
                <a:gd fmla="*/ 114 w 127" name="T4"/>
                <a:gd fmla="*/ 6 h 62" name="T5"/>
                <a:gd fmla="*/ 13 w 127" name="T6"/>
                <a:gd fmla="*/ 27 h 62" name="T7"/>
                <a:gd fmla="*/ 7 w 127" name="T8"/>
                <a:gd fmla="*/ 38 h 6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" w="127">
                  <a:moveTo>
                    <a:pt x="7" y="38"/>
                  </a:moveTo>
                  <a:cubicBezTo>
                    <a:pt x="47" y="62"/>
                    <a:pt x="94" y="49"/>
                    <a:pt x="122" y="14"/>
                  </a:cubicBezTo>
                  <a:cubicBezTo>
                    <a:pt x="127" y="8"/>
                    <a:pt x="119" y="0"/>
                    <a:pt x="114" y="6"/>
                  </a:cubicBezTo>
                  <a:cubicBezTo>
                    <a:pt x="89" y="36"/>
                    <a:pt x="48" y="49"/>
                    <a:pt x="13" y="27"/>
                  </a:cubicBezTo>
                  <a:cubicBezTo>
                    <a:pt x="6" y="23"/>
                    <a:pt x="0" y="34"/>
                    <a:pt x="7" y="38"/>
                  </a:cubicBezTo>
                  <a:close/>
                </a:path>
              </a:pathLst>
            </a:custGeom>
            <a:solidFill>
              <a:srgbClr val="B19175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31" y="2778"/>
              <a:ext cx="473" cy="947"/>
            </a:xfrm>
            <a:custGeom>
              <a:gdLst>
                <a:gd fmla="*/ 130 w 200" name="T0"/>
                <a:gd fmla="*/ 14 h 400" name="T1"/>
                <a:gd fmla="*/ 39 w 200" name="T2"/>
                <a:gd fmla="*/ 133 h 400" name="T3"/>
                <a:gd fmla="*/ 121 w 200" name="T4"/>
                <a:gd fmla="*/ 383 h 400" name="T5"/>
                <a:gd fmla="*/ 181 w 200" name="T6"/>
                <a:gd fmla="*/ 383 h 400" name="T7"/>
                <a:gd fmla="*/ 181 w 200" name="T8"/>
                <a:gd fmla="*/ 324 h 400" name="T9"/>
                <a:gd fmla="*/ 112 w 200" name="T10"/>
                <a:gd fmla="*/ 229 h 400" name="T11"/>
                <a:gd fmla="*/ 110 w 200" name="T12"/>
                <a:gd fmla="*/ 187 h 400" name="T13"/>
                <a:gd fmla="*/ 114 w 200" name="T14"/>
                <a:gd fmla="*/ 174 h 400" name="T15"/>
                <a:gd fmla="*/ 117 w 200" name="T16"/>
                <a:gd fmla="*/ 163 h 400" name="T17"/>
                <a:gd fmla="*/ 119 w 200" name="T18"/>
                <a:gd fmla="*/ 158 h 400" name="T19"/>
                <a:gd fmla="*/ 137 w 200" name="T20"/>
                <a:gd fmla="*/ 126 h 400" name="T21"/>
                <a:gd fmla="*/ 141 w 200" name="T22"/>
                <a:gd fmla="*/ 121 h 400" name="T23"/>
                <a:gd fmla="*/ 143 w 200" name="T24"/>
                <a:gd fmla="*/ 119 h 400" name="T25"/>
                <a:gd fmla="*/ 155 w 200" name="T26"/>
                <a:gd fmla="*/ 105 h 400" name="T27"/>
                <a:gd fmla="*/ 173 w 200" name="T28"/>
                <a:gd fmla="*/ 87 h 400" name="T29"/>
                <a:gd fmla="*/ 172 w 200" name="T30"/>
                <a:gd fmla="*/ 87 h 400" name="T31"/>
                <a:gd fmla="*/ 187 w 200" name="T32"/>
                <a:gd fmla="*/ 30 h 400" name="T33"/>
                <a:gd fmla="*/ 130 w 200" name="T34"/>
                <a:gd fmla="*/ 14 h 400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0" w="200">
                  <a:moveTo>
                    <a:pt x="130" y="14"/>
                  </a:moveTo>
                  <a:cubicBezTo>
                    <a:pt x="89" y="46"/>
                    <a:pt x="59" y="86"/>
                    <a:pt x="39" y="133"/>
                  </a:cubicBezTo>
                  <a:cubicBezTo>
                    <a:pt x="0" y="227"/>
                    <a:pt x="50" y="322"/>
                    <a:pt x="121" y="383"/>
                  </a:cubicBezTo>
                  <a:cubicBezTo>
                    <a:pt x="139" y="398"/>
                    <a:pt x="164" y="400"/>
                    <a:pt x="181" y="383"/>
                  </a:cubicBezTo>
                  <a:cubicBezTo>
                    <a:pt x="196" y="368"/>
                    <a:pt x="198" y="339"/>
                    <a:pt x="181" y="324"/>
                  </a:cubicBezTo>
                  <a:cubicBezTo>
                    <a:pt x="150" y="298"/>
                    <a:pt x="123" y="268"/>
                    <a:pt x="112" y="229"/>
                  </a:cubicBezTo>
                  <a:cubicBezTo>
                    <a:pt x="109" y="215"/>
                    <a:pt x="109" y="205"/>
                    <a:pt x="110" y="187"/>
                  </a:cubicBezTo>
                  <a:cubicBezTo>
                    <a:pt x="110" y="194"/>
                    <a:pt x="113" y="177"/>
                    <a:pt x="114" y="174"/>
                  </a:cubicBezTo>
                  <a:cubicBezTo>
                    <a:pt x="115" y="171"/>
                    <a:pt x="116" y="167"/>
                    <a:pt x="117" y="163"/>
                  </a:cubicBezTo>
                  <a:cubicBezTo>
                    <a:pt x="118" y="162"/>
                    <a:pt x="123" y="150"/>
                    <a:pt x="119" y="158"/>
                  </a:cubicBezTo>
                  <a:cubicBezTo>
                    <a:pt x="124" y="147"/>
                    <a:pt x="131" y="137"/>
                    <a:pt x="137" y="126"/>
                  </a:cubicBezTo>
                  <a:cubicBezTo>
                    <a:pt x="139" y="124"/>
                    <a:pt x="140" y="122"/>
                    <a:pt x="141" y="121"/>
                  </a:cubicBezTo>
                  <a:cubicBezTo>
                    <a:pt x="148" y="111"/>
                    <a:pt x="136" y="127"/>
                    <a:pt x="143" y="119"/>
                  </a:cubicBezTo>
                  <a:cubicBezTo>
                    <a:pt x="147" y="114"/>
                    <a:pt x="151" y="109"/>
                    <a:pt x="155" y="105"/>
                  </a:cubicBezTo>
                  <a:cubicBezTo>
                    <a:pt x="160" y="99"/>
                    <a:pt x="166" y="93"/>
                    <a:pt x="173" y="87"/>
                  </a:cubicBezTo>
                  <a:cubicBezTo>
                    <a:pt x="176" y="84"/>
                    <a:pt x="190" y="74"/>
                    <a:pt x="172" y="87"/>
                  </a:cubicBezTo>
                  <a:cubicBezTo>
                    <a:pt x="190" y="73"/>
                    <a:pt x="200" y="51"/>
                    <a:pt x="187" y="30"/>
                  </a:cubicBezTo>
                  <a:cubicBezTo>
                    <a:pt x="177" y="12"/>
                    <a:pt x="148" y="0"/>
                    <a:pt x="130" y="14"/>
                  </a:cubicBezTo>
                  <a:close/>
                </a:path>
              </a:pathLst>
            </a:custGeom>
            <a:solidFill>
              <a:srgbClr val="00B3D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972" y="1834"/>
              <a:ext cx="487" cy="218"/>
            </a:xfrm>
            <a:custGeom>
              <a:gdLst>
                <a:gd fmla="*/ 0 w 206" name="T0"/>
                <a:gd fmla="*/ 0 h 92" name="T1"/>
                <a:gd fmla="*/ 68 w 206" name="T2"/>
                <a:gd fmla="*/ 61 h 92" name="T3"/>
                <a:gd fmla="*/ 206 w 206" name="T4"/>
                <a:gd fmla="*/ 90 h 92" name="T5"/>
                <a:gd fmla="*/ 0 w 206" name="T6"/>
                <a:gd fmla="*/ 0 h 9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2" w="206">
                  <a:moveTo>
                    <a:pt x="0" y="0"/>
                  </a:moveTo>
                  <a:cubicBezTo>
                    <a:pt x="0" y="0"/>
                    <a:pt x="10" y="30"/>
                    <a:pt x="68" y="61"/>
                  </a:cubicBezTo>
                  <a:cubicBezTo>
                    <a:pt x="126" y="92"/>
                    <a:pt x="201" y="90"/>
                    <a:pt x="206" y="90"/>
                  </a:cubicBezTo>
                  <a:cubicBezTo>
                    <a:pt x="87" y="7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7078" y="1683"/>
              <a:ext cx="386" cy="364"/>
            </a:xfrm>
            <a:custGeom>
              <a:gdLst>
                <a:gd fmla="*/ 1 w 163" name="T0"/>
                <a:gd fmla="*/ 0 h 154" name="T1"/>
                <a:gd fmla="*/ 44 w 163" name="T2"/>
                <a:gd fmla="*/ 80 h 154" name="T3"/>
                <a:gd fmla="*/ 163 w 163" name="T4"/>
                <a:gd fmla="*/ 154 h 154" name="T5"/>
                <a:gd fmla="*/ 1 w 163" name="T6"/>
                <a:gd fmla="*/ 0 h 15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54" w="163">
                  <a:moveTo>
                    <a:pt x="1" y="0"/>
                  </a:moveTo>
                  <a:cubicBezTo>
                    <a:pt x="1" y="0"/>
                    <a:pt x="0" y="31"/>
                    <a:pt x="44" y="80"/>
                  </a:cubicBezTo>
                  <a:cubicBezTo>
                    <a:pt x="88" y="129"/>
                    <a:pt x="159" y="153"/>
                    <a:pt x="163" y="154"/>
                  </a:cubicBezTo>
                  <a:cubicBezTo>
                    <a:pt x="57" y="9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0524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7189" y="2837"/>
              <a:ext cx="180" cy="235"/>
            </a:xfrm>
            <a:custGeom>
              <a:gdLst>
                <a:gd fmla="*/ 180 w 180" name="T0"/>
                <a:gd fmla="*/ 17 h 235" name="T1"/>
                <a:gd fmla="*/ 178 w 180" name="T2"/>
                <a:gd fmla="*/ 235 h 235" name="T3"/>
                <a:gd fmla="*/ 0 w 180" name="T4"/>
                <a:gd fmla="*/ 0 h 235" name="T5"/>
                <a:gd fmla="*/ 180 w 180" name="T6"/>
                <a:gd fmla="*/ 17 h 2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35" w="180">
                  <a:moveTo>
                    <a:pt x="180" y="17"/>
                  </a:moveTo>
                  <a:lnTo>
                    <a:pt x="178" y="235"/>
                  </a:lnTo>
                  <a:lnTo>
                    <a:pt x="0" y="0"/>
                  </a:lnTo>
                  <a:lnTo>
                    <a:pt x="180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7220" y="3027"/>
              <a:ext cx="147" cy="717"/>
            </a:xfrm>
            <a:custGeom>
              <a:gdLst>
                <a:gd fmla="*/ 147 w 147" name="T0"/>
                <a:gd fmla="*/ 0 h 717" name="T1"/>
                <a:gd fmla="*/ 118 w 147" name="T2"/>
                <a:gd fmla="*/ 0 h 717" name="T3"/>
                <a:gd fmla="*/ 0 w 147" name="T4"/>
                <a:gd fmla="*/ 541 h 717" name="T5"/>
                <a:gd fmla="*/ 147 w 147" name="T6"/>
                <a:gd fmla="*/ 717 h 717" name="T7"/>
                <a:gd fmla="*/ 147 w 147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7">
                  <a:moveTo>
                    <a:pt x="147" y="0"/>
                  </a:moveTo>
                  <a:lnTo>
                    <a:pt x="118" y="0"/>
                  </a:lnTo>
                  <a:lnTo>
                    <a:pt x="0" y="541"/>
                  </a:lnTo>
                  <a:lnTo>
                    <a:pt x="147" y="7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7364" y="2837"/>
              <a:ext cx="182" cy="242"/>
            </a:xfrm>
            <a:custGeom>
              <a:gdLst>
                <a:gd fmla="*/ 2 w 77" name="T0"/>
                <a:gd fmla="*/ 7 h 102" name="T1"/>
                <a:gd fmla="*/ 2 w 77" name="T2"/>
                <a:gd fmla="*/ 99 h 102" name="T3"/>
                <a:gd fmla="*/ 77 w 77" name="T4"/>
                <a:gd fmla="*/ 0 h 102" name="T5"/>
                <a:gd fmla="*/ 2 w 77" name="T6"/>
                <a:gd fmla="*/ 7 h 10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02" w="77">
                  <a:moveTo>
                    <a:pt x="2" y="7"/>
                  </a:moveTo>
                  <a:cubicBezTo>
                    <a:pt x="2" y="7"/>
                    <a:pt x="0" y="102"/>
                    <a:pt x="2" y="99"/>
                  </a:cubicBezTo>
                  <a:cubicBezTo>
                    <a:pt x="4" y="96"/>
                    <a:pt x="77" y="0"/>
                    <a:pt x="77" y="0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7367" y="3027"/>
              <a:ext cx="149" cy="717"/>
            </a:xfrm>
            <a:custGeom>
              <a:gdLst>
                <a:gd fmla="*/ 0 w 149" name="T0"/>
                <a:gd fmla="*/ 0 h 717" name="T1"/>
                <a:gd fmla="*/ 30 w 149" name="T2"/>
                <a:gd fmla="*/ 0 h 717" name="T3"/>
                <a:gd fmla="*/ 149 w 149" name="T4"/>
                <a:gd fmla="*/ 541 h 717" name="T5"/>
                <a:gd fmla="*/ 0 w 149" name="T6"/>
                <a:gd fmla="*/ 717 h 717" name="T7"/>
                <a:gd fmla="*/ 0 w 149" name="T8"/>
                <a:gd fmla="*/ 0 h 7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17" w="149">
                  <a:moveTo>
                    <a:pt x="0" y="0"/>
                  </a:moveTo>
                  <a:lnTo>
                    <a:pt x="30" y="0"/>
                  </a:lnTo>
                  <a:lnTo>
                    <a:pt x="149" y="541"/>
                  </a:lnTo>
                  <a:lnTo>
                    <a:pt x="0" y="7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3958134" y="342787"/>
            <a:ext cx="9788131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 sz="4500">
                <a:solidFill>
                  <a:schemeClr val="tx1">
                    <a:lumMod val="95000"/>
                    <a:lumOff val="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b="0" lang="zh-CN" smtClean="0" sz="4000">
                <a:solidFill>
                  <a:prstClr val="black">
                    <a:lumMod val="95000"/>
                    <a:lumOff val="5000"/>
                  </a:prstClr>
                </a:solidFill>
              </a:rPr>
              <a:t>单词就是这样背</a:t>
            </a:r>
          </a:p>
        </p:txBody>
      </p:sp>
      <p:sp>
        <p:nvSpPr>
          <p:cNvPr id="86" name="矩形 85"/>
          <p:cNvSpPr/>
          <p:nvPr/>
        </p:nvSpPr>
        <p:spPr>
          <a:xfrm>
            <a:off x="3998571" y="1406674"/>
            <a:ext cx="7761038" cy="255413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4251887" y="1340014"/>
            <a:ext cx="3526403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b="0" sz="26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pPr>
              <a:lnSpc>
                <a:spcPct val="200000"/>
              </a:lnSpc>
            </a:pPr>
            <a:r>
              <a:rPr altLang="zh-CN" lang="en-US" sz="2800"/>
              <a:t>Plane           灰机</a:t>
            </a:r>
          </a:p>
          <a:p>
            <a:pPr>
              <a:lnSpc>
                <a:spcPct val="200000"/>
              </a:lnSpc>
            </a:pPr>
            <a:r>
              <a:rPr altLang="zh-CN" lang="en-US" sz="2800"/>
              <a:t>Strugling  蛮拼的</a:t>
            </a:r>
          </a:p>
          <a:p>
            <a:pPr>
              <a:lnSpc>
                <a:spcPct val="200000"/>
              </a:lnSpc>
            </a:pPr>
            <a:r>
              <a:rPr altLang="zh-CN" lang="en-US" sz="2800"/>
              <a:t>Challenge    挑战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8412000" y="1340014"/>
            <a:ext cx="3178104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b="1" sz="28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zh-CN" b="0" lang="en-US"/>
              <a:t>Drunk          醉了</a:t>
            </a:r>
          </a:p>
          <a:p>
            <a:r>
              <a:rPr altLang="zh-CN" b="0" lang="en-US"/>
              <a:t>Monkey       猴子</a:t>
            </a:r>
          </a:p>
          <a:p>
            <a:r>
              <a:rPr altLang="zh-CN" b="0" lang="en-US"/>
              <a:t>Virgo        处女座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00000">
            <a:off x="14724521" y="1222596"/>
            <a:ext cx="2061381" cy="2579837"/>
          </a:xfrm>
          <a:prstGeom prst="rect">
            <a:avLst/>
          </a:prstGeom>
          <a:effectLst>
            <a:outerShdw algn="tl" dir="1980000" dist="152400" rotWithShape="0">
              <a:prstClr val="black">
                <a:alpha val="30000"/>
              </a:prstClr>
            </a:outerShdw>
          </a:effectLst>
        </p:spPr>
      </p:pic>
      <p:sp>
        <p:nvSpPr>
          <p:cNvPr id="90" name="文本框 89"/>
          <p:cNvSpPr txBox="1"/>
          <p:nvPr/>
        </p:nvSpPr>
        <p:spPr>
          <a:xfrm>
            <a:off x="1656203" y="4753275"/>
            <a:ext cx="102662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0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lang="zh-CN" sz="3600"/>
              <a:t>嘿嘿，难道这些词你也这么记么？</a:t>
            </a:r>
          </a:p>
        </p:txBody>
      </p:sp>
      <p:pic>
        <p:nvPicPr>
          <p:cNvPr id="94" name="图片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9861" y="4500563"/>
            <a:ext cx="2381956" cy="4608000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95" name="矩形 94"/>
          <p:cNvSpPr/>
          <p:nvPr/>
        </p:nvSpPr>
        <p:spPr>
          <a:xfrm>
            <a:off x="1734144" y="5644728"/>
            <a:ext cx="7761038" cy="233921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1835523" y="5456930"/>
            <a:ext cx="4953808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b="0" sz="28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zh-CN" lang="en-US"/>
              <a:t>OK                好的</a:t>
            </a:r>
          </a:p>
          <a:p>
            <a:r>
              <a:rPr altLang="zh-CN" lang="en-US"/>
              <a:t>iphone   苹果手机</a:t>
            </a:r>
          </a:p>
          <a:p>
            <a:r>
              <a:rPr altLang="zh-CN" lang="en-US"/>
              <a:t>PPT           幻灯片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6182390" y="5418368"/>
            <a:ext cx="3418655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b="0" sz="28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zh-CN" lang="en-US"/>
              <a:t>Boy             男孩</a:t>
            </a:r>
          </a:p>
          <a:p>
            <a:r>
              <a:rPr altLang="zh-CN" lang="en-US"/>
              <a:t>Thanks        感谢</a:t>
            </a:r>
          </a:p>
          <a:p>
            <a:r>
              <a:rPr altLang="zh-CN" lang="en-US"/>
              <a:t>Fuck         XXOO</a:t>
            </a:r>
          </a:p>
        </p:txBody>
      </p:sp>
      <p:grpSp>
        <p:nvGrpSpPr>
          <p:cNvPr id="96" name="组合 95"/>
          <p:cNvGrpSpPr/>
          <p:nvPr/>
        </p:nvGrpSpPr>
        <p:grpSpPr>
          <a:xfrm>
            <a:off x="8592561" y="13036062"/>
            <a:ext cx="6059508" cy="7579219"/>
            <a:chOff x="-6023384" y="4604621"/>
            <a:chExt cx="6059508" cy="7579219"/>
          </a:xfrm>
        </p:grpSpPr>
        <p:sp>
          <p:nvSpPr>
            <p:cNvPr id="97" name="平行四边形 96"/>
            <p:cNvSpPr/>
            <p:nvPr/>
          </p:nvSpPr>
          <p:spPr>
            <a:xfrm rot="16200000">
              <a:off x="-3935996" y="8211721"/>
              <a:ext cx="7579219" cy="365020"/>
            </a:xfrm>
            <a:prstGeom prst="parallelogram">
              <a:avLst>
                <a:gd fmla="val 66751" name="adj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-6023384" y="4616803"/>
              <a:ext cx="5692258" cy="7463635"/>
              <a:chOff x="-6023384" y="4616803"/>
              <a:chExt cx="5692258" cy="7463635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-6023384" y="4616803"/>
                <a:ext cx="5692258" cy="7463635"/>
                <a:chOff x="6573295" y="8679697"/>
                <a:chExt cx="5692258" cy="7463635"/>
              </a:xfrm>
            </p:grpSpPr>
            <p:sp>
              <p:nvSpPr>
                <p:cNvPr id="101" name="圆角矩形 100"/>
                <p:cNvSpPr/>
                <p:nvPr/>
              </p:nvSpPr>
              <p:spPr>
                <a:xfrm>
                  <a:off x="6573295" y="8679697"/>
                  <a:ext cx="5692258" cy="7463635"/>
                </a:xfrm>
                <a:prstGeom prst="roundRect">
                  <a:avLst>
                    <a:gd fmla="val 0" name="adj"/>
                  </a:avLst>
                </a:prstGeom>
                <a:gradFill>
                  <a:gsLst>
                    <a:gs pos="0">
                      <a:srgbClr val="EA0000"/>
                    </a:gs>
                    <a:gs pos="100000">
                      <a:srgbClr val="C00000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7517048" y="9911068"/>
                  <a:ext cx="3764981" cy="3764981"/>
                </a:xfrm>
                <a:prstGeom prst="ellipse">
                  <a:avLst/>
                </a:prstGeom>
                <a:noFill/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7172245" y="11140085"/>
                  <a:ext cx="4246880" cy="13106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en-US" i="1" lang="zh-CN" smtClean="0" sz="8000">
                      <a:solidFill>
                        <a:prstClr val="white"/>
                      </a:solidFill>
                      <a:latin charset="-120" panose="00000900000000000000" pitchFamily="2" typeface="蒙纳简超刚黑"/>
                      <a:ea charset="-120" panose="00000900000000000000" pitchFamily="2" typeface="蒙纳简超刚黑"/>
                    </a:rPr>
                    <a:t>英語詞彙</a:t>
                  </a:r>
                </a:p>
              </p:txBody>
            </p:sp>
            <p:sp>
              <p:nvSpPr>
                <p:cNvPr id="104" name="文本框 103"/>
                <p:cNvSpPr txBox="1"/>
                <p:nvPr/>
              </p:nvSpPr>
              <p:spPr>
                <a:xfrm>
                  <a:off x="7967497" y="12505265"/>
                  <a:ext cx="2921745" cy="6400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zh-CN" lang="en-US" sz="3600">
                      <a:solidFill>
                        <a:prstClr val="white"/>
                      </a:solidFill>
                      <a:latin charset="-122" panose="020b0503020204020204" pitchFamily="34" typeface="微软雅黑"/>
                      <a:ea charset="-122" panose="020b0503020204020204" pitchFamily="34" typeface="微软雅黑"/>
                    </a:rPr>
                    <a:t>6000高频词</a:t>
                  </a: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8328291" y="10483385"/>
                  <a:ext cx="2161128" cy="5181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altLang="zh-CN" i="1" lang="en-US" smtClean="0" sz="2800">
                      <a:solidFill>
                        <a:prstClr val="white"/>
                      </a:solidFill>
                    </a:rPr>
                    <a:t>English words</a:t>
                  </a:r>
                </a:p>
              </p:txBody>
            </p:sp>
          </p:grpSp>
          <p:sp>
            <p:nvSpPr>
              <p:cNvPr id="100" name="矩形 99"/>
              <p:cNvSpPr/>
              <p:nvPr/>
            </p:nvSpPr>
            <p:spPr>
              <a:xfrm>
                <a:off x="-5718892" y="4973360"/>
                <a:ext cx="86868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i="1" lang="zh-CN">
                    <a:solidFill>
                      <a:prstClr val="white"/>
                    </a:solidFill>
                    <a:latin charset="-120" panose="00000900000000000000" pitchFamily="2" typeface="蒙纳简超刚黑"/>
                    <a:ea charset="-120" panose="00000900000000000000" pitchFamily="2" typeface="蒙纳简超刚黑"/>
                  </a:rPr>
                  <a:t>新詞彙</a:t>
                </a:r>
              </a:p>
            </p:txBody>
          </p:sp>
        </p:grpSp>
      </p:grpSp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75876">
            <a:off x="-1100771" y="5696270"/>
            <a:ext cx="1927180" cy="2411883"/>
          </a:xfrm>
          <a:prstGeom prst="rect">
            <a:avLst/>
          </a:prstGeom>
          <a:effectLst>
            <a:outerShdw algn="tl" dir="1980000" dist="152400" rotWithShape="0">
              <a:prstClr val="black">
                <a:alpha val="30000"/>
              </a:prstClr>
            </a:outerShdw>
          </a:effectLst>
        </p:spPr>
      </p:pic>
      <p:sp>
        <p:nvSpPr>
          <p:cNvPr id="106" name="文本框 105"/>
          <p:cNvSpPr txBox="1"/>
          <p:nvPr/>
        </p:nvSpPr>
        <p:spPr>
          <a:xfrm>
            <a:off x="1656203" y="7893536"/>
            <a:ext cx="10266257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0" sz="4000">
                <a:solidFill>
                  <a:prstClr val="black">
                    <a:lumMod val="95000"/>
                    <a:lumOff val="5000"/>
                  </a:prst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defRPr>
            </a:lvl1pPr>
          </a:lstStyle>
          <a:p>
            <a:r>
              <a:rPr altLang="en-US" lang="zh-CN" smtClean="0" sz="3600"/>
              <a:t>还是把他们直接当做词在使用？</a:t>
            </a:r>
          </a:p>
        </p:txBody>
      </p:sp>
    </p:spTree>
    <p:extLst>
      <p:ext uri="{BB962C8B-B14F-4D97-AF65-F5344CB8AC3E}">
        <p14:creationId val="3766780639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553</Paragraphs>
  <Slides>25</Slides>
  <Notes>13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Calibri Light</vt:lpstr>
      <vt:lpstr>Calibri</vt:lpstr>
      <vt:lpstr>微软雅黑</vt:lpstr>
      <vt:lpstr>蒙纳简超刚黑</vt:lpstr>
      <vt:lpstr>方正超粗黑简体</vt:lpstr>
      <vt:lpstr>微软雅黑 Light</vt:lpstr>
      <vt:lpstr>方正硬笔楷书简体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2021-08-22T11:56:49Z</dcterms:created>
  <cp:lastPrinted>2021-08-22T11:56:49Z</cp:lastPrinted>
  <dcterms:modified xsi:type="dcterms:W3CDTF">2021-08-22T05:40:26Z</dcterms:modified>
  <cp:revision>1</cp:revision>
</cp:coreProperties>
</file>