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9" r:id="rId5"/>
    <p:sldId id="257" r:id="rId6"/>
    <p:sldId id="258" r:id="rId7"/>
    <p:sldId id="260" r:id="rId8"/>
    <p:sldId id="262" r:id="rId9"/>
    <p:sldId id="261" r:id="rId10"/>
    <p:sldId id="263" r:id="rId11"/>
    <p:sldId id="264" r:id="rId12"/>
    <p:sldId id="265" r:id="rId13"/>
    <p:sldId id="270" r:id="rId14"/>
    <p:sldId id="268" r:id="rId15"/>
    <p:sldId id="266" r:id="rId16"/>
    <p:sldId id="271" r:id="rId17"/>
    <p:sldId id="267"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9" autoAdjust="0"/>
    <p:restoredTop sz="94660"/>
  </p:normalViewPr>
  <p:slideViewPr>
    <p:cSldViewPr snapToGrid="0">
      <p:cViewPr varScale="1">
        <p:scale>
          <a:sx n="112" d="100"/>
          <a:sy n="112" d="100"/>
        </p:scale>
        <p:origin x="480"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D030F-963B-462A-BF6A-011089343B98}" type="datetimeFigureOut">
              <a:rPr lang="zh-CN" altLang="en-US" smtClean="0"/>
              <a:t>2017/2/19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B2612-347B-4D4A-9C84-764373359857}" type="slidenum">
              <a:rPr lang="zh-CN" altLang="en-US" smtClean="0"/>
              <a:t>‹#›</a:t>
            </a:fld>
            <a:endParaRPr lang="zh-CN" altLang="en-US"/>
          </a:p>
        </p:txBody>
      </p:sp>
    </p:spTree>
    <p:extLst>
      <p:ext uri="{BB962C8B-B14F-4D97-AF65-F5344CB8AC3E}">
        <p14:creationId val="274038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566100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330160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480830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795604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444233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039087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386307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812733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599567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449642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544949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251356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416578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517479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41731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271194686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47990081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416211559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508474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887417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78331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022422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943835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213976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088445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507450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100517306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5884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493327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6482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21328167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51404025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86335086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227036800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389695751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172394412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178073E-07AC-4943-B254-08407AFBD79D}" type="datetimeFigureOut">
              <a:rPr lang="zh-CN" altLang="en-US" smtClean="0"/>
              <a:t>2017/2/19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54972E2-7AC4-487D-B9F7-F964194BF426}" type="slidenum">
              <a:rPr lang="zh-CN" altLang="en-US" smtClean="0"/>
              <a:t>‹#›</a:t>
            </a:fld>
            <a:endParaRPr lang="zh-CN" altLang="en-US"/>
          </a:p>
        </p:txBody>
      </p:sp>
    </p:spTree>
    <p:extLst>
      <p:ext uri="{BB962C8B-B14F-4D97-AF65-F5344CB8AC3E}">
        <p14:creationId val="333859906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xfrm>
      </p:grpSpPr>
    </p:spTree>
    <p:extLst>
      <p:ext uri="{BB962C8B-B14F-4D97-AF65-F5344CB8AC3E}">
        <p14:creationId val="133461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2017/2/19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1952861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wdp" Type="http://schemas.microsoft.com/office/2007/relationships/hdphoto"/></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7.jpeg" Type="http://schemas.openxmlformats.org/officeDocument/2006/relationships/image"/><Relationship Id="rId4" Target="../media/image18.png" Type="http://schemas.openxmlformats.org/officeDocument/2006/relationships/image"/><Relationship Id="rId5" Target="../media/image19.wdp" Type="http://schemas.microsoft.com/office/2007/relationships/hdphoto"/></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6.wdp" Type="http://schemas.microsoft.com/office/2007/relationships/hdphoto"/></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 Id="rId4" Target="../media/image12.wdp" Type="http://schemas.microsoft.com/office/2007/relationships/hdphoto"/></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 Id="rId4" Target="../media/image14.wdp" Type="http://schemas.microsoft.com/office/2007/relationships/hdphoto"/></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5.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0"/>
            <a:ext cx="12192000" cy="6858000"/>
          </a:xfrm>
          <a:prstGeom prst="rect">
            <a:avLst/>
          </a:prstGeom>
          <a:solidFill>
            <a:srgbClr val="0606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474043" y="2084664"/>
            <a:ext cx="8683718" cy="3080424"/>
            <a:chOff x="474043" y="2097094"/>
            <a:chExt cx="8683718" cy="3080424"/>
          </a:xfrm>
        </p:grpSpPr>
        <p:sp>
          <p:nvSpPr>
            <p:cNvPr id="6" name="矩形 5"/>
            <p:cNvSpPr/>
            <p:nvPr/>
          </p:nvSpPr>
          <p:spPr>
            <a:xfrm>
              <a:off x="535591" y="2097094"/>
              <a:ext cx="4541616" cy="20131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74043" y="2202602"/>
              <a:ext cx="8683718" cy="2974916"/>
              <a:chOff x="474043" y="2202602"/>
              <a:chExt cx="8683718" cy="2974916"/>
            </a:xfrm>
          </p:grpSpPr>
          <p:sp>
            <p:nvSpPr>
              <p:cNvPr id="7" name="标题 1"/>
              <p:cNvSpPr txBox="1"/>
              <p:nvPr/>
            </p:nvSpPr>
            <p:spPr>
              <a:xfrm>
                <a:off x="474043" y="2202602"/>
                <a:ext cx="8683718" cy="1630867"/>
              </a:xfrm>
              <a:prstGeom prst="rect">
                <a:avLst/>
              </a:prstGeom>
              <a:noFill/>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spc="600" sz="14900">
                    <a:solidFill>
                      <a:srgbClr val="0F0F0F"/>
                    </a:solidFill>
                    <a:latin charset="-122" pitchFamily="50" typeface="造字工房尚雅（非商用）常规体"/>
                    <a:ea charset="-122" pitchFamily="50" typeface="造字工房尚雅（非商用）常规体"/>
                    <a:cs charset="0" panose="03000500000000000000" pitchFamily="66" typeface="Mongolian Baiti"/>
                  </a:rPr>
                  <a:t>Resume</a:t>
                </a:r>
              </a:p>
            </p:txBody>
          </p:sp>
          <p:sp>
            <p:nvSpPr>
              <p:cNvPr id="8" name="副标题 2"/>
              <p:cNvSpPr txBox="1"/>
              <p:nvPr/>
            </p:nvSpPr>
            <p:spPr>
              <a:xfrm>
                <a:off x="536227" y="4654616"/>
                <a:ext cx="6249134" cy="522902"/>
              </a:xfrm>
              <a:prstGeom prst="rect">
                <a:avLst/>
              </a:prstGeom>
              <a:noFill/>
            </p:spPr>
            <p:txBody>
              <a:bodyPr anchor="ct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altLang="en-US" lang="zh-CN" smtClean="0" spc="300" sz="1800">
                    <a:solidFill>
                      <a:srgbClr val="F4B183"/>
                    </a:solidFill>
                    <a:latin charset="-122" pitchFamily="50" typeface="造字工房俊雅（非商用）常规体"/>
                    <a:ea charset="-122" pitchFamily="50" typeface="造字工房俊雅（非商用）常规体"/>
                  </a:rPr>
                  <a:t>原创来源：微信公众号【广告集装箱】</a:t>
                </a:r>
              </a:p>
              <a:p>
                <a:pPr indent="0" marL="0">
                  <a:buNone/>
                </a:pPr>
                <a:r>
                  <a:rPr altLang="en-US" lang="zh-CN" smtClean="0" spc="300" sz="1800">
                    <a:solidFill>
                      <a:srgbClr val="F4B183"/>
                    </a:solidFill>
                    <a:latin charset="-122" pitchFamily="50" typeface="造字工房俊雅（非商用）常规体"/>
                    <a:ea charset="-122" pitchFamily="50" typeface="造字工房俊雅（非商用）常规体"/>
                  </a:rPr>
                  <a:t>Resume</a:t>
                </a:r>
              </a:p>
            </p:txBody>
          </p:sp>
        </p:grpSp>
      </p:grpSp>
      <p:pic>
        <p:nvPicPr>
          <p:cNvPr id="16" name="图片 15"/>
          <p:cNvPicPr>
            <a:picLocks noChangeAspect="1"/>
          </p:cNvPicPr>
          <p:nvPr/>
        </p:nvPicPr>
        <p:blipFill>
          <a:blip r:embed="rId3"/>
          <a:stretch>
            <a:fillRect/>
          </a:stretch>
        </p:blipFill>
        <p:spPr>
          <a:xfrm>
            <a:off x="7181636" y="0"/>
            <a:ext cx="182678" cy="154112"/>
          </a:xfrm>
          <a:custGeom>
            <a:gdLst>
              <a:gd fmla="*/ 0 w 182678" name="connsiteX0"/>
              <a:gd fmla="*/ 0 h 154112" name="connsiteY0"/>
              <a:gd fmla="*/ 182678 w 182678" name="connsiteX1"/>
              <a:gd fmla="*/ 0 h 154112" name="connsiteY1"/>
              <a:gd fmla="*/ 182678 w 182678" name="connsiteX2"/>
              <a:gd fmla="*/ 154112 h 154112" name="connsiteY2"/>
              <a:gd fmla="*/ 0 w 182678" name="connsiteX3"/>
              <a:gd fmla="*/ 154112 h 154112" name="connsiteY3"/>
              <a:gd fmla="*/ 0 w 182678" name="connsiteX4"/>
              <a:gd fmla="*/ 0 h 1541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4112" w="182678">
                <a:moveTo>
                  <a:pt x="0" y="0"/>
                </a:moveTo>
                <a:lnTo>
                  <a:pt x="182678" y="0"/>
                </a:lnTo>
                <a:lnTo>
                  <a:pt x="182678" y="154112"/>
                </a:lnTo>
                <a:lnTo>
                  <a:pt x="0" y="154112"/>
                </a:lnTo>
                <a:lnTo>
                  <a:pt x="0" y="0"/>
                </a:lnTo>
                <a:close/>
              </a:path>
            </a:pathLst>
          </a:custGeom>
        </p:spPr>
      </p:pic>
      <p:pic>
        <p:nvPicPr>
          <p:cNvPr id="14" name="图片 13"/>
          <p:cNvPicPr>
            <a:picLocks noChangeAspect="1"/>
          </p:cNvPicPr>
          <p:nvPr/>
        </p:nvPicPr>
        <p:blipFill>
          <a:blip r:embed="rId3"/>
          <a:stretch>
            <a:fillRect/>
          </a:stretch>
        </p:blipFill>
        <p:spPr>
          <a:xfrm>
            <a:off x="11975557" y="0"/>
            <a:ext cx="312335" cy="154112"/>
          </a:xfrm>
          <a:custGeom>
            <a:gdLst>
              <a:gd fmla="*/ 0 w 312335" name="connsiteX0"/>
              <a:gd fmla="*/ 0 h 154112" name="connsiteY0"/>
              <a:gd fmla="*/ 312335 w 312335" name="connsiteX1"/>
              <a:gd fmla="*/ 0 h 154112" name="connsiteY1"/>
              <a:gd fmla="*/ 312335 w 312335" name="connsiteX2"/>
              <a:gd fmla="*/ 154112 h 154112" name="connsiteY2"/>
              <a:gd fmla="*/ 0 w 312335" name="connsiteX3"/>
              <a:gd fmla="*/ 154112 h 154112" name="connsiteY3"/>
              <a:gd fmla="*/ 0 w 312335" name="connsiteX4"/>
              <a:gd fmla="*/ 0 h 1541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4112" w="312335">
                <a:moveTo>
                  <a:pt x="0" y="0"/>
                </a:moveTo>
                <a:lnTo>
                  <a:pt x="312335" y="0"/>
                </a:lnTo>
                <a:lnTo>
                  <a:pt x="312335" y="154112"/>
                </a:lnTo>
                <a:lnTo>
                  <a:pt x="0" y="154112"/>
                </a:lnTo>
                <a:lnTo>
                  <a:pt x="0" y="0"/>
                </a:lnTo>
                <a:close/>
              </a:path>
            </a:pathLst>
          </a:custGeom>
        </p:spPr>
      </p:pic>
      <p:pic>
        <p:nvPicPr>
          <p:cNvPr id="13" name="图片 12"/>
          <p:cNvPicPr>
            <a:picLocks noChangeAspect="1"/>
          </p:cNvPicPr>
          <p:nvPr/>
        </p:nvPicPr>
        <p:blipFill>
          <a:blip r:embed="rId4">
            <a:duotone>
              <a:prstClr val="black"/>
              <a:srgbClr val="D9C3A5">
                <a:tint val="50000"/>
                <a:satMod val="180000"/>
              </a:srgbClr>
            </a:duotone>
            <a:extLst>
              <a:ext uri="{BEBA8EAE-BF5A-486C-A8C5-ECC9F3942E4B}">
                <a14:imgProps>
                  <a14:imgLayer r:embed="rId5">
                    <a14:imgEffect>
                      <a14:saturation sat="0"/>
                    </a14:imgEffect>
                  </a14:imgLayer>
                </a14:imgProps>
              </a:ext>
              <a:ext uri="{28A0092B-C50C-407E-A947-70E740481C1C}">
                <a14:useLocalDpi/>
              </a:ext>
            </a:extLst>
          </a:blip>
          <a:srcRect t="2229"/>
          <a:stretch>
            <a:fillRect/>
          </a:stretch>
        </p:blipFill>
        <p:spPr>
          <a:xfrm>
            <a:off x="7580757" y="102740"/>
            <a:ext cx="4611243" cy="6759296"/>
          </a:xfrm>
          <a:custGeom>
            <a:gdLst>
              <a:gd fmla="*/ 0 w 4611243" name="connsiteX0"/>
              <a:gd fmla="*/ 0 h 6759296" name="connsiteY0"/>
              <a:gd fmla="*/ 4611243 w 4611243" name="connsiteX1"/>
              <a:gd fmla="*/ 0 h 6759296" name="connsiteY1"/>
              <a:gd fmla="*/ 4611243 w 4611243" name="connsiteX2"/>
              <a:gd fmla="*/ 6759296 h 6759296" name="connsiteY2"/>
              <a:gd fmla="*/ 0 w 4611243" name="connsiteX3"/>
              <a:gd fmla="*/ 6759296 h 6759296" name="connsiteY3"/>
              <a:gd fmla="*/ 0 w 4611243" name="connsiteX4"/>
              <a:gd fmla="*/ 0 h 675929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759295" w="4611243">
                <a:moveTo>
                  <a:pt x="0" y="0"/>
                </a:moveTo>
                <a:lnTo>
                  <a:pt x="4611243" y="0"/>
                </a:lnTo>
                <a:lnTo>
                  <a:pt x="4611243" y="6759296"/>
                </a:lnTo>
                <a:lnTo>
                  <a:pt x="0" y="6759296"/>
                </a:lnTo>
                <a:lnTo>
                  <a:pt x="0" y="0"/>
                </a:lnTo>
                <a:close/>
              </a:path>
            </a:pathLst>
          </a:custGeom>
        </p:spPr>
      </p:pic>
    </p:spTree>
    <p:extLst>
      <p:ext uri="{BB962C8B-B14F-4D97-AF65-F5344CB8AC3E}">
        <p14:creationId val="3555234912"/>
      </p:ext>
    </p:extLst>
  </p:cSld>
  <p:clrMapOvr>
    <a:masterClrMapping/>
  </p:clrMapOvr>
  <mc:AlternateContent>
    <mc:Choice Requires="p14">
      <p:transition advClick="0" advTm="3000" p14:dur="4000" spd="slow">
        <p14:vortex dir="r"/>
      </p:transition>
    </mc:Choice>
    <mc:Fallback>
      <p:transition advClick="0" advTm="3000"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3175"/>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600" sz="1600">
              <a:latin charset="-122" panose="020b0800000000000000" pitchFamily="34" typeface="苹方 特粗"/>
              <a:ea charset="-122" panose="020b0800000000000000" pitchFamily="34" typeface="苹方 特粗"/>
            </a:endParaRPr>
          </a:p>
        </p:txBody>
      </p:sp>
      <p:sp>
        <p:nvSpPr>
          <p:cNvPr id="3" name="标题 1"/>
          <p:cNvSpPr txBox="1"/>
          <p:nvPr/>
        </p:nvSpPr>
        <p:spPr>
          <a:xfrm>
            <a:off x="815630" y="1360312"/>
            <a:ext cx="10560739" cy="5497688"/>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b="1" lang="en-US" smtClean="0" spc="600" sz="9900">
                <a:solidFill>
                  <a:srgbClr val="FFFFFF"/>
                </a:solidFill>
              </a:rPr>
              <a:t>WORKING</a:t>
            </a:r>
          </a:p>
          <a:p>
            <a:r>
              <a:rPr altLang="zh-CN" b="1" lang="en-US" smtClean="0" spc="600" sz="9900">
                <a:solidFill>
                  <a:srgbClr val="FFFFFF"/>
                </a:solidFill>
              </a:rPr>
              <a:t>·</a:t>
            </a:r>
          </a:p>
          <a:p>
            <a:r>
              <a:rPr altLang="zh-CN" b="1" lang="en-US" smtClean="0" spc="600" sz="9900">
                <a:solidFill>
                  <a:srgbClr val="FFFFFF"/>
                </a:solidFill>
              </a:rPr>
              <a:t>SKILL</a:t>
            </a:r>
          </a:p>
        </p:txBody>
      </p:sp>
    </p:spTree>
    <p:extLst>
      <p:ext uri="{BB962C8B-B14F-4D97-AF65-F5344CB8AC3E}">
        <p14:creationId val="2514060319"/>
      </p:ext>
    </p:extLst>
  </p:cSld>
  <p:clrMapOvr>
    <a:masterClrMapping/>
  </p:clrMapOvr>
  <mc:AlternateContent>
    <mc:Choice Requires="p14">
      <p:transition advClick="0" advTm="2000" p14:dur="2000" spd="slow">
        <p14:prism isInverted="1"/>
      </p:transition>
    </mc:Choice>
    <mc:Fallback>
      <p:transition advClick="0" advTm="2000"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椭圆 44"/>
          <p:cNvSpPr/>
          <p:nvPr/>
        </p:nvSpPr>
        <p:spPr>
          <a:xfrm>
            <a:off x="4076899" y="2539614"/>
            <a:ext cx="1601006" cy="16010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solidFill>
                  <a:schemeClr val="tx1"/>
                </a:solidFill>
                <a:latin charset="-122" panose="020b0800000000000000" pitchFamily="34" typeface="苹方 特粗"/>
                <a:ea charset="-122" panose="020b0800000000000000" pitchFamily="34" typeface="苹方 特粗"/>
              </a:rPr>
              <a:t>AI</a:t>
            </a:r>
          </a:p>
        </p:txBody>
      </p:sp>
      <p:sp>
        <p:nvSpPr>
          <p:cNvPr id="8" name="椭圆 7"/>
          <p:cNvSpPr/>
          <p:nvPr/>
        </p:nvSpPr>
        <p:spPr>
          <a:xfrm>
            <a:off x="8951292" y="2539614"/>
            <a:ext cx="1601006" cy="160100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solidFill>
                  <a:schemeClr val="tx1"/>
                </a:solidFill>
                <a:latin charset="-122" panose="020b0800000000000000" pitchFamily="34" typeface="苹方 特粗"/>
                <a:ea charset="-122" panose="020b0800000000000000" pitchFamily="34" typeface="苹方 特粗"/>
              </a:rPr>
              <a:t>PR</a:t>
            </a:r>
          </a:p>
        </p:txBody>
      </p:sp>
      <p:sp>
        <p:nvSpPr>
          <p:cNvPr id="13" name="椭圆 12"/>
          <p:cNvSpPr/>
          <p:nvPr/>
        </p:nvSpPr>
        <p:spPr>
          <a:xfrm>
            <a:off x="6514095" y="2539614"/>
            <a:ext cx="1601006" cy="1601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solidFill>
                  <a:schemeClr val="tx1"/>
                </a:solidFill>
                <a:latin charset="-122" panose="020b0800000000000000" pitchFamily="34" typeface="苹方 特粗"/>
                <a:ea charset="-122" panose="020b0800000000000000" pitchFamily="34" typeface="苹方 特粗"/>
              </a:rPr>
              <a:t>AE</a:t>
            </a:r>
          </a:p>
        </p:txBody>
      </p:sp>
      <p:sp>
        <p:nvSpPr>
          <p:cNvPr id="25" name="椭圆 24"/>
          <p:cNvSpPr/>
          <p:nvPr/>
        </p:nvSpPr>
        <p:spPr>
          <a:xfrm>
            <a:off x="1639703" y="2539614"/>
            <a:ext cx="1601006" cy="16010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solidFill>
                  <a:schemeClr val="tx1"/>
                </a:solidFill>
                <a:latin charset="-122" panose="020b0800000000000000" pitchFamily="34" typeface="苹方 特粗"/>
                <a:ea charset="-122" panose="020b0800000000000000" pitchFamily="34" typeface="苹方 特粗"/>
              </a:rPr>
              <a:t>PS</a:t>
            </a:r>
          </a:p>
        </p:txBody>
      </p:sp>
      <p:sp>
        <p:nvSpPr>
          <p:cNvPr id="31" name="椭圆 30"/>
          <p:cNvSpPr/>
          <p:nvPr/>
        </p:nvSpPr>
        <p:spPr>
          <a:xfrm>
            <a:off x="2301407" y="2367233"/>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4738603" y="4001822"/>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7175799" y="2395856"/>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9650273" y="4010724"/>
            <a:ext cx="277600" cy="277596"/>
          </a:xfrm>
          <a:prstGeom prst="ellipse">
            <a:avLst/>
          </a:prstGeom>
          <a:solidFill>
            <a:schemeClr val="bg1"/>
          </a:solidFill>
          <a:ln w="57150">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内容占位符 2"/>
          <p:cNvSpPr txBox="1"/>
          <p:nvPr/>
        </p:nvSpPr>
        <p:spPr>
          <a:xfrm>
            <a:off x="1739509" y="1083101"/>
            <a:ext cx="1561514"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zh-CN" b="1" lang="en-US" smtClean="0" sz="2800">
                <a:latin charset="-122" panose="020b0800000000000000" pitchFamily="34" typeface="苹方 特粗"/>
                <a:ea charset="-122" panose="020b0800000000000000" pitchFamily="34" typeface="苹方 特粗"/>
              </a:rPr>
              <a:t>1</a:t>
            </a:r>
          </a:p>
        </p:txBody>
      </p:sp>
      <p:sp>
        <p:nvSpPr>
          <p:cNvPr id="36" name="内容占位符 2"/>
          <p:cNvSpPr txBox="1"/>
          <p:nvPr/>
        </p:nvSpPr>
        <p:spPr>
          <a:xfrm>
            <a:off x="956603" y="3052168"/>
            <a:ext cx="4839286" cy="715523"/>
          </a:xfrm>
          <a:prstGeom prst="rect">
            <a:avLst/>
          </a:prstGeom>
        </p:spPr>
        <p:txBody>
          <a:bodyPr bIns="45720" lIns="91440" rIns="91440" rtlCol="0" tIns="45720" vert="horz">
            <a:norm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endParaRPr altLang="zh-CN" lang="en-US"/>
          </a:p>
        </p:txBody>
      </p:sp>
      <p:sp>
        <p:nvSpPr>
          <p:cNvPr id="37" name="内容占位符 2"/>
          <p:cNvSpPr txBox="1"/>
          <p:nvPr/>
        </p:nvSpPr>
        <p:spPr>
          <a:xfrm>
            <a:off x="1335307" y="1704466"/>
            <a:ext cx="2369918"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zh-CN" lang="en-US" sz="1400">
                <a:latin charset="0" panose="03000500000000000000" pitchFamily="66" typeface="Microsoft Yi Baiti"/>
                <a:ea charset="0" panose="03000500000000000000" pitchFamily="66" typeface="Microsoft Yi Baiti"/>
              </a:rPr>
              <a:t>Original design</a:t>
            </a:r>
          </a:p>
          <a:p>
            <a:pPr algn="ctr">
              <a:lnSpc>
                <a:spcPct val="100000"/>
              </a:lnSpc>
            </a:pPr>
            <a:r>
              <a:rPr altLang="zh-CN" lang="en-US" sz="1400">
                <a:latin charset="0" panose="03000500000000000000" pitchFamily="66" typeface="Microsoft Yi Baiti"/>
                <a:ea charset="0" panose="03000500000000000000" pitchFamily="66" typeface="Microsoft Yi Baiti"/>
              </a:rPr>
              <a:t>studio of slide show</a:t>
            </a:r>
          </a:p>
        </p:txBody>
      </p:sp>
      <p:sp>
        <p:nvSpPr>
          <p:cNvPr id="38" name="内容占位符 2"/>
          <p:cNvSpPr txBox="1"/>
          <p:nvPr/>
        </p:nvSpPr>
        <p:spPr>
          <a:xfrm>
            <a:off x="4130284" y="4129729"/>
            <a:ext cx="1561514"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zh-CN" b="1" lang="en-US" sz="2800">
                <a:latin charset="-122" panose="020b0800000000000000" pitchFamily="34" typeface="苹方 特粗"/>
                <a:ea charset="-122" panose="020b0800000000000000" pitchFamily="34" typeface="苹方 特粗"/>
              </a:rPr>
              <a:t>2</a:t>
            </a:r>
          </a:p>
        </p:txBody>
      </p:sp>
      <p:sp>
        <p:nvSpPr>
          <p:cNvPr id="39" name="内容占位符 2"/>
          <p:cNvSpPr txBox="1"/>
          <p:nvPr/>
        </p:nvSpPr>
        <p:spPr>
          <a:xfrm>
            <a:off x="3726082" y="4751094"/>
            <a:ext cx="2369918"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zh-CN" lang="en-US" sz="1400">
                <a:latin charset="0" panose="03000500000000000000" pitchFamily="66" typeface="Microsoft Yi Baiti"/>
                <a:ea charset="0" panose="03000500000000000000" pitchFamily="66" typeface="Microsoft Yi Baiti"/>
              </a:rPr>
              <a:t>an original design</a:t>
            </a:r>
          </a:p>
          <a:p>
            <a:pPr algn="ctr">
              <a:lnSpc>
                <a:spcPct val="100000"/>
              </a:lnSpc>
            </a:pPr>
            <a:r>
              <a:rPr altLang="zh-CN" lang="en-US" sz="1400">
                <a:latin charset="0" panose="03000500000000000000" pitchFamily="66" typeface="Microsoft Yi Baiti"/>
                <a:ea charset="0" panose="03000500000000000000" pitchFamily="66" typeface="Microsoft Yi Baiti"/>
              </a:rPr>
              <a:t>studio of slide show</a:t>
            </a:r>
          </a:p>
        </p:txBody>
      </p:sp>
      <p:sp>
        <p:nvSpPr>
          <p:cNvPr id="40" name="内容占位符 2"/>
          <p:cNvSpPr txBox="1"/>
          <p:nvPr/>
        </p:nvSpPr>
        <p:spPr>
          <a:xfrm>
            <a:off x="6405611" y="1083101"/>
            <a:ext cx="1817924"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zh-CN" b="1" lang="en-US" sz="2800">
                <a:latin charset="-122" panose="020b0800000000000000" pitchFamily="34" typeface="苹方 特粗"/>
                <a:ea charset="-122" panose="020b0800000000000000" pitchFamily="34" typeface="苹方 特粗"/>
              </a:rPr>
              <a:t>3</a:t>
            </a:r>
          </a:p>
        </p:txBody>
      </p:sp>
      <p:sp>
        <p:nvSpPr>
          <p:cNvPr id="41" name="内容占位符 2"/>
          <p:cNvSpPr txBox="1"/>
          <p:nvPr/>
        </p:nvSpPr>
        <p:spPr>
          <a:xfrm>
            <a:off x="6069856" y="1704466"/>
            <a:ext cx="2369918"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zh-CN" lang="en-US" sz="1400">
                <a:latin charset="0" panose="03000500000000000000" pitchFamily="66" typeface="Microsoft Yi Baiti"/>
                <a:ea charset="0" panose="03000500000000000000" pitchFamily="66" typeface="Microsoft Yi Baiti"/>
              </a:rPr>
              <a:t>Most Talent experts</a:t>
            </a:r>
          </a:p>
          <a:p>
            <a:pPr algn="ctr">
              <a:lnSpc>
                <a:spcPct val="100000"/>
              </a:lnSpc>
            </a:pPr>
            <a:r>
              <a:rPr altLang="zh-CN" lang="en-US" sz="1400">
                <a:latin charset="0" panose="03000500000000000000" pitchFamily="66" typeface="Microsoft Yi Baiti"/>
                <a:ea charset="0" panose="03000500000000000000" pitchFamily="66" typeface="Microsoft Yi Baiti"/>
              </a:rPr>
              <a:t>in E-Commercial</a:t>
            </a:r>
          </a:p>
        </p:txBody>
      </p:sp>
      <p:sp>
        <p:nvSpPr>
          <p:cNvPr id="42" name="内容占位符 2"/>
          <p:cNvSpPr txBox="1"/>
          <p:nvPr/>
        </p:nvSpPr>
        <p:spPr>
          <a:xfrm>
            <a:off x="8986136" y="4129729"/>
            <a:ext cx="1561514"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altLang="zh-CN" b="1" lang="en-US" sz="2800">
                <a:latin charset="-122" panose="020b0800000000000000" pitchFamily="34" typeface="苹方 特粗"/>
                <a:ea charset="-122" panose="020b0800000000000000" pitchFamily="34" typeface="苹方 特粗"/>
              </a:rPr>
              <a:t>4</a:t>
            </a:r>
          </a:p>
        </p:txBody>
      </p:sp>
      <p:sp>
        <p:nvSpPr>
          <p:cNvPr id="43" name="内容占位符 2"/>
          <p:cNvSpPr txBox="1"/>
          <p:nvPr/>
        </p:nvSpPr>
        <p:spPr>
          <a:xfrm>
            <a:off x="8581934" y="4751094"/>
            <a:ext cx="2369918" cy="571533"/>
          </a:xfrm>
          <a:prstGeom prst="rect">
            <a:avLst/>
          </a:prstGeom>
        </p:spPr>
        <p:txBody>
          <a:bodyPr bIns="45720" lIns="91440" rIns="91440" rtlCol="0" tIns="45720" vert="horz">
            <a:noAutofit/>
          </a:bodyPr>
          <a:lstStyle>
            <a:lvl1pPr algn="l" defTabSz="914400" eaLnBrk="1" hangingPunct="1" indent="0" latinLnBrk="0" marL="0" rtl="0">
              <a:lnSpc>
                <a:spcPct val="150000"/>
              </a:lnSpc>
              <a:spcBef>
                <a:spcPts val="10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1pPr>
            <a:lvl2pPr algn="l" defTabSz="914400" eaLnBrk="1" hangingPunct="1" indent="0" latinLnBrk="0" marL="4572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2pPr>
            <a:lvl3pPr algn="l" defTabSz="914400" eaLnBrk="1" hangingPunct="1" indent="0" latinLnBrk="0" marL="9144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3pPr>
            <a:lvl4pPr algn="l" defTabSz="914400" eaLnBrk="1" hangingPunct="1" indent="0" latinLnBrk="0" marL="13716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4pPr>
            <a:lvl5pPr algn="l" defTabSz="914400" eaLnBrk="1" hangingPunct="1" indent="0" latinLnBrk="0" marL="1828800" rtl="0">
              <a:lnSpc>
                <a:spcPct val="150000"/>
              </a:lnSpc>
              <a:spcBef>
                <a:spcPts val="500"/>
              </a:spcBef>
              <a:buFont charset="0" panose="020b0604020202020204" pitchFamily="34" typeface="Arial"/>
              <a:buNone/>
              <a:defRPr kern="1200" sz="1800">
                <a:solidFill>
                  <a:schemeClr val="bg1"/>
                </a:solidFill>
                <a:latin charset="-122" panose="020b0502040204020203" pitchFamily="34" typeface="微软雅黑 Light"/>
                <a:ea charset="-122" panose="020b0502040204020203" pitchFamily="34" typeface="微软雅黑 Light"/>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00000"/>
              </a:lnSpc>
            </a:pPr>
            <a:r>
              <a:rPr altLang="zh-CN" lang="en-US" sz="1400">
                <a:latin charset="0" panose="03000500000000000000" pitchFamily="66" typeface="Microsoft Yi Baiti"/>
                <a:ea charset="0" panose="03000500000000000000" pitchFamily="66" typeface="Microsoft Yi Baiti"/>
              </a:rPr>
              <a:t>An unicorn Company</a:t>
            </a:r>
          </a:p>
          <a:p>
            <a:pPr algn="ctr">
              <a:lnSpc>
                <a:spcPct val="100000"/>
              </a:lnSpc>
            </a:pPr>
            <a:r>
              <a:rPr altLang="zh-CN" lang="en-US" sz="1400">
                <a:latin charset="0" panose="03000500000000000000" pitchFamily="66" typeface="Microsoft Yi Baiti"/>
                <a:ea charset="0" panose="03000500000000000000" pitchFamily="66" typeface="Microsoft Yi Baiti"/>
              </a:rPr>
              <a:t>in further future</a:t>
            </a:r>
          </a:p>
        </p:txBody>
      </p:sp>
    </p:spTree>
    <p:extLst>
      <p:ext uri="{BB962C8B-B14F-4D97-AF65-F5344CB8AC3E}">
        <p14:creationId val="2729536989"/>
      </p:ext>
    </p:extLst>
  </p:cSld>
  <p:clrMapOvr>
    <a:masterClrMapping/>
  </p:clrMapOvr>
  <mc:AlternateContent>
    <mc:Choice Requires="p14">
      <p:transition advClick="0" advTm="2000" p14:dur="1400" spd="slow">
        <p14:ripple/>
      </p:transition>
    </mc:Choice>
    <mc:Fallback>
      <p:transition advClick="0" advTm="2000" spd="slow">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600" sz="1600">
              <a:latin charset="-122" panose="020b0800000000000000" pitchFamily="34" typeface="苹方 特粗"/>
              <a:ea charset="-122" panose="020b0800000000000000" pitchFamily="34" typeface="苹方 特粗"/>
            </a:endParaRPr>
          </a:p>
        </p:txBody>
      </p:sp>
      <p:sp>
        <p:nvSpPr>
          <p:cNvPr id="3" name="标题 1"/>
          <p:cNvSpPr txBox="1"/>
          <p:nvPr/>
        </p:nvSpPr>
        <p:spPr>
          <a:xfrm>
            <a:off x="815630" y="1360312"/>
            <a:ext cx="10560739" cy="5497688"/>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b="1" lang="en-US" smtClean="0" spc="600" sz="9900">
                <a:solidFill>
                  <a:srgbClr val="FFFFFF"/>
                </a:solidFill>
              </a:rPr>
              <a:t>POSITION</a:t>
            </a:r>
          </a:p>
          <a:p>
            <a:r>
              <a:rPr altLang="zh-CN" b="1" lang="en-US" smtClean="0" spc="600" sz="9900">
                <a:solidFill>
                  <a:srgbClr val="FFFFFF"/>
                </a:solidFill>
              </a:rPr>
              <a:t>OF·</a:t>
            </a:r>
          </a:p>
          <a:p>
            <a:r>
              <a:rPr altLang="zh-CN" b="1" lang="en-US" smtClean="0" spc="600" sz="9900">
                <a:solidFill>
                  <a:srgbClr val="FFFFFF"/>
                </a:solidFill>
              </a:rPr>
              <a:t>THE JOB</a:t>
            </a:r>
          </a:p>
        </p:txBody>
      </p:sp>
    </p:spTree>
    <p:extLst>
      <p:ext uri="{BB962C8B-B14F-4D97-AF65-F5344CB8AC3E}">
        <p14:creationId val="1156599948"/>
      </p:ext>
    </p:extLst>
  </p:cSld>
  <p:clrMapOvr>
    <a:masterClrMapping/>
  </p:clrMapOvr>
  <mc:AlternateContent>
    <mc:Choice Requires="p14">
      <p:transition advClick="0" advTm="2000" p14:dur="2000" spd="slow">
        <p14:prism isInverted="1"/>
      </p:transition>
    </mc:Choice>
    <mc:Fallback>
      <p:transition advClick="0" advTm="2000"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txBox="1"/>
          <p:nvPr/>
        </p:nvSpPr>
        <p:spPr>
          <a:xfrm>
            <a:off x="914400" y="1247763"/>
            <a:ext cx="10515600" cy="1455280"/>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z="8800"/>
              <a:t>Design means</a:t>
            </a:r>
          </a:p>
        </p:txBody>
      </p:sp>
      <p:sp>
        <p:nvSpPr>
          <p:cNvPr id="3" name="标题 1"/>
          <p:cNvSpPr txBox="1"/>
          <p:nvPr/>
        </p:nvSpPr>
        <p:spPr>
          <a:xfrm>
            <a:off x="914400" y="2583201"/>
            <a:ext cx="10515600" cy="839787"/>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lang="en-US" sz="11500"/>
              <a:t>everything.</a:t>
            </a:r>
          </a:p>
        </p:txBody>
      </p:sp>
      <p:sp>
        <p:nvSpPr>
          <p:cNvPr id="4" name="文本框 3"/>
          <p:cNvSpPr txBox="1"/>
          <p:nvPr/>
        </p:nvSpPr>
        <p:spPr>
          <a:xfrm>
            <a:off x="914400" y="4869249"/>
            <a:ext cx="9340215" cy="822960"/>
          </a:xfrm>
          <a:prstGeom prst="rect">
            <a:avLst/>
          </a:prstGeom>
          <a:noFill/>
        </p:spPr>
        <p:txBody>
          <a:bodyPr anchor="ctr" rtlCol="0" wrap="square">
            <a:spAutoFit/>
          </a:bodyPr>
          <a:lstStyle/>
          <a:p>
            <a:r>
              <a:rPr altLang="zh-CN" lang="en-US" sz="1600">
                <a:solidFill>
                  <a:srgbClr val="0F0F0F"/>
                </a:solidFill>
                <a:latin charset="-122" panose="020b0800000000000000" pitchFamily="34" typeface="苹方 特粗"/>
                <a:ea charset="-122" panose="020b0800000000000000" pitchFamily="34" typeface="苹方 特粗"/>
              </a:rPr>
              <a:t>The website's name stems from the colloquial name of books given to students at the start of the academic year by university administrations in the US with the intention of helping students to get to know each other better.</a:t>
            </a:r>
          </a:p>
        </p:txBody>
      </p:sp>
      <p:sp>
        <p:nvSpPr>
          <p:cNvPr id="6" name="文本框 5"/>
          <p:cNvSpPr txBox="1"/>
          <p:nvPr/>
        </p:nvSpPr>
        <p:spPr>
          <a:xfrm>
            <a:off x="914400" y="4153739"/>
            <a:ext cx="2376125" cy="396240"/>
          </a:xfrm>
          <a:prstGeom prst="rect">
            <a:avLst/>
          </a:prstGeom>
          <a:solidFill>
            <a:schemeClr val="tx1"/>
          </a:solidFill>
        </p:spPr>
        <p:txBody>
          <a:bodyPr anchor="ctr" rtlCol="0" wrap="square">
            <a:spAutoFit/>
          </a:bodyPr>
          <a:lstStyle/>
          <a:p>
            <a:r>
              <a:rPr altLang="zh-CN" lang="en-US" sz="2000">
                <a:solidFill>
                  <a:schemeClr val="bg1"/>
                </a:solidFill>
                <a:latin charset="-122" panose="020b0800000000000000" pitchFamily="34" typeface="苹方 特粗"/>
                <a:ea charset="-122" panose="020b0800000000000000" pitchFamily="34" typeface="苹方 特粗"/>
              </a:rPr>
              <a:t>Hugo J. Aderson</a:t>
            </a:r>
          </a:p>
        </p:txBody>
      </p:sp>
      <p:pic>
        <p:nvPicPr>
          <p:cNvPr id="8" name="图片 7"/>
          <p:cNvPicPr>
            <a:picLocks noChangeAspect="1"/>
          </p:cNvPicPr>
          <p:nvPr/>
        </p:nvPicPr>
        <p:blipFill>
          <a:blip r:embed="rId3">
            <a:duotone>
              <a:prstClr val="black"/>
              <a:srgbClr val="D9C3A5">
                <a:tint val="50000"/>
                <a:satMod val="180000"/>
              </a:srgbClr>
            </a:duotone>
            <a:extLst>
              <a:ext uri="{28A0092B-C50C-407E-A947-70E740481C1C}">
                <a14:useLocalDpi/>
              </a:ext>
            </a:extLst>
          </a:blip>
          <a:stretch>
            <a:fillRect/>
          </a:stretch>
        </p:blipFill>
        <p:spPr>
          <a:xfrm>
            <a:off x="9236120" y="1385998"/>
            <a:ext cx="2036990" cy="2036990"/>
          </a:xfrm>
          <a:prstGeom prst="rect">
            <a:avLst/>
          </a:prstGeom>
        </p:spPr>
      </p:pic>
    </p:spTree>
    <p:extLst>
      <p:ext uri="{BB962C8B-B14F-4D97-AF65-F5344CB8AC3E}">
        <p14:creationId val="3944610856"/>
      </p:ext>
    </p:extLst>
  </p:cSld>
  <p:clrMapOvr>
    <a:masterClrMapping/>
  </p:clrMapOvr>
  <mc:AlternateContent>
    <mc:Choice Requires="p14">
      <p:transition advClick="0" advTm="2000" p14:dur="2000" spd="slow">
        <p:comb/>
      </p:transition>
    </mc:Choice>
    <mc:Fallback>
      <p:transition advClick="0" advTm="2000" spd="slow">
        <p:comb/>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600" sz="1600">
              <a:latin charset="-122" panose="020b0800000000000000" pitchFamily="34" typeface="苹方 特粗"/>
              <a:ea charset="-122" panose="020b0800000000000000" pitchFamily="34" typeface="苹方 特粗"/>
            </a:endParaRPr>
          </a:p>
        </p:txBody>
      </p:sp>
      <p:sp>
        <p:nvSpPr>
          <p:cNvPr id="3" name="标题 1"/>
          <p:cNvSpPr txBox="1"/>
          <p:nvPr/>
        </p:nvSpPr>
        <p:spPr>
          <a:xfrm>
            <a:off x="815630" y="1360312"/>
            <a:ext cx="10560739" cy="5497688"/>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b="1" lang="en-US" smtClean="0" spc="600" sz="9900">
                <a:solidFill>
                  <a:srgbClr val="FFFFFF"/>
                </a:solidFill>
              </a:rPr>
              <a:t>BELIEF</a:t>
            </a:r>
          </a:p>
          <a:p>
            <a:r>
              <a:rPr altLang="zh-CN" b="1" lang="en-US" smtClean="0" spc="600" sz="9900">
                <a:solidFill>
                  <a:srgbClr val="FFFFFF"/>
                </a:solidFill>
              </a:rPr>
              <a:t>IN·</a:t>
            </a:r>
          </a:p>
          <a:p>
            <a:r>
              <a:rPr altLang="zh-CN" b="1" lang="en-US" smtClean="0" spc="600" sz="9900">
                <a:solidFill>
                  <a:srgbClr val="FFFFFF"/>
                </a:solidFill>
              </a:rPr>
              <a:t>WORK</a:t>
            </a:r>
          </a:p>
        </p:txBody>
      </p:sp>
    </p:spTree>
    <p:extLst>
      <p:ext uri="{BB962C8B-B14F-4D97-AF65-F5344CB8AC3E}">
        <p14:creationId val="3121494090"/>
      </p:ext>
    </p:extLst>
  </p:cSld>
  <p:clrMapOvr>
    <a:masterClrMapping/>
  </p:clrMapOvr>
  <mc:AlternateContent>
    <mc:Choice Requires="p14">
      <p:transition advClick="0" advTm="2000" p14:dur="2000" spd="slow">
        <p14:prism isInverted="1"/>
      </p:transition>
    </mc:Choice>
    <mc:Fallback>
      <p:transition advClick="0" advTm="2000"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849085" y="1362842"/>
            <a:ext cx="10752365" cy="2036990"/>
            <a:chOff x="782410" y="671903"/>
            <a:chExt cx="10752365" cy="2036990"/>
          </a:xfrm>
        </p:grpSpPr>
        <p:sp>
          <p:nvSpPr>
            <p:cNvPr id="6" name="文本框 5"/>
            <p:cNvSpPr txBox="1"/>
            <p:nvPr/>
          </p:nvSpPr>
          <p:spPr>
            <a:xfrm>
              <a:off x="3009900" y="1156998"/>
              <a:ext cx="8524875" cy="1066800"/>
            </a:xfrm>
            <a:prstGeom prst="rect">
              <a:avLst/>
            </a:prstGeom>
            <a:noFill/>
          </p:spPr>
          <p:txBody>
            <a:bodyPr anchor="ctr" rtlCol="0" wrap="square">
              <a:spAutoFit/>
            </a:bodyPr>
            <a:lstStyle/>
            <a:p>
              <a:r>
                <a:rPr altLang="zh-CN" lang="en-US" smtClean="0" sz="1600">
                  <a:latin charset="-128" panose="020b0200000000000000" pitchFamily="34" typeface="Kozuka Gothic Pro EL"/>
                  <a:ea charset="-128" panose="020b0200000000000000" pitchFamily="34" typeface="Kozuka Gothic Pro EL"/>
                </a:rPr>
                <a:t>We have made efforts to reduce the emissions of local pollutants from our operations.</a:t>
              </a:r>
            </a:p>
            <a:p>
              <a:endParaRPr altLang="zh-CN" lang="en-US" smtClean="0" sz="1600">
                <a:latin charset="-128" panose="020b0200000000000000" pitchFamily="34" typeface="Kozuka Gothic Pro EL"/>
                <a:ea charset="-128" panose="020b0200000000000000" pitchFamily="34" typeface="Kozuka Gothic Pro EL"/>
              </a:endParaRPr>
            </a:p>
            <a:p>
              <a:r>
                <a:rPr altLang="zh-CN" lang="en-US" smtClean="0" sz="1600">
                  <a:latin charset="-128" panose="020b0200000000000000" pitchFamily="34" typeface="Kozuka Gothic Pro EL"/>
                  <a:ea charset="-128" panose="020b0200000000000000" pitchFamily="34" typeface="Kozuka Gothic Pro EL"/>
                </a:rPr>
                <a:t>This has involved a wide range of investments to upgrade facilities, install cleaner-burning equipment and sulphur dioxide capture technology.</a:t>
              </a:r>
            </a:p>
          </p:txBody>
        </p:sp>
        <p:pic>
          <p:nvPicPr>
            <p:cNvPr id="7" name="图片 6"/>
            <p:cNvPicPr>
              <a:picLocks noChangeAspect="1"/>
            </p:cNvPicPr>
            <p:nvPr/>
          </p:nvPicPr>
          <p:blipFill>
            <a:blip r:embed="rId3">
              <a:duotone>
                <a:prstClr val="black"/>
                <a:srgbClr val="D9C3A5">
                  <a:tint val="50000"/>
                  <a:satMod val="180000"/>
                </a:srgbClr>
              </a:duotone>
              <a:extLst>
                <a:ext uri="{28A0092B-C50C-407E-A947-70E740481C1C}">
                  <a14:useLocalDpi/>
                </a:ext>
              </a:extLst>
            </a:blip>
            <a:stretch>
              <a:fillRect/>
            </a:stretch>
          </p:blipFill>
          <p:spPr>
            <a:xfrm>
              <a:off x="782410" y="671903"/>
              <a:ext cx="2036990" cy="2036990"/>
            </a:xfrm>
            <a:prstGeom prst="rect">
              <a:avLst/>
            </a:prstGeom>
          </p:spPr>
        </p:pic>
      </p:grpSp>
      <p:grpSp>
        <p:nvGrpSpPr>
          <p:cNvPr id="10" name="组合 9"/>
          <p:cNvGrpSpPr/>
          <p:nvPr/>
        </p:nvGrpSpPr>
        <p:grpSpPr>
          <a:xfrm>
            <a:off x="-598714" y="2667085"/>
            <a:ext cx="13606569" cy="4067175"/>
            <a:chOff x="-522514" y="1457410"/>
            <a:chExt cx="13606569" cy="4067175"/>
          </a:xfrm>
        </p:grpSpPr>
        <p:sp>
          <p:nvSpPr>
            <p:cNvPr id="2" name="标题 1"/>
            <p:cNvSpPr txBox="1"/>
            <p:nvPr/>
          </p:nvSpPr>
          <p:spPr>
            <a:xfrm>
              <a:off x="-522514" y="2928230"/>
              <a:ext cx="13606569" cy="839787"/>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pPr algn="ctr"/>
              <a:r>
                <a:rPr altLang="zh-CN" lang="en-US" spc="2000" sz="19900"/>
                <a:t>opini  n</a:t>
              </a:r>
            </a:p>
          </p:txBody>
        </p:sp>
        <p:pic>
          <p:nvPicPr>
            <p:cNvPr id="9" name="图片 8"/>
            <p:cNvPicPr>
              <a:picLocks noChangeAspect="1"/>
            </p:cNvPicPr>
            <p:nvPr/>
          </p:nvPicPr>
          <p:blipFill>
            <a:blip r:embed="rId4">
              <a:duotone>
                <a:prstClr val="black"/>
                <a:srgbClr val="D9C3A5">
                  <a:tint val="50000"/>
                  <a:satMod val="180000"/>
                </a:srgbClr>
              </a:duotone>
              <a:extLst>
                <a:ext uri="{BEBA8EAE-BF5A-486C-A8C5-ECC9F3942E4B}">
                  <a14:imgProps>
                    <a14:imgLayer r:embed="rId5">
                      <a14:imgEffect>
                        <a14:backgroundRemoval b="90000" l="10000" r="90000" t="10000"/>
                      </a14:imgEffect>
                    </a14:imgLayer>
                  </a14:imgProps>
                </a:ext>
                <a:ext uri="{28A0092B-C50C-407E-A947-70E740481C1C}">
                  <a14:useLocalDpi/>
                </a:ext>
              </a:extLst>
            </a:blip>
            <a:stretch>
              <a:fillRect/>
            </a:stretch>
          </p:blipFill>
          <p:spPr>
            <a:xfrm>
              <a:off x="7526564" y="1457410"/>
              <a:ext cx="2924175" cy="4067175"/>
            </a:xfrm>
            <a:prstGeom prst="rect">
              <a:avLst/>
            </a:prstGeom>
          </p:spPr>
        </p:pic>
      </p:grpSp>
    </p:spTree>
    <p:extLst>
      <p:ext uri="{BB962C8B-B14F-4D97-AF65-F5344CB8AC3E}">
        <p14:creationId val="1365418809"/>
      </p:ext>
    </p:extLst>
  </p:cSld>
  <p:clrMapOvr>
    <a:masterClrMapping/>
  </p:clrMapOvr>
  <mc:AlternateContent>
    <mc:Choice Requires="p14">
      <p:transition advClick="0" advTm="2000" p14:dur="2500" spd="slow">
        <p:checker/>
      </p:transition>
    </mc:Choice>
    <mc:Fallback>
      <p:transition advClick="0" advTm="2000" spd="slow">
        <p:checker/>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600" sz="1600">
              <a:latin charset="-122" panose="020b0800000000000000" pitchFamily="34" typeface="苹方 特粗"/>
              <a:ea charset="-122" panose="020b0800000000000000" pitchFamily="34" typeface="苹方 特粗"/>
            </a:endParaRPr>
          </a:p>
        </p:txBody>
      </p:sp>
      <p:sp>
        <p:nvSpPr>
          <p:cNvPr id="3" name="标题 1"/>
          <p:cNvSpPr txBox="1"/>
          <p:nvPr/>
        </p:nvSpPr>
        <p:spPr>
          <a:xfrm>
            <a:off x="1151928" y="3098483"/>
            <a:ext cx="7957776" cy="1507901"/>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b="1" lang="en-US" smtClean="0" spc="600" sz="9900">
                <a:solidFill>
                  <a:srgbClr val="FFFFFF"/>
                </a:solidFill>
              </a:rPr>
              <a:t>ABOUT</a:t>
            </a:r>
          </a:p>
          <a:p>
            <a:r>
              <a:rPr altLang="zh-CN" b="1" lang="en-US" smtClean="0" spc="600" sz="9900">
                <a:solidFill>
                  <a:srgbClr val="FFFFFF"/>
                </a:solidFill>
              </a:rPr>
              <a:t>·</a:t>
            </a:r>
          </a:p>
          <a:p>
            <a:r>
              <a:rPr altLang="zh-CN" b="1" lang="en-US" smtClean="0" spc="600" sz="9900">
                <a:solidFill>
                  <a:srgbClr val="FFFFFF"/>
                </a:solidFill>
              </a:rPr>
              <a:t>ME</a:t>
            </a:r>
          </a:p>
        </p:txBody>
      </p:sp>
    </p:spTree>
    <p:extLst>
      <p:ext uri="{BB962C8B-B14F-4D97-AF65-F5344CB8AC3E}">
        <p14:creationId val="4207665655"/>
      </p:ext>
    </p:extLst>
  </p:cSld>
  <p:clrMapOvr>
    <a:masterClrMapping/>
  </p:clrMapOvr>
  <mc:AlternateContent>
    <mc:Choice Requires="p15">
      <p:transition advClick="0" advTm="2000" p14:dur="3000" spd="slow">
        <p15:prstTrans prst="fracture"/>
      </p:transition>
    </mc:Choice>
    <mc:Fallback>
      <p:transition advClick="0" advTm="2000"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duotone>
              <a:prstClr val="black"/>
              <a:srgbClr val="D9C3A5">
                <a:tint val="50000"/>
                <a:satMod val="180000"/>
              </a:srgbClr>
            </a:duotone>
            <a:extLst>
              <a:ext uri="{28A0092B-C50C-407E-A947-70E740481C1C}">
                <a14:useLocalDpi/>
              </a:ext>
            </a:extLst>
          </a:blip>
          <a:stretch>
            <a:fillRect/>
          </a:stretch>
        </p:blipFill>
        <p:spPr>
          <a:xfrm>
            <a:off x="0" y="753352"/>
            <a:ext cx="7046560" cy="3872090"/>
          </a:xfrm>
          <a:prstGeom prst="rect">
            <a:avLst/>
          </a:prstGeom>
        </p:spPr>
      </p:pic>
      <p:sp>
        <p:nvSpPr>
          <p:cNvPr id="3" name="文本框 2"/>
          <p:cNvSpPr txBox="1"/>
          <p:nvPr/>
        </p:nvSpPr>
        <p:spPr>
          <a:xfrm>
            <a:off x="508165" y="3301886"/>
            <a:ext cx="6221730" cy="2773680"/>
          </a:xfrm>
          <a:prstGeom prst="rect">
            <a:avLst/>
          </a:prstGeom>
          <a:noFill/>
        </p:spPr>
        <p:txBody>
          <a:bodyPr anchor="ctr" rtlCol="0" wrap="none">
            <a:spAutoFit/>
          </a:bodyPr>
          <a:lstStyle>
            <a:defPPr>
              <a:defRPr lang="zh-CN"/>
            </a:defPPr>
            <a:lvl1pPr algn="ctr">
              <a:defRPr spc="-600" sz="8800">
                <a:solidFill>
                  <a:srgbClr val="0F0F0F"/>
                </a:solidFill>
                <a:latin charset="-122" panose="020b0800000000000000" pitchFamily="34" typeface="苹方 特粗"/>
                <a:ea charset="-122" panose="020b0800000000000000" pitchFamily="34" typeface="苹方 特粗"/>
              </a:defRPr>
            </a:lvl1pPr>
          </a:lstStyle>
          <a:p>
            <a:r>
              <a:rPr altLang="zh-CN" lang="en-US" smtClean="0" spc="600">
                <a:solidFill>
                  <a:srgbClr val="F4B183"/>
                </a:solidFill>
                <a:latin charset="-128" panose="020b0200000000000000" pitchFamily="34" typeface="Kozuka Gothic Pro EL"/>
                <a:ea charset="-128" panose="020b0200000000000000" pitchFamily="34" typeface="Kozuka Gothic Pro EL"/>
              </a:rPr>
              <a:t>BASIC</a:t>
            </a:r>
          </a:p>
          <a:p>
            <a:r>
              <a:rPr altLang="zh-CN" lang="en-US" smtClean="0" spc="600">
                <a:solidFill>
                  <a:srgbClr val="F4B183"/>
                </a:solidFill>
                <a:latin charset="-128" panose="020b0200000000000000" pitchFamily="34" typeface="Kozuka Gothic Pro EL"/>
                <a:ea charset="-128" panose="020b0200000000000000" pitchFamily="34" typeface="Kozuka Gothic Pro EL"/>
              </a:rPr>
              <a:t>information</a:t>
            </a:r>
          </a:p>
        </p:txBody>
      </p:sp>
      <p:grpSp>
        <p:nvGrpSpPr>
          <p:cNvPr id="7" name="组合 6"/>
          <p:cNvGrpSpPr/>
          <p:nvPr/>
        </p:nvGrpSpPr>
        <p:grpSpPr>
          <a:xfrm>
            <a:off x="8067286" y="1279683"/>
            <a:ext cx="3643258" cy="3345759"/>
            <a:chOff x="7407082" y="1782743"/>
            <a:chExt cx="3643258" cy="3345759"/>
          </a:xfrm>
        </p:grpSpPr>
        <p:sp>
          <p:nvSpPr>
            <p:cNvPr id="4" name="文本框 3"/>
            <p:cNvSpPr txBox="1"/>
            <p:nvPr/>
          </p:nvSpPr>
          <p:spPr>
            <a:xfrm>
              <a:off x="9605288" y="1798667"/>
              <a:ext cx="1445052" cy="3261361"/>
            </a:xfrm>
            <a:prstGeom prst="rect">
              <a:avLst/>
            </a:prstGeom>
            <a:noFill/>
          </p:spPr>
          <p:txBody>
            <a:bodyPr anchor="ctr" rtlCol="0" wrap="square">
              <a:spAutoFit/>
            </a:bodyPr>
            <a:lstStyle/>
            <a:p>
              <a:r>
                <a:rPr altLang="zh-CN" lang="en-US" smtClean="0" sz="2600">
                  <a:solidFill>
                    <a:srgbClr val="0F0F0F"/>
                  </a:solidFill>
                  <a:latin charset="0" panose="03000500000000000000" pitchFamily="66" typeface="Microsoft Yi Baiti"/>
                  <a:ea charset="0" panose="03000500000000000000" pitchFamily="66" typeface="Microsoft Yi Baiti"/>
                </a:rPr>
                <a:t>Abigail</a:t>
              </a:r>
            </a:p>
            <a:p>
              <a:endParaRPr altLang="zh-CN" lang="en-US" smtClean="0" sz="2600">
                <a:solidFill>
                  <a:srgbClr val="0F0F0F"/>
                </a:solidFill>
                <a:latin charset="0" panose="03000500000000000000" pitchFamily="66" typeface="Microsoft Yi Baiti"/>
                <a:ea charset="0" panose="03000500000000000000" pitchFamily="66" typeface="Microsoft Yi Baiti"/>
              </a:endParaRPr>
            </a:p>
            <a:p>
              <a:r>
                <a:rPr altLang="zh-CN" lang="en-US" smtClean="0" sz="2600">
                  <a:solidFill>
                    <a:srgbClr val="0F0F0F"/>
                  </a:solidFill>
                  <a:latin charset="0" panose="03000500000000000000" pitchFamily="66" typeface="Microsoft Yi Baiti"/>
                  <a:ea charset="0" panose="03000500000000000000" pitchFamily="66" typeface="Microsoft Yi Baiti"/>
                </a:rPr>
                <a:t>Female</a:t>
              </a:r>
            </a:p>
            <a:p>
              <a:endParaRPr altLang="zh-CN" lang="en-US" smtClean="0" sz="2600">
                <a:solidFill>
                  <a:srgbClr val="0F0F0F"/>
                </a:solidFill>
                <a:latin charset="0" panose="03000500000000000000" pitchFamily="66" typeface="Microsoft Yi Baiti"/>
                <a:ea charset="0" panose="03000500000000000000" pitchFamily="66" typeface="Microsoft Yi Baiti"/>
              </a:endParaRPr>
            </a:p>
            <a:p>
              <a:r>
                <a:rPr altLang="zh-CN" lang="en-US" smtClean="0" sz="2600">
                  <a:solidFill>
                    <a:srgbClr val="0F0F0F"/>
                  </a:solidFill>
                  <a:latin charset="0" panose="03000500000000000000" pitchFamily="66" typeface="Microsoft Yi Baiti"/>
                  <a:ea charset="0" panose="03000500000000000000" pitchFamily="66" typeface="Microsoft Yi Baiti"/>
                </a:rPr>
                <a:t>23</a:t>
              </a:r>
            </a:p>
            <a:p>
              <a:endParaRPr altLang="zh-CN" lang="en-US" smtClean="0" sz="2600">
                <a:solidFill>
                  <a:srgbClr val="0F0F0F"/>
                </a:solidFill>
                <a:latin charset="0" panose="03000500000000000000" pitchFamily="66" typeface="Microsoft Yi Baiti"/>
                <a:ea charset="0" panose="03000500000000000000" pitchFamily="66" typeface="Microsoft Yi Baiti"/>
              </a:endParaRPr>
            </a:p>
            <a:p>
              <a:r>
                <a:rPr altLang="zh-CN" lang="en-US" smtClean="0" sz="2600">
                  <a:solidFill>
                    <a:srgbClr val="0F0F0F"/>
                  </a:solidFill>
                  <a:latin charset="0" panose="03000500000000000000" pitchFamily="66" typeface="Microsoft Yi Baiti"/>
                  <a:ea charset="0" panose="03000500000000000000" pitchFamily="66" typeface="Microsoft Yi Baiti"/>
                </a:rPr>
                <a:t>English </a:t>
              </a:r>
            </a:p>
            <a:p>
              <a:r>
                <a:rPr altLang="zh-CN" lang="en-US" smtClean="0" sz="2600">
                  <a:solidFill>
                    <a:srgbClr val="0F0F0F"/>
                  </a:solidFill>
                  <a:latin charset="0" panose="03000500000000000000" pitchFamily="66" typeface="Microsoft Yi Baiti"/>
                  <a:ea charset="0" panose="03000500000000000000" pitchFamily="66" typeface="Microsoft Yi Baiti"/>
                </a:rPr>
                <a:t>  </a:t>
              </a:r>
            </a:p>
          </p:txBody>
        </p:sp>
        <p:sp>
          <p:nvSpPr>
            <p:cNvPr id="6" name="文本框 5"/>
            <p:cNvSpPr txBox="1"/>
            <p:nvPr/>
          </p:nvSpPr>
          <p:spPr>
            <a:xfrm>
              <a:off x="7407083" y="1851218"/>
              <a:ext cx="1499017" cy="3261360"/>
            </a:xfrm>
            <a:prstGeom prst="rect">
              <a:avLst/>
            </a:prstGeom>
            <a:noFill/>
          </p:spPr>
          <p:txBody>
            <a:bodyPr anchor="ctr" rtlCol="0" wrap="square">
              <a:spAutoFit/>
            </a:bodyPr>
            <a:lstStyle/>
            <a:p>
              <a:pPr algn="r"/>
              <a:r>
                <a:rPr altLang="zh-CN" lang="en-US" smtClean="0" sz="2600">
                  <a:solidFill>
                    <a:srgbClr val="0F0F0F"/>
                  </a:solidFill>
                  <a:latin charset="-122" panose="020b0800000000000000" pitchFamily="34" typeface="苹方 特粗"/>
                  <a:ea charset="-122" panose="020b0800000000000000" pitchFamily="34" typeface="苹方 特粗"/>
                </a:rPr>
                <a:t>NAME:         </a:t>
              </a:r>
            </a:p>
            <a:p>
              <a:pPr algn="r"/>
              <a:endParaRPr altLang="zh-CN" lang="en-US" smtClean="0" sz="2600">
                <a:solidFill>
                  <a:srgbClr val="0F0F0F"/>
                </a:solidFill>
                <a:latin charset="-122" panose="020b0800000000000000" pitchFamily="34" typeface="苹方 特粗"/>
                <a:ea charset="-122" panose="020b0800000000000000" pitchFamily="34" typeface="苹方 特粗"/>
              </a:endParaRPr>
            </a:p>
            <a:p>
              <a:pPr algn="r"/>
              <a:r>
                <a:rPr altLang="zh-CN" lang="en-US" smtClean="0" sz="2600">
                  <a:solidFill>
                    <a:srgbClr val="0F0F0F"/>
                  </a:solidFill>
                  <a:latin charset="-122" panose="020b0800000000000000" pitchFamily="34" typeface="苹方 特粗"/>
                  <a:ea charset="-122" panose="020b0800000000000000" pitchFamily="34" typeface="苹方 特粗"/>
                </a:rPr>
                <a:t>GENDE:         </a:t>
              </a:r>
            </a:p>
            <a:p>
              <a:pPr algn="r"/>
              <a:endParaRPr altLang="zh-CN" lang="en-US" smtClean="0" sz="2600">
                <a:solidFill>
                  <a:srgbClr val="0F0F0F"/>
                </a:solidFill>
                <a:latin charset="-122" panose="020b0800000000000000" pitchFamily="34" typeface="苹方 特粗"/>
                <a:ea charset="-122" panose="020b0800000000000000" pitchFamily="34" typeface="苹方 特粗"/>
              </a:endParaRPr>
            </a:p>
            <a:p>
              <a:pPr algn="r"/>
              <a:r>
                <a:rPr altLang="zh-CN" lang="en-US" smtClean="0" sz="2600">
                  <a:solidFill>
                    <a:srgbClr val="0F0F0F"/>
                  </a:solidFill>
                  <a:latin charset="-122" panose="020b0800000000000000" pitchFamily="34" typeface="苹方 特粗"/>
                  <a:ea charset="-122" panose="020b0800000000000000" pitchFamily="34" typeface="苹方 特粗"/>
                </a:rPr>
                <a:t>AGE:   </a:t>
              </a:r>
            </a:p>
            <a:p>
              <a:pPr algn="r"/>
              <a:endParaRPr altLang="zh-CN" lang="en-US" smtClean="0" sz="2600">
                <a:solidFill>
                  <a:srgbClr val="0F0F0F"/>
                </a:solidFill>
                <a:latin charset="-122" panose="020b0800000000000000" pitchFamily="34" typeface="苹方 特粗"/>
                <a:ea charset="-122" panose="020b0800000000000000" pitchFamily="34" typeface="苹方 特粗"/>
              </a:endParaRPr>
            </a:p>
            <a:p>
              <a:pPr algn="r"/>
              <a:r>
                <a:rPr altLang="zh-CN" lang="en-US" smtClean="0" sz="2600">
                  <a:solidFill>
                    <a:srgbClr val="0F0F0F"/>
                  </a:solidFill>
                  <a:latin charset="-122" panose="020b0800000000000000" pitchFamily="34" typeface="苹方 特粗"/>
                  <a:ea charset="-122" panose="020b0800000000000000" pitchFamily="34" typeface="苹方 特粗"/>
                </a:rPr>
                <a:t>MAJOR:     </a:t>
              </a:r>
            </a:p>
            <a:p>
              <a:pPr algn="r"/>
              <a:r>
                <a:rPr altLang="zh-CN" lang="en-US" smtClean="0" sz="2600">
                  <a:solidFill>
                    <a:srgbClr val="0F0F0F"/>
                  </a:solidFill>
                  <a:latin charset="-122" panose="020b0800000000000000" pitchFamily="34" typeface="苹方 特粗"/>
                  <a:ea charset="-122" panose="020b0800000000000000" pitchFamily="34" typeface="苹方 特粗"/>
                </a:rPr>
                <a:t>  </a:t>
              </a:r>
            </a:p>
          </p:txBody>
        </p:sp>
      </p:grpSp>
    </p:spTree>
    <p:extLst>
      <p:ext uri="{BB962C8B-B14F-4D97-AF65-F5344CB8AC3E}">
        <p14:creationId val="3832804492"/>
      </p:ext>
    </p:extLst>
  </p:cSld>
  <p:clrMapOvr>
    <a:masterClrMapping/>
  </p:clrMapOvr>
  <mc:AlternateContent>
    <mc:Choice Requires="p14">
      <p:transition advClick="0" advTm="2000" p14:dur="2000" spd="slow">
        <p:comb/>
      </p:transition>
    </mc:Choice>
    <mc:Fallback>
      <p:transition advClick="0" advTm="2000" spd="slow">
        <p:comb/>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duotone>
              <a:prstClr val="black"/>
              <a:srgbClr val="D9C3A5">
                <a:tint val="50000"/>
                <a:satMod val="180000"/>
              </a:srgbClr>
            </a:duotone>
            <a:extLst>
              <a:ext uri="{BEBA8EAE-BF5A-486C-A8C5-ECC9F3942E4B}">
                <a14:imgProps>
                  <a14:imgLayer r:embed="rId4">
                    <a14:imgEffect>
                      <a14:saturation sat="0"/>
                    </a14:imgEffect>
                  </a14:imgLayer>
                </a14:imgProps>
              </a:ext>
              <a:ext uri="{28A0092B-C50C-407E-A947-70E740481C1C}">
                <a14:useLocalDpi/>
              </a:ext>
            </a:extLst>
          </a:blip>
          <a:stretch>
            <a:fillRect/>
          </a:stretch>
        </p:blipFill>
        <p:spPr>
          <a:xfrm>
            <a:off x="4379443" y="807307"/>
            <a:ext cx="7827215" cy="5220752"/>
          </a:xfrm>
          <a:prstGeom prst="rect">
            <a:avLst/>
          </a:prstGeom>
        </p:spPr>
      </p:pic>
      <p:sp>
        <p:nvSpPr>
          <p:cNvPr id="4" name="矩形 3"/>
          <p:cNvSpPr/>
          <p:nvPr/>
        </p:nvSpPr>
        <p:spPr>
          <a:xfrm>
            <a:off x="4204667" y="4053812"/>
            <a:ext cx="3655063" cy="510114"/>
          </a:xfrm>
          <a:prstGeom prst="rect">
            <a:avLst/>
          </a:prstGeom>
          <a:solidFill>
            <a:srgbClr val="0F0F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800000000000000" pitchFamily="34" typeface="苹方 特粗"/>
              <a:ea charset="-122" panose="020b0800000000000000" pitchFamily="34" typeface="苹方 特粗"/>
            </a:endParaRPr>
          </a:p>
        </p:txBody>
      </p:sp>
      <p:sp>
        <p:nvSpPr>
          <p:cNvPr id="8" name="文本框 7"/>
          <p:cNvSpPr txBox="1"/>
          <p:nvPr/>
        </p:nvSpPr>
        <p:spPr>
          <a:xfrm>
            <a:off x="144924" y="4140396"/>
            <a:ext cx="9340215" cy="579120"/>
          </a:xfrm>
          <a:prstGeom prst="rect">
            <a:avLst/>
          </a:prstGeom>
          <a:noFill/>
        </p:spPr>
        <p:txBody>
          <a:bodyPr anchor="ctr" rtlCol="0" wrap="square">
            <a:spAutoFit/>
          </a:bodyPr>
          <a:lstStyle/>
          <a:p>
            <a:r>
              <a:rPr altLang="zh-CN" lang="zh-CN" smtClean="0" sz="1600">
                <a:solidFill>
                  <a:srgbClr val="0F0F0F"/>
                </a:solidFill>
                <a:latin charset="-122" panose="020b0800000000000000" pitchFamily="34" typeface="苹方 特粗"/>
                <a:ea charset="-122" panose="020b0800000000000000" pitchFamily="34" typeface="苹方 特粗"/>
              </a:rPr>
              <a:t>going smoothly. the cause of the journey is full of rugged and dangerous, </a:t>
            </a:r>
          </a:p>
          <a:p>
            <a:r>
              <a:rPr altLang="zh-CN" lang="zh-CN" smtClean="0" sz="1600">
                <a:solidFill>
                  <a:srgbClr val="0F0F0F"/>
                </a:solidFill>
                <a:latin charset="-122" panose="020b0800000000000000" pitchFamily="34" typeface="苹方 特粗"/>
                <a:ea charset="-122" panose="020b0800000000000000" pitchFamily="34" typeface="苹方 特粗"/>
              </a:rPr>
              <a:t>only struggle, only hard work, can reach the shore of success. </a:t>
            </a:r>
          </a:p>
        </p:txBody>
      </p:sp>
      <p:sp>
        <p:nvSpPr>
          <p:cNvPr id="5" name="文本框 4"/>
          <p:cNvSpPr txBox="1"/>
          <p:nvPr/>
        </p:nvSpPr>
        <p:spPr>
          <a:xfrm>
            <a:off x="337848" y="1552077"/>
            <a:ext cx="2548255" cy="640080"/>
          </a:xfrm>
          <a:prstGeom prst="rect">
            <a:avLst/>
          </a:prstGeom>
          <a:noFill/>
        </p:spPr>
        <p:txBody>
          <a:bodyPr anchor="ctr" rtlCol="0" wrap="none">
            <a:spAutoFit/>
          </a:bodyPr>
          <a:lstStyle/>
          <a:p>
            <a:r>
              <a:rPr altLang="zh-CN" lang="en-US" smtClean="0" sz="3600">
                <a:solidFill>
                  <a:schemeClr val="bg1"/>
                </a:solidFill>
                <a:latin charset="-128" panose="020b0200000000000000" pitchFamily="34" typeface="Kozuka Gothic Pro EL"/>
                <a:ea charset="-128" panose="020b0200000000000000" pitchFamily="34" typeface="Kozuka Gothic Pro EL"/>
              </a:rPr>
              <a:t>THIS IS MY </a:t>
            </a:r>
          </a:p>
        </p:txBody>
      </p:sp>
      <p:sp>
        <p:nvSpPr>
          <p:cNvPr id="6" name="文本框 5"/>
          <p:cNvSpPr txBox="1"/>
          <p:nvPr/>
        </p:nvSpPr>
        <p:spPr>
          <a:xfrm>
            <a:off x="337848" y="2070812"/>
            <a:ext cx="3999230" cy="1432560"/>
          </a:xfrm>
          <a:prstGeom prst="rect">
            <a:avLst/>
          </a:prstGeom>
          <a:noFill/>
        </p:spPr>
        <p:txBody>
          <a:bodyPr anchor="ctr" rtlCol="0" wrap="none">
            <a:spAutoFit/>
          </a:bodyPr>
          <a:lstStyle/>
          <a:p>
            <a:r>
              <a:rPr altLang="zh-CN" lang="en-US" smtClean="0" spc="-600" sz="8800">
                <a:solidFill>
                  <a:srgbClr val="0F0F0F"/>
                </a:solidFill>
                <a:latin charset="-122" panose="020b0800000000000000" pitchFamily="34" typeface="苹方 特粗"/>
                <a:ea charset="-122" panose="020b0800000000000000" pitchFamily="34" typeface="苹方 特粗"/>
              </a:rPr>
              <a:t>MOTTO</a:t>
            </a:r>
          </a:p>
        </p:txBody>
      </p:sp>
      <p:grpSp>
        <p:nvGrpSpPr>
          <p:cNvPr id="9" name="组合 8"/>
          <p:cNvGrpSpPr/>
          <p:nvPr/>
        </p:nvGrpSpPr>
        <p:grpSpPr>
          <a:xfrm>
            <a:off x="144924" y="3495664"/>
            <a:ext cx="6674185" cy="523220"/>
            <a:chOff x="144924" y="4210415"/>
            <a:chExt cx="6674185" cy="523220"/>
          </a:xfrm>
        </p:grpSpPr>
        <p:sp>
          <p:nvSpPr>
            <p:cNvPr id="3" name="矩形 2"/>
            <p:cNvSpPr/>
            <p:nvPr/>
          </p:nvSpPr>
          <p:spPr>
            <a:xfrm>
              <a:off x="4204667" y="4253698"/>
              <a:ext cx="2614442" cy="436655"/>
            </a:xfrm>
            <a:prstGeom prst="rect">
              <a:avLst/>
            </a:prstGeom>
            <a:solidFill>
              <a:srgbClr val="0F0F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800000000000000" pitchFamily="34" typeface="苹方 特粗"/>
                <a:ea charset="-122" panose="020b0800000000000000" pitchFamily="34" typeface="苹方 特粗"/>
              </a:endParaRPr>
            </a:p>
          </p:txBody>
        </p:sp>
        <p:sp>
          <p:nvSpPr>
            <p:cNvPr id="7" name="文本框 6"/>
            <p:cNvSpPr txBox="1"/>
            <p:nvPr/>
          </p:nvSpPr>
          <p:spPr>
            <a:xfrm>
              <a:off x="144924" y="4212945"/>
              <a:ext cx="6404293" cy="518160"/>
            </a:xfrm>
            <a:prstGeom prst="rect">
              <a:avLst/>
            </a:prstGeom>
            <a:noFill/>
          </p:spPr>
          <p:txBody>
            <a:bodyPr anchor="ctr" rtlCol="0" wrap="none">
              <a:spAutoFit/>
            </a:bodyPr>
            <a:lstStyle/>
            <a:p>
              <a:r>
                <a:rPr altLang="zh-CN" lang="en-US" smtClean="0" sz="2800">
                  <a:solidFill>
                    <a:srgbClr val="0F0F0F"/>
                  </a:solidFill>
                  <a:latin charset="-122" panose="020b0800000000000000" pitchFamily="34" typeface="苹方 特粗"/>
                  <a:ea charset="-122" panose="020b0800000000000000" pitchFamily="34" typeface="苹方 特粗"/>
                </a:rPr>
                <a:t>The  road of life is not  Everything is </a:t>
              </a:r>
            </a:p>
          </p:txBody>
        </p:sp>
      </p:grpSp>
    </p:spTree>
    <p:extLst>
      <p:ext uri="{BB962C8B-B14F-4D97-AF65-F5344CB8AC3E}">
        <p14:creationId val="2390134749"/>
      </p:ext>
    </p:extLst>
  </p:cSld>
  <p:clrMapOvr>
    <a:masterClrMapping/>
  </p:clrMapOvr>
  <mc:AlternateContent>
    <mc:Choice Requires="p14">
      <p:transition advClick="0" advTm="2000" p14:dur="2000" spd="slow">
        <p:dissolve/>
      </p:transition>
    </mc:Choice>
    <mc:Fallback>
      <p:transition advClick="0" advTm="2000" spd="slow">
        <p:dissolv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11322350" y="6276974"/>
            <a:ext cx="417609" cy="23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570530" y="4060664"/>
            <a:ext cx="10526889" cy="2069804"/>
            <a:chOff x="570530" y="4117814"/>
            <a:chExt cx="10526889" cy="2069804"/>
          </a:xfrm>
        </p:grpSpPr>
        <p:sp>
          <p:nvSpPr>
            <p:cNvPr id="8" name="标题 1"/>
            <p:cNvSpPr txBox="1"/>
            <p:nvPr/>
          </p:nvSpPr>
          <p:spPr>
            <a:xfrm>
              <a:off x="570530" y="4117814"/>
              <a:ext cx="6770671" cy="1139048"/>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spc="-150" sz="11500">
                  <a:latin charset="-122" panose="020b0800000000000000" pitchFamily="34" typeface="苹方 特粗"/>
                  <a:ea charset="-122" panose="020b0800000000000000" pitchFamily="34" typeface="苹方 特粗"/>
                </a:rPr>
                <a:t>Interests</a:t>
              </a:r>
            </a:p>
          </p:txBody>
        </p:sp>
        <p:sp>
          <p:nvSpPr>
            <p:cNvPr id="39" name="标题 1"/>
            <p:cNvSpPr txBox="1"/>
            <p:nvPr/>
          </p:nvSpPr>
          <p:spPr>
            <a:xfrm>
              <a:off x="581819" y="5143972"/>
              <a:ext cx="10515600" cy="1043646"/>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spc="-150" sz="11500">
                  <a:latin charset="-122" panose="020b0800000000000000" pitchFamily="34" typeface="苹方 特粗"/>
                  <a:ea charset="-122" panose="020b0800000000000000" pitchFamily="34" typeface="苹方 特粗"/>
                </a:rPr>
                <a:t>hobbies </a:t>
              </a:r>
            </a:p>
          </p:txBody>
        </p:sp>
      </p:grpSp>
      <p:sp>
        <p:nvSpPr>
          <p:cNvPr id="10" name="文本框 9"/>
          <p:cNvSpPr txBox="1"/>
          <p:nvPr/>
        </p:nvSpPr>
        <p:spPr>
          <a:xfrm>
            <a:off x="685888" y="3579436"/>
            <a:ext cx="1676400" cy="335280"/>
          </a:xfrm>
          <a:prstGeom prst="rect">
            <a:avLst/>
          </a:prstGeom>
          <a:noFill/>
        </p:spPr>
        <p:txBody>
          <a:bodyPr anchor="ctr" rtlCol="0" wrap="square">
            <a:spAutoFit/>
          </a:bodyPr>
          <a:lstStyle/>
          <a:p>
            <a:pPr algn="ctr"/>
            <a:r>
              <a:rPr altLang="zh-CN" lang="en-US" smtClean="0" sz="1600">
                <a:solidFill>
                  <a:srgbClr val="0F0F0F"/>
                </a:solidFill>
                <a:latin charset="-128" panose="020b0200000000000000" pitchFamily="34" typeface="Kozuka Gothic Pro EL"/>
                <a:ea charset="-128" panose="020b0200000000000000" pitchFamily="34" typeface="Kozuka Gothic Pro EL"/>
              </a:rPr>
              <a:t>WG</a:t>
            </a:r>
          </a:p>
        </p:txBody>
      </p:sp>
      <p:sp>
        <p:nvSpPr>
          <p:cNvPr id="11" name="文本框 10"/>
          <p:cNvSpPr txBox="1"/>
          <p:nvPr/>
        </p:nvSpPr>
        <p:spPr>
          <a:xfrm>
            <a:off x="685888" y="3122239"/>
            <a:ext cx="1676400" cy="457200"/>
          </a:xfrm>
          <a:prstGeom prst="rect">
            <a:avLst/>
          </a:prstGeom>
          <a:noFill/>
        </p:spPr>
        <p:txBody>
          <a:bodyPr anchor="ctr" rtlCol="0" wrap="square">
            <a:spAutoFit/>
          </a:bodyPr>
          <a:lstStyle/>
          <a:p>
            <a:pPr algn="ctr"/>
            <a:r>
              <a:rPr altLang="zh-CN" lang="en-US" smtClean="0" sz="2400">
                <a:latin charset="-122" panose="020b0800000000000000" pitchFamily="34" typeface="苹方 特粗"/>
                <a:ea charset="-122" panose="020b0800000000000000" pitchFamily="34" typeface="苹方 特粗"/>
              </a:rPr>
              <a:t>Writing</a:t>
            </a:r>
          </a:p>
        </p:txBody>
      </p:sp>
      <p:sp>
        <p:nvSpPr>
          <p:cNvPr id="13" name="文本框 12"/>
          <p:cNvSpPr txBox="1"/>
          <p:nvPr/>
        </p:nvSpPr>
        <p:spPr>
          <a:xfrm>
            <a:off x="3781864" y="3122239"/>
            <a:ext cx="1676400" cy="457200"/>
          </a:xfrm>
          <a:prstGeom prst="rect">
            <a:avLst/>
          </a:prstGeom>
          <a:noFill/>
        </p:spPr>
        <p:txBody>
          <a:bodyPr anchor="ctr" rtlCol="0" wrap="square">
            <a:spAutoFit/>
          </a:bodyPr>
          <a:lstStyle/>
          <a:p>
            <a:pPr algn="ctr"/>
            <a:r>
              <a:rPr altLang="zh-CN" lang="en-US" smtClean="0" sz="2400">
                <a:latin charset="-122" panose="020b0800000000000000" pitchFamily="34" typeface="苹方 特粗"/>
                <a:ea charset="-122" panose="020b0800000000000000" pitchFamily="34" typeface="苹方 特粗"/>
              </a:rPr>
              <a:t>Playing</a:t>
            </a:r>
          </a:p>
        </p:txBody>
      </p:sp>
      <p:sp>
        <p:nvSpPr>
          <p:cNvPr id="17" name="文本框 16"/>
          <p:cNvSpPr txBox="1"/>
          <p:nvPr/>
        </p:nvSpPr>
        <p:spPr>
          <a:xfrm>
            <a:off x="6877841" y="3122239"/>
            <a:ext cx="1676400" cy="457200"/>
          </a:xfrm>
          <a:prstGeom prst="rect">
            <a:avLst/>
          </a:prstGeom>
          <a:noFill/>
        </p:spPr>
        <p:txBody>
          <a:bodyPr anchor="ctr" rtlCol="0" wrap="square">
            <a:spAutoFit/>
          </a:bodyPr>
          <a:lstStyle/>
          <a:p>
            <a:pPr algn="ctr"/>
            <a:r>
              <a:rPr altLang="zh-CN" lang="en-US" smtClean="0" sz="2400">
                <a:latin charset="-122" panose="020b0800000000000000" pitchFamily="34" typeface="苹方 特粗"/>
                <a:ea charset="-122" panose="020b0800000000000000" pitchFamily="34" typeface="苹方 特粗"/>
              </a:rPr>
              <a:t>Traveling</a:t>
            </a:r>
          </a:p>
        </p:txBody>
      </p:sp>
      <p:sp>
        <p:nvSpPr>
          <p:cNvPr id="19" name="文本框 18"/>
          <p:cNvSpPr txBox="1"/>
          <p:nvPr/>
        </p:nvSpPr>
        <p:spPr>
          <a:xfrm>
            <a:off x="9973815" y="3169564"/>
            <a:ext cx="1676400" cy="457200"/>
          </a:xfrm>
          <a:prstGeom prst="rect">
            <a:avLst/>
          </a:prstGeom>
          <a:noFill/>
        </p:spPr>
        <p:txBody>
          <a:bodyPr anchor="ctr" rtlCol="0" wrap="square">
            <a:spAutoFit/>
          </a:bodyPr>
          <a:lstStyle/>
          <a:p>
            <a:pPr algn="ctr"/>
            <a:r>
              <a:rPr altLang="zh-CN" lang="en-US" smtClean="0" sz="2400">
                <a:latin charset="-122" panose="020b0800000000000000" pitchFamily="34" typeface="苹方 特粗"/>
                <a:ea charset="-122" panose="020b0800000000000000" pitchFamily="34" typeface="苹方 特粗"/>
              </a:rPr>
              <a:t>Reading</a:t>
            </a:r>
          </a:p>
        </p:txBody>
      </p:sp>
      <p:sp>
        <p:nvSpPr>
          <p:cNvPr id="55" name="文本框 54"/>
          <p:cNvSpPr txBox="1"/>
          <p:nvPr/>
        </p:nvSpPr>
        <p:spPr>
          <a:xfrm>
            <a:off x="3741916" y="3579436"/>
            <a:ext cx="1676400" cy="335280"/>
          </a:xfrm>
          <a:prstGeom prst="rect">
            <a:avLst/>
          </a:prstGeom>
          <a:noFill/>
        </p:spPr>
        <p:txBody>
          <a:bodyPr anchor="ctr" rtlCol="0" wrap="square">
            <a:spAutoFit/>
          </a:bodyPr>
          <a:lstStyle/>
          <a:p>
            <a:pPr algn="ctr"/>
            <a:r>
              <a:rPr altLang="zh-CN" lang="en-US" smtClean="0" sz="1600">
                <a:solidFill>
                  <a:srgbClr val="0F0F0F"/>
                </a:solidFill>
                <a:latin charset="-128" panose="020b0200000000000000" pitchFamily="34" typeface="Kozuka Gothic Pro EL"/>
                <a:ea charset="-128" panose="020b0200000000000000" pitchFamily="34" typeface="Kozuka Gothic Pro EL"/>
              </a:rPr>
              <a:t>PG</a:t>
            </a:r>
          </a:p>
        </p:txBody>
      </p:sp>
      <p:sp>
        <p:nvSpPr>
          <p:cNvPr id="56" name="文本框 55"/>
          <p:cNvSpPr txBox="1"/>
          <p:nvPr/>
        </p:nvSpPr>
        <p:spPr>
          <a:xfrm>
            <a:off x="6791764" y="3576523"/>
            <a:ext cx="1676400" cy="335280"/>
          </a:xfrm>
          <a:prstGeom prst="rect">
            <a:avLst/>
          </a:prstGeom>
          <a:noFill/>
        </p:spPr>
        <p:txBody>
          <a:bodyPr anchor="ctr" rtlCol="0" wrap="square">
            <a:spAutoFit/>
          </a:bodyPr>
          <a:lstStyle/>
          <a:p>
            <a:pPr algn="ctr"/>
            <a:r>
              <a:rPr altLang="zh-CN" lang="en-US" smtClean="0" sz="1600">
                <a:solidFill>
                  <a:srgbClr val="0F0F0F"/>
                </a:solidFill>
                <a:latin charset="-128" panose="020b0200000000000000" pitchFamily="34" typeface="Kozuka Gothic Pro EL"/>
                <a:ea charset="-128" panose="020b0200000000000000" pitchFamily="34" typeface="Kozuka Gothic Pro EL"/>
              </a:rPr>
              <a:t>TG</a:t>
            </a:r>
          </a:p>
        </p:txBody>
      </p:sp>
      <p:sp>
        <p:nvSpPr>
          <p:cNvPr id="57" name="文本框 56"/>
          <p:cNvSpPr txBox="1"/>
          <p:nvPr/>
        </p:nvSpPr>
        <p:spPr>
          <a:xfrm>
            <a:off x="9841609" y="3583308"/>
            <a:ext cx="1676400" cy="335280"/>
          </a:xfrm>
          <a:prstGeom prst="rect">
            <a:avLst/>
          </a:prstGeom>
          <a:noFill/>
        </p:spPr>
        <p:txBody>
          <a:bodyPr anchor="ctr" rtlCol="0" wrap="square">
            <a:spAutoFit/>
          </a:bodyPr>
          <a:lstStyle/>
          <a:p>
            <a:pPr algn="ctr"/>
            <a:r>
              <a:rPr altLang="zh-CN" lang="en-US" smtClean="0" sz="1600">
                <a:solidFill>
                  <a:srgbClr val="0F0F0F"/>
                </a:solidFill>
                <a:latin charset="-128" panose="020b0200000000000000" pitchFamily="34" typeface="Kozuka Gothic Pro EL"/>
                <a:ea charset="-128" panose="020b0200000000000000" pitchFamily="34" typeface="Kozuka Gothic Pro EL"/>
              </a:rPr>
              <a:t>RG</a:t>
            </a:r>
          </a:p>
        </p:txBody>
      </p:sp>
      <p:pic>
        <p:nvPicPr>
          <p:cNvPr id="6" name="图片 5"/>
          <p:cNvPicPr>
            <a:picLocks noChangeAspect="1"/>
          </p:cNvPicPr>
          <p:nvPr/>
        </p:nvPicPr>
        <p:blipFill>
          <a:blip r:embed="rId3">
            <a:duotone>
              <a:prstClr val="black"/>
              <a:srgbClr val="D9C3A5">
                <a:tint val="50000"/>
                <a:satMod val="180000"/>
              </a:srgbClr>
            </a:duotone>
            <a:extLst>
              <a:ext uri="{28A0092B-C50C-407E-A947-70E740481C1C}">
                <a14:useLocalDpi/>
              </a:ext>
            </a:extLst>
          </a:blip>
          <a:stretch>
            <a:fillRect/>
          </a:stretch>
        </p:blipFill>
        <p:spPr>
          <a:xfrm>
            <a:off x="9619661" y="824159"/>
            <a:ext cx="2120298" cy="2120298"/>
          </a:xfrm>
          <a:prstGeom prst="rect">
            <a:avLst/>
          </a:prstGeom>
        </p:spPr>
      </p:pic>
      <p:pic>
        <p:nvPicPr>
          <p:cNvPr id="7" name="图片 6"/>
          <p:cNvPicPr>
            <a:picLocks noChangeAspect="1"/>
          </p:cNvPicPr>
          <p:nvPr/>
        </p:nvPicPr>
        <p:blipFill>
          <a:blip r:embed="rId4">
            <a:duotone>
              <a:prstClr val="black"/>
              <a:srgbClr val="D9C3A5">
                <a:tint val="50000"/>
                <a:satMod val="180000"/>
              </a:srgbClr>
            </a:duotone>
            <a:extLst>
              <a:ext uri="{28A0092B-C50C-407E-A947-70E740481C1C}">
                <a14:useLocalDpi/>
              </a:ext>
            </a:extLst>
          </a:blip>
          <a:stretch>
            <a:fillRect/>
          </a:stretch>
        </p:blipFill>
        <p:spPr>
          <a:xfrm>
            <a:off x="6569814" y="824159"/>
            <a:ext cx="2120298" cy="2120298"/>
          </a:xfrm>
          <a:prstGeom prst="rect">
            <a:avLst/>
          </a:prstGeom>
        </p:spPr>
      </p:pic>
      <p:pic>
        <p:nvPicPr>
          <p:cNvPr id="9" name="图片 8"/>
          <p:cNvPicPr>
            <a:picLocks noChangeAspect="1"/>
          </p:cNvPicPr>
          <p:nvPr/>
        </p:nvPicPr>
        <p:blipFill>
          <a:blip r:embed="rId5">
            <a:duotone>
              <a:prstClr val="black"/>
              <a:srgbClr val="D9C3A5">
                <a:tint val="50000"/>
                <a:satMod val="180000"/>
              </a:srgbClr>
            </a:duotone>
            <a:extLst>
              <a:ext uri="{28A0092B-C50C-407E-A947-70E740481C1C}">
                <a14:useLocalDpi/>
              </a:ext>
            </a:extLst>
          </a:blip>
          <a:stretch>
            <a:fillRect/>
          </a:stretch>
        </p:blipFill>
        <p:spPr>
          <a:xfrm>
            <a:off x="3519967" y="824159"/>
            <a:ext cx="2120298" cy="2120298"/>
          </a:xfrm>
          <a:prstGeom prst="rect">
            <a:avLst/>
          </a:prstGeom>
        </p:spPr>
      </p:pic>
      <p:pic>
        <p:nvPicPr>
          <p:cNvPr id="12" name="图片 11"/>
          <p:cNvPicPr>
            <a:picLocks noChangeAspect="1"/>
          </p:cNvPicPr>
          <p:nvPr/>
        </p:nvPicPr>
        <p:blipFill>
          <a:blip r:embed="rId6">
            <a:duotone>
              <a:prstClr val="black"/>
              <a:srgbClr val="D9C3A5">
                <a:tint val="50000"/>
                <a:satMod val="180000"/>
              </a:srgbClr>
            </a:duotone>
            <a:extLst>
              <a:ext uri="{28A0092B-C50C-407E-A947-70E740481C1C}">
                <a14:useLocalDpi/>
              </a:ext>
            </a:extLst>
          </a:blip>
          <a:stretch>
            <a:fillRect/>
          </a:stretch>
        </p:blipFill>
        <p:spPr>
          <a:xfrm>
            <a:off x="463939" y="824159"/>
            <a:ext cx="2120298" cy="2120298"/>
          </a:xfrm>
          <a:prstGeom prst="rect">
            <a:avLst/>
          </a:prstGeom>
        </p:spPr>
      </p:pic>
      <p:sp>
        <p:nvSpPr>
          <p:cNvPr id="38" name="文本框 37"/>
          <p:cNvSpPr txBox="1"/>
          <p:nvPr/>
        </p:nvSpPr>
        <p:spPr>
          <a:xfrm>
            <a:off x="10387409" y="6186486"/>
            <a:ext cx="1676400" cy="457200"/>
          </a:xfrm>
          <a:prstGeom prst="rect">
            <a:avLst/>
          </a:prstGeom>
          <a:noFill/>
        </p:spPr>
        <p:txBody>
          <a:bodyPr anchor="ctr" rtlCol="0" wrap="square">
            <a:spAutoFit/>
          </a:bodyPr>
          <a:lstStyle/>
          <a:p>
            <a:pPr algn="ctr"/>
            <a:r>
              <a:rPr altLang="zh-CN" lang="en-US" smtClean="0" sz="2400">
                <a:latin charset="-122" panose="020b0800000000000000" pitchFamily="34" typeface="苹方 特粗"/>
                <a:ea charset="-122" panose="020b0800000000000000" pitchFamily="34" typeface="苹方 特粗"/>
              </a:rPr>
              <a:t>AND</a:t>
            </a:r>
          </a:p>
        </p:txBody>
      </p:sp>
    </p:spTree>
    <p:extLst>
      <p:ext uri="{BB962C8B-B14F-4D97-AF65-F5344CB8AC3E}">
        <p14:creationId val="4242049654"/>
      </p:ext>
    </p:extLst>
  </p:cSld>
  <p:clrMapOvr>
    <a:masterClrMapping/>
  </p:clrMapOvr>
  <mc:AlternateContent>
    <mc:Choice Requires="p14">
      <p:transition advClick="0" advTm="2000" p14:dur="2000" spd="slow">
        <p:blinds dir="vert"/>
      </p:transition>
    </mc:Choice>
    <mc:Fallback>
      <p:transition advClick="0" advTm="2000" spd="slow">
        <p:blinds dir="vert"/>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600" sz="1600">
              <a:latin charset="-122" panose="020b0800000000000000" pitchFamily="34" typeface="苹方 特粗"/>
              <a:ea charset="-122" panose="020b0800000000000000" pitchFamily="34" typeface="苹方 特粗"/>
            </a:endParaRPr>
          </a:p>
        </p:txBody>
      </p:sp>
      <p:sp>
        <p:nvSpPr>
          <p:cNvPr id="3" name="标题 1"/>
          <p:cNvSpPr txBox="1"/>
          <p:nvPr/>
        </p:nvSpPr>
        <p:spPr>
          <a:xfrm>
            <a:off x="815630" y="1360312"/>
            <a:ext cx="10560739" cy="5497688"/>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b="1" lang="en-US" smtClean="0" spc="600" sz="9900">
                <a:solidFill>
                  <a:srgbClr val="FFFFFF"/>
                </a:solidFill>
              </a:rPr>
              <a:t>WORKING</a:t>
            </a:r>
          </a:p>
          <a:p>
            <a:r>
              <a:rPr altLang="zh-CN" b="1" lang="en-US" smtClean="0" spc="600" sz="9900">
                <a:solidFill>
                  <a:srgbClr val="FFFFFF"/>
                </a:solidFill>
              </a:rPr>
              <a:t>·</a:t>
            </a:r>
          </a:p>
          <a:p>
            <a:r>
              <a:rPr altLang="zh-CN" b="1" lang="en-US" smtClean="0" spc="600" sz="9900">
                <a:solidFill>
                  <a:srgbClr val="FFFFFF"/>
                </a:solidFill>
              </a:rPr>
              <a:t>EXPERIENCE</a:t>
            </a:r>
          </a:p>
        </p:txBody>
      </p:sp>
    </p:spTree>
    <p:extLst>
      <p:ext uri="{BB962C8B-B14F-4D97-AF65-F5344CB8AC3E}">
        <p14:creationId val="1995978187"/>
      </p:ext>
    </p:extLst>
  </p:cSld>
  <p:clrMapOvr>
    <a:masterClrMapping/>
  </p:clrMapOvr>
  <mc:AlternateContent>
    <mc:Choice Requires="p14">
      <p:transition advClick="0" advTm="2000" p14:dur="2000" spd="slow">
        <p14:prism isInverted="1"/>
      </p:transition>
    </mc:Choice>
    <mc:Fallback>
      <p:transition advClick="0" advTm="2000"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1"/>
          <p:cNvSpPr txBox="1"/>
          <p:nvPr/>
        </p:nvSpPr>
        <p:spPr>
          <a:xfrm>
            <a:off x="4141135" y="322162"/>
            <a:ext cx="1409700" cy="2874901"/>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sz="23900">
                <a:latin charset="0" panose="020b0503020202020204" pitchFamily="34" typeface="Agency FB"/>
              </a:rPr>
              <a:t>1</a:t>
            </a:r>
          </a:p>
        </p:txBody>
      </p:sp>
      <p:sp>
        <p:nvSpPr>
          <p:cNvPr id="5" name="文本框 4"/>
          <p:cNvSpPr txBox="1"/>
          <p:nvPr/>
        </p:nvSpPr>
        <p:spPr>
          <a:xfrm>
            <a:off x="5560166" y="374990"/>
            <a:ext cx="2645737" cy="640080"/>
          </a:xfrm>
          <a:prstGeom prst="rect">
            <a:avLst/>
          </a:prstGeom>
          <a:noFill/>
        </p:spPr>
        <p:txBody>
          <a:bodyPr anchor="ctr" rtlCol="0" wrap="none">
            <a:spAutoFit/>
          </a:bodyPr>
          <a:lstStyle/>
          <a:p>
            <a:pPr algn="ctr"/>
            <a:r>
              <a:rPr altLang="zh-CN" lang="en-US" sz="3600">
                <a:latin charset="0" panose="020b0503020202020204" pitchFamily="34" typeface="Agency FB"/>
                <a:ea charset="-122" panose="020b0800000000000000" pitchFamily="34" typeface="苹方 特粗"/>
              </a:rPr>
              <a:t>ALTERNATIVE</a:t>
            </a:r>
          </a:p>
        </p:txBody>
      </p:sp>
      <p:sp>
        <p:nvSpPr>
          <p:cNvPr id="6" name="文本框 5"/>
          <p:cNvSpPr txBox="1"/>
          <p:nvPr/>
        </p:nvSpPr>
        <p:spPr>
          <a:xfrm>
            <a:off x="5162279" y="2069476"/>
            <a:ext cx="2664399" cy="228600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in 1997 to acknowledge the threat of climate change, to call for action by governments, our industry and energy users, and to take action ourselves. </a:t>
            </a:r>
          </a:p>
        </p:txBody>
      </p:sp>
      <p:sp>
        <p:nvSpPr>
          <p:cNvPr id="7" name="文本框 6"/>
          <p:cNvSpPr txBox="1"/>
          <p:nvPr/>
        </p:nvSpPr>
        <p:spPr>
          <a:xfrm>
            <a:off x="5407959" y="1576905"/>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Feature A</a:t>
            </a:r>
          </a:p>
        </p:txBody>
      </p:sp>
      <p:sp>
        <p:nvSpPr>
          <p:cNvPr id="8" name="文本框 7"/>
          <p:cNvSpPr txBox="1"/>
          <p:nvPr/>
        </p:nvSpPr>
        <p:spPr>
          <a:xfrm>
            <a:off x="5407959" y="4904324"/>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Feature B</a:t>
            </a:r>
          </a:p>
        </p:txBody>
      </p:sp>
      <p:sp>
        <p:nvSpPr>
          <p:cNvPr id="9" name="文本框 8"/>
          <p:cNvSpPr txBox="1"/>
          <p:nvPr/>
        </p:nvSpPr>
        <p:spPr>
          <a:xfrm>
            <a:off x="5162279" y="5426770"/>
            <a:ext cx="2664399" cy="82296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our industry and energy users, and to take action ourselves. </a:t>
            </a:r>
          </a:p>
        </p:txBody>
      </p:sp>
      <p:sp>
        <p:nvSpPr>
          <p:cNvPr id="10" name="标题 1"/>
          <p:cNvSpPr txBox="1"/>
          <p:nvPr/>
        </p:nvSpPr>
        <p:spPr>
          <a:xfrm>
            <a:off x="7784085" y="337575"/>
            <a:ext cx="1409700" cy="2874901"/>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lang="en-US" sz="23900">
                <a:latin charset="0" panose="020b0503020202020204" pitchFamily="34" typeface="Agency FB"/>
              </a:rPr>
              <a:t>2</a:t>
            </a:r>
          </a:p>
        </p:txBody>
      </p:sp>
      <p:sp>
        <p:nvSpPr>
          <p:cNvPr id="11" name="文本框 10"/>
          <p:cNvSpPr txBox="1"/>
          <p:nvPr/>
        </p:nvSpPr>
        <p:spPr>
          <a:xfrm>
            <a:off x="9306481" y="302618"/>
            <a:ext cx="2429192" cy="640080"/>
          </a:xfrm>
          <a:prstGeom prst="rect">
            <a:avLst/>
          </a:prstGeom>
          <a:noFill/>
        </p:spPr>
        <p:txBody>
          <a:bodyPr anchor="ctr" rtlCol="0" wrap="none">
            <a:spAutoFit/>
          </a:bodyPr>
          <a:lstStyle/>
          <a:p>
            <a:pPr algn="ctr"/>
            <a:r>
              <a:rPr altLang="zh-CN" lang="en-US" sz="3600">
                <a:latin charset="0" panose="020b0503020202020204" pitchFamily="34" typeface="Agency FB"/>
                <a:ea charset="-122" panose="020b0800000000000000" pitchFamily="34" typeface="苹方 特粗"/>
              </a:rPr>
              <a:t>ENTERPRISE</a:t>
            </a:r>
          </a:p>
        </p:txBody>
      </p:sp>
      <p:sp>
        <p:nvSpPr>
          <p:cNvPr id="12" name="文本框 11"/>
          <p:cNvSpPr txBox="1"/>
          <p:nvPr/>
        </p:nvSpPr>
        <p:spPr>
          <a:xfrm>
            <a:off x="8908036" y="2049082"/>
            <a:ext cx="2664399" cy="57912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a:t>
            </a:r>
          </a:p>
        </p:txBody>
      </p:sp>
      <p:sp>
        <p:nvSpPr>
          <p:cNvPr id="13" name="文本框 12"/>
          <p:cNvSpPr txBox="1"/>
          <p:nvPr/>
        </p:nvSpPr>
        <p:spPr>
          <a:xfrm>
            <a:off x="9153716" y="1576905"/>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Sevice A</a:t>
            </a:r>
          </a:p>
        </p:txBody>
      </p:sp>
      <p:sp>
        <p:nvSpPr>
          <p:cNvPr id="14" name="文本框 13"/>
          <p:cNvSpPr txBox="1"/>
          <p:nvPr/>
        </p:nvSpPr>
        <p:spPr>
          <a:xfrm>
            <a:off x="8908036" y="3686587"/>
            <a:ext cx="2664399" cy="57912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a:t>
            </a:r>
          </a:p>
        </p:txBody>
      </p:sp>
      <p:sp>
        <p:nvSpPr>
          <p:cNvPr id="15" name="文本框 14"/>
          <p:cNvSpPr txBox="1"/>
          <p:nvPr/>
        </p:nvSpPr>
        <p:spPr>
          <a:xfrm>
            <a:off x="9153716" y="3214410"/>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Sevice B</a:t>
            </a:r>
          </a:p>
        </p:txBody>
      </p:sp>
      <p:sp>
        <p:nvSpPr>
          <p:cNvPr id="16" name="文本框 15"/>
          <p:cNvSpPr txBox="1"/>
          <p:nvPr/>
        </p:nvSpPr>
        <p:spPr>
          <a:xfrm>
            <a:off x="8908036" y="5393913"/>
            <a:ext cx="2664399" cy="57912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a:t>
            </a:r>
          </a:p>
        </p:txBody>
      </p:sp>
      <p:sp>
        <p:nvSpPr>
          <p:cNvPr id="17" name="文本框 16"/>
          <p:cNvSpPr txBox="1"/>
          <p:nvPr/>
        </p:nvSpPr>
        <p:spPr>
          <a:xfrm>
            <a:off x="9153716" y="4921735"/>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Sevice C</a:t>
            </a:r>
          </a:p>
        </p:txBody>
      </p:sp>
      <p:pic>
        <p:nvPicPr>
          <p:cNvPr id="18" name="图片 17"/>
          <p:cNvPicPr>
            <a:picLocks noChangeAspect="1"/>
          </p:cNvPicPr>
          <p:nvPr/>
        </p:nvPicPr>
        <p:blipFill>
          <a:blip r:embed="rId3">
            <a:duotone>
              <a:prstClr val="black"/>
              <a:srgbClr val="D9C3A5">
                <a:tint val="50000"/>
                <a:satMod val="180000"/>
              </a:srgbClr>
            </a:duotone>
            <a:extLst>
              <a:ext uri="{BEBA8EAE-BF5A-486C-A8C5-ECC9F3942E4B}">
                <a14:imgProps>
                  <a14:imgLayer r:embed="rId4">
                    <a14:imgEffect>
                      <a14:saturation sat="0"/>
                    </a14:imgEffect>
                  </a14:imgLayer>
                </a14:imgProps>
              </a:ext>
              <a:ext uri="{28A0092B-C50C-407E-A947-70E740481C1C}">
                <a14:useLocalDpi/>
              </a:ext>
            </a:extLst>
          </a:blip>
          <a:stretch>
            <a:fillRect/>
          </a:stretch>
        </p:blipFill>
        <p:spPr>
          <a:xfrm>
            <a:off x="-114300" y="-171364"/>
            <a:ext cx="4688586" cy="7029364"/>
          </a:xfrm>
          <a:prstGeom prst="rect">
            <a:avLst/>
          </a:prstGeom>
        </p:spPr>
      </p:pic>
      <p:sp>
        <p:nvSpPr>
          <p:cNvPr id="21" name="文本框 20"/>
          <p:cNvSpPr txBox="1"/>
          <p:nvPr/>
        </p:nvSpPr>
        <p:spPr>
          <a:xfrm>
            <a:off x="4365566" y="674900"/>
            <a:ext cx="208720" cy="2321881"/>
          </a:xfrm>
          <a:custGeom>
            <a:rect b="b" l="l" r="r" t="t"/>
            <a:pathLst>
              <a:path h="2321881" w="208720">
                <a:moveTo>
                  <a:pt x="130559" y="0"/>
                </a:moveTo>
                <a:lnTo>
                  <a:pt x="208720" y="0"/>
                </a:lnTo>
                <a:lnTo>
                  <a:pt x="208720" y="2321881"/>
                </a:lnTo>
                <a:lnTo>
                  <a:pt x="90501" y="2321881"/>
                </a:lnTo>
                <a:lnTo>
                  <a:pt x="90501" y="712142"/>
                </a:lnTo>
                <a:lnTo>
                  <a:pt x="0" y="712142"/>
                </a:lnTo>
                <a:lnTo>
                  <a:pt x="0" y="704724"/>
                </a:ln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endParaRPr altLang="en-US" lang="zh-CN" sz="23900">
              <a:solidFill>
                <a:schemeClr val="bg1"/>
              </a:solidFill>
              <a:latin charset="0" panose="020b0503020202020204" pitchFamily="34" typeface="Agency FB"/>
            </a:endParaRPr>
          </a:p>
        </p:txBody>
      </p:sp>
    </p:spTree>
    <p:extLst>
      <p:ext uri="{BB962C8B-B14F-4D97-AF65-F5344CB8AC3E}">
        <p14:creationId val="1431662110"/>
      </p:ext>
    </p:extLst>
  </p:cSld>
  <p:clrMapOvr>
    <a:masterClrMapping/>
  </p:clrMapOvr>
  <mc:AlternateContent>
    <mc:Choice Requires="p14">
      <p:transition advClick="0" advTm="2000" p14:dur="2500" spd="slow">
        <p:randomBar dir="vert"/>
      </p:transition>
    </mc:Choice>
    <mc:Fallback>
      <p:transition advClick="0" advTm="2000" spd="slow">
        <p:randomBar dir="vert"/>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p:cNvPicPr>
            <a:picLocks noChangeAspect="1"/>
          </p:cNvPicPr>
          <p:nvPr/>
        </p:nvPicPr>
        <p:blipFill>
          <a:blip r:embed="rId3">
            <a:duotone>
              <a:prstClr val="black"/>
              <a:srgbClr val="D9C3A5">
                <a:tint val="50000"/>
                <a:satMod val="180000"/>
              </a:srgbClr>
            </a:duotone>
            <a:extLst>
              <a:ext uri="{BEBA8EAE-BF5A-486C-A8C5-ECC9F3942E4B}">
                <a14:imgProps>
                  <a14:imgLayer r:embed="rId4">
                    <a14:imgEffect>
                      <a14:saturation sat="0"/>
                    </a14:imgEffect>
                  </a14:imgLayer>
                </a14:imgProps>
              </a:ext>
              <a:ext uri="{28A0092B-C50C-407E-A947-70E740481C1C}">
                <a14:useLocalDpi/>
              </a:ext>
            </a:extLst>
          </a:blip>
          <a:stretch>
            <a:fillRect/>
          </a:stretch>
        </p:blipFill>
        <p:spPr>
          <a:xfrm>
            <a:off x="-38099" y="-83359"/>
            <a:ext cx="3633040" cy="5446837"/>
          </a:xfrm>
          <a:prstGeom prst="rect">
            <a:avLst/>
          </a:prstGeom>
        </p:spPr>
      </p:pic>
      <p:sp>
        <p:nvSpPr>
          <p:cNvPr id="2" name="文本框 1"/>
          <p:cNvSpPr txBox="1"/>
          <p:nvPr/>
        </p:nvSpPr>
        <p:spPr>
          <a:xfrm>
            <a:off x="4078514" y="2435236"/>
            <a:ext cx="3748163" cy="155448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in 1997 to acknowledge the threat of climate change, to call for action by governments, our industry and energy users, and to take action ourselves. </a:t>
            </a:r>
          </a:p>
        </p:txBody>
      </p:sp>
      <p:sp>
        <p:nvSpPr>
          <p:cNvPr id="3" name="文本框 2"/>
          <p:cNvSpPr txBox="1"/>
          <p:nvPr/>
        </p:nvSpPr>
        <p:spPr>
          <a:xfrm>
            <a:off x="4441454" y="1576905"/>
            <a:ext cx="3342631"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Service A</a:t>
            </a:r>
          </a:p>
        </p:txBody>
      </p:sp>
      <p:sp>
        <p:nvSpPr>
          <p:cNvPr id="4" name="文本框 3"/>
          <p:cNvSpPr txBox="1"/>
          <p:nvPr/>
        </p:nvSpPr>
        <p:spPr>
          <a:xfrm>
            <a:off x="4441454" y="4904324"/>
            <a:ext cx="3342631"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Service B</a:t>
            </a:r>
          </a:p>
        </p:txBody>
      </p:sp>
      <p:sp>
        <p:nvSpPr>
          <p:cNvPr id="5" name="文本框 4"/>
          <p:cNvSpPr txBox="1"/>
          <p:nvPr/>
        </p:nvSpPr>
        <p:spPr>
          <a:xfrm>
            <a:off x="4078514" y="5548689"/>
            <a:ext cx="3748163" cy="57912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our industry and energy users, and to take action ourselves. </a:t>
            </a:r>
          </a:p>
        </p:txBody>
      </p:sp>
      <p:sp>
        <p:nvSpPr>
          <p:cNvPr id="6" name="标题 1"/>
          <p:cNvSpPr txBox="1"/>
          <p:nvPr/>
        </p:nvSpPr>
        <p:spPr>
          <a:xfrm>
            <a:off x="7784085" y="337575"/>
            <a:ext cx="1409700" cy="2874901"/>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lang="en-US" sz="23900">
                <a:latin charset="0" panose="020b0503020202020204" pitchFamily="34" typeface="Agency FB"/>
              </a:rPr>
              <a:t>4</a:t>
            </a:r>
          </a:p>
        </p:txBody>
      </p:sp>
      <p:sp>
        <p:nvSpPr>
          <p:cNvPr id="7" name="文本框 6"/>
          <p:cNvSpPr txBox="1"/>
          <p:nvPr/>
        </p:nvSpPr>
        <p:spPr>
          <a:xfrm>
            <a:off x="9656207" y="374990"/>
            <a:ext cx="2171422" cy="640080"/>
          </a:xfrm>
          <a:prstGeom prst="rect">
            <a:avLst/>
          </a:prstGeom>
          <a:noFill/>
        </p:spPr>
        <p:txBody>
          <a:bodyPr anchor="ctr" rtlCol="0" wrap="none">
            <a:spAutoFit/>
          </a:bodyPr>
          <a:lstStyle/>
          <a:p>
            <a:pPr algn="ctr"/>
            <a:r>
              <a:rPr altLang="zh-CN" lang="en-US" sz="3600">
                <a:latin charset="0" panose="020b0503020202020204" pitchFamily="34" typeface="Agency FB"/>
                <a:ea charset="-122" panose="020b0800000000000000" pitchFamily="34" typeface="苹方 特粗"/>
              </a:rPr>
              <a:t>STRENGTH</a:t>
            </a:r>
          </a:p>
        </p:txBody>
      </p:sp>
      <p:sp>
        <p:nvSpPr>
          <p:cNvPr id="8" name="文本框 7"/>
          <p:cNvSpPr txBox="1"/>
          <p:nvPr/>
        </p:nvSpPr>
        <p:spPr>
          <a:xfrm>
            <a:off x="8908036" y="2049082"/>
            <a:ext cx="2664399" cy="57912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a:t>
            </a:r>
          </a:p>
        </p:txBody>
      </p:sp>
      <p:sp>
        <p:nvSpPr>
          <p:cNvPr id="9" name="文本框 8"/>
          <p:cNvSpPr txBox="1"/>
          <p:nvPr/>
        </p:nvSpPr>
        <p:spPr>
          <a:xfrm>
            <a:off x="9153716" y="1576905"/>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Strength A</a:t>
            </a:r>
          </a:p>
        </p:txBody>
      </p:sp>
      <p:sp>
        <p:nvSpPr>
          <p:cNvPr id="10" name="文本框 9"/>
          <p:cNvSpPr txBox="1"/>
          <p:nvPr/>
        </p:nvSpPr>
        <p:spPr>
          <a:xfrm>
            <a:off x="8908036" y="3686587"/>
            <a:ext cx="2664399" cy="57912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a:t>
            </a:r>
          </a:p>
        </p:txBody>
      </p:sp>
      <p:sp>
        <p:nvSpPr>
          <p:cNvPr id="11" name="文本框 10"/>
          <p:cNvSpPr txBox="1"/>
          <p:nvPr/>
        </p:nvSpPr>
        <p:spPr>
          <a:xfrm>
            <a:off x="9153716" y="3214410"/>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Strength B</a:t>
            </a:r>
          </a:p>
        </p:txBody>
      </p:sp>
      <p:sp>
        <p:nvSpPr>
          <p:cNvPr id="12" name="文本框 11"/>
          <p:cNvSpPr txBox="1"/>
          <p:nvPr/>
        </p:nvSpPr>
        <p:spPr>
          <a:xfrm>
            <a:off x="8908036" y="5393913"/>
            <a:ext cx="2664399" cy="57912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a:t>
            </a:r>
          </a:p>
        </p:txBody>
      </p:sp>
      <p:sp>
        <p:nvSpPr>
          <p:cNvPr id="13" name="文本框 12"/>
          <p:cNvSpPr txBox="1"/>
          <p:nvPr/>
        </p:nvSpPr>
        <p:spPr>
          <a:xfrm>
            <a:off x="9153716" y="4921735"/>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Strength C</a:t>
            </a:r>
          </a:p>
        </p:txBody>
      </p:sp>
      <p:sp>
        <p:nvSpPr>
          <p:cNvPr id="14" name="标题 1"/>
          <p:cNvSpPr txBox="1"/>
          <p:nvPr/>
        </p:nvSpPr>
        <p:spPr>
          <a:xfrm>
            <a:off x="2251202" y="336102"/>
            <a:ext cx="1409700" cy="2874901"/>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lang="en-US" sz="23900">
                <a:solidFill>
                  <a:schemeClr val="bg1"/>
                </a:solidFill>
                <a:latin charset="0" panose="020b0503020202020204" pitchFamily="34" typeface="Agency FB"/>
              </a:rPr>
              <a:t>3</a:t>
            </a:r>
          </a:p>
        </p:txBody>
      </p:sp>
      <p:sp>
        <p:nvSpPr>
          <p:cNvPr id="15" name="文本框 14"/>
          <p:cNvSpPr txBox="1"/>
          <p:nvPr/>
        </p:nvSpPr>
        <p:spPr>
          <a:xfrm>
            <a:off x="6290919" y="374990"/>
            <a:ext cx="1700629" cy="640080"/>
          </a:xfrm>
          <a:prstGeom prst="rect">
            <a:avLst/>
          </a:prstGeom>
          <a:noFill/>
        </p:spPr>
        <p:txBody>
          <a:bodyPr anchor="ctr" rtlCol="0" wrap="none">
            <a:spAutoFit/>
          </a:bodyPr>
          <a:lstStyle/>
          <a:p>
            <a:pPr algn="ctr"/>
            <a:r>
              <a:rPr altLang="zh-CN" lang="en-US" sz="3600">
                <a:latin charset="0" panose="020b0503020202020204" pitchFamily="34" typeface="Agency FB"/>
                <a:ea charset="-122" panose="020b0800000000000000" pitchFamily="34" typeface="苹方 特粗"/>
              </a:rPr>
              <a:t>SERVICE</a:t>
            </a:r>
          </a:p>
        </p:txBody>
      </p:sp>
      <p:sp>
        <p:nvSpPr>
          <p:cNvPr id="16" name="文本框 15"/>
          <p:cNvSpPr txBox="1"/>
          <p:nvPr/>
        </p:nvSpPr>
        <p:spPr>
          <a:xfrm>
            <a:off x="996503" y="5549881"/>
            <a:ext cx="2664399" cy="82296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our industry and energy users, and to take action ourselves. </a:t>
            </a:r>
          </a:p>
        </p:txBody>
      </p:sp>
    </p:spTree>
    <p:extLst>
      <p:ext uri="{BB962C8B-B14F-4D97-AF65-F5344CB8AC3E}">
        <p14:creationId val="4269592430"/>
      </p:ext>
    </p:extLst>
  </p:cSld>
  <p:clrMapOvr>
    <a:masterClrMapping/>
  </p:clrMapOvr>
  <mc:AlternateContent>
    <mc:Choice Requires="p14">
      <p:transition advClick="0" advTm="2000" p14:dur="2500" spd="slow">
        <p:checker/>
      </p:transition>
    </mc:Choice>
    <mc:Fallback>
      <p:transition advClick="0" advTm="2000" spd="slow">
        <p:checker/>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3">
            <a:duotone>
              <a:prstClr val="black"/>
              <a:srgbClr val="D9C3A5">
                <a:tint val="50000"/>
                <a:satMod val="180000"/>
              </a:srgbClr>
            </a:duotone>
            <a:extLst>
              <a:ext uri="{28A0092B-C50C-407E-A947-70E740481C1C}">
                <a14:useLocalDpi/>
              </a:ext>
            </a:extLst>
          </a:blip>
          <a:stretch>
            <a:fillRect/>
          </a:stretch>
        </p:blipFill>
        <p:spPr>
          <a:xfrm>
            <a:off x="927059" y="-59716"/>
            <a:ext cx="3933944" cy="5897966"/>
          </a:xfrm>
          <a:prstGeom prst="rect">
            <a:avLst/>
          </a:prstGeom>
        </p:spPr>
      </p:pic>
      <p:sp>
        <p:nvSpPr>
          <p:cNvPr id="2" name="标题 1"/>
          <p:cNvSpPr txBox="1"/>
          <p:nvPr/>
        </p:nvSpPr>
        <p:spPr>
          <a:xfrm>
            <a:off x="7831710" y="337575"/>
            <a:ext cx="1409700" cy="2874901"/>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lang="en-US" sz="23900">
                <a:latin charset="0" panose="020b0503020202020204" pitchFamily="34" typeface="Agency FB"/>
              </a:rPr>
              <a:t>7</a:t>
            </a:r>
          </a:p>
        </p:txBody>
      </p:sp>
      <p:sp>
        <p:nvSpPr>
          <p:cNvPr id="3" name="文本框 2"/>
          <p:cNvSpPr txBox="1"/>
          <p:nvPr/>
        </p:nvSpPr>
        <p:spPr>
          <a:xfrm>
            <a:off x="9825655" y="374990"/>
            <a:ext cx="1939076" cy="640080"/>
          </a:xfrm>
          <a:prstGeom prst="rect">
            <a:avLst/>
          </a:prstGeom>
          <a:noFill/>
        </p:spPr>
        <p:txBody>
          <a:bodyPr anchor="ctr" rtlCol="0" wrap="none">
            <a:spAutoFit/>
          </a:bodyPr>
          <a:lstStyle/>
          <a:p>
            <a:pPr algn="ctr"/>
            <a:r>
              <a:rPr altLang="zh-CN" lang="en-US" sz="3600">
                <a:latin charset="0" panose="020b0503020202020204" pitchFamily="34" typeface="Agency FB"/>
                <a:ea charset="-122" panose="020b0800000000000000" pitchFamily="34" typeface="苹方 特粗"/>
              </a:rPr>
              <a:t>CONTACT</a:t>
            </a:r>
          </a:p>
        </p:txBody>
      </p:sp>
      <p:sp>
        <p:nvSpPr>
          <p:cNvPr id="4" name="文本框 3"/>
          <p:cNvSpPr txBox="1"/>
          <p:nvPr/>
        </p:nvSpPr>
        <p:spPr>
          <a:xfrm>
            <a:off x="8955661" y="2171002"/>
            <a:ext cx="2664399" cy="33528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XXX@XXX.com</a:t>
            </a:r>
          </a:p>
        </p:txBody>
      </p:sp>
      <p:sp>
        <p:nvSpPr>
          <p:cNvPr id="5" name="文本框 4"/>
          <p:cNvSpPr txBox="1"/>
          <p:nvPr/>
        </p:nvSpPr>
        <p:spPr>
          <a:xfrm>
            <a:off x="9201341" y="1576905"/>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E-MAIL</a:t>
            </a:r>
          </a:p>
        </p:txBody>
      </p:sp>
      <p:sp>
        <p:nvSpPr>
          <p:cNvPr id="6" name="文本框 5"/>
          <p:cNvSpPr txBox="1"/>
          <p:nvPr/>
        </p:nvSpPr>
        <p:spPr>
          <a:xfrm>
            <a:off x="8955661" y="3808507"/>
            <a:ext cx="2664399" cy="33528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Tweeter:@XXXXXX</a:t>
            </a:r>
          </a:p>
        </p:txBody>
      </p:sp>
      <p:sp>
        <p:nvSpPr>
          <p:cNvPr id="7" name="文本框 6"/>
          <p:cNvSpPr txBox="1"/>
          <p:nvPr/>
        </p:nvSpPr>
        <p:spPr>
          <a:xfrm>
            <a:off x="9201341" y="3214410"/>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IM</a:t>
            </a:r>
          </a:p>
        </p:txBody>
      </p:sp>
      <p:sp>
        <p:nvSpPr>
          <p:cNvPr id="8" name="文本框 7"/>
          <p:cNvSpPr txBox="1"/>
          <p:nvPr/>
        </p:nvSpPr>
        <p:spPr>
          <a:xfrm>
            <a:off x="8955661" y="5515832"/>
            <a:ext cx="2664399" cy="33528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+01 XXXXXXXXX</a:t>
            </a:r>
          </a:p>
        </p:txBody>
      </p:sp>
      <p:sp>
        <p:nvSpPr>
          <p:cNvPr id="9" name="文本框 8"/>
          <p:cNvSpPr txBox="1"/>
          <p:nvPr/>
        </p:nvSpPr>
        <p:spPr>
          <a:xfrm>
            <a:off x="9201341" y="4921735"/>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FAX</a:t>
            </a:r>
          </a:p>
        </p:txBody>
      </p:sp>
      <p:sp>
        <p:nvSpPr>
          <p:cNvPr id="13" name="文本框 12"/>
          <p:cNvSpPr txBox="1"/>
          <p:nvPr/>
        </p:nvSpPr>
        <p:spPr>
          <a:xfrm>
            <a:off x="6510009" y="374990"/>
            <a:ext cx="1514792" cy="640080"/>
          </a:xfrm>
          <a:prstGeom prst="rect">
            <a:avLst/>
          </a:prstGeom>
          <a:noFill/>
        </p:spPr>
        <p:txBody>
          <a:bodyPr anchor="ctr" rtlCol="0" wrap="none">
            <a:spAutoFit/>
          </a:bodyPr>
          <a:lstStyle/>
          <a:p>
            <a:pPr algn="ctr"/>
            <a:r>
              <a:rPr altLang="zh-CN" lang="en-US" sz="3600">
                <a:latin charset="0" panose="020b0503020202020204" pitchFamily="34" typeface="Agency FB"/>
                <a:ea charset="-122" panose="020b0800000000000000" pitchFamily="34" typeface="苹方 特粗"/>
              </a:rPr>
              <a:t>PUBLIC</a:t>
            </a:r>
          </a:p>
        </p:txBody>
      </p:sp>
      <p:sp>
        <p:nvSpPr>
          <p:cNvPr id="14" name="文本框 13"/>
          <p:cNvSpPr txBox="1"/>
          <p:nvPr/>
        </p:nvSpPr>
        <p:spPr>
          <a:xfrm>
            <a:off x="5453061" y="1825636"/>
            <a:ext cx="2421241" cy="277368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We were one of the first energy companies in 1997 to acknowledge the threat of climate change, to call for action by governments, our industry and energy users, and to take action ourselves. </a:t>
            </a:r>
          </a:p>
        </p:txBody>
      </p:sp>
      <p:sp>
        <p:nvSpPr>
          <p:cNvPr id="15" name="文本框 14"/>
          <p:cNvSpPr txBox="1"/>
          <p:nvPr/>
        </p:nvSpPr>
        <p:spPr>
          <a:xfrm>
            <a:off x="5672434" y="1576905"/>
            <a:ext cx="215927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PR CAMPAINGE</a:t>
            </a:r>
          </a:p>
        </p:txBody>
      </p:sp>
      <p:sp>
        <p:nvSpPr>
          <p:cNvPr id="16" name="文本框 15"/>
          <p:cNvSpPr txBox="1"/>
          <p:nvPr/>
        </p:nvSpPr>
        <p:spPr>
          <a:xfrm>
            <a:off x="5672434" y="4904324"/>
            <a:ext cx="215927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PR</a:t>
            </a:r>
          </a:p>
        </p:txBody>
      </p:sp>
      <p:sp>
        <p:nvSpPr>
          <p:cNvPr id="17" name="文本框 16"/>
          <p:cNvSpPr txBox="1"/>
          <p:nvPr/>
        </p:nvSpPr>
        <p:spPr>
          <a:xfrm>
            <a:off x="5453061" y="5426770"/>
            <a:ext cx="2421241" cy="82296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our industry and energy users, and to take action ourselves. </a:t>
            </a:r>
          </a:p>
        </p:txBody>
      </p:sp>
      <p:sp>
        <p:nvSpPr>
          <p:cNvPr id="10" name="标题 1"/>
          <p:cNvSpPr txBox="1"/>
          <p:nvPr/>
        </p:nvSpPr>
        <p:spPr>
          <a:xfrm>
            <a:off x="111157" y="337575"/>
            <a:ext cx="1409700" cy="2874901"/>
          </a:xfrm>
          <a:prstGeom prst="rect">
            <a:avLst/>
          </a:prstGeom>
          <a:noFill/>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r>
              <a:rPr altLang="zh-CN" lang="en-US" sz="23900">
                <a:latin charset="0" panose="020b0503020202020204" pitchFamily="34" typeface="Agency FB"/>
              </a:rPr>
              <a:t>5</a:t>
            </a:r>
          </a:p>
        </p:txBody>
      </p:sp>
      <p:sp>
        <p:nvSpPr>
          <p:cNvPr id="11" name="文本框 10"/>
          <p:cNvSpPr txBox="1"/>
          <p:nvPr/>
        </p:nvSpPr>
        <p:spPr>
          <a:xfrm>
            <a:off x="3198260" y="340701"/>
            <a:ext cx="1592877" cy="640080"/>
          </a:xfrm>
          <a:prstGeom prst="rect">
            <a:avLst/>
          </a:prstGeom>
          <a:noFill/>
        </p:spPr>
        <p:txBody>
          <a:bodyPr anchor="ctr" rtlCol="0" wrap="none">
            <a:spAutoFit/>
          </a:bodyPr>
          <a:lstStyle/>
          <a:p>
            <a:pPr algn="ctr"/>
            <a:r>
              <a:rPr altLang="zh-CN" lang="en-US" sz="3600">
                <a:latin charset="0" panose="020b0503020202020204" pitchFamily="34" typeface="Agency FB"/>
                <a:ea charset="-122" panose="020b0800000000000000" pitchFamily="34" typeface="苹方 特粗"/>
              </a:rPr>
              <a:t>DESIGN</a:t>
            </a:r>
          </a:p>
        </p:txBody>
      </p:sp>
      <p:sp>
        <p:nvSpPr>
          <p:cNvPr id="12" name="文本框 11"/>
          <p:cNvSpPr txBox="1"/>
          <p:nvPr/>
        </p:nvSpPr>
        <p:spPr>
          <a:xfrm>
            <a:off x="2277496" y="6031022"/>
            <a:ext cx="2664399" cy="822960"/>
          </a:xfrm>
          <a:prstGeom prst="rect">
            <a:avLst/>
          </a:prstGeom>
          <a:noFill/>
        </p:spPr>
        <p:txBody>
          <a:bodyPr anchor="ctr" rtlCol="0" wrap="square">
            <a:spAutoFit/>
          </a:bodyPr>
          <a:lstStyle/>
          <a:p>
            <a:pPr algn="r"/>
            <a:r>
              <a:rPr altLang="zh-CN" lang="en-US" sz="1600">
                <a:latin charset="-122" panose="020b0800000000000000" pitchFamily="34" typeface="苹方 特粗"/>
                <a:ea charset="-122" panose="020b0800000000000000" pitchFamily="34" typeface="苹方 特粗"/>
              </a:rPr>
              <a:t>our industry and energy users, and to take action ourselves. </a:t>
            </a:r>
          </a:p>
        </p:txBody>
      </p:sp>
      <p:sp>
        <p:nvSpPr>
          <p:cNvPr id="18" name="标题 1"/>
          <p:cNvSpPr txBox="1"/>
          <p:nvPr/>
        </p:nvSpPr>
        <p:spPr>
          <a:xfrm>
            <a:off x="4237045" y="337575"/>
            <a:ext cx="1409700" cy="2874901"/>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altLang="zh-CN" lang="en-US" smtClean="0" sz="23900">
                <a:solidFill>
                  <a:schemeClr val="bg1"/>
                </a:solidFill>
                <a:latin charset="0" panose="020b0503020202020204" pitchFamily="34" typeface="Agency FB"/>
              </a:rPr>
              <a:t>6</a:t>
            </a:r>
          </a:p>
        </p:txBody>
      </p:sp>
      <p:sp>
        <p:nvSpPr>
          <p:cNvPr id="20" name="文本框 19"/>
          <p:cNvSpPr txBox="1"/>
          <p:nvPr/>
        </p:nvSpPr>
        <p:spPr>
          <a:xfrm>
            <a:off x="1618574" y="4904324"/>
            <a:ext cx="2376125" cy="396240"/>
          </a:xfrm>
          <a:prstGeom prst="rect">
            <a:avLst/>
          </a:prstGeom>
          <a:solidFill>
            <a:schemeClr val="tx1"/>
          </a:solidFill>
        </p:spPr>
        <p:txBody>
          <a:bodyPr anchor="ctr" rtlCol="0" wrap="square">
            <a:spAutoFit/>
          </a:bodyPr>
          <a:lstStyle/>
          <a:p>
            <a:pPr algn="r"/>
            <a:r>
              <a:rPr altLang="zh-CN" lang="en-US" sz="2000">
                <a:solidFill>
                  <a:schemeClr val="bg1"/>
                </a:solidFill>
                <a:latin charset="-122" panose="020b0300000000000000" pitchFamily="34" typeface="苹方 常规"/>
                <a:ea charset="-122" panose="020b0300000000000000" pitchFamily="34" typeface="苹方 常规"/>
              </a:rPr>
              <a:t>VIEW</a:t>
            </a:r>
          </a:p>
        </p:txBody>
      </p:sp>
      <p:sp>
        <p:nvSpPr>
          <p:cNvPr id="25" name="文本框 24"/>
          <p:cNvSpPr txBox="1"/>
          <p:nvPr/>
        </p:nvSpPr>
        <p:spPr>
          <a:xfrm>
            <a:off x="927642" y="442982"/>
            <a:ext cx="351122" cy="2321882"/>
          </a:xfrm>
          <a:custGeom>
            <a:rect b="b" l="l" r="r" t="t"/>
            <a:pathLst>
              <a:path h="2321882" w="351122">
                <a:moveTo>
                  <a:pt x="0" y="863473"/>
                </a:moveTo>
                <a:lnTo>
                  <a:pt x="186439" y="863473"/>
                </a:lnTo>
                <a:cubicBezTo>
                  <a:pt x="234905" y="863473"/>
                  <a:pt x="274468" y="878804"/>
                  <a:pt x="305130" y="909465"/>
                </a:cubicBezTo>
                <a:cubicBezTo>
                  <a:pt x="335792" y="940127"/>
                  <a:pt x="351122" y="979690"/>
                  <a:pt x="351122" y="1028156"/>
                </a:cubicBezTo>
                <a:lnTo>
                  <a:pt x="351122" y="2157199"/>
                </a:lnTo>
                <a:cubicBezTo>
                  <a:pt x="351122" y="2205664"/>
                  <a:pt x="335792" y="2245227"/>
                  <a:pt x="305130" y="2275889"/>
                </a:cubicBezTo>
                <a:cubicBezTo>
                  <a:pt x="274468" y="2306551"/>
                  <a:pt x="234905" y="2321882"/>
                  <a:pt x="186439" y="2321882"/>
                </a:cubicBezTo>
                <a:lnTo>
                  <a:pt x="0" y="2321882"/>
                </a:lnTo>
                <a:lnTo>
                  <a:pt x="0" y="2139395"/>
                </a:lnTo>
                <a:lnTo>
                  <a:pt x="144898" y="2139395"/>
                </a:lnTo>
                <a:lnTo>
                  <a:pt x="144898" y="1045959"/>
                </a:lnTo>
                <a:lnTo>
                  <a:pt x="0" y="1045959"/>
                </a:lnTo>
                <a:close/>
                <a:moveTo>
                  <a:pt x="0" y="0"/>
                </a:moveTo>
                <a:lnTo>
                  <a:pt x="333319" y="0"/>
                </a:lnTo>
                <a:lnTo>
                  <a:pt x="333319" y="182487"/>
                </a:lnTo>
                <a:lnTo>
                  <a:pt x="0" y="182487"/>
                </a:ln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lvl1pPr algn="l" defTabSz="914400" eaLnBrk="1" hangingPunct="1" latinLnBrk="0" rtl="0">
              <a:lnSpc>
                <a:spcPct val="90000"/>
              </a:lnSpc>
              <a:spcBef>
                <a:spcPct val="0"/>
              </a:spcBef>
              <a:buNone/>
              <a:defRPr kern="1200" sz="4400">
                <a:solidFill>
                  <a:schemeClr val="tx1"/>
                </a:solidFill>
                <a:latin charset="-122" panose="020b0800000000000000" pitchFamily="34" typeface="苹方 特粗"/>
                <a:ea charset="-122" panose="020b0800000000000000" pitchFamily="34" typeface="苹方 特粗"/>
                <a:cs typeface="+mj-cs"/>
              </a:defRPr>
            </a:lvl1pPr>
          </a:lstStyle>
          <a:p>
            <a:endParaRPr altLang="en-US" lang="zh-CN" sz="23900">
              <a:solidFill>
                <a:schemeClr val="bg1"/>
              </a:solidFill>
              <a:latin charset="0" panose="020b0503020202020204" pitchFamily="34" typeface="Agency FB"/>
            </a:endParaRPr>
          </a:p>
        </p:txBody>
      </p:sp>
    </p:spTree>
    <p:extLst>
      <p:ext uri="{BB962C8B-B14F-4D97-AF65-F5344CB8AC3E}">
        <p14:creationId val="1496189212"/>
      </p:ext>
    </p:extLst>
  </p:cSld>
  <p:clrMapOvr>
    <a:masterClrMapping/>
  </p:clrMapOvr>
  <mc:AlternateContent>
    <mc:Choice Requires="p14">
      <p:transition advClick="0" advTm="2000" p14:dur="3000" spd="slow">
        <p14:glitter pattern="hexagon"/>
      </p:transition>
    </mc:Choice>
    <mc:Fallback>
      <p:transition advClick="0" advTm="2000" spd="slow">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116</Paragraphs>
  <Slides>15</Slides>
  <Notes>15</Notes>
  <TotalTime>461</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15</vt:i4>
      </vt:variant>
    </vt:vector>
  </HeadingPairs>
  <TitlesOfParts>
    <vt:vector baseType="lpstr" size="28">
      <vt:lpstr>Arial</vt:lpstr>
      <vt:lpstr>Calibri Light</vt:lpstr>
      <vt:lpstr>Calibri</vt:lpstr>
      <vt:lpstr>造字工房尚雅（非商用）常规体</vt:lpstr>
      <vt:lpstr>Mongolian Baiti</vt:lpstr>
      <vt:lpstr>造字工房俊雅（非商用）常规体</vt:lpstr>
      <vt:lpstr>苹方 特粗</vt:lpstr>
      <vt:lpstr>Kozuka Gothic Pro EL</vt:lpstr>
      <vt:lpstr>Microsoft Yi Baiti</vt:lpstr>
      <vt:lpstr>Agency FB</vt:lpstr>
      <vt:lpstr>苹方 常规</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2016-06-01T03:54:20Z</dcterms:created>
  <cp:lastModifiedBy>Administrator</cp:lastModifiedBy>
  <dcterms:modified xsi:type="dcterms:W3CDTF">2021-08-20T10:48:04Z</dcterms:modified>
  <cp:revision>55</cp:revision>
  <dc:title>PowerPoint 演示文稿</dc:title>
</cp:coreProperties>
</file>