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75" r:id="rId1"/>
    <p:sldMasterId id="2147484012" r:id="rId2"/>
    <p:sldMasterId id="2147484086" r:id="rId3"/>
  </p:sldMasterIdLst>
  <p:notesMasterIdLst>
    <p:notesMasterId r:id="rId4"/>
  </p:notesMasterIdLst>
  <p:sldIdLst>
    <p:sldId id="3178" r:id="rId5"/>
    <p:sldId id="3161" r:id="rId6"/>
    <p:sldId id="3181" r:id="rId7"/>
    <p:sldId id="3160" r:id="rId8"/>
    <p:sldId id="3149" r:id="rId9"/>
    <p:sldId id="3156" r:id="rId10"/>
    <p:sldId id="3155" r:id="rId11"/>
    <p:sldId id="3151" r:id="rId12"/>
    <p:sldId id="3182" r:id="rId13"/>
    <p:sldId id="3152" r:id="rId14"/>
    <p:sldId id="3167" r:id="rId15"/>
    <p:sldId id="3168" r:id="rId16"/>
    <p:sldId id="3147" r:id="rId17"/>
    <p:sldId id="3171" r:id="rId18"/>
    <p:sldId id="3183" r:id="rId19"/>
    <p:sldId id="3170" r:id="rId20"/>
    <p:sldId id="3150" r:id="rId21"/>
    <p:sldId id="3158" r:id="rId22"/>
    <p:sldId id="3153" r:id="rId23"/>
    <p:sldId id="3154" r:id="rId24"/>
    <p:sldId id="3184" r:id="rId25"/>
    <p:sldId id="3169" r:id="rId26"/>
    <p:sldId id="3148" r:id="rId27"/>
    <p:sldId id="3172" r:id="rId28"/>
    <p:sldId id="3157" r:id="rId29"/>
    <p:sldId id="3185" r:id="rId30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3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12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84" d="100"/>
          <a:sy n="84" d="100"/>
        </p:scale>
        <p:origin x="348" y="90"/>
      </p:cViewPr>
      <p:guideLst>
        <p:guide orient="horz" pos="373"/>
        <p:guide pos="4050"/>
        <p:guide pos="512"/>
        <p:guide orient="horz" pos="4183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2017/7/20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1788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6714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7848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6643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064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8519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80293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0722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3165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38717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1693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9186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10912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46308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5309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42016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78375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429776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79053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001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2957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7838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09179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4119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9713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195643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9764815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1888722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142882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644" y="1041368"/>
            <a:ext cx="6509742" cy="5139869"/>
          </a:xfrm>
        </p:spPr>
        <p:txBody>
          <a:bodyPr/>
          <a:lstStyle>
            <a:lvl1pPr>
              <a:defRPr sz="3375"/>
            </a:lvl1pPr>
            <a:lvl2pPr>
              <a:defRPr sz="2953"/>
            </a:lvl2pPr>
            <a:lvl3pPr>
              <a:defRPr sz="2531"/>
            </a:lvl3pPr>
            <a:lvl4pPr>
              <a:defRPr sz="2109"/>
            </a:lvl4pPr>
            <a:lvl5pPr>
              <a:defRPr sz="2109"/>
            </a:lvl5pPr>
            <a:lvl6pPr>
              <a:defRPr sz="2109"/>
            </a:lvl6pPr>
            <a:lvl7pPr>
              <a:defRPr sz="2109"/>
            </a:lvl7pPr>
            <a:lvl8pPr>
              <a:defRPr sz="2109"/>
            </a:lvl8pPr>
            <a:lvl9pPr>
              <a:defRPr sz="210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4357348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5" y="482177"/>
            <a:ext cx="4147281" cy="1687618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66644" y="1041368"/>
            <a:ext cx="6509742" cy="5139869"/>
          </a:xfrm>
        </p:spPr>
        <p:txBody>
          <a:bodyPr anchor="t"/>
          <a:lstStyle>
            <a:lvl1pPr marL="0" indent="0">
              <a:buNone/>
              <a:defRPr sz="3375"/>
            </a:lvl1pPr>
            <a:lvl2pPr marL="482163" indent="0">
              <a:buNone/>
              <a:defRPr sz="2953"/>
            </a:lvl2pPr>
            <a:lvl3pPr marL="964326" indent="0">
              <a:buNone/>
              <a:defRPr sz="2531"/>
            </a:lvl3pPr>
            <a:lvl4pPr marL="1446489" indent="0">
              <a:buNone/>
              <a:defRPr sz="2109"/>
            </a:lvl4pPr>
            <a:lvl5pPr marL="1928652" indent="0">
              <a:buNone/>
              <a:defRPr sz="2109"/>
            </a:lvl5pPr>
            <a:lvl6pPr marL="2410816" indent="0">
              <a:buNone/>
              <a:defRPr sz="2109"/>
            </a:lvl6pPr>
            <a:lvl7pPr marL="2892979" indent="0">
              <a:buNone/>
              <a:defRPr sz="2109"/>
            </a:lvl7pPr>
            <a:lvl8pPr marL="3375142" indent="0">
              <a:buNone/>
              <a:defRPr sz="2109"/>
            </a:lvl8pPr>
            <a:lvl9pPr marL="3857305" indent="0">
              <a:buNone/>
              <a:defRPr sz="210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715" y="2169795"/>
            <a:ext cx="4147281" cy="4019814"/>
          </a:xfrm>
        </p:spPr>
        <p:txBody>
          <a:bodyPr/>
          <a:lstStyle>
            <a:lvl1pPr marL="0" indent="0">
              <a:buNone/>
              <a:defRPr sz="1687"/>
            </a:lvl1pPr>
            <a:lvl2pPr marL="482163" indent="0">
              <a:buNone/>
              <a:defRPr sz="1476"/>
            </a:lvl2pPr>
            <a:lvl3pPr marL="964326" indent="0">
              <a:buNone/>
              <a:defRPr sz="1266"/>
            </a:lvl3pPr>
            <a:lvl4pPr marL="1446489" indent="0">
              <a:buNone/>
              <a:defRPr sz="1055"/>
            </a:lvl4pPr>
            <a:lvl5pPr marL="1928652" indent="0">
              <a:buNone/>
              <a:defRPr sz="1055"/>
            </a:lvl5pPr>
            <a:lvl6pPr marL="2410816" indent="0">
              <a:buNone/>
              <a:defRPr sz="1055"/>
            </a:lvl6pPr>
            <a:lvl7pPr marL="2892979" indent="0">
              <a:buNone/>
              <a:defRPr sz="1055"/>
            </a:lvl7pPr>
            <a:lvl8pPr marL="3375142" indent="0">
              <a:buNone/>
              <a:defRPr sz="1055"/>
            </a:lvl8pPr>
            <a:lvl9pPr marL="3857305" indent="0">
              <a:buNone/>
              <a:defRPr sz="105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04886139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017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2043" y="385071"/>
            <a:ext cx="2772668" cy="61293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039" y="385071"/>
            <a:ext cx="8157270" cy="61293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9852941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  <a:t>2017/7/20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8534053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452386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2364411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344" y="1183677"/>
            <a:ext cx="9644063" cy="2518034"/>
          </a:xfrm>
        </p:spPr>
        <p:txBody>
          <a:bodyPr anchor="b"/>
          <a:lstStyle>
            <a:lvl1pPr algn="ctr"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4" y="3798816"/>
            <a:ext cx="9644063" cy="1746216"/>
          </a:xfrm>
        </p:spPr>
        <p:txBody>
          <a:bodyPr/>
          <a:lstStyle>
            <a:lvl1pPr marL="0" indent="0" algn="ctr">
              <a:buNone/>
              <a:defRPr sz="2531"/>
            </a:lvl1pPr>
            <a:lvl2pPr marL="482163" indent="0" algn="ctr">
              <a:buNone/>
              <a:defRPr sz="2109"/>
            </a:lvl2pPr>
            <a:lvl3pPr marL="964326" indent="0" algn="ctr">
              <a:buNone/>
              <a:defRPr sz="1898"/>
            </a:lvl3pPr>
            <a:lvl4pPr marL="1446489" indent="0" algn="ctr">
              <a:buNone/>
              <a:defRPr sz="1687"/>
            </a:lvl4pPr>
            <a:lvl5pPr marL="1928652" indent="0" algn="ctr">
              <a:buNone/>
              <a:defRPr sz="1687"/>
            </a:lvl5pPr>
            <a:lvl6pPr marL="2410816" indent="0" algn="ctr">
              <a:buNone/>
              <a:defRPr sz="1687"/>
            </a:lvl6pPr>
            <a:lvl7pPr marL="2892979" indent="0" algn="ctr">
              <a:buNone/>
              <a:defRPr sz="1687"/>
            </a:lvl7pPr>
            <a:lvl8pPr marL="3375142" indent="0" algn="ctr">
              <a:buNone/>
              <a:defRPr sz="1687"/>
            </a:lvl8pPr>
            <a:lvl9pPr marL="3857305" indent="0" algn="ctr">
              <a:buNone/>
              <a:defRPr sz="1687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5928924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6277169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2" y="1803141"/>
            <a:ext cx="11090672" cy="3008581"/>
          </a:xfrm>
        </p:spPr>
        <p:txBody>
          <a:bodyPr anchor="b"/>
          <a:lstStyle>
            <a:lvl1pPr>
              <a:defRPr sz="632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42" y="4840184"/>
            <a:ext cx="11090672" cy="1582142"/>
          </a:xfrm>
        </p:spPr>
        <p:txBody>
          <a:bodyPr/>
          <a:lstStyle>
            <a:lvl1pPr marL="0" indent="0">
              <a:buNone/>
              <a:defRPr sz="2531">
                <a:solidFill>
                  <a:schemeClr val="tx1">
                    <a:tint val="75000"/>
                  </a:schemeClr>
                </a:solidFill>
              </a:defRPr>
            </a:lvl1pPr>
            <a:lvl2pPr marL="482163" indent="0">
              <a:buNone/>
              <a:defRPr sz="2109">
                <a:solidFill>
                  <a:schemeClr val="tx1">
                    <a:tint val="75000"/>
                  </a:schemeClr>
                </a:solidFill>
              </a:defRPr>
            </a:lvl2pPr>
            <a:lvl3pPr marL="964326" indent="0">
              <a:buNone/>
              <a:defRPr sz="1898">
                <a:solidFill>
                  <a:schemeClr val="tx1">
                    <a:tint val="75000"/>
                  </a:schemeClr>
                </a:solidFill>
              </a:defRPr>
            </a:lvl3pPr>
            <a:lvl4pPr marL="144648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4pPr>
            <a:lvl5pPr marL="192865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5pPr>
            <a:lvl6pPr marL="2410816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6pPr>
            <a:lvl7pPr marL="2892979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7pPr>
            <a:lvl8pPr marL="3375142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8pPr>
            <a:lvl9pPr marL="3857305" indent="0">
              <a:buNone/>
              <a:defRPr sz="16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9363578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039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9742" y="1925358"/>
            <a:ext cx="5464969" cy="45890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093569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714" y="385072"/>
            <a:ext cx="11090672" cy="139797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715" y="1773004"/>
            <a:ext cx="5439853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715" y="2641926"/>
            <a:ext cx="5439853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9742" y="1773004"/>
            <a:ext cx="5466644" cy="868922"/>
          </a:xfrm>
        </p:spPr>
        <p:txBody>
          <a:bodyPr anchor="b"/>
          <a:lstStyle>
            <a:lvl1pPr marL="0" indent="0">
              <a:buNone/>
              <a:defRPr sz="2531" b="1"/>
            </a:lvl1pPr>
            <a:lvl2pPr marL="482163" indent="0">
              <a:buNone/>
              <a:defRPr sz="2109" b="1"/>
            </a:lvl2pPr>
            <a:lvl3pPr marL="964326" indent="0">
              <a:buNone/>
              <a:defRPr sz="1898" b="1"/>
            </a:lvl3pPr>
            <a:lvl4pPr marL="1446489" indent="0">
              <a:buNone/>
              <a:defRPr sz="1687" b="1"/>
            </a:lvl4pPr>
            <a:lvl5pPr marL="1928652" indent="0">
              <a:buNone/>
              <a:defRPr sz="1687" b="1"/>
            </a:lvl5pPr>
            <a:lvl6pPr marL="2410816" indent="0">
              <a:buNone/>
              <a:defRPr sz="1687" b="1"/>
            </a:lvl6pPr>
            <a:lvl7pPr marL="2892979" indent="0">
              <a:buNone/>
              <a:defRPr sz="1687" b="1"/>
            </a:lvl7pPr>
            <a:lvl8pPr marL="3375142" indent="0">
              <a:buNone/>
              <a:defRPr sz="1687" b="1"/>
            </a:lvl8pPr>
            <a:lvl9pPr marL="3857305" indent="0">
              <a:buNone/>
              <a:defRPr sz="1687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9742" y="2641926"/>
            <a:ext cx="5466644" cy="388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971841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10" Target="../slideLayouts/slideLayout14.xml" Type="http://schemas.openxmlformats.org/officeDocument/2006/relationships/slideLayout"/><Relationship Id="rId11" Target="../slideLayouts/slideLayout1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6.xml" Type="http://schemas.openxmlformats.org/officeDocument/2006/relationships/slideLayout"/><Relationship Id="rId3" Target="../slideLayouts/slideLayout7.xml" Type="http://schemas.openxmlformats.org/officeDocument/2006/relationships/slideLayout"/><Relationship Id="rId4" Target="../slideLayouts/slideLayout8.xml" Type="http://schemas.openxmlformats.org/officeDocument/2006/relationships/slideLayout"/><Relationship Id="rId5" Target="../slideLayouts/slideLayout9.xml" Type="http://schemas.openxmlformats.org/officeDocument/2006/relationships/slideLayout"/><Relationship Id="rId6" Target="../slideLayouts/slideLayout10.xml" Type="http://schemas.openxmlformats.org/officeDocument/2006/relationships/slideLayout"/><Relationship Id="rId7" Target="../slideLayouts/slideLayout11.xml" Type="http://schemas.openxmlformats.org/officeDocument/2006/relationships/slideLayout"/><Relationship Id="rId8" Target="../slideLayouts/slideLayout12.xml" Type="http://schemas.openxmlformats.org/officeDocument/2006/relationships/slideLayout"/><Relationship Id="rId9" Target="../slideLayouts/slideLayout13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0" cy="723265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73000">
                <a:srgbClr val="E6E6E6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val="31072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</p:sldLayoutIdLst>
  <p:transition/>
  <p:timing/>
  <p:txStyles>
    <p:titleStyle>
      <a:lvl1pPr algn="l" defTabSz="914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0" indent="-228620" algn="l" defTabSz="914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9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33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71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09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48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86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24" indent="-228620" algn="l" defTabSz="914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7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14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53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91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29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67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06" algn="l" defTabSz="914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  <a:t>2017/7/20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698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84" r:id="rId2"/>
    <p:sldLayoutId id="2147484085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2017/7/20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val="134161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ransition/>
  <p:timing/>
  <p:txStyles>
    <p:titleStyle>
      <a:lvl1pPr algn="l" defTabSz="964326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082" indent="-241082" algn="l" defTabSz="964326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3" kern="1200">
          <a:solidFill>
            <a:schemeClr val="tx1"/>
          </a:solidFill>
          <a:latin typeface="+mn-lt"/>
          <a:ea typeface="+mn-ea"/>
          <a:cs typeface="+mn-cs"/>
        </a:defRPr>
      </a:lvl1pPr>
      <a:lvl2pPr marL="723245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531" kern="1200">
          <a:solidFill>
            <a:schemeClr val="tx1"/>
          </a:solidFill>
          <a:latin typeface="+mn-lt"/>
          <a:ea typeface="+mn-ea"/>
          <a:cs typeface="+mn-cs"/>
        </a:defRPr>
      </a:lvl2pPr>
      <a:lvl3pPr marL="1205408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2109" kern="1200">
          <a:solidFill>
            <a:schemeClr val="tx1"/>
          </a:solidFill>
          <a:latin typeface="+mn-lt"/>
          <a:ea typeface="+mn-ea"/>
          <a:cs typeface="+mn-cs"/>
        </a:defRPr>
      </a:lvl3pPr>
      <a:lvl4pPr marL="1687571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2169734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65189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3134060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616223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4098387" indent="-241082" algn="l" defTabSz="964326" rtl="0" eaLnBrk="1" latinLnBrk="0" hangingPunct="1">
        <a:lnSpc>
          <a:spcPct val="90000"/>
        </a:lnSpc>
        <a:spcBef>
          <a:spcPts val="527"/>
        </a:spcBef>
        <a:buFont typeface="Arial" panose="020b0604020202020204" pitchFamily="34" charset="0"/>
        <a:buChar char="•"/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1pPr>
      <a:lvl2pPr marL="482163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2pPr>
      <a:lvl3pPr marL="96432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3pPr>
      <a:lvl4pPr marL="144648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4pPr>
      <a:lvl5pPr marL="192865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5pPr>
      <a:lvl6pPr marL="2410816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6pPr>
      <a:lvl7pPr marL="2892979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7pPr>
      <a:lvl8pPr marL="3375142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8pPr>
      <a:lvl9pPr marL="3857305" algn="l" defTabSz="964326" rtl="0" eaLnBrk="1" latinLnBrk="0" hangingPunct="1">
        <a:defRPr sz="18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9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1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6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17.jpeg" Type="http://schemas.openxmlformats.org/officeDocument/2006/relationships/image"/><Relationship Id="rId4" Target="../media/image18.jpeg" Type="http://schemas.openxmlformats.org/officeDocument/2006/relationships/image"/><Relationship Id="rId5" Target="../media/image19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Relationship Id="rId4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pn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7.jpe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588" y="-645"/>
            <a:ext cx="12860338" cy="7233940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94412" y="4383096"/>
            <a:ext cx="64699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b="1" cap="all" lang="zh-CN" smtClean="0" sz="4400">
                <a:solidFill>
                  <a:srgbClr val="2E7438"/>
                </a:solidFill>
                <a:cs charset="0" panose="020b0604020202020204" pitchFamily="34" typeface="Arial"/>
              </a:rPr>
              <a:t>工作总结汇报PPT模板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368950" y="5062714"/>
            <a:ext cx="412085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1800">
                <a:solidFill>
                  <a:srgbClr val="063A3C"/>
                </a:solidFill>
                <a:cs charset="0" panose="020b0604020202020204" pitchFamily="34" typeface="Arial"/>
              </a:rPr>
              <a:t>适用于述职报告/个人简介/工作总结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128091" y="1478449"/>
            <a:ext cx="4602569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b="1" cap="all" lang="en-US" smtClean="0" sz="16600">
                <a:blipFill>
                  <a:blip r:embed="rId4"/>
                  <a:stretch>
                    <a:fillRect/>
                  </a:stretch>
                </a:blipFill>
                <a:latin charset="0" panose="020b0806030902050204" pitchFamily="34" typeface="Impact"/>
                <a:ea charset="-122" panose="02010601030101010101" pitchFamily="2" typeface="叶根友毛笔行书2.0版"/>
                <a:cs charset="0" panose="020b0604020202020204" pitchFamily="34" typeface="Arial"/>
              </a:rPr>
              <a:t>2017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349255" y="5742331"/>
            <a:ext cx="20383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1800">
                <a:cs charset="0" panose="020b0604020202020204" pitchFamily="34" typeface="Arial"/>
              </a:rPr>
              <a:t>汇报人：优页PPT</a:t>
            </a:r>
          </a:p>
        </p:txBody>
      </p:sp>
    </p:spTree>
    <p:extLst>
      <p:ext uri="{BB962C8B-B14F-4D97-AF65-F5344CB8AC3E}">
        <p14:creationId val="3241261731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4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4"/>
      <p:bldP grpId="1" spid="14"/>
      <p:bldP grpId="0" spid="15"/>
      <p:bldP grpId="1" spid="15"/>
      <p:bldP grpId="0" spid="16"/>
      <p:bldP grpId="1" spid="16"/>
      <p:bldP grpId="0" spid="1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" name="Freeform 35"/>
          <p:cNvSpPr/>
          <p:nvPr/>
        </p:nvSpPr>
        <p:spPr bwMode="auto">
          <a:xfrm flipV="1">
            <a:off x="3699396" y="2860727"/>
            <a:ext cx="520336" cy="488802"/>
          </a:xfrm>
          <a:custGeom>
            <a:gdLst>
              <a:gd fmla="*/ 137 w 137" name="T0"/>
              <a:gd fmla="*/ 0 h 128" name="T1"/>
              <a:gd fmla="*/ 1 w 137" name="T2"/>
              <a:gd fmla="*/ 128 h 128" name="T3"/>
              <a:gd fmla="*/ 30 w 137" name="T4"/>
              <a:gd fmla="*/ 48 h 128" name="T5"/>
              <a:gd fmla="*/ 30 w 137" name="T6"/>
              <a:gd fmla="*/ 48 h 128" name="T7"/>
              <a:gd fmla="*/ 30 w 137" name="T8"/>
              <a:gd fmla="*/ 48 h 128" name="T9"/>
              <a:gd fmla="*/ 47 w 137" name="T10"/>
              <a:gd fmla="*/ 31 h 128" name="T11"/>
              <a:gd fmla="*/ 114 w 137" name="T12"/>
              <a:gd fmla="*/ 2 h 128" name="T13"/>
              <a:gd fmla="*/ 137 w 137" name="T14"/>
              <a:gd fmla="*/ 0 h 12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8" w="137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anchor="t" anchorCtr="0" bIns="48214" compatLnSpc="1" lIns="96429" numCol="1" rIns="96429" tIns="48214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4" name="Freeform 27"/>
          <p:cNvSpPr/>
          <p:nvPr/>
        </p:nvSpPr>
        <p:spPr bwMode="auto">
          <a:xfrm flipV="1">
            <a:off x="3864799" y="3105128"/>
            <a:ext cx="2403008" cy="1426984"/>
          </a:xfrm>
          <a:custGeom>
            <a:gdLst>
              <a:gd fmla="*/ 462 w 642" name="T0"/>
              <a:gd fmla="*/ 6 h 380" name="T1"/>
              <a:gd fmla="*/ 637 w 642" name="T2"/>
              <a:gd fmla="*/ 180 h 380" name="T3"/>
              <a:gd fmla="*/ 637 w 642" name="T4"/>
              <a:gd fmla="*/ 200 h 380" name="T5"/>
              <a:gd fmla="*/ 462 w 642" name="T6"/>
              <a:gd fmla="*/ 375 h 380" name="T7"/>
              <a:gd fmla="*/ 442 w 642" name="T8"/>
              <a:gd fmla="*/ 375 h 380" name="T9"/>
              <a:gd fmla="*/ 442 w 642" name="T10"/>
              <a:gd fmla="*/ 322 h 380" name="T11"/>
              <a:gd fmla="*/ 95 w 642" name="T12"/>
              <a:gd fmla="*/ 322 h 380" name="T13"/>
              <a:gd fmla="*/ 68 w 642" name="T14"/>
              <a:gd fmla="*/ 324 h 380" name="T15"/>
              <a:gd fmla="*/ 0 w 642" name="T16"/>
              <a:gd fmla="*/ 353 h 380" name="T17"/>
              <a:gd fmla="*/ 265 w 642" name="T18"/>
              <a:gd fmla="*/ 88 h 380" name="T19"/>
              <a:gd fmla="*/ 369 w 642" name="T20"/>
              <a:gd fmla="*/ 56 h 380" name="T21"/>
              <a:gd fmla="*/ 442 w 642" name="T22"/>
              <a:gd fmla="*/ 56 h 380" name="T23"/>
              <a:gd fmla="*/ 442 w 642" name="T24"/>
              <a:gd fmla="*/ 6 h 380" name="T25"/>
              <a:gd fmla="*/ 462 w 642" name="T26"/>
              <a:gd fmla="*/ 6 h 38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0" w="642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8CC94C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txBody>
          <a:bodyPr anchor="t" anchorCtr="0" bIns="48214" compatLnSpc="1" lIns="96429" numCol="1" rIns="96429" tIns="48214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5" name="Freeform 27"/>
          <p:cNvSpPr/>
          <p:nvPr/>
        </p:nvSpPr>
        <p:spPr bwMode="auto">
          <a:xfrm flipH="1">
            <a:off x="6514568" y="3149643"/>
            <a:ext cx="2333031" cy="1385429"/>
          </a:xfrm>
          <a:custGeom>
            <a:gdLst>
              <a:gd fmla="*/ 462 w 642" name="T0"/>
              <a:gd fmla="*/ 6 h 380" name="T1"/>
              <a:gd fmla="*/ 637 w 642" name="T2"/>
              <a:gd fmla="*/ 180 h 380" name="T3"/>
              <a:gd fmla="*/ 637 w 642" name="T4"/>
              <a:gd fmla="*/ 200 h 380" name="T5"/>
              <a:gd fmla="*/ 462 w 642" name="T6"/>
              <a:gd fmla="*/ 375 h 380" name="T7"/>
              <a:gd fmla="*/ 442 w 642" name="T8"/>
              <a:gd fmla="*/ 375 h 380" name="T9"/>
              <a:gd fmla="*/ 442 w 642" name="T10"/>
              <a:gd fmla="*/ 322 h 380" name="T11"/>
              <a:gd fmla="*/ 95 w 642" name="T12"/>
              <a:gd fmla="*/ 322 h 380" name="T13"/>
              <a:gd fmla="*/ 68 w 642" name="T14"/>
              <a:gd fmla="*/ 324 h 380" name="T15"/>
              <a:gd fmla="*/ 0 w 642" name="T16"/>
              <a:gd fmla="*/ 353 h 380" name="T17"/>
              <a:gd fmla="*/ 265 w 642" name="T18"/>
              <a:gd fmla="*/ 88 h 380" name="T19"/>
              <a:gd fmla="*/ 369 w 642" name="T20"/>
              <a:gd fmla="*/ 56 h 380" name="T21"/>
              <a:gd fmla="*/ 442 w 642" name="T22"/>
              <a:gd fmla="*/ 56 h 380" name="T23"/>
              <a:gd fmla="*/ 442 w 642" name="T24"/>
              <a:gd fmla="*/ 6 h 380" name="T25"/>
              <a:gd fmla="*/ 462 w 642" name="T26"/>
              <a:gd fmla="*/ 6 h 38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0" w="642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8CC94C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txBody>
          <a:bodyPr anchor="t" anchorCtr="0" bIns="48214" compatLnSpc="1" lIns="96429" numCol="1" rIns="96429" tIns="48214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6" name="Freeform 35"/>
          <p:cNvSpPr/>
          <p:nvPr/>
        </p:nvSpPr>
        <p:spPr bwMode="auto">
          <a:xfrm flipH="1">
            <a:off x="8515012" y="4327014"/>
            <a:ext cx="505184" cy="474568"/>
          </a:xfrm>
          <a:custGeom>
            <a:gdLst>
              <a:gd fmla="*/ 137 w 137" name="T0"/>
              <a:gd fmla="*/ 0 h 128" name="T1"/>
              <a:gd fmla="*/ 1 w 137" name="T2"/>
              <a:gd fmla="*/ 128 h 128" name="T3"/>
              <a:gd fmla="*/ 30 w 137" name="T4"/>
              <a:gd fmla="*/ 48 h 128" name="T5"/>
              <a:gd fmla="*/ 30 w 137" name="T6"/>
              <a:gd fmla="*/ 48 h 128" name="T7"/>
              <a:gd fmla="*/ 30 w 137" name="T8"/>
              <a:gd fmla="*/ 48 h 128" name="T9"/>
              <a:gd fmla="*/ 47 w 137" name="T10"/>
              <a:gd fmla="*/ 31 h 128" name="T11"/>
              <a:gd fmla="*/ 114 w 137" name="T12"/>
              <a:gd fmla="*/ 2 h 128" name="T13"/>
              <a:gd fmla="*/ 137 w 137" name="T14"/>
              <a:gd fmla="*/ 0 h 12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8" w="137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anchor="t" anchorCtr="0" bIns="48214" compatLnSpc="1" lIns="96429" numCol="1" rIns="96429" tIns="48214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8" name="Freeform 27"/>
          <p:cNvSpPr/>
          <p:nvPr/>
        </p:nvSpPr>
        <p:spPr bwMode="auto">
          <a:xfrm flipH="1" rot="16200000">
            <a:off x="5269476" y="1748435"/>
            <a:ext cx="2319652" cy="1377483"/>
          </a:xfrm>
          <a:custGeom>
            <a:gdLst>
              <a:gd fmla="*/ 462 w 642" name="T0"/>
              <a:gd fmla="*/ 6 h 380" name="T1"/>
              <a:gd fmla="*/ 637 w 642" name="T2"/>
              <a:gd fmla="*/ 180 h 380" name="T3"/>
              <a:gd fmla="*/ 637 w 642" name="T4"/>
              <a:gd fmla="*/ 200 h 380" name="T5"/>
              <a:gd fmla="*/ 462 w 642" name="T6"/>
              <a:gd fmla="*/ 375 h 380" name="T7"/>
              <a:gd fmla="*/ 442 w 642" name="T8"/>
              <a:gd fmla="*/ 375 h 380" name="T9"/>
              <a:gd fmla="*/ 442 w 642" name="T10"/>
              <a:gd fmla="*/ 322 h 380" name="T11"/>
              <a:gd fmla="*/ 95 w 642" name="T12"/>
              <a:gd fmla="*/ 322 h 380" name="T13"/>
              <a:gd fmla="*/ 68 w 642" name="T14"/>
              <a:gd fmla="*/ 324 h 380" name="T15"/>
              <a:gd fmla="*/ 0 w 642" name="T16"/>
              <a:gd fmla="*/ 353 h 380" name="T17"/>
              <a:gd fmla="*/ 265 w 642" name="T18"/>
              <a:gd fmla="*/ 88 h 380" name="T19"/>
              <a:gd fmla="*/ 369 w 642" name="T20"/>
              <a:gd fmla="*/ 56 h 380" name="T21"/>
              <a:gd fmla="*/ 442 w 642" name="T22"/>
              <a:gd fmla="*/ 56 h 380" name="T23"/>
              <a:gd fmla="*/ 442 w 642" name="T24"/>
              <a:gd fmla="*/ 6 h 380" name="T25"/>
              <a:gd fmla="*/ 462 w 642" name="T26"/>
              <a:gd fmla="*/ 6 h 38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0" w="642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108136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txBody>
          <a:bodyPr anchor="t" anchorCtr="0" bIns="48214" compatLnSpc="1" lIns="96429" numCol="1" rIns="96429" tIns="48214" vert="horz" wrap="square">
            <a:prstTxWarp prst="textNoShape">
              <a:avLst/>
            </a:prstTxWarp>
          </a:bodyPr>
          <a:lstStyle/>
          <a:p>
            <a:endParaRPr altLang="en-US" lang="zh-CN">
              <a:solidFill>
                <a:schemeClr val="bg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9" name="Freeform 35"/>
          <p:cNvSpPr/>
          <p:nvPr/>
        </p:nvSpPr>
        <p:spPr bwMode="auto">
          <a:xfrm flipH="1" rot="5400000">
            <a:off x="5465575" y="6127977"/>
            <a:ext cx="511148" cy="480171"/>
          </a:xfrm>
          <a:custGeom>
            <a:gdLst>
              <a:gd fmla="*/ 137 w 137" name="T0"/>
              <a:gd fmla="*/ 0 h 128" name="T1"/>
              <a:gd fmla="*/ 1 w 137" name="T2"/>
              <a:gd fmla="*/ 128 h 128" name="T3"/>
              <a:gd fmla="*/ 30 w 137" name="T4"/>
              <a:gd fmla="*/ 48 h 128" name="T5"/>
              <a:gd fmla="*/ 30 w 137" name="T6"/>
              <a:gd fmla="*/ 48 h 128" name="T7"/>
              <a:gd fmla="*/ 30 w 137" name="T8"/>
              <a:gd fmla="*/ 48 h 128" name="T9"/>
              <a:gd fmla="*/ 47 w 137" name="T10"/>
              <a:gd fmla="*/ 31 h 128" name="T11"/>
              <a:gd fmla="*/ 114 w 137" name="T12"/>
              <a:gd fmla="*/ 2 h 128" name="T13"/>
              <a:gd fmla="*/ 137 w 137" name="T14"/>
              <a:gd fmla="*/ 0 h 128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28" w="137">
                <a:moveTo>
                  <a:pt x="137" y="0"/>
                </a:moveTo>
                <a:cubicBezTo>
                  <a:pt x="1" y="128"/>
                  <a:pt x="1" y="128"/>
                  <a:pt x="1" y="128"/>
                </a:cubicBezTo>
                <a:cubicBezTo>
                  <a:pt x="1" y="128"/>
                  <a:pt x="0" y="84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35" y="42"/>
                  <a:pt x="40" y="36"/>
                  <a:pt x="47" y="31"/>
                </a:cubicBezTo>
                <a:cubicBezTo>
                  <a:pt x="63" y="18"/>
                  <a:pt x="85" y="7"/>
                  <a:pt x="114" y="2"/>
                </a:cubicBezTo>
                <a:cubicBezTo>
                  <a:pt x="121" y="1"/>
                  <a:pt x="129" y="0"/>
                  <a:pt x="137" y="0"/>
                </a:cubicBezTo>
                <a:close/>
              </a:path>
            </a:pathLst>
          </a:custGeom>
          <a:gradFill>
            <a:gsLst>
              <a:gs pos="0">
                <a:schemeClr val="bg1">
                  <a:shade val="30000"/>
                  <a:satMod val="115000"/>
                  <a:lumMod val="76000"/>
                  <a:lumOff val="24000"/>
                  <a:alpha val="76000"/>
                </a:schemeClr>
              </a:gs>
              <a:gs pos="59000">
                <a:schemeClr val="bg1">
                  <a:alpha val="73000"/>
                </a:schemeClr>
              </a:gs>
            </a:gsLst>
            <a:lin ang="13500000" scaled="1"/>
          </a:gradFill>
          <a:ln>
            <a:noFill/>
          </a:ln>
        </p:spPr>
        <p:txBody>
          <a:bodyPr anchor="t" anchorCtr="0" bIns="48214" compatLnSpc="1" lIns="96429" numCol="1" rIns="96429" tIns="48214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0" name="Freeform 27"/>
          <p:cNvSpPr/>
          <p:nvPr/>
        </p:nvSpPr>
        <p:spPr bwMode="auto">
          <a:xfrm flipH="1" rot="5400000">
            <a:off x="5241756" y="4577805"/>
            <a:ext cx="2360575" cy="1401785"/>
          </a:xfrm>
          <a:custGeom>
            <a:gdLst>
              <a:gd fmla="*/ 462 w 642" name="T0"/>
              <a:gd fmla="*/ 6 h 380" name="T1"/>
              <a:gd fmla="*/ 637 w 642" name="T2"/>
              <a:gd fmla="*/ 180 h 380" name="T3"/>
              <a:gd fmla="*/ 637 w 642" name="T4"/>
              <a:gd fmla="*/ 200 h 380" name="T5"/>
              <a:gd fmla="*/ 462 w 642" name="T6"/>
              <a:gd fmla="*/ 375 h 380" name="T7"/>
              <a:gd fmla="*/ 442 w 642" name="T8"/>
              <a:gd fmla="*/ 375 h 380" name="T9"/>
              <a:gd fmla="*/ 442 w 642" name="T10"/>
              <a:gd fmla="*/ 322 h 380" name="T11"/>
              <a:gd fmla="*/ 95 w 642" name="T12"/>
              <a:gd fmla="*/ 322 h 380" name="T13"/>
              <a:gd fmla="*/ 68 w 642" name="T14"/>
              <a:gd fmla="*/ 324 h 380" name="T15"/>
              <a:gd fmla="*/ 0 w 642" name="T16"/>
              <a:gd fmla="*/ 353 h 380" name="T17"/>
              <a:gd fmla="*/ 265 w 642" name="T18"/>
              <a:gd fmla="*/ 88 h 380" name="T19"/>
              <a:gd fmla="*/ 369 w 642" name="T20"/>
              <a:gd fmla="*/ 56 h 380" name="T21"/>
              <a:gd fmla="*/ 442 w 642" name="T22"/>
              <a:gd fmla="*/ 56 h 380" name="T23"/>
              <a:gd fmla="*/ 442 w 642" name="T24"/>
              <a:gd fmla="*/ 6 h 380" name="T25"/>
              <a:gd fmla="*/ 462 w 642" name="T26"/>
              <a:gd fmla="*/ 6 h 38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0" w="642">
                <a:moveTo>
                  <a:pt x="462" y="6"/>
                </a:moveTo>
                <a:cubicBezTo>
                  <a:pt x="637" y="180"/>
                  <a:pt x="637" y="180"/>
                  <a:pt x="637" y="180"/>
                </a:cubicBezTo>
                <a:cubicBezTo>
                  <a:pt x="642" y="186"/>
                  <a:pt x="642" y="195"/>
                  <a:pt x="637" y="200"/>
                </a:cubicBezTo>
                <a:cubicBezTo>
                  <a:pt x="462" y="375"/>
                  <a:pt x="462" y="375"/>
                  <a:pt x="462" y="375"/>
                </a:cubicBezTo>
                <a:cubicBezTo>
                  <a:pt x="457" y="380"/>
                  <a:pt x="448" y="380"/>
                  <a:pt x="442" y="375"/>
                </a:cubicBezTo>
                <a:cubicBezTo>
                  <a:pt x="442" y="322"/>
                  <a:pt x="442" y="322"/>
                  <a:pt x="442" y="322"/>
                </a:cubicBezTo>
                <a:cubicBezTo>
                  <a:pt x="95" y="322"/>
                  <a:pt x="95" y="322"/>
                  <a:pt x="95" y="322"/>
                </a:cubicBezTo>
                <a:cubicBezTo>
                  <a:pt x="95" y="322"/>
                  <a:pt x="84" y="321"/>
                  <a:pt x="68" y="324"/>
                </a:cubicBezTo>
                <a:cubicBezTo>
                  <a:pt x="38" y="329"/>
                  <a:pt x="16" y="340"/>
                  <a:pt x="0" y="353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88"/>
                  <a:pt x="295" y="52"/>
                  <a:pt x="369" y="56"/>
                </a:cubicBezTo>
                <a:cubicBezTo>
                  <a:pt x="442" y="56"/>
                  <a:pt x="442" y="56"/>
                  <a:pt x="442" y="56"/>
                </a:cubicBezTo>
                <a:cubicBezTo>
                  <a:pt x="442" y="6"/>
                  <a:pt x="442" y="6"/>
                  <a:pt x="442" y="6"/>
                </a:cubicBezTo>
                <a:cubicBezTo>
                  <a:pt x="448" y="0"/>
                  <a:pt x="457" y="0"/>
                  <a:pt x="462" y="6"/>
                </a:cubicBezTo>
                <a:close/>
              </a:path>
            </a:pathLst>
          </a:custGeom>
          <a:solidFill>
            <a:srgbClr val="108136"/>
          </a:solidFill>
          <a:ln>
            <a:noFill/>
          </a:ln>
          <a:effectLst/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h="88900" w="88900"/>
          </a:sp3d>
        </p:spPr>
        <p:txBody>
          <a:bodyPr anchor="t" anchorCtr="0" bIns="48214" compatLnSpc="1" lIns="96429" numCol="1" rIns="96429" tIns="48214" vert="horz" wrap="square">
            <a:prstTxWarp prst="textNoShape">
              <a:avLst/>
            </a:prstTxWarp>
          </a:bodyPr>
          <a:lstStyle/>
          <a:p>
            <a:endParaRPr altLang="en-US" lang="zh-CN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81" name="文本框 60"/>
          <p:cNvSpPr txBox="1"/>
          <p:nvPr/>
        </p:nvSpPr>
        <p:spPr>
          <a:xfrm>
            <a:off x="6042211" y="2587389"/>
            <a:ext cx="748030" cy="670103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3000509000000000000" pitchFamily="65" typeface="迷你简粗倩"/>
                <a:ea charset="-122" panose="03000509000000000000" pitchFamily="65" typeface="迷你简粗倩"/>
              </a:defRPr>
            </a:lvl1pPr>
          </a:lstStyle>
          <a:p>
            <a:r>
              <a:rPr altLang="zh-CN" lang="en-US" sz="3797">
                <a:latin charset="-122" panose="020b0503020204020204" pitchFamily="34" typeface="微软雅黑"/>
                <a:ea charset="-122" panose="020b0503020204020204" pitchFamily="34" typeface="微软雅黑"/>
              </a:rPr>
              <a:t>01</a:t>
            </a:r>
          </a:p>
        </p:txBody>
      </p:sp>
      <p:sp>
        <p:nvSpPr>
          <p:cNvPr id="82" name="文本框 61"/>
          <p:cNvSpPr txBox="1"/>
          <p:nvPr/>
        </p:nvSpPr>
        <p:spPr>
          <a:xfrm>
            <a:off x="6068571" y="4621038"/>
            <a:ext cx="748030" cy="670103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3000509000000000000" pitchFamily="65" typeface="迷你简粗倩"/>
                <a:ea charset="-122" panose="03000509000000000000" pitchFamily="65" typeface="迷你简粗倩"/>
              </a:defRPr>
            </a:lvl1pPr>
          </a:lstStyle>
          <a:p>
            <a:r>
              <a:rPr altLang="zh-CN" lang="en-US" sz="3797">
                <a:latin charset="-122" panose="020b0503020204020204" pitchFamily="34" typeface="微软雅黑"/>
                <a:ea charset="-122" panose="020b0503020204020204" pitchFamily="34" typeface="微软雅黑"/>
              </a:rPr>
              <a:t>03</a:t>
            </a:r>
          </a:p>
        </p:txBody>
      </p:sp>
      <p:sp>
        <p:nvSpPr>
          <p:cNvPr id="83" name="文本框 62"/>
          <p:cNvSpPr txBox="1"/>
          <p:nvPr/>
        </p:nvSpPr>
        <p:spPr>
          <a:xfrm>
            <a:off x="4979099" y="3508940"/>
            <a:ext cx="748030" cy="670103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3000509000000000000" pitchFamily="65" typeface="迷你简粗倩"/>
                <a:ea charset="-122" panose="03000509000000000000" pitchFamily="65" typeface="迷你简粗倩"/>
              </a:defRPr>
            </a:lvl1pPr>
          </a:lstStyle>
          <a:p>
            <a:r>
              <a:rPr altLang="zh-CN" lang="en-US" sz="3797">
                <a:latin charset="-122" panose="020b0503020204020204" pitchFamily="34" typeface="微软雅黑"/>
                <a:ea charset="-122" panose="020b0503020204020204" pitchFamily="34" typeface="微软雅黑"/>
              </a:rPr>
              <a:t>04</a:t>
            </a:r>
          </a:p>
        </p:txBody>
      </p:sp>
      <p:sp>
        <p:nvSpPr>
          <p:cNvPr id="84" name="文本框 63"/>
          <p:cNvSpPr txBox="1"/>
          <p:nvPr/>
        </p:nvSpPr>
        <p:spPr>
          <a:xfrm>
            <a:off x="6802412" y="3508940"/>
            <a:ext cx="748030" cy="670103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r="13500000" dist="50800">
                    <a:prstClr val="black">
                      <a:alpha val="50000"/>
                    </a:prstClr>
                  </a:innerShdw>
                </a:effectLst>
                <a:latin charset="-122" panose="03000509000000000000" pitchFamily="65" typeface="迷你简粗倩"/>
                <a:ea charset="-122" panose="03000509000000000000" pitchFamily="65" typeface="迷你简粗倩"/>
              </a:defRPr>
            </a:lvl1pPr>
          </a:lstStyle>
          <a:p>
            <a:r>
              <a:rPr altLang="zh-CN" lang="en-US" sz="3797">
                <a:latin charset="-122" panose="020b0503020204020204" pitchFamily="34" typeface="微软雅黑"/>
                <a:ea charset="-122" panose="020b0503020204020204" pitchFamily="34" typeface="微软雅黑"/>
              </a:rPr>
              <a:t>02</a:t>
            </a:r>
          </a:p>
        </p:txBody>
      </p:sp>
      <p:sp>
        <p:nvSpPr>
          <p:cNvPr id="85" name="文本框 49"/>
          <p:cNvSpPr txBox="1"/>
          <p:nvPr/>
        </p:nvSpPr>
        <p:spPr>
          <a:xfrm>
            <a:off x="8312285" y="1229983"/>
            <a:ext cx="21178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86" name="矩形 85"/>
          <p:cNvSpPr/>
          <p:nvPr/>
        </p:nvSpPr>
        <p:spPr>
          <a:xfrm>
            <a:off x="8337617" y="1698461"/>
            <a:ext cx="2690219" cy="7161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7" name="文本框 49"/>
          <p:cNvSpPr txBox="1"/>
          <p:nvPr/>
        </p:nvSpPr>
        <p:spPr>
          <a:xfrm>
            <a:off x="8337617" y="4817999"/>
            <a:ext cx="21178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88" name="矩形 87"/>
          <p:cNvSpPr/>
          <p:nvPr/>
        </p:nvSpPr>
        <p:spPr>
          <a:xfrm>
            <a:off x="8362953" y="5286477"/>
            <a:ext cx="2690219" cy="7161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9" name="文本框 49"/>
          <p:cNvSpPr txBox="1"/>
          <p:nvPr/>
        </p:nvSpPr>
        <p:spPr>
          <a:xfrm>
            <a:off x="1644682" y="4734949"/>
            <a:ext cx="21178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90" name="矩形 89"/>
          <p:cNvSpPr/>
          <p:nvPr/>
        </p:nvSpPr>
        <p:spPr>
          <a:xfrm>
            <a:off x="937727" y="5203427"/>
            <a:ext cx="2813367" cy="7161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1" name="文本框 49"/>
          <p:cNvSpPr txBox="1"/>
          <p:nvPr/>
        </p:nvSpPr>
        <p:spPr>
          <a:xfrm>
            <a:off x="1644682" y="1789102"/>
            <a:ext cx="2117862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92" name="矩形 91"/>
          <p:cNvSpPr/>
          <p:nvPr/>
        </p:nvSpPr>
        <p:spPr>
          <a:xfrm>
            <a:off x="937727" y="2257580"/>
            <a:ext cx="2813367" cy="71611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30" name="矩形 29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1" name="等腰三角形 30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4763510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fill="hold" grpId="0" id="25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2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39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2" presetSubtype="4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1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fill="hold" grpId="0" id="53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6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2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grpId="0" id="6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fill="hold" grpId="0" id="68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fill="hold" grpId="0" id="7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7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fill="hold" grpId="0" id="7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grpId="0" id="8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5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fill="hold" grpId="0" id="8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89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fill="hold" grpId="0" id="9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4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fill="hold" grpId="0" id="9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97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fill="hold" grpId="0" id="99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fill="hold" grpId="0" id="103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5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3"/>
      <p:bldP grpId="0" spid="74"/>
      <p:bldP grpId="0" spid="75"/>
      <p:bldP grpId="0" spid="76"/>
      <p:bldP grpId="0" spid="78"/>
      <p:bldP grpId="0" spid="79"/>
      <p:bldP grpId="0" spid="80"/>
      <p:bldP grpId="0" spid="81"/>
      <p:bldP grpId="0" spid="82"/>
      <p:bldP grpId="0" spid="83"/>
      <p:bldP grpId="0" spid="84"/>
      <p:bldP grpId="0" spid="85"/>
      <p:bldP grpId="0" spid="86"/>
      <p:bldP grpId="0" spid="87"/>
      <p:bldP grpId="0" spid="88"/>
      <p:bldP grpId="0" spid="89"/>
      <p:bldP grpId="0" spid="90"/>
      <p:bldP grpId="0" spid="91"/>
      <p:bldP grpId="0" spid="92"/>
      <p:bldP grpId="0" spid="29"/>
      <p:bldP grpId="0" spid="30"/>
      <p:bldP grpId="0" spid="3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0" name="组合 49"/>
          <p:cNvGrpSpPr/>
          <p:nvPr/>
        </p:nvGrpSpPr>
        <p:grpSpPr>
          <a:xfrm>
            <a:off x="915138" y="2489729"/>
            <a:ext cx="2862023" cy="2862023"/>
            <a:chOff x="304800" y="673100"/>
            <a:chExt cx="4000500" cy="4000500"/>
          </a:xfrm>
          <a:effectLst>
            <a:outerShdw algn="tr" blurRad="444500" dir="8100000" dist="254000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lastClr="FFFFFF" val="window"/>
                </a:gs>
                <a:gs pos="51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75000"/>
                  </a:sysClr>
                </a:gs>
              </a:gsLst>
              <a:lin ang="189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FFFFFF" val="window"/>
                </a:solidFill>
                <a:latin panose="020f0502020204030204" typeface="Calibri"/>
                <a:ea typeface="宋体"/>
              </a:endParaRPr>
            </a:p>
          </p:txBody>
        </p:sp>
      </p:grpSp>
      <p:cxnSp>
        <p:nvCxnSpPr>
          <p:cNvPr id="3" name="直接连接符 2"/>
          <p:cNvCxnSpPr>
            <a:stCxn id="57" idx="7"/>
            <a:endCxn id="85" idx="3"/>
          </p:cNvCxnSpPr>
          <p:nvPr/>
        </p:nvCxnSpPr>
        <p:spPr>
          <a:xfrm flipV="1">
            <a:off x="3479233" y="1957305"/>
            <a:ext cx="1507349" cy="920746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57" idx="5"/>
            <a:endCxn id="101" idx="3"/>
          </p:cNvCxnSpPr>
          <p:nvPr/>
        </p:nvCxnSpPr>
        <p:spPr>
          <a:xfrm>
            <a:off x="3479233" y="5002216"/>
            <a:ext cx="1507349" cy="1045040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endCxn id="95" idx="3"/>
          </p:cNvCxnSpPr>
          <p:nvPr/>
        </p:nvCxnSpPr>
        <p:spPr>
          <a:xfrm>
            <a:off x="3714695" y="4077090"/>
            <a:ext cx="1271886" cy="619076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89" idx="3"/>
          </p:cNvCxnSpPr>
          <p:nvPr/>
        </p:nvCxnSpPr>
        <p:spPr>
          <a:xfrm flipV="1">
            <a:off x="3714695" y="3324399"/>
            <a:ext cx="1271886" cy="531556"/>
          </a:xfrm>
          <a:prstGeom prst="line">
            <a:avLst/>
          </a:prstGeom>
          <a:ln w="38100">
            <a:solidFill>
              <a:srgbClr val="10813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六边形 84"/>
          <p:cNvSpPr/>
          <p:nvPr/>
        </p:nvSpPr>
        <p:spPr>
          <a:xfrm>
            <a:off x="4986580" y="1425749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6" name="组合 85"/>
          <p:cNvGrpSpPr/>
          <p:nvPr/>
        </p:nvGrpSpPr>
        <p:grpSpPr>
          <a:xfrm rot="16200000">
            <a:off x="5315462" y="1261462"/>
            <a:ext cx="1196692" cy="1350224"/>
            <a:chOff x="8439634" y="3544648"/>
            <a:chExt cx="1611146" cy="1817848"/>
          </a:xfrm>
        </p:grpSpPr>
        <p:sp>
          <p:nvSpPr>
            <p:cNvPr id="8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algn="tl" blurRad="127000" dir="2700000" dist="508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8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0813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63" name="文本框 37"/>
          <p:cNvSpPr>
            <a:spLocks noChangeArrowheads="1"/>
          </p:cNvSpPr>
          <p:nvPr/>
        </p:nvSpPr>
        <p:spPr bwMode="auto">
          <a:xfrm>
            <a:off x="5448718" y="1602436"/>
            <a:ext cx="930180" cy="6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4270" lIns="128540" rIns="128540" tIns="64270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800">
                <a:solidFill>
                  <a:schemeClr val="bg1"/>
                </a:solidFill>
                <a:ea charset="0" panose="020b0502040204020203" pitchFamily="34" typeface="Segoe UI Emoji"/>
              </a:rPr>
              <a:t>YOUR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800">
                <a:solidFill>
                  <a:schemeClr val="bg1"/>
                </a:solidFill>
                <a:ea charset="0" panose="020b0502040204020203" pitchFamily="34" typeface="Segoe UI Emoji"/>
              </a:rPr>
              <a:t>TITLE</a:t>
            </a:r>
          </a:p>
        </p:txBody>
      </p:sp>
      <p:sp>
        <p:nvSpPr>
          <p:cNvPr id="75" name="文本1"/>
          <p:cNvSpPr>
            <a:spLocks noChangeArrowheads="1"/>
          </p:cNvSpPr>
          <p:nvPr/>
        </p:nvSpPr>
        <p:spPr bwMode="gray">
          <a:xfrm>
            <a:off x="6953250" y="1594697"/>
            <a:ext cx="4312938" cy="760585"/>
          </a:xfrm>
          <a:prstGeom prst="roundRect">
            <a:avLst>
              <a:gd fmla="val 0" name="adj"/>
            </a:avLst>
          </a:prstGeom>
          <a:noFill/>
          <a:ln algn="ctr" cap="flat" cmpd="sng" w="28575">
            <a:noFill/>
            <a:prstDash val="solid"/>
          </a:ln>
          <a:effectLst/>
          <a:extLst/>
        </p:spPr>
        <p:txBody>
          <a:bodyPr anchor="ctr" bIns="48209" lIns="96417" rIns="96417" tIns="4820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9" name="六边形 88"/>
          <p:cNvSpPr/>
          <p:nvPr/>
        </p:nvSpPr>
        <p:spPr>
          <a:xfrm>
            <a:off x="4986580" y="2792843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0" name="组合 89"/>
          <p:cNvGrpSpPr/>
          <p:nvPr/>
        </p:nvGrpSpPr>
        <p:grpSpPr>
          <a:xfrm rot="16200000">
            <a:off x="5315462" y="2628557"/>
            <a:ext cx="1196692" cy="1350224"/>
            <a:chOff x="8439634" y="3544648"/>
            <a:chExt cx="1611146" cy="1817848"/>
          </a:xfrm>
        </p:grpSpPr>
        <p:sp>
          <p:nvSpPr>
            <p:cNvPr id="91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algn="tl" blurRad="127000" dir="2700000" dist="508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2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CC94C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93" name="文本框 37"/>
          <p:cNvSpPr>
            <a:spLocks noChangeArrowheads="1"/>
          </p:cNvSpPr>
          <p:nvPr/>
        </p:nvSpPr>
        <p:spPr bwMode="auto">
          <a:xfrm>
            <a:off x="5486816" y="2979125"/>
            <a:ext cx="853980" cy="6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4270" lIns="128540" rIns="128540" tIns="64270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600">
                <a:solidFill>
                  <a:schemeClr val="bg1"/>
                </a:solidFill>
                <a:ea charset="0" panose="020b0502040204020203" pitchFamily="34" typeface="Segoe UI Emoji"/>
              </a:rPr>
              <a:t>YOUR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600">
                <a:solidFill>
                  <a:schemeClr val="bg1"/>
                </a:solidFill>
                <a:ea charset="0" panose="020b0502040204020203" pitchFamily="34" typeface="Segoe UI Emoji"/>
              </a:rPr>
              <a:t>TITLE</a:t>
            </a:r>
          </a:p>
        </p:txBody>
      </p:sp>
      <p:sp>
        <p:nvSpPr>
          <p:cNvPr id="94" name="文本1"/>
          <p:cNvSpPr>
            <a:spLocks noChangeArrowheads="1"/>
          </p:cNvSpPr>
          <p:nvPr/>
        </p:nvSpPr>
        <p:spPr bwMode="gray">
          <a:xfrm>
            <a:off x="6953250" y="2961792"/>
            <a:ext cx="4312938" cy="760585"/>
          </a:xfrm>
          <a:prstGeom prst="roundRect">
            <a:avLst>
              <a:gd fmla="val 0" name="adj"/>
            </a:avLst>
          </a:prstGeom>
          <a:noFill/>
          <a:ln algn="ctr" cap="flat" cmpd="sng" w="28575">
            <a:noFill/>
            <a:prstDash val="solid"/>
          </a:ln>
          <a:effectLst/>
          <a:extLst/>
        </p:spPr>
        <p:txBody>
          <a:bodyPr anchor="ctr" bIns="48209" lIns="96417" rIns="96417" tIns="4820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95" name="六边形 94"/>
          <p:cNvSpPr/>
          <p:nvPr/>
        </p:nvSpPr>
        <p:spPr>
          <a:xfrm>
            <a:off x="4986580" y="4164610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96" name="组合 95"/>
          <p:cNvGrpSpPr/>
          <p:nvPr/>
        </p:nvGrpSpPr>
        <p:grpSpPr>
          <a:xfrm rot="16200000">
            <a:off x="5315462" y="4000324"/>
            <a:ext cx="1196692" cy="1350224"/>
            <a:chOff x="8439634" y="3544648"/>
            <a:chExt cx="1611146" cy="1817848"/>
          </a:xfrm>
        </p:grpSpPr>
        <p:sp>
          <p:nvSpPr>
            <p:cNvPr id="97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algn="tl" blurRad="127000" dir="2700000" dist="508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98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108136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99" name="文本框 37"/>
          <p:cNvSpPr>
            <a:spLocks noChangeArrowheads="1"/>
          </p:cNvSpPr>
          <p:nvPr/>
        </p:nvSpPr>
        <p:spPr bwMode="auto">
          <a:xfrm>
            <a:off x="5486816" y="4350893"/>
            <a:ext cx="853980" cy="6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4270" lIns="128540" rIns="128540" tIns="64270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600">
                <a:solidFill>
                  <a:schemeClr val="bg1"/>
                </a:solidFill>
                <a:ea charset="0" panose="020b0502040204020203" pitchFamily="34" typeface="Segoe UI Emoji"/>
              </a:rPr>
              <a:t>YOUR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600">
                <a:solidFill>
                  <a:schemeClr val="bg1"/>
                </a:solidFill>
                <a:ea charset="0" panose="020b0502040204020203" pitchFamily="34" typeface="Segoe UI Emoji"/>
              </a:rPr>
              <a:t>TITLE</a:t>
            </a:r>
          </a:p>
        </p:txBody>
      </p:sp>
      <p:sp>
        <p:nvSpPr>
          <p:cNvPr id="100" name="文本1"/>
          <p:cNvSpPr>
            <a:spLocks noChangeArrowheads="1"/>
          </p:cNvSpPr>
          <p:nvPr/>
        </p:nvSpPr>
        <p:spPr bwMode="gray">
          <a:xfrm>
            <a:off x="6953250" y="4333559"/>
            <a:ext cx="4312938" cy="760585"/>
          </a:xfrm>
          <a:prstGeom prst="roundRect">
            <a:avLst>
              <a:gd fmla="val 0" name="adj"/>
            </a:avLst>
          </a:prstGeom>
          <a:noFill/>
          <a:ln algn="ctr" cap="flat" cmpd="sng" w="28575">
            <a:noFill/>
            <a:prstDash val="solid"/>
          </a:ln>
          <a:effectLst/>
          <a:extLst/>
        </p:spPr>
        <p:txBody>
          <a:bodyPr anchor="ctr" bIns="48209" lIns="96417" rIns="96417" tIns="4820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01" name="六边形 100"/>
          <p:cNvSpPr/>
          <p:nvPr/>
        </p:nvSpPr>
        <p:spPr>
          <a:xfrm>
            <a:off x="4986580" y="5515700"/>
            <a:ext cx="6986164" cy="1063112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02" name="组合 101"/>
          <p:cNvGrpSpPr/>
          <p:nvPr/>
        </p:nvGrpSpPr>
        <p:grpSpPr>
          <a:xfrm rot="16200000">
            <a:off x="5315462" y="5351413"/>
            <a:ext cx="1196692" cy="1350224"/>
            <a:chOff x="8439634" y="3544648"/>
            <a:chExt cx="1611146" cy="1817848"/>
          </a:xfrm>
        </p:grpSpPr>
        <p:sp>
          <p:nvSpPr>
            <p:cNvPr id="103" name="Freeform 5"/>
            <p:cNvSpPr/>
            <p:nvPr/>
          </p:nvSpPr>
          <p:spPr bwMode="auto">
            <a:xfrm rot="5400000">
              <a:off x="8336283" y="3647999"/>
              <a:ext cx="1817848" cy="1611146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</a:gradFill>
            <a:ln w="1905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2700000" scaled="1"/>
              </a:gradFill>
            </a:ln>
            <a:effectLst>
              <a:outerShdw algn="tl" blurRad="127000" dir="2700000" dist="508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  <p:sp>
          <p:nvSpPr>
            <p:cNvPr id="104" name="Freeform 5"/>
            <p:cNvSpPr/>
            <p:nvPr/>
          </p:nvSpPr>
          <p:spPr bwMode="auto">
            <a:xfrm rot="5400000">
              <a:off x="8582835" y="3866516"/>
              <a:ext cx="1324744" cy="1174112"/>
            </a:xfrm>
            <a:custGeom>
              <a:gdLst>
                <a:gd fmla="*/ 407 w 1375" name="T0"/>
                <a:gd fmla="*/ 1218 h 1218" name="T1"/>
                <a:gd fmla="*/ 299 w 1375" name="T2"/>
                <a:gd fmla="*/ 1156 h 1218" name="T3"/>
                <a:gd fmla="*/ 19 w 1375" name="T4"/>
                <a:gd fmla="*/ 671 h 1218" name="T5"/>
                <a:gd fmla="*/ 19 w 1375" name="T6"/>
                <a:gd fmla="*/ 547 h 1218" name="T7"/>
                <a:gd fmla="*/ 299 w 1375" name="T8"/>
                <a:gd fmla="*/ 62 h 1218" name="T9"/>
                <a:gd fmla="*/ 407 w 1375" name="T10"/>
                <a:gd fmla="*/ 0 h 1218" name="T11"/>
                <a:gd fmla="*/ 967 w 1375" name="T12"/>
                <a:gd fmla="*/ 0 h 1218" name="T13"/>
                <a:gd fmla="*/ 1075 w 1375" name="T14"/>
                <a:gd fmla="*/ 62 h 1218" name="T15"/>
                <a:gd fmla="*/ 1355 w 1375" name="T16"/>
                <a:gd fmla="*/ 547 h 1218" name="T17"/>
                <a:gd fmla="*/ 1355 w 1375" name="T18"/>
                <a:gd fmla="*/ 671 h 1218" name="T19"/>
                <a:gd fmla="*/ 1075 w 1375" name="T20"/>
                <a:gd fmla="*/ 1156 h 1218" name="T21"/>
                <a:gd fmla="*/ 967 w 1375" name="T22"/>
                <a:gd fmla="*/ 1218 h 1218" name="T23"/>
                <a:gd fmla="*/ 407 w 1375" name="T24"/>
                <a:gd fmla="*/ 1218 h 121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218" w="1375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8CC94C"/>
            </a:solidFill>
            <a:ln w="1587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</a:ln>
            <a:effectLst>
              <a:innerShdw blurRad="50800" dir="13500000" dist="25400">
                <a:prstClr val="black">
                  <a:alpha val="50000"/>
                </a:prstClr>
              </a:innerShdw>
            </a:effec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prstClr val="black"/>
                </a:solidFill>
              </a:endParaRPr>
            </a:p>
          </p:txBody>
        </p:sp>
      </p:grpSp>
      <p:sp>
        <p:nvSpPr>
          <p:cNvPr id="105" name="文本框 37"/>
          <p:cNvSpPr>
            <a:spLocks noChangeArrowheads="1"/>
          </p:cNvSpPr>
          <p:nvPr/>
        </p:nvSpPr>
        <p:spPr bwMode="auto">
          <a:xfrm>
            <a:off x="5486816" y="5701983"/>
            <a:ext cx="853980" cy="61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64270" lIns="128540" rIns="128540" tIns="64270" wrap="none">
            <a:spAutoFit/>
          </a:bodyPr>
          <a:lstStyle>
            <a:lvl1pPr>
              <a:spcBef>
                <a:spcPct val="20000"/>
              </a:spcBef>
              <a:buFont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600">
                <a:solidFill>
                  <a:schemeClr val="bg1"/>
                </a:solidFill>
                <a:ea charset="0" panose="020b0502040204020203" pitchFamily="34" typeface="Segoe UI Emoji"/>
              </a:rPr>
              <a:t>YOUR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altLang="zh-CN" b="1" lang="en-US" sz="1600">
                <a:solidFill>
                  <a:schemeClr val="bg1"/>
                </a:solidFill>
                <a:ea charset="0" panose="020b0502040204020203" pitchFamily="34" typeface="Segoe UI Emoji"/>
              </a:rPr>
              <a:t>TITLE</a:t>
            </a:r>
          </a:p>
        </p:txBody>
      </p:sp>
      <p:sp>
        <p:nvSpPr>
          <p:cNvPr id="106" name="文本1"/>
          <p:cNvSpPr>
            <a:spLocks noChangeArrowheads="1"/>
          </p:cNvSpPr>
          <p:nvPr/>
        </p:nvSpPr>
        <p:spPr bwMode="gray">
          <a:xfrm>
            <a:off x="6953250" y="5684648"/>
            <a:ext cx="4312938" cy="760585"/>
          </a:xfrm>
          <a:prstGeom prst="roundRect">
            <a:avLst>
              <a:gd fmla="val 0" name="adj"/>
            </a:avLst>
          </a:prstGeom>
          <a:noFill/>
          <a:ln algn="ctr" cap="flat" cmpd="sng" w="28575">
            <a:noFill/>
            <a:prstDash val="solid"/>
          </a:ln>
          <a:effectLst/>
          <a:extLst/>
        </p:spPr>
        <p:txBody>
          <a:bodyPr anchor="ctr" bIns="48209" lIns="96417" rIns="96417" tIns="48209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915135" y="2438122"/>
            <a:ext cx="3004026" cy="3004022"/>
            <a:chOff x="1752735" y="879940"/>
            <a:chExt cx="2070478" cy="2070476"/>
          </a:xfrm>
        </p:grpSpPr>
        <p:sp>
          <p:nvSpPr>
            <p:cNvPr id="58" name="同心圆 57"/>
            <p:cNvSpPr/>
            <p:nvPr/>
          </p:nvSpPr>
          <p:spPr>
            <a:xfrm rot="9000000">
              <a:off x="1850845" y="971517"/>
              <a:ext cx="1884863" cy="1906298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57" name="同心圆 56"/>
            <p:cNvSpPr/>
            <p:nvPr/>
          </p:nvSpPr>
          <p:spPr>
            <a:xfrm>
              <a:off x="1752735" y="879940"/>
              <a:ext cx="2070478" cy="2070476"/>
            </a:xfrm>
            <a:prstGeom prst="donut">
              <a:avLst>
                <a:gd fmla="val 4879" name="adj"/>
              </a:avLst>
            </a:prstGeom>
            <a:gradFill>
              <a:gsLst>
                <a:gs pos="0">
                  <a:sysClr lastClr="FFFFFF" val="window"/>
                </a:gs>
                <a:gs pos="55000">
                  <a:sysClr lastClr="FFFFFF" val="window">
                    <a:lumMod val="95000"/>
                  </a:sysClr>
                </a:gs>
                <a:gs pos="100000">
                  <a:sysClr lastClr="FFFFFF" val="window">
                    <a:lumMod val="65000"/>
                  </a:sysClr>
                </a:gs>
              </a:gsLst>
              <a:lin ang="8100000" scaled="0"/>
            </a:gradFill>
            <a:ln algn="ctr" cap="flat" cmpd="sng" w="25400">
              <a:noFill/>
              <a:prstDash val="solid"/>
            </a:ln>
            <a:effectLst/>
          </p:spPr>
          <p:txBody>
            <a:bodyPr anchor="ctr" rtlCol="0"/>
            <a:lstStyle/>
            <a:p>
              <a:pPr algn="ctr" defTabSz="964326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1898">
                <a:solidFill>
                  <a:sysClr lastClr="000000" val="windowText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1178142" y="2716500"/>
            <a:ext cx="2473036" cy="2473036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algn="ctr" cap="flat" cmpd="sng" w="25400">
            <a:noFill/>
            <a:prstDash val="solid"/>
          </a:ln>
          <a:effectLst/>
        </p:spPr>
        <p:txBody>
          <a:bodyPr anchor="ctr" rtlCol="0"/>
          <a:lstStyle/>
          <a:p>
            <a:pPr algn="ctr" defTabSz="964326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1898">
              <a:solidFill>
                <a:sysClr lastClr="FFFFFF" val="window"/>
              </a:solidFill>
              <a:latin panose="020f0502020204030204" typeface="Calibri"/>
              <a:ea typeface="宋体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6" name="矩形 45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7" name="等腰三角形 46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61444353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6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8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8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1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95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96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0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10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1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11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4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5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0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5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9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5"/>
      <p:bldP grpId="0" spid="63"/>
      <p:bldP grpId="0" spid="75"/>
      <p:bldP grpId="0" spid="89"/>
      <p:bldP grpId="0" spid="93"/>
      <p:bldP grpId="0" spid="94"/>
      <p:bldP grpId="0" spid="95"/>
      <p:bldP grpId="0" spid="99"/>
      <p:bldP grpId="0" spid="100"/>
      <p:bldP grpId="0" spid="101"/>
      <p:bldP grpId="0" spid="105"/>
      <p:bldP grpId="0" spid="106"/>
      <p:bldP grpId="0" spid="37"/>
      <p:bldP grpId="0" spid="45"/>
      <p:bldP grpId="0" spid="46"/>
      <p:bldP grpId="0" spid="47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4557167" y="2160262"/>
            <a:ext cx="3572551" cy="3570877"/>
            <a:chOff x="4642306" y="2163198"/>
            <a:chExt cx="3572551" cy="3570877"/>
          </a:xfrm>
        </p:grpSpPr>
        <p:sp>
          <p:nvSpPr>
            <p:cNvPr id="30722" name="Freeform 5"/>
            <p:cNvSpPr/>
            <p:nvPr/>
          </p:nvSpPr>
          <p:spPr bwMode="auto">
            <a:xfrm>
              <a:off x="6467086" y="3258066"/>
              <a:ext cx="1747771" cy="2460941"/>
            </a:xfrm>
            <a:custGeom>
              <a:gdLst>
                <a:gd fmla="*/ 2147483647 w 1467" name="T0"/>
                <a:gd fmla="*/ 2147483647 h 2068" name="T1"/>
                <a:gd fmla="*/ 2147483647 w 1467" name="T2"/>
                <a:gd fmla="*/ 2147483647 h 2068" name="T3"/>
                <a:gd fmla="*/ 2147483647 w 1467" name="T4"/>
                <a:gd fmla="*/ 2147483647 h 2068" name="T5"/>
                <a:gd fmla="*/ 2147483647 w 1467" name="T6"/>
                <a:gd fmla="*/ 2147483647 h 2068" name="T7"/>
                <a:gd fmla="*/ 2147483647 w 1467" name="T8"/>
                <a:gd fmla="*/ 2147483647 h 2068" name="T9"/>
                <a:gd fmla="*/ 2147483647 w 1467" name="T10"/>
                <a:gd fmla="*/ 2147483647 h 2068" name="T11"/>
                <a:gd fmla="*/ 2147483647 w 1467" name="T12"/>
                <a:gd fmla="*/ 2147483647 h 2068" name="T13"/>
                <a:gd fmla="*/ 2147483647 w 1467" name="T14"/>
                <a:gd fmla="*/ 1436382298 h 2068" name="T15"/>
                <a:gd fmla="*/ 0 w 1467" name="T16"/>
                <a:gd fmla="*/ 0 h 2068" name="T17"/>
                <a:gd fmla="*/ 2147483647 w 1467" name="T18"/>
                <a:gd fmla="*/ 0 h 2068" name="T19"/>
                <a:gd fmla="*/ 2147483647 w 1467" name="T20"/>
                <a:gd fmla="*/ 2147483647 h 206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068" w="1467">
                  <a:moveTo>
                    <a:pt x="1467" y="571"/>
                  </a:moveTo>
                  <a:cubicBezTo>
                    <a:pt x="1467" y="1909"/>
                    <a:pt x="1467" y="1909"/>
                    <a:pt x="1467" y="1909"/>
                  </a:cubicBezTo>
                  <a:cubicBezTo>
                    <a:pt x="1467" y="1996"/>
                    <a:pt x="1396" y="2068"/>
                    <a:pt x="1309" y="2068"/>
                  </a:cubicBezTo>
                  <a:cubicBezTo>
                    <a:pt x="724" y="2068"/>
                    <a:pt x="724" y="2068"/>
                    <a:pt x="724" y="2068"/>
                  </a:cubicBezTo>
                  <a:cubicBezTo>
                    <a:pt x="637" y="2068"/>
                    <a:pt x="566" y="1996"/>
                    <a:pt x="566" y="1909"/>
                  </a:cubicBezTo>
                  <a:cubicBezTo>
                    <a:pt x="566" y="571"/>
                    <a:pt x="566" y="571"/>
                    <a:pt x="566" y="571"/>
                  </a:cubicBezTo>
                  <a:cubicBezTo>
                    <a:pt x="566" y="568"/>
                    <a:pt x="566" y="565"/>
                    <a:pt x="566" y="562"/>
                  </a:cubicBezTo>
                  <a:cubicBezTo>
                    <a:pt x="556" y="262"/>
                    <a:pt x="311" y="19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896" y="0"/>
                    <a:pt x="896" y="0"/>
                    <a:pt x="896" y="0"/>
                  </a:cubicBezTo>
                  <a:cubicBezTo>
                    <a:pt x="1211" y="0"/>
                    <a:pt x="1467" y="256"/>
                    <a:pt x="1467" y="571"/>
                  </a:cubicBezTo>
                  <a:close/>
                </a:path>
              </a:pathLst>
            </a:custGeom>
            <a:solidFill>
              <a:srgbClr val="8CC94C"/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723" name="Freeform 6"/>
            <p:cNvSpPr/>
            <p:nvPr/>
          </p:nvSpPr>
          <p:spPr bwMode="auto">
            <a:xfrm>
              <a:off x="5740523" y="2163198"/>
              <a:ext cx="2459267" cy="1746097"/>
            </a:xfrm>
            <a:custGeom>
              <a:gdLst>
                <a:gd fmla="*/ 2147483647 w 2067" name="T0"/>
                <a:gd fmla="*/ 0 h 1468" name="T1"/>
                <a:gd fmla="*/ 2147483647 w 2067" name="T2"/>
                <a:gd fmla="*/ 0 h 1468" name="T3"/>
                <a:gd fmla="*/ 2147483647 w 2067" name="T4"/>
                <a:gd fmla="*/ 2147483647 h 1468" name="T5"/>
                <a:gd fmla="*/ 2147483647 w 2067" name="T6"/>
                <a:gd fmla="*/ 2147483647 h 1468" name="T7"/>
                <a:gd fmla="*/ 2147483647 w 2067" name="T8"/>
                <a:gd fmla="*/ 2147483647 h 1468" name="T9"/>
                <a:gd fmla="*/ 2147483647 w 2067" name="T10"/>
                <a:gd fmla="*/ 2147483647 h 1468" name="T11"/>
                <a:gd fmla="*/ 2147483647 w 2067" name="T12"/>
                <a:gd fmla="*/ 2147483647 h 1468" name="T13"/>
                <a:gd fmla="*/ 1435817242 w 2067" name="T14"/>
                <a:gd fmla="*/ 2147483647 h 1468" name="T15"/>
                <a:gd fmla="*/ 0 w 2067" name="T16"/>
                <a:gd fmla="*/ 2147483647 h 1468" name="T17"/>
                <a:gd fmla="*/ 0 w 2067" name="T18"/>
                <a:gd fmla="*/ 2147483647 h 1468" name="T19"/>
                <a:gd fmla="*/ 2147483647 w 2067" name="T20"/>
                <a:gd fmla="*/ 0 h 146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68" w="2067">
                  <a:moveTo>
                    <a:pt x="571" y="0"/>
                  </a:moveTo>
                  <a:cubicBezTo>
                    <a:pt x="1909" y="0"/>
                    <a:pt x="1909" y="0"/>
                    <a:pt x="1909" y="0"/>
                  </a:cubicBezTo>
                  <a:cubicBezTo>
                    <a:pt x="1996" y="0"/>
                    <a:pt x="2067" y="71"/>
                    <a:pt x="2067" y="159"/>
                  </a:cubicBezTo>
                  <a:cubicBezTo>
                    <a:pt x="2067" y="743"/>
                    <a:pt x="2067" y="743"/>
                    <a:pt x="2067" y="743"/>
                  </a:cubicBezTo>
                  <a:cubicBezTo>
                    <a:pt x="2067" y="831"/>
                    <a:pt x="1996" y="902"/>
                    <a:pt x="1909" y="902"/>
                  </a:cubicBezTo>
                  <a:cubicBezTo>
                    <a:pt x="571" y="902"/>
                    <a:pt x="571" y="902"/>
                    <a:pt x="571" y="902"/>
                  </a:cubicBezTo>
                  <a:cubicBezTo>
                    <a:pt x="568" y="902"/>
                    <a:pt x="565" y="902"/>
                    <a:pt x="562" y="902"/>
                  </a:cubicBezTo>
                  <a:cubicBezTo>
                    <a:pt x="261" y="911"/>
                    <a:pt x="19" y="1156"/>
                    <a:pt x="1" y="1464"/>
                  </a:cubicBezTo>
                  <a:cubicBezTo>
                    <a:pt x="0" y="1465"/>
                    <a:pt x="0" y="1467"/>
                    <a:pt x="0" y="1468"/>
                  </a:cubicBezTo>
                  <a:cubicBezTo>
                    <a:pt x="0" y="571"/>
                    <a:pt x="0" y="571"/>
                    <a:pt x="0" y="571"/>
                  </a:cubicBezTo>
                  <a:cubicBezTo>
                    <a:pt x="0" y="256"/>
                    <a:pt x="256" y="0"/>
                    <a:pt x="571" y="0"/>
                  </a:cubicBezTo>
                  <a:close/>
                </a:path>
              </a:pathLst>
            </a:custGeom>
            <a:solidFill>
              <a:srgbClr val="108036"/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724" name="Freeform 7"/>
            <p:cNvSpPr/>
            <p:nvPr/>
          </p:nvSpPr>
          <p:spPr bwMode="auto">
            <a:xfrm>
              <a:off x="4642306" y="2178266"/>
              <a:ext cx="1747771" cy="2459267"/>
            </a:xfrm>
            <a:custGeom>
              <a:gdLst>
                <a:gd fmla="*/ 0 w 1467" name="T0"/>
                <a:gd fmla="*/ 2147483647 h 2068" name="T1"/>
                <a:gd fmla="*/ 0 w 1467" name="T2"/>
                <a:gd fmla="*/ 2147483647 h 2068" name="T3"/>
                <a:gd fmla="*/ 2147483647 w 1467" name="T4"/>
                <a:gd fmla="*/ 0 h 2068" name="T5"/>
                <a:gd fmla="*/ 2147483647 w 1467" name="T6"/>
                <a:gd fmla="*/ 0 h 2068" name="T7"/>
                <a:gd fmla="*/ 2147483647 w 1467" name="T8"/>
                <a:gd fmla="*/ 2147483647 h 2068" name="T9"/>
                <a:gd fmla="*/ 2147483647 w 1467" name="T10"/>
                <a:gd fmla="*/ 2147483647 h 2068" name="T11"/>
                <a:gd fmla="*/ 2147483647 w 1467" name="T12"/>
                <a:gd fmla="*/ 2147483647 h 2068" name="T13"/>
                <a:gd fmla="*/ 2147483647 w 1467" name="T14"/>
                <a:gd fmla="*/ 2147483647 h 2068" name="T15"/>
                <a:gd fmla="*/ 2147483647 w 1467" name="T16"/>
                <a:gd fmla="*/ 2147483647 h 2068" name="T17"/>
                <a:gd fmla="*/ 2147483647 w 1467" name="T18"/>
                <a:gd fmla="*/ 2147483647 h 2068" name="T19"/>
                <a:gd fmla="*/ 0 w 1467" name="T20"/>
                <a:gd fmla="*/ 2147483647 h 206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2068" w="1467">
                  <a:moveTo>
                    <a:pt x="0" y="1497"/>
                  </a:moveTo>
                  <a:cubicBezTo>
                    <a:pt x="0" y="159"/>
                    <a:pt x="0" y="159"/>
                    <a:pt x="0" y="159"/>
                  </a:cubicBezTo>
                  <a:cubicBezTo>
                    <a:pt x="0" y="72"/>
                    <a:pt x="71" y="0"/>
                    <a:pt x="158" y="0"/>
                  </a:cubicBezTo>
                  <a:cubicBezTo>
                    <a:pt x="743" y="0"/>
                    <a:pt x="743" y="0"/>
                    <a:pt x="743" y="0"/>
                  </a:cubicBezTo>
                  <a:cubicBezTo>
                    <a:pt x="830" y="0"/>
                    <a:pt x="901" y="72"/>
                    <a:pt x="901" y="159"/>
                  </a:cubicBezTo>
                  <a:cubicBezTo>
                    <a:pt x="901" y="1497"/>
                    <a:pt x="901" y="1497"/>
                    <a:pt x="901" y="1497"/>
                  </a:cubicBezTo>
                  <a:cubicBezTo>
                    <a:pt x="901" y="1500"/>
                    <a:pt x="901" y="1503"/>
                    <a:pt x="902" y="1506"/>
                  </a:cubicBezTo>
                  <a:cubicBezTo>
                    <a:pt x="911" y="1806"/>
                    <a:pt x="1156" y="2049"/>
                    <a:pt x="1464" y="2067"/>
                  </a:cubicBezTo>
                  <a:cubicBezTo>
                    <a:pt x="1465" y="2067"/>
                    <a:pt x="1466" y="2068"/>
                    <a:pt x="1467" y="2068"/>
                  </a:cubicBezTo>
                  <a:cubicBezTo>
                    <a:pt x="571" y="2068"/>
                    <a:pt x="571" y="2068"/>
                    <a:pt x="571" y="2068"/>
                  </a:cubicBezTo>
                  <a:cubicBezTo>
                    <a:pt x="256" y="2068"/>
                    <a:pt x="0" y="1812"/>
                    <a:pt x="0" y="1497"/>
                  </a:cubicBezTo>
                  <a:close/>
                </a:path>
              </a:pathLst>
            </a:custGeom>
            <a:solidFill>
              <a:srgbClr val="8CC94C"/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30725" name="Freeform 8"/>
            <p:cNvSpPr/>
            <p:nvPr/>
          </p:nvSpPr>
          <p:spPr bwMode="auto">
            <a:xfrm>
              <a:off x="4659048" y="3987978"/>
              <a:ext cx="2460941" cy="1746097"/>
            </a:xfrm>
            <a:custGeom>
              <a:gdLst>
                <a:gd fmla="*/ 2147483647 w 2068" name="T0"/>
                <a:gd fmla="*/ 2147483647 h 1468" name="T1"/>
                <a:gd fmla="*/ 2147483647 w 2068" name="T2"/>
                <a:gd fmla="*/ 2147483647 h 1468" name="T3"/>
                <a:gd fmla="*/ 0 w 2068" name="T4"/>
                <a:gd fmla="*/ 2147483647 h 1468" name="T5"/>
                <a:gd fmla="*/ 0 w 2068" name="T6"/>
                <a:gd fmla="*/ 2147483647 h 1468" name="T7"/>
                <a:gd fmla="*/ 2147483647 w 2068" name="T8"/>
                <a:gd fmla="*/ 2147483647 h 1468" name="T9"/>
                <a:gd fmla="*/ 2147483647 w 2068" name="T10"/>
                <a:gd fmla="*/ 2147483647 h 1468" name="T11"/>
                <a:gd fmla="*/ 2147483647 w 2068" name="T12"/>
                <a:gd fmla="*/ 2147483647 h 1468" name="T13"/>
                <a:gd fmla="*/ 2147483647 w 2068" name="T14"/>
                <a:gd fmla="*/ 2147483647 h 1468" name="T15"/>
                <a:gd fmla="*/ 2147483647 w 2068" name="T16"/>
                <a:gd fmla="*/ 0 h 1468" name="T17"/>
                <a:gd fmla="*/ 2147483647 w 2068" name="T18"/>
                <a:gd fmla="*/ 2147483647 h 1468" name="T19"/>
                <a:gd fmla="*/ 2147483647 w 2068" name="T20"/>
                <a:gd fmla="*/ 2147483647 h 1468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b="b" l="0" r="r" t="0"/>
              <a:pathLst>
                <a:path h="1468" w="2068">
                  <a:moveTo>
                    <a:pt x="1497" y="1468"/>
                  </a:moveTo>
                  <a:cubicBezTo>
                    <a:pt x="158" y="1468"/>
                    <a:pt x="158" y="1468"/>
                    <a:pt x="158" y="1468"/>
                  </a:cubicBezTo>
                  <a:cubicBezTo>
                    <a:pt x="71" y="1468"/>
                    <a:pt x="0" y="1397"/>
                    <a:pt x="0" y="1309"/>
                  </a:cubicBezTo>
                  <a:cubicBezTo>
                    <a:pt x="0" y="725"/>
                    <a:pt x="0" y="725"/>
                    <a:pt x="0" y="725"/>
                  </a:cubicBezTo>
                  <a:cubicBezTo>
                    <a:pt x="0" y="637"/>
                    <a:pt x="71" y="566"/>
                    <a:pt x="158" y="566"/>
                  </a:cubicBezTo>
                  <a:cubicBezTo>
                    <a:pt x="1497" y="566"/>
                    <a:pt x="1497" y="566"/>
                    <a:pt x="1497" y="566"/>
                  </a:cubicBezTo>
                  <a:cubicBezTo>
                    <a:pt x="1500" y="566"/>
                    <a:pt x="1503" y="566"/>
                    <a:pt x="1506" y="566"/>
                  </a:cubicBezTo>
                  <a:cubicBezTo>
                    <a:pt x="1806" y="557"/>
                    <a:pt x="2049" y="312"/>
                    <a:pt x="2067" y="4"/>
                  </a:cubicBezTo>
                  <a:cubicBezTo>
                    <a:pt x="2067" y="3"/>
                    <a:pt x="2067" y="1"/>
                    <a:pt x="2068" y="0"/>
                  </a:cubicBezTo>
                  <a:cubicBezTo>
                    <a:pt x="2068" y="897"/>
                    <a:pt x="2068" y="897"/>
                    <a:pt x="2068" y="897"/>
                  </a:cubicBezTo>
                  <a:cubicBezTo>
                    <a:pt x="2068" y="1212"/>
                    <a:pt x="1811" y="1468"/>
                    <a:pt x="1497" y="1468"/>
                  </a:cubicBezTo>
                  <a:close/>
                </a:path>
              </a:pathLst>
            </a:custGeom>
            <a:solidFill>
              <a:srgbClr val="108036"/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30726" name="矩形 24"/>
          <p:cNvSpPr>
            <a:spLocks noChangeArrowheads="1"/>
          </p:cNvSpPr>
          <p:nvPr/>
        </p:nvSpPr>
        <p:spPr bwMode="auto">
          <a:xfrm>
            <a:off x="4835069" y="2515174"/>
            <a:ext cx="527367" cy="5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953">
                <a:solidFill>
                  <a:schemeClr val="bg1"/>
                </a:solidFill>
                <a:latin charset="0" panose="020b0806030902050204" pitchFamily="34" typeface="Impact"/>
                <a:ea charset="-127" panose="020b0503020000020004" pitchFamily="34" typeface="Malgun Gothic"/>
                <a:cs charset="-78" panose="01010101010101010101" pitchFamily="50" typeface="Adobe Naskh Medium"/>
              </a:rPr>
              <a:t>01</a:t>
            </a:r>
          </a:p>
        </p:txBody>
      </p:sp>
      <p:sp>
        <p:nvSpPr>
          <p:cNvPr id="30727" name="矩形 25"/>
          <p:cNvSpPr>
            <a:spLocks noChangeArrowheads="1"/>
          </p:cNvSpPr>
          <p:nvPr/>
        </p:nvSpPr>
        <p:spPr bwMode="auto">
          <a:xfrm>
            <a:off x="7401479" y="2428120"/>
            <a:ext cx="573405" cy="5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953">
                <a:solidFill>
                  <a:schemeClr val="bg1"/>
                </a:solidFill>
                <a:latin charset="0" panose="020b0806030902050204" pitchFamily="34" typeface="Impact"/>
                <a:ea charset="-127" panose="020b0503020000020004" pitchFamily="34" typeface="Malgun Gothic"/>
                <a:cs charset="-78" panose="01010101010101010101" pitchFamily="50" typeface="Adobe Naskh Medium"/>
              </a:rPr>
              <a:t>02</a:t>
            </a:r>
          </a:p>
        </p:txBody>
      </p:sp>
      <p:sp>
        <p:nvSpPr>
          <p:cNvPr id="30728" name="矩形 26"/>
          <p:cNvSpPr>
            <a:spLocks noChangeArrowheads="1"/>
          </p:cNvSpPr>
          <p:nvPr/>
        </p:nvSpPr>
        <p:spPr bwMode="auto">
          <a:xfrm>
            <a:off x="7327819" y="5001227"/>
            <a:ext cx="582930" cy="5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953">
                <a:solidFill>
                  <a:schemeClr val="bg1"/>
                </a:solidFill>
                <a:latin charset="0" panose="020b0806030902050204" pitchFamily="34" typeface="Impact"/>
                <a:ea charset="-127" panose="020b0503020000020004" pitchFamily="34" typeface="Malgun Gothic"/>
                <a:cs charset="-78" panose="01010101010101010101" pitchFamily="50" typeface="Adobe Naskh Medium"/>
              </a:rPr>
              <a:t>03</a:t>
            </a:r>
          </a:p>
        </p:txBody>
      </p:sp>
      <p:sp>
        <p:nvSpPr>
          <p:cNvPr id="30729" name="矩形 27"/>
          <p:cNvSpPr>
            <a:spLocks noChangeArrowheads="1"/>
          </p:cNvSpPr>
          <p:nvPr/>
        </p:nvSpPr>
        <p:spPr bwMode="auto">
          <a:xfrm>
            <a:off x="4789867" y="4917522"/>
            <a:ext cx="571817" cy="5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eaLnBrk="1" hangingPunct="1"/>
            <a:r>
              <a:rPr altLang="zh-CN" lang="en-US" sz="2953">
                <a:solidFill>
                  <a:schemeClr val="bg1"/>
                </a:solidFill>
                <a:latin charset="0" panose="020b0806030902050204" pitchFamily="34" typeface="Impact"/>
                <a:ea charset="-127" panose="020b0503020000020004" pitchFamily="34" typeface="Malgun Gothic"/>
                <a:cs charset="-78" panose="01010101010101010101" pitchFamily="50" typeface="Adobe Naskh Medium"/>
              </a:rPr>
              <a:t>04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49081" y="2479407"/>
            <a:ext cx="3435509" cy="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03877" y="1966455"/>
            <a:ext cx="3033695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8567201" y="2479407"/>
            <a:ext cx="3435509" cy="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521998" y="1966455"/>
            <a:ext cx="3033695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749081" y="5131167"/>
            <a:ext cx="3435509" cy="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03877" y="4618215"/>
            <a:ext cx="3033695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8567201" y="5131167"/>
            <a:ext cx="3435509" cy="9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21998" y="4618215"/>
            <a:ext cx="3033695" cy="274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37" name="矩形 36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等腰三角形 3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9641633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500" id="2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dur="500" fill="hold" id="26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7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0726"/>
      <p:bldP grpId="0" spid="30727"/>
      <p:bldP grpId="0" spid="30728"/>
      <p:bldP grpId="0" spid="30729"/>
      <p:bldP grpId="0" spid="17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36"/>
      <p:bldP grpId="0" spid="37"/>
      <p:bldP grpId="0" spid="38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7"/>
          <p:cNvSpPr/>
          <p:nvPr/>
        </p:nvSpPr>
        <p:spPr bwMode="auto">
          <a:xfrm>
            <a:off x="5335760" y="2100221"/>
            <a:ext cx="935155" cy="912834"/>
          </a:xfrm>
          <a:custGeom>
            <a:gdLst>
              <a:gd fmla="*/ 158 w 524" name="T0"/>
              <a:gd fmla="*/ 0 h 423" name="T1"/>
              <a:gd fmla="*/ 365 w 524" name="T2"/>
              <a:gd fmla="*/ 0 h 423" name="T3"/>
              <a:gd fmla="*/ 366 w 524" name="T4"/>
              <a:gd fmla="*/ 0 h 423" name="T5"/>
              <a:gd fmla="*/ 366 w 524" name="T6"/>
              <a:gd fmla="*/ 0 h 423" name="T7"/>
              <a:gd fmla="*/ 523 w 524" name="T8"/>
              <a:gd fmla="*/ 157 h 423" name="T9"/>
              <a:gd fmla="*/ 524 w 524" name="T10"/>
              <a:gd fmla="*/ 423 h 423" name="T11"/>
              <a:gd fmla="*/ 388 w 524" name="T12"/>
              <a:gd fmla="*/ 321 h 423" name="T13"/>
              <a:gd fmla="*/ 158 w 524" name="T14"/>
              <a:gd fmla="*/ 316 h 423" name="T15"/>
              <a:gd fmla="*/ 0 w 524" name="T16"/>
              <a:gd fmla="*/ 158 h 423" name="T17"/>
              <a:gd fmla="*/ 158 w 524" name="T18"/>
              <a:gd fmla="*/ 0 h 42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422" w="524">
                <a:moveTo>
                  <a:pt x="158" y="0"/>
                </a:moveTo>
                <a:cubicBezTo>
                  <a:pt x="365" y="0"/>
                  <a:pt x="365" y="0"/>
                  <a:pt x="365" y="0"/>
                </a:cubicBezTo>
                <a:cubicBezTo>
                  <a:pt x="365" y="0"/>
                  <a:pt x="365" y="0"/>
                  <a:pt x="366" y="0"/>
                </a:cubicBezTo>
                <a:cubicBezTo>
                  <a:pt x="366" y="0"/>
                  <a:pt x="366" y="0"/>
                  <a:pt x="366" y="0"/>
                </a:cubicBezTo>
                <a:cubicBezTo>
                  <a:pt x="453" y="0"/>
                  <a:pt x="523" y="71"/>
                  <a:pt x="523" y="157"/>
                </a:cubicBezTo>
                <a:cubicBezTo>
                  <a:pt x="523" y="244"/>
                  <a:pt x="524" y="423"/>
                  <a:pt x="524" y="423"/>
                </a:cubicBezTo>
                <a:cubicBezTo>
                  <a:pt x="524" y="423"/>
                  <a:pt x="484" y="335"/>
                  <a:pt x="388" y="321"/>
                </a:cubicBezTo>
                <a:cubicBezTo>
                  <a:pt x="376" y="319"/>
                  <a:pt x="158" y="316"/>
                  <a:pt x="158" y="316"/>
                </a:cubicBezTo>
                <a:cubicBezTo>
                  <a:pt x="70" y="316"/>
                  <a:pt x="0" y="246"/>
                  <a:pt x="0" y="158"/>
                </a:cubicBezTo>
                <a:cubicBezTo>
                  <a:pt x="0" y="71"/>
                  <a:pt x="70" y="0"/>
                  <a:pt x="158" y="0"/>
                </a:cubicBezTo>
              </a:path>
            </a:pathLst>
          </a:custGeom>
          <a:solidFill>
            <a:srgbClr val="8CC94C"/>
          </a:solidFill>
          <a:ln>
            <a:noFill/>
          </a:ln>
          <a:effectLst/>
        </p:spPr>
        <p:txBody>
          <a:bodyPr anchor="ctr" bIns="48208" lIns="96417" rIns="96417" tIns="48208"/>
          <a:lstStyle/>
          <a:p>
            <a:pPr algn="ctr" defTabSz="1285609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AU" sz="1547">
              <a:solidFill>
                <a:schemeClr val="bg1"/>
              </a:solidFill>
              <a:latin charset="0" typeface="Roboto Bold"/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4641649" y="2899232"/>
            <a:ext cx="1629266" cy="1586859"/>
          </a:xfrm>
          <a:custGeom>
            <a:gdLst>
              <a:gd fmla="*/ 275 w 913" name="T0"/>
              <a:gd fmla="*/ 0 h 735" name="T1"/>
              <a:gd fmla="*/ 636 w 913" name="T2"/>
              <a:gd fmla="*/ 0 h 735" name="T3"/>
              <a:gd fmla="*/ 637 w 913" name="T4"/>
              <a:gd fmla="*/ 0 h 735" name="T5"/>
              <a:gd fmla="*/ 638 w 913" name="T6"/>
              <a:gd fmla="*/ 0 h 735" name="T7"/>
              <a:gd fmla="*/ 911 w 913" name="T8"/>
              <a:gd fmla="*/ 273 h 735" name="T9"/>
              <a:gd fmla="*/ 913 w 913" name="T10"/>
              <a:gd fmla="*/ 735 h 735" name="T11"/>
              <a:gd fmla="*/ 677 w 913" name="T12"/>
              <a:gd fmla="*/ 557 h 735" name="T13"/>
              <a:gd fmla="*/ 275 w 913" name="T14"/>
              <a:gd fmla="*/ 550 h 735" name="T15"/>
              <a:gd fmla="*/ 0 w 913" name="T16"/>
              <a:gd fmla="*/ 275 h 735" name="T17"/>
              <a:gd fmla="*/ 275 w 913" name="T18"/>
              <a:gd fmla="*/ 0 h 73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35" w="913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solidFill>
            <a:srgbClr val="8CC94C"/>
          </a:solidFill>
          <a:ln>
            <a:noFill/>
          </a:ln>
          <a:effectLst/>
        </p:spPr>
        <p:txBody>
          <a:bodyPr anchor="ctr" bIns="48208" lIns="96417" rIns="96417" tIns="48208"/>
          <a:lstStyle/>
          <a:p>
            <a:pPr algn="ctr" defTabSz="1285609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AU" sz="3093">
              <a:solidFill>
                <a:schemeClr val="bg1"/>
              </a:solidFill>
              <a:latin charset="0" typeface="Roboto Bold"/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4641649" y="4245049"/>
            <a:ext cx="1629266" cy="1586861"/>
          </a:xfrm>
          <a:custGeom>
            <a:gdLst>
              <a:gd fmla="*/ 275 w 913" name="T0"/>
              <a:gd fmla="*/ 0 h 735" name="T1"/>
              <a:gd fmla="*/ 636 w 913" name="T2"/>
              <a:gd fmla="*/ 0 h 735" name="T3"/>
              <a:gd fmla="*/ 637 w 913" name="T4"/>
              <a:gd fmla="*/ 0 h 735" name="T5"/>
              <a:gd fmla="*/ 638 w 913" name="T6"/>
              <a:gd fmla="*/ 0 h 735" name="T7"/>
              <a:gd fmla="*/ 911 w 913" name="T8"/>
              <a:gd fmla="*/ 273 h 735" name="T9"/>
              <a:gd fmla="*/ 913 w 913" name="T10"/>
              <a:gd fmla="*/ 735 h 735" name="T11"/>
              <a:gd fmla="*/ 677 w 913" name="T12"/>
              <a:gd fmla="*/ 557 h 735" name="T13"/>
              <a:gd fmla="*/ 275 w 913" name="T14"/>
              <a:gd fmla="*/ 550 h 735" name="T15"/>
              <a:gd fmla="*/ 0 w 913" name="T16"/>
              <a:gd fmla="*/ 275 h 735" name="T17"/>
              <a:gd fmla="*/ 275 w 913" name="T18"/>
              <a:gd fmla="*/ 0 h 73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35" w="913">
                <a:moveTo>
                  <a:pt x="275" y="0"/>
                </a:move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7" y="0"/>
                  <a:pt x="637" y="0"/>
                </a:cubicBezTo>
                <a:cubicBezTo>
                  <a:pt x="637" y="0"/>
                  <a:pt x="638" y="0"/>
                  <a:pt x="638" y="0"/>
                </a:cubicBezTo>
                <a:cubicBezTo>
                  <a:pt x="789" y="0"/>
                  <a:pt x="911" y="122"/>
                  <a:pt x="911" y="273"/>
                </a:cubicBezTo>
                <a:cubicBezTo>
                  <a:pt x="911" y="424"/>
                  <a:pt x="913" y="735"/>
                  <a:pt x="913" y="735"/>
                </a:cubicBezTo>
                <a:cubicBezTo>
                  <a:pt x="913" y="735"/>
                  <a:pt x="844" y="582"/>
                  <a:pt x="677" y="557"/>
                </a:cubicBezTo>
                <a:cubicBezTo>
                  <a:pt x="656" y="554"/>
                  <a:pt x="275" y="550"/>
                  <a:pt x="275" y="550"/>
                </a:cubicBezTo>
                <a:cubicBezTo>
                  <a:pt x="123" y="550"/>
                  <a:pt x="0" y="427"/>
                  <a:pt x="0" y="275"/>
                </a:cubicBezTo>
                <a:cubicBezTo>
                  <a:pt x="0" y="123"/>
                  <a:pt x="123" y="0"/>
                  <a:pt x="275" y="0"/>
                </a:cubicBezTo>
              </a:path>
            </a:pathLst>
          </a:custGeom>
          <a:solidFill>
            <a:srgbClr val="8CC94C"/>
          </a:solidFill>
          <a:ln>
            <a:noFill/>
          </a:ln>
          <a:effectLst/>
        </p:spPr>
        <p:txBody>
          <a:bodyPr anchor="ctr" bIns="48208" lIns="96417" rIns="96417" tIns="48208"/>
          <a:lstStyle/>
          <a:p>
            <a:pPr algn="ctr" defTabSz="1285609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AU" sz="3656">
              <a:solidFill>
                <a:schemeClr val="bg1"/>
              </a:solidFill>
              <a:latin charset="0" typeface="Roboto Bold"/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6302161" y="4247280"/>
            <a:ext cx="2053321" cy="1997523"/>
          </a:xfrm>
          <a:custGeom>
            <a:gdLst>
              <a:gd fmla="*/ 1020384 w 1151" name="T0"/>
              <a:gd fmla="*/ 0 h 926" name="T1"/>
              <a:gd fmla="*/ 442928 w 1151" name="T2"/>
              <a:gd fmla="*/ 0 h 926" name="T3"/>
              <a:gd fmla="*/ 441659 w 1151" name="T4"/>
              <a:gd fmla="*/ 0 h 926" name="T5"/>
              <a:gd fmla="*/ 440390 w 1151" name="T6"/>
              <a:gd fmla="*/ 0 h 926" name="T7"/>
              <a:gd fmla="*/ 3807 w 1151" name="T8"/>
              <a:gd fmla="*/ 529890 h 926" name="T9"/>
              <a:gd fmla="*/ 0 w 1151" name="T10"/>
              <a:gd fmla="*/ 1422256 h 926" name="T11"/>
              <a:gd fmla="*/ 378202 w 1151" name="T12"/>
              <a:gd fmla="*/ 1079747 h 926" name="T13"/>
              <a:gd fmla="*/ 1020384 w 1151" name="T14"/>
              <a:gd fmla="*/ 1064388 h 926" name="T15"/>
              <a:gd fmla="*/ 1460774 w 1151" name="T16"/>
              <a:gd fmla="*/ 532962 h 926" name="T17"/>
              <a:gd fmla="*/ 1020384 w 1151" name="T18"/>
              <a:gd fmla="*/ 0 h 926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1151" name="T30"/>
              <a:gd fmla="*/ 0 h 926" name="T31"/>
              <a:gd fmla="*/ 1151 w 1151" name="T32"/>
              <a:gd fmla="*/ 926 h 926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925" w="1151">
                <a:moveTo>
                  <a:pt x="804" y="0"/>
                </a:move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8" y="0"/>
                  <a:pt x="348" y="0"/>
                </a:cubicBezTo>
                <a:cubicBezTo>
                  <a:pt x="348" y="0"/>
                  <a:pt x="347" y="0"/>
                  <a:pt x="347" y="0"/>
                </a:cubicBezTo>
                <a:cubicBezTo>
                  <a:pt x="157" y="0"/>
                  <a:pt x="3" y="154"/>
                  <a:pt x="3" y="345"/>
                </a:cubicBezTo>
                <a:cubicBezTo>
                  <a:pt x="3" y="535"/>
                  <a:pt x="0" y="926"/>
                  <a:pt x="0" y="926"/>
                </a:cubicBezTo>
                <a:cubicBezTo>
                  <a:pt x="0" y="926"/>
                  <a:pt x="88" y="734"/>
                  <a:pt x="298" y="703"/>
                </a:cubicBezTo>
                <a:cubicBezTo>
                  <a:pt x="325" y="699"/>
                  <a:pt x="804" y="693"/>
                  <a:pt x="804" y="693"/>
                </a:cubicBezTo>
                <a:cubicBezTo>
                  <a:pt x="996" y="693"/>
                  <a:pt x="1151" y="538"/>
                  <a:pt x="1151" y="347"/>
                </a:cubicBezTo>
                <a:cubicBezTo>
                  <a:pt x="1151" y="155"/>
                  <a:pt x="996" y="0"/>
                  <a:pt x="804" y="0"/>
                </a:cubicBezTo>
              </a:path>
            </a:pathLst>
          </a:custGeom>
          <a:solidFill>
            <a:srgbClr val="108036"/>
          </a:solidFill>
          <a:ln>
            <a:noFill/>
          </a:ln>
          <a:effectLst/>
          <a:extLst/>
        </p:spPr>
        <p:txBody>
          <a:bodyPr anchor="ctr" bIns="48208" lIns="96417" rIns="96417" tIns="48208"/>
          <a:lstStyle/>
          <a:p>
            <a:pPr algn="ctr" defTabSz="1285609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AU" sz="4218">
              <a:solidFill>
                <a:schemeClr val="bg1"/>
              </a:solidFill>
              <a:latin charset="0" typeface="Roboto Bold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6302161" y="1758743"/>
            <a:ext cx="1363673" cy="1327964"/>
          </a:xfrm>
          <a:custGeom>
            <a:gdLst>
              <a:gd fmla="*/ 534 w 764" name="T0"/>
              <a:gd fmla="*/ 0 h 615" name="T1"/>
              <a:gd fmla="*/ 232 w 764" name="T2"/>
              <a:gd fmla="*/ 0 h 615" name="T3"/>
              <a:gd fmla="*/ 231 w 764" name="T4"/>
              <a:gd fmla="*/ 0 h 615" name="T5"/>
              <a:gd fmla="*/ 230 w 764" name="T6"/>
              <a:gd fmla="*/ 0 h 615" name="T7"/>
              <a:gd fmla="*/ 2 w 764" name="T8"/>
              <a:gd fmla="*/ 229 h 615" name="T9"/>
              <a:gd fmla="*/ 0 w 764" name="T10"/>
              <a:gd fmla="*/ 615 h 615" name="T11"/>
              <a:gd fmla="*/ 198 w 764" name="T12"/>
              <a:gd fmla="*/ 466 h 615" name="T13"/>
              <a:gd fmla="*/ 534 w 764" name="T14"/>
              <a:gd fmla="*/ 460 h 615" name="T15"/>
              <a:gd fmla="*/ 764 w 764" name="T16"/>
              <a:gd fmla="*/ 230 h 615" name="T17"/>
              <a:gd fmla="*/ 534 w 764" name="T18"/>
              <a:gd fmla="*/ 0 h 61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615" w="764">
                <a:moveTo>
                  <a:pt x="534" y="0"/>
                </a:moveTo>
                <a:cubicBezTo>
                  <a:pt x="232" y="0"/>
                  <a:pt x="232" y="0"/>
                  <a:pt x="232" y="0"/>
                </a:cubicBezTo>
                <a:cubicBezTo>
                  <a:pt x="232" y="0"/>
                  <a:pt x="231" y="0"/>
                  <a:pt x="231" y="0"/>
                </a:cubicBezTo>
                <a:cubicBezTo>
                  <a:pt x="231" y="0"/>
                  <a:pt x="231" y="0"/>
                  <a:pt x="230" y="0"/>
                </a:cubicBezTo>
                <a:cubicBezTo>
                  <a:pt x="104" y="0"/>
                  <a:pt x="2" y="102"/>
                  <a:pt x="2" y="229"/>
                </a:cubicBezTo>
                <a:cubicBezTo>
                  <a:pt x="2" y="355"/>
                  <a:pt x="0" y="615"/>
                  <a:pt x="0" y="615"/>
                </a:cubicBezTo>
                <a:cubicBezTo>
                  <a:pt x="0" y="615"/>
                  <a:pt x="58" y="487"/>
                  <a:pt x="198" y="466"/>
                </a:cubicBezTo>
                <a:cubicBezTo>
                  <a:pt x="216" y="464"/>
                  <a:pt x="534" y="460"/>
                  <a:pt x="534" y="460"/>
                </a:cubicBezTo>
                <a:cubicBezTo>
                  <a:pt x="661" y="460"/>
                  <a:pt x="764" y="357"/>
                  <a:pt x="764" y="230"/>
                </a:cubicBezTo>
                <a:cubicBezTo>
                  <a:pt x="764" y="103"/>
                  <a:pt x="661" y="0"/>
                  <a:pt x="534" y="0"/>
                </a:cubicBezTo>
              </a:path>
            </a:pathLst>
          </a:custGeom>
          <a:solidFill>
            <a:srgbClr val="108036"/>
          </a:solidFill>
          <a:ln>
            <a:noFill/>
          </a:ln>
          <a:effectLst/>
        </p:spPr>
        <p:txBody>
          <a:bodyPr anchor="ctr" bIns="48208" lIns="96417" rIns="96417" tIns="48208"/>
          <a:lstStyle/>
          <a:p>
            <a:pPr algn="ctr" defTabSz="1285609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AU" sz="2109">
              <a:solidFill>
                <a:schemeClr val="bg1"/>
              </a:solidFill>
              <a:latin charset="0" typeface="Roboto Bold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6302159" y="2899232"/>
            <a:ext cx="1631497" cy="1586859"/>
          </a:xfrm>
          <a:custGeom>
            <a:gdLst>
              <a:gd fmla="*/ 639 w 914" name="T0"/>
              <a:gd fmla="*/ 0 h 735" name="T1"/>
              <a:gd fmla="*/ 277 w 914" name="T2"/>
              <a:gd fmla="*/ 0 h 735" name="T3"/>
              <a:gd fmla="*/ 276 w 914" name="T4"/>
              <a:gd fmla="*/ 0 h 735" name="T5"/>
              <a:gd fmla="*/ 275 w 914" name="T6"/>
              <a:gd fmla="*/ 0 h 735" name="T7"/>
              <a:gd fmla="*/ 2 w 914" name="T8"/>
              <a:gd fmla="*/ 273 h 735" name="T9"/>
              <a:gd fmla="*/ 0 w 914" name="T10"/>
              <a:gd fmla="*/ 735 h 735" name="T11"/>
              <a:gd fmla="*/ 237 w 914" name="T12"/>
              <a:gd fmla="*/ 557 h 735" name="T13"/>
              <a:gd fmla="*/ 639 w 914" name="T14"/>
              <a:gd fmla="*/ 550 h 735" name="T15"/>
              <a:gd fmla="*/ 914 w 914" name="T16"/>
              <a:gd fmla="*/ 275 h 735" name="T17"/>
              <a:gd fmla="*/ 639 w 914" name="T18"/>
              <a:gd fmla="*/ 0 h 73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35" w="914">
                <a:moveTo>
                  <a:pt x="639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7" y="0"/>
                  <a:pt x="277" y="0"/>
                  <a:pt x="276" y="0"/>
                </a:cubicBezTo>
                <a:cubicBezTo>
                  <a:pt x="276" y="0"/>
                  <a:pt x="276" y="0"/>
                  <a:pt x="275" y="0"/>
                </a:cubicBezTo>
                <a:cubicBezTo>
                  <a:pt x="125" y="0"/>
                  <a:pt x="2" y="122"/>
                  <a:pt x="2" y="273"/>
                </a:cubicBezTo>
                <a:cubicBezTo>
                  <a:pt x="2" y="424"/>
                  <a:pt x="0" y="735"/>
                  <a:pt x="0" y="735"/>
                </a:cubicBezTo>
                <a:cubicBezTo>
                  <a:pt x="0" y="735"/>
                  <a:pt x="70" y="582"/>
                  <a:pt x="237" y="557"/>
                </a:cubicBezTo>
                <a:cubicBezTo>
                  <a:pt x="258" y="554"/>
                  <a:pt x="639" y="550"/>
                  <a:pt x="639" y="550"/>
                </a:cubicBezTo>
                <a:cubicBezTo>
                  <a:pt x="790" y="550"/>
                  <a:pt x="914" y="427"/>
                  <a:pt x="914" y="275"/>
                </a:cubicBezTo>
                <a:cubicBezTo>
                  <a:pt x="914" y="123"/>
                  <a:pt x="790" y="0"/>
                  <a:pt x="639" y="0"/>
                </a:cubicBezTo>
              </a:path>
            </a:pathLst>
          </a:custGeom>
          <a:solidFill>
            <a:srgbClr val="108036"/>
          </a:solidFill>
          <a:ln>
            <a:noFill/>
          </a:ln>
          <a:effectLst/>
        </p:spPr>
        <p:txBody>
          <a:bodyPr anchor="ctr" bIns="48208" lIns="96417" rIns="96417" tIns="48208"/>
          <a:lstStyle/>
          <a:p>
            <a:pPr algn="ctr" defTabSz="1285609" fontAlgn="auto">
              <a:spcBef>
                <a:spcPct val="0"/>
              </a:spcBef>
              <a:spcAft>
                <a:spcPct val="0"/>
              </a:spcAft>
              <a:defRPr/>
            </a:pPr>
            <a:endParaRPr kern="0" lang="en-AU" sz="3093">
              <a:solidFill>
                <a:schemeClr val="bg1"/>
              </a:solidFill>
              <a:latin charset="0" typeface="Roboto Bold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979335" y="192322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127000" dir="8160000" dist="381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979335" y="3285242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127000" dir="8160000" dist="381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979335" y="447095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127000" dir="8160000" dist="381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8693628" y="192322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127000" dir="8160000" dist="381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8693628" y="3285242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127000" dir="8160000" dist="381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8693628" y="4470958"/>
            <a:ext cx="293688" cy="293688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chemeClr val="bg1">
                  <a:lumMod val="85000"/>
                </a:schemeClr>
              </a:gs>
            </a:gsLst>
            <a:lin ang="7200000" scaled="0"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algn="tr" blurRad="127000" dir="8160000" dist="38100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BC1DC"/>
              </a:solidFill>
              <a:latin typeface="+mj-ea"/>
              <a:ea typeface="+mj-ea"/>
            </a:endParaRPr>
          </a:p>
        </p:txBody>
      </p:sp>
      <p:sp>
        <p:nvSpPr>
          <p:cNvPr id="21" name="TextBox 41"/>
          <p:cNvSpPr txBox="1"/>
          <p:nvPr/>
        </p:nvSpPr>
        <p:spPr>
          <a:xfrm>
            <a:off x="9231583" y="4922468"/>
            <a:ext cx="2856012" cy="710330"/>
          </a:xfrm>
          <a:prstGeom prst="rect">
            <a:avLst/>
          </a:prstGeom>
          <a:noFill/>
        </p:spPr>
        <p:txBody>
          <a:bodyPr bIns="42829" lIns="85656" rIns="85656" rtlCol="0" tIns="4282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3" name="TextBox 170"/>
          <p:cNvSpPr txBox="1"/>
          <p:nvPr/>
        </p:nvSpPr>
        <p:spPr>
          <a:xfrm>
            <a:off x="9231582" y="4394273"/>
            <a:ext cx="2429927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4" name="TextBox 41"/>
          <p:cNvSpPr txBox="1"/>
          <p:nvPr/>
        </p:nvSpPr>
        <p:spPr>
          <a:xfrm>
            <a:off x="856242" y="4922468"/>
            <a:ext cx="2856012" cy="710330"/>
          </a:xfrm>
          <a:prstGeom prst="rect">
            <a:avLst/>
          </a:prstGeom>
          <a:noFill/>
        </p:spPr>
        <p:txBody>
          <a:bodyPr bIns="42829" lIns="85656" rIns="85656" rtlCol="0" tIns="42829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6" name="TextBox 170"/>
          <p:cNvSpPr txBox="1"/>
          <p:nvPr/>
        </p:nvSpPr>
        <p:spPr>
          <a:xfrm>
            <a:off x="1202757" y="4394273"/>
            <a:ext cx="2429927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9" name="TextBox 41"/>
          <p:cNvSpPr txBox="1"/>
          <p:nvPr/>
        </p:nvSpPr>
        <p:spPr>
          <a:xfrm>
            <a:off x="9231583" y="3665323"/>
            <a:ext cx="2856012" cy="710330"/>
          </a:xfrm>
          <a:prstGeom prst="rect">
            <a:avLst/>
          </a:prstGeom>
          <a:noFill/>
        </p:spPr>
        <p:txBody>
          <a:bodyPr bIns="42829" lIns="85656" rIns="85656" rtlCol="0" tIns="4282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0" name="TextBox 170"/>
          <p:cNvSpPr txBox="1"/>
          <p:nvPr/>
        </p:nvSpPr>
        <p:spPr>
          <a:xfrm>
            <a:off x="9231582" y="3137128"/>
            <a:ext cx="2429927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1" name="TextBox 41"/>
          <p:cNvSpPr txBox="1"/>
          <p:nvPr/>
        </p:nvSpPr>
        <p:spPr>
          <a:xfrm>
            <a:off x="856242" y="3665323"/>
            <a:ext cx="2856012" cy="710330"/>
          </a:xfrm>
          <a:prstGeom prst="rect">
            <a:avLst/>
          </a:prstGeom>
          <a:noFill/>
        </p:spPr>
        <p:txBody>
          <a:bodyPr bIns="42829" lIns="85656" rIns="85656" rtlCol="0" tIns="42829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2" name="TextBox 170"/>
          <p:cNvSpPr txBox="1"/>
          <p:nvPr/>
        </p:nvSpPr>
        <p:spPr>
          <a:xfrm>
            <a:off x="1202757" y="3137128"/>
            <a:ext cx="2429927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3" name="TextBox 41"/>
          <p:cNvSpPr txBox="1"/>
          <p:nvPr/>
        </p:nvSpPr>
        <p:spPr>
          <a:xfrm>
            <a:off x="9231583" y="2364318"/>
            <a:ext cx="2856012" cy="710330"/>
          </a:xfrm>
          <a:prstGeom prst="rect">
            <a:avLst/>
          </a:prstGeom>
          <a:noFill/>
        </p:spPr>
        <p:txBody>
          <a:bodyPr bIns="42829" lIns="85656" rIns="85656" rtlCol="0" tIns="4282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4" name="TextBox 170"/>
          <p:cNvSpPr txBox="1"/>
          <p:nvPr/>
        </p:nvSpPr>
        <p:spPr>
          <a:xfrm>
            <a:off x="9231582" y="1836124"/>
            <a:ext cx="2429927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5" name="TextBox 41"/>
          <p:cNvSpPr txBox="1"/>
          <p:nvPr/>
        </p:nvSpPr>
        <p:spPr>
          <a:xfrm>
            <a:off x="856242" y="2364318"/>
            <a:ext cx="2856012" cy="710330"/>
          </a:xfrm>
          <a:prstGeom prst="rect">
            <a:avLst/>
          </a:prstGeom>
          <a:noFill/>
        </p:spPr>
        <p:txBody>
          <a:bodyPr bIns="42829" lIns="85656" rIns="85656" rtlCol="0" tIns="42829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6" name="TextBox 170"/>
          <p:cNvSpPr txBox="1"/>
          <p:nvPr/>
        </p:nvSpPr>
        <p:spPr>
          <a:xfrm>
            <a:off x="1202757" y="1836124"/>
            <a:ext cx="2429927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45" name="矩形 44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6" name="矩形 45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等腰三角形 49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1051015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9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4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2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4"/>
      <p:bldP grpId="0" spid="5"/>
      <p:bldP grpId="0" spid="6"/>
      <p:bldP grpId="0" spid="7"/>
      <p:bldP grpId="0" spid="8"/>
      <p:bldP grpId="0" spid="40"/>
      <p:bldP grpId="0" spid="42"/>
      <p:bldP grpId="0" spid="43"/>
      <p:bldP grpId="0" spid="47"/>
      <p:bldP grpId="0" spid="48"/>
      <p:bldP grpId="0" spid="49"/>
      <p:bldP grpId="0" spid="21"/>
      <p:bldP grpId="0" spid="23"/>
      <p:bldP grpId="0" spid="24"/>
      <p:bldP grpId="0" spid="26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45"/>
      <p:bldP grpId="0" spid="46"/>
      <p:bldP grpId="0" spid="5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平行四边形 3"/>
          <p:cNvSpPr/>
          <p:nvPr/>
        </p:nvSpPr>
        <p:spPr>
          <a:xfrm>
            <a:off x="3472540" y="1840589"/>
            <a:ext cx="3715908" cy="2077591"/>
          </a:xfrm>
          <a:prstGeom prst="parallelogram">
            <a:avLst>
              <a:gd fmla="val 35443" name="adj"/>
            </a:avLst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2659" lIns="45317" rIns="45317" rtlCol="0" tIns="22659"/>
          <a:lstStyle/>
          <a:p>
            <a:pPr algn="ctr"/>
            <a:endParaRPr altLang="en-US" lang="zh-CN" sz="822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5" name="平行四边形 4"/>
          <p:cNvSpPr/>
          <p:nvPr/>
        </p:nvSpPr>
        <p:spPr>
          <a:xfrm>
            <a:off x="6249702" y="1250486"/>
            <a:ext cx="3961098" cy="2214678"/>
          </a:xfrm>
          <a:prstGeom prst="parallelogram">
            <a:avLst>
              <a:gd fmla="val 35443" name="adj"/>
            </a:avLst>
          </a:prstGeom>
          <a:solidFill>
            <a:srgbClr val="8CC94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2659" lIns="45317" rIns="45317" rtlCol="0" tIns="22659"/>
          <a:lstStyle/>
          <a:p>
            <a:pPr algn="ctr"/>
            <a:endParaRPr altLang="en-US" lang="zh-CN" sz="822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035241" y="4569999"/>
            <a:ext cx="3961098" cy="2214678"/>
          </a:xfrm>
          <a:prstGeom prst="parallelogram">
            <a:avLst>
              <a:gd fmla="val 35443" name="adj"/>
            </a:avLst>
          </a:prstGeom>
          <a:solidFill>
            <a:srgbClr val="108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2659" lIns="45317" rIns="45317" rtlCol="0" tIns="22659"/>
          <a:lstStyle/>
          <a:p>
            <a:pPr algn="ctr"/>
            <a:endParaRPr altLang="en-US" lang="zh-CN" sz="822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6175506" y="3783595"/>
            <a:ext cx="3715908" cy="2077591"/>
          </a:xfrm>
          <a:prstGeom prst="parallelogram">
            <a:avLst>
              <a:gd fmla="val 35443" name="adj"/>
            </a:avLst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2659" lIns="45317" rIns="45317" rtlCol="0" tIns="22659"/>
          <a:lstStyle/>
          <a:p>
            <a:pPr algn="ctr"/>
            <a:endParaRPr altLang="en-US" lang="zh-CN" sz="822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9781367" y="3026664"/>
            <a:ext cx="368485" cy="502182"/>
          </a:xfrm>
          <a:prstGeom prst="chevron">
            <a:avLst/>
          </a:prstGeom>
          <a:solidFill>
            <a:srgbClr val="8CC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2659" lIns="45317" rIns="45317" rtlCol="0" tIns="22659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17" name="燕尾形 16"/>
          <p:cNvSpPr/>
          <p:nvPr/>
        </p:nvSpPr>
        <p:spPr>
          <a:xfrm flipH="1">
            <a:off x="2905856" y="3415998"/>
            <a:ext cx="368485" cy="502182"/>
          </a:xfrm>
          <a:prstGeom prst="chevron">
            <a:avLst/>
          </a:prstGeom>
          <a:solidFill>
            <a:srgbClr val="108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22659" lIns="45317" rIns="45317" rtlCol="0" tIns="22659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3020204020204" pitchFamily="34" typeface="微软雅黑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493563" y="4759225"/>
            <a:ext cx="2804029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246176" y="4246273"/>
            <a:ext cx="2068294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charset="-122" panose="020b0503020204020204" pitchFamily="34" typeface="微软雅黑"/>
              </a:rPr>
              <a:t> YOUR TITLE</a:t>
            </a: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9796007" y="3985433"/>
            <a:ext cx="2804029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796003" y="3472481"/>
            <a:ext cx="2175981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charset="-122" panose="020b0503020204020204" pitchFamily="34" typeface="微软雅黑"/>
              </a:rPr>
              <a:t> YOUR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22" name="矩形 21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23" name="等腰三角形 2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70437870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16"/>
      <p:bldP grpId="0" spid="17"/>
      <p:bldP grpId="0" spid="28"/>
      <p:bldP grpId="0" spid="29"/>
      <p:bldP grpId="0" spid="30"/>
      <p:bldP grpId="0" spid="31"/>
      <p:bldP grpId="0" spid="21"/>
      <p:bldP grpId="0" spid="22"/>
      <p:bldP grpId="0" spid="23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1008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altLang="zh-CN" lang="en-US" smtClean="0" sz="7200">
                <a:solidFill>
                  <a:srgbClr val="108136"/>
                </a:solidFill>
                <a:latin charset="0" panose="020b0503020202020204" pitchFamily="34" typeface="Agency FB"/>
              </a:rPr>
              <a:t>03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50571" y="4497405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charset="0" panose="020b0303020202080204" pitchFamily="34" typeface="Simply City Light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altLang="en-US" lang="zh-CN" smtClean="0" sz="3200">
                <a:solidFill>
                  <a:srgbClr val="1081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添加您的文字</a:t>
            </a:r>
          </a:p>
        </p:txBody>
      </p:sp>
    </p:spTree>
    <p:extLst>
      <p:ext uri="{BB962C8B-B14F-4D97-AF65-F5344CB8AC3E}">
        <p14:creationId val="364330120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14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9" name="Freeform 5"/>
          <p:cNvSpPr>
            <a:spLocks noEditPoints="1"/>
          </p:cNvSpPr>
          <p:nvPr/>
        </p:nvSpPr>
        <p:spPr bwMode="auto">
          <a:xfrm>
            <a:off x="1035233" y="2355487"/>
            <a:ext cx="3948667" cy="3375005"/>
          </a:xfrm>
          <a:custGeom>
            <a:cxnLst>
              <a:cxn ang="0">
                <a:pos x="585" y="0"/>
              </a:cxn>
              <a:cxn ang="0">
                <a:pos x="0" y="2016"/>
              </a:cxn>
              <a:cxn ang="0">
                <a:pos x="1769" y="1749"/>
              </a:cxn>
              <a:cxn ang="0">
                <a:pos x="585" y="0"/>
              </a:cxn>
              <a:cxn ang="0">
                <a:pos x="624" y="254"/>
              </a:cxn>
              <a:cxn ang="0">
                <a:pos x="1587" y="1683"/>
              </a:cxn>
              <a:cxn ang="0">
                <a:pos x="149" y="1905"/>
              </a:cxn>
              <a:cxn ang="0">
                <a:pos x="624" y="254"/>
              </a:cxn>
            </a:cxnLst>
            <a:rect b="b" l="0" r="r" t="0"/>
            <a:pathLst>
              <a:path h="2015" w="1769">
                <a:moveTo>
                  <a:pt x="585" y="0"/>
                </a:moveTo>
                <a:lnTo>
                  <a:pt x="0" y="2016"/>
                </a:lnTo>
                <a:lnTo>
                  <a:pt x="1769" y="1749"/>
                </a:lnTo>
                <a:lnTo>
                  <a:pt x="585" y="0"/>
                </a:lnTo>
                <a:close/>
                <a:moveTo>
                  <a:pt x="624" y="254"/>
                </a:moveTo>
                <a:lnTo>
                  <a:pt x="1587" y="1683"/>
                </a:lnTo>
                <a:lnTo>
                  <a:pt x="149" y="1905"/>
                </a:lnTo>
                <a:lnTo>
                  <a:pt x="624" y="254"/>
                </a:lnTo>
                <a:close/>
              </a:path>
            </a:pathLst>
          </a:custGeom>
          <a:solidFill>
            <a:srgbClr val="108036"/>
          </a:solidFill>
          <a:ln w="9525">
            <a:noFill/>
            <a:round/>
          </a:ln>
        </p:spPr>
        <p:txBody>
          <a:bodyPr anchor="t" anchorCtr="0" bIns="64286" compatLnSpc="1" lIns="128572" numCol="1" rIns="128572" tIns="64286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1030" name="Freeform 6"/>
          <p:cNvSpPr>
            <a:spLocks noEditPoints="1"/>
          </p:cNvSpPr>
          <p:nvPr/>
        </p:nvSpPr>
        <p:spPr bwMode="auto">
          <a:xfrm>
            <a:off x="2108895" y="2824237"/>
            <a:ext cx="2875004" cy="2459267"/>
          </a:xfrm>
          <a:custGeom>
            <a:cxnLst>
              <a:cxn ang="0">
                <a:pos x="839" y="0"/>
              </a:cxn>
              <a:cxn ang="0">
                <a:pos x="0" y="1273"/>
              </a:cxn>
              <a:cxn ang="0">
                <a:pos x="1288" y="1469"/>
              </a:cxn>
              <a:cxn ang="0">
                <a:pos x="839" y="0"/>
              </a:cxn>
              <a:cxn ang="0">
                <a:pos x="800" y="222"/>
              </a:cxn>
              <a:cxn ang="0">
                <a:pos x="1145" y="1345"/>
              </a:cxn>
              <a:cxn ang="0">
                <a:pos x="162" y="1195"/>
              </a:cxn>
              <a:cxn ang="0">
                <a:pos x="800" y="222"/>
              </a:cxn>
            </a:cxnLst>
            <a:rect b="b" l="0" r="r" t="0"/>
            <a:pathLst>
              <a:path h="1469" w="1288">
                <a:moveTo>
                  <a:pt x="839" y="0"/>
                </a:moveTo>
                <a:lnTo>
                  <a:pt x="0" y="1273"/>
                </a:lnTo>
                <a:lnTo>
                  <a:pt x="1288" y="1469"/>
                </a:lnTo>
                <a:lnTo>
                  <a:pt x="839" y="0"/>
                </a:lnTo>
                <a:close/>
                <a:moveTo>
                  <a:pt x="800" y="222"/>
                </a:moveTo>
                <a:lnTo>
                  <a:pt x="1145" y="1345"/>
                </a:lnTo>
                <a:lnTo>
                  <a:pt x="162" y="1195"/>
                </a:lnTo>
                <a:lnTo>
                  <a:pt x="800" y="222"/>
                </a:lnTo>
                <a:close/>
              </a:path>
            </a:pathLst>
          </a:custGeom>
          <a:solidFill>
            <a:srgbClr val="8CC94C"/>
          </a:solidFill>
          <a:ln w="9525">
            <a:noFill/>
            <a:round/>
          </a:ln>
        </p:spPr>
        <p:txBody>
          <a:bodyPr anchor="t" anchorCtr="0" bIns="64286" compatLnSpc="1" lIns="128572" numCol="1" rIns="128572" tIns="64286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grpSp>
        <p:nvGrpSpPr>
          <p:cNvPr id="26" name="组合 25"/>
          <p:cNvGrpSpPr/>
          <p:nvPr/>
        </p:nvGrpSpPr>
        <p:grpSpPr>
          <a:xfrm>
            <a:off x="2762913" y="2333722"/>
            <a:ext cx="2147326" cy="65290"/>
            <a:chOff x="3219432" y="1768462"/>
            <a:chExt cx="1527176" cy="61912"/>
          </a:xfrm>
          <a:solidFill>
            <a:srgbClr val="92D050"/>
          </a:solidFill>
        </p:grpSpPr>
        <p:sp>
          <p:nvSpPr>
            <p:cNvPr id="1032" name="Line 8"/>
            <p:cNvSpPr>
              <a:spLocks noChangeShapeType="1"/>
            </p:cNvSpPr>
            <p:nvPr/>
          </p:nvSpPr>
          <p:spPr bwMode="auto">
            <a:xfrm flipH="1">
              <a:off x="3219432" y="1798625"/>
              <a:ext cx="1497013" cy="1587"/>
            </a:xfrm>
            <a:prstGeom prst="line">
              <a:avLst/>
            </a:prstGeom>
            <a:grpFill/>
            <a:ln cap="flat" w="6350">
              <a:solidFill>
                <a:srgbClr val="108036"/>
              </a:solidFill>
              <a:prstDash val="solid"/>
              <a:miter lim="800000"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4684695" y="1768462"/>
              <a:ext cx="61913" cy="61912"/>
            </a:xfrm>
            <a:prstGeom prst="ellipse">
              <a:avLst/>
            </a:prstGeom>
            <a:grpFill/>
            <a:ln w="6350">
              <a:solidFill>
                <a:srgbClr val="108036"/>
              </a:solidFill>
              <a:round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06667" y="3415196"/>
            <a:ext cx="1915183" cy="65290"/>
            <a:chOff x="4530707" y="2793987"/>
            <a:chExt cx="1362076" cy="61912"/>
          </a:xfrm>
          <a:solidFill>
            <a:srgbClr val="92D050"/>
          </a:solidFill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4530707" y="2814625"/>
              <a:ext cx="1331913" cy="1587"/>
            </a:xfrm>
            <a:prstGeom prst="line">
              <a:avLst/>
            </a:prstGeom>
            <a:grpFill/>
            <a:ln cap="flat" w="6350">
              <a:solidFill>
                <a:srgbClr val="108036"/>
              </a:solidFill>
              <a:prstDash val="solid"/>
              <a:miter lim="800000"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830870" y="2793987"/>
              <a:ext cx="61913" cy="61912"/>
            </a:xfrm>
            <a:prstGeom prst="ellipse">
              <a:avLst/>
            </a:prstGeom>
            <a:grpFill/>
            <a:ln w="6350">
              <a:solidFill>
                <a:srgbClr val="108036"/>
              </a:solidFill>
              <a:round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87475" y="5008949"/>
            <a:ext cx="712055" cy="66964"/>
            <a:chOff x="5014895" y="4305287"/>
            <a:chExt cx="506413" cy="63500"/>
          </a:xfrm>
          <a:solidFill>
            <a:srgbClr val="92D050"/>
          </a:solidFill>
        </p:grpSpPr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 flipH="1">
              <a:off x="5014895" y="4337037"/>
              <a:ext cx="476250" cy="1587"/>
            </a:xfrm>
            <a:prstGeom prst="line">
              <a:avLst/>
            </a:prstGeom>
            <a:grpFill/>
            <a:ln cap="flat" w="6350">
              <a:solidFill>
                <a:srgbClr val="108036"/>
              </a:solidFill>
              <a:prstDash val="solid"/>
              <a:miter lim="800000"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459395" y="4305287"/>
              <a:ext cx="61913" cy="63500"/>
            </a:xfrm>
            <a:prstGeom prst="ellipse">
              <a:avLst/>
            </a:prstGeom>
            <a:grpFill/>
            <a:ln w="6350">
              <a:solidFill>
                <a:srgbClr val="108036"/>
              </a:solidFill>
              <a:round/>
            </a:ln>
          </p:spPr>
          <p:txBody>
            <a:bodyPr anchor="t" anchorCtr="0" bIns="64286" compatLnSpc="1" lIns="128572" numCol="1" rIns="128572" tIns="6428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31" name="Freeform 7"/>
          <p:cNvSpPr>
            <a:spLocks noEditPoints="1"/>
          </p:cNvSpPr>
          <p:nvPr/>
        </p:nvSpPr>
        <p:spPr bwMode="auto">
          <a:xfrm>
            <a:off x="3337692" y="3502252"/>
            <a:ext cx="2205361" cy="1781253"/>
          </a:xfrm>
          <a:custGeom>
            <a:cxnLst>
              <a:cxn ang="0">
                <a:pos x="0" y="463"/>
              </a:cxn>
              <a:cxn ang="0">
                <a:pos x="709" y="1064"/>
              </a:cxn>
              <a:cxn ang="0">
                <a:pos x="988" y="0"/>
              </a:cxn>
              <a:cxn ang="0">
                <a:pos x="0" y="463"/>
              </a:cxn>
              <a:cxn ang="0">
                <a:pos x="663" y="914"/>
              </a:cxn>
              <a:cxn ang="0">
                <a:pos x="149" y="483"/>
              </a:cxn>
              <a:cxn ang="0">
                <a:pos x="865" y="144"/>
              </a:cxn>
              <a:cxn ang="0">
                <a:pos x="663" y="914"/>
              </a:cxn>
            </a:cxnLst>
            <a:rect b="b" l="0" r="r" t="0"/>
            <a:pathLst>
              <a:path h="1064" w="987">
                <a:moveTo>
                  <a:pt x="0" y="463"/>
                </a:moveTo>
                <a:lnTo>
                  <a:pt x="709" y="1064"/>
                </a:lnTo>
                <a:lnTo>
                  <a:pt x="988" y="0"/>
                </a:lnTo>
                <a:lnTo>
                  <a:pt x="0" y="463"/>
                </a:lnTo>
                <a:close/>
                <a:moveTo>
                  <a:pt x="663" y="914"/>
                </a:moveTo>
                <a:lnTo>
                  <a:pt x="149" y="483"/>
                </a:lnTo>
                <a:lnTo>
                  <a:pt x="865" y="144"/>
                </a:lnTo>
                <a:lnTo>
                  <a:pt x="663" y="914"/>
                </a:lnTo>
                <a:close/>
              </a:path>
            </a:pathLst>
          </a:custGeom>
          <a:solidFill>
            <a:srgbClr val="108036"/>
          </a:solidFill>
          <a:ln w="9525">
            <a:noFill/>
            <a:round/>
          </a:ln>
        </p:spPr>
        <p:txBody>
          <a:bodyPr anchor="t" anchorCtr="0" bIns="64286" compatLnSpc="1" lIns="128572" numCol="1" rIns="128572" tIns="64286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584525" y="1911801"/>
            <a:ext cx="0" cy="718827"/>
          </a:xfrm>
          <a:prstGeom prst="line">
            <a:avLst/>
          </a:prstGeom>
          <a:ln w="28575">
            <a:solidFill>
              <a:srgbClr val="108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711581" y="2093001"/>
            <a:ext cx="4231572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711580" y="1647449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82531" y="1992926"/>
            <a:ext cx="556576" cy="556576"/>
            <a:chOff x="5747657" y="2305619"/>
            <a:chExt cx="556576" cy="556576"/>
          </a:xfrm>
        </p:grpSpPr>
        <p:sp>
          <p:nvSpPr>
            <p:cNvPr id="39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108036"/>
            </a:solidFill>
            <a:ln algn="ctr" cap="flat" cmpd="sng" w="57150">
              <a:solidFill>
                <a:schemeClr val="bg1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48" name="直接连接符 47"/>
          <p:cNvCxnSpPr/>
          <p:nvPr/>
        </p:nvCxnSpPr>
        <p:spPr>
          <a:xfrm flipH="1">
            <a:off x="7063496" y="4684029"/>
            <a:ext cx="0" cy="718827"/>
          </a:xfrm>
          <a:prstGeom prst="line">
            <a:avLst/>
          </a:prstGeom>
          <a:ln w="28575">
            <a:solidFill>
              <a:srgbClr val="1080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7190552" y="4865229"/>
            <a:ext cx="4231572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90551" y="4419678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6261502" y="4765154"/>
            <a:ext cx="556576" cy="556576"/>
            <a:chOff x="5747657" y="2305619"/>
            <a:chExt cx="556576" cy="556576"/>
          </a:xfrm>
        </p:grpSpPr>
        <p:sp>
          <p:nvSpPr>
            <p:cNvPr id="52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108036"/>
            </a:solidFill>
            <a:ln algn="ctr" cap="flat" cmpd="sng" w="57150">
              <a:solidFill>
                <a:schemeClr val="bg1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 flipH="1">
            <a:off x="7498925" y="3131001"/>
            <a:ext cx="0" cy="718827"/>
          </a:xfrm>
          <a:prstGeom prst="line">
            <a:avLst/>
          </a:prstGeom>
          <a:ln w="28575">
            <a:solidFill>
              <a:srgbClr val="8CC9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/>
          <p:cNvSpPr txBox="1">
            <a:spLocks noChangeArrowheads="1"/>
          </p:cNvSpPr>
          <p:nvPr/>
        </p:nvSpPr>
        <p:spPr bwMode="auto">
          <a:xfrm>
            <a:off x="7625981" y="3312201"/>
            <a:ext cx="4231572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625980" y="2866649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mtClean="0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703254" y="3212125"/>
            <a:ext cx="556576" cy="556576"/>
            <a:chOff x="5747657" y="2305619"/>
            <a:chExt cx="556576" cy="556576"/>
          </a:xfrm>
        </p:grpSpPr>
        <p:sp>
          <p:nvSpPr>
            <p:cNvPr id="58" name="椭圆 26"/>
            <p:cNvSpPr/>
            <p:nvPr/>
          </p:nvSpPr>
          <p:spPr bwMode="auto">
            <a:xfrm>
              <a:off x="5747657" y="2305619"/>
              <a:ext cx="556576" cy="556576"/>
            </a:xfrm>
            <a:prstGeom prst="ellipse">
              <a:avLst/>
            </a:prstGeom>
            <a:solidFill>
              <a:srgbClr val="8CC94C"/>
            </a:solidFill>
            <a:ln algn="ctr" cap="flat" cmpd="sng" w="57150">
              <a:solidFill>
                <a:schemeClr val="bg1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200">
                <a:solidFill>
                  <a:schemeClr val="tx1">
                    <a:lumMod val="50000"/>
                    <a:lumOff val="50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9" name="燕尾形 58"/>
            <p:cNvSpPr/>
            <p:nvPr/>
          </p:nvSpPr>
          <p:spPr>
            <a:xfrm>
              <a:off x="5932500" y="2446897"/>
              <a:ext cx="186890" cy="274020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41" name="矩形 40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2" name="矩形 41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等腰三角形 4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4265101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3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6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4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89" nodeType="after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9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id="9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9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2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fill="hold" grpId="0" id="10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5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29"/>
      <p:bldP grpId="0" spid="1030"/>
      <p:bldP grpId="0" spid="1031"/>
      <p:bldP grpId="0" spid="25"/>
      <p:bldP grpId="0" spid="38"/>
      <p:bldP grpId="0" spid="49"/>
      <p:bldP grpId="0" spid="50"/>
      <p:bldP grpId="0" spid="55"/>
      <p:bldP grpId="0" spid="56"/>
      <p:bldP grpId="0" spid="41"/>
      <p:bldP grpId="0" spid="42"/>
      <p:bldP grpId="0" spid="43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Freeform 5"/>
          <p:cNvSpPr/>
          <p:nvPr/>
        </p:nvSpPr>
        <p:spPr bwMode="auto">
          <a:xfrm>
            <a:off x="4012283" y="1273246"/>
            <a:ext cx="4832515" cy="5583439"/>
          </a:xfrm>
          <a:custGeom>
            <a:gdLst>
              <a:gd fmla="*/ 3349 w 3349" name="T0"/>
              <a:gd fmla="*/ 2902 h 3868" name="T1"/>
              <a:gd fmla="*/ 1675 w 3349" name="T2"/>
              <a:gd fmla="*/ 3868 h 3868" name="T3"/>
              <a:gd fmla="*/ 0 w 3349" name="T4"/>
              <a:gd fmla="*/ 2902 h 3868" name="T5"/>
              <a:gd fmla="*/ 0 w 3349" name="T6"/>
              <a:gd fmla="*/ 966 h 3868" name="T7"/>
              <a:gd fmla="*/ 1675 w 3349" name="T8"/>
              <a:gd fmla="*/ 0 h 3868" name="T9"/>
              <a:gd fmla="*/ 3349 w 3349" name="T10"/>
              <a:gd fmla="*/ 966 h 3868" name="T11"/>
              <a:gd fmla="*/ 3349 w 3349" name="T12"/>
              <a:gd fmla="*/ 2902 h 38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867" w="3349">
                <a:moveTo>
                  <a:pt x="3349" y="2902"/>
                </a:moveTo>
                <a:lnTo>
                  <a:pt x="1675" y="3868"/>
                </a:lnTo>
                <a:lnTo>
                  <a:pt x="0" y="2902"/>
                </a:lnTo>
                <a:lnTo>
                  <a:pt x="0" y="966"/>
                </a:lnTo>
                <a:lnTo>
                  <a:pt x="1675" y="0"/>
                </a:lnTo>
                <a:lnTo>
                  <a:pt x="3349" y="966"/>
                </a:lnTo>
                <a:lnTo>
                  <a:pt x="3349" y="29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innerShdw blurRad="190500" dir="13500000" dist="5080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48209" lIns="96417" rIns="96417" rtlCol="0" tIns="48209"/>
          <a:lstStyle/>
          <a:p>
            <a:pPr algn="ctr"/>
            <a:endParaRPr altLang="en-US" lang="zh-CN">
              <a:solidFill>
                <a:schemeClr val="lt1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678758" y="3524528"/>
            <a:ext cx="1479932" cy="915311"/>
            <a:chOff x="8513763" y="2622551"/>
            <a:chExt cx="765175" cy="473075"/>
          </a:xfrm>
          <a:solidFill>
            <a:srgbClr val="8CC94C"/>
          </a:solid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grpSpPr>
        <p:sp>
          <p:nvSpPr>
            <p:cNvPr id="30" name="Freeform 36"/>
            <p:cNvSpPr/>
            <p:nvPr/>
          </p:nvSpPr>
          <p:spPr bwMode="auto">
            <a:xfrm>
              <a:off x="8704263" y="2622551"/>
              <a:ext cx="382587" cy="473075"/>
            </a:xfrm>
            <a:custGeom>
              <a:gdLst>
                <a:gd fmla="*/ 126 w 132" name="T0"/>
                <a:gd fmla="*/ 135 h 163" name="T1"/>
                <a:gd fmla="*/ 89 w 132" name="T2"/>
                <a:gd fmla="*/ 73 h 163" name="T3"/>
                <a:gd fmla="*/ 79 w 132" name="T4"/>
                <a:gd fmla="*/ 73 h 163" name="T5"/>
                <a:gd fmla="*/ 104 w 132" name="T6"/>
                <a:gd fmla="*/ 38 h 163" name="T7"/>
                <a:gd fmla="*/ 66 w 132" name="T8"/>
                <a:gd fmla="*/ 0 h 163" name="T9"/>
                <a:gd fmla="*/ 28 w 132" name="T10"/>
                <a:gd fmla="*/ 38 h 163" name="T11"/>
                <a:gd fmla="*/ 53 w 132" name="T12"/>
                <a:gd fmla="*/ 73 h 163" name="T13"/>
                <a:gd fmla="*/ 43 w 132" name="T14"/>
                <a:gd fmla="*/ 73 h 163" name="T15"/>
                <a:gd fmla="*/ 6 w 132" name="T16"/>
                <a:gd fmla="*/ 135 h 163" name="T17"/>
                <a:gd fmla="*/ 11 w 132" name="T18"/>
                <a:gd fmla="*/ 163 h 163" name="T19"/>
                <a:gd fmla="*/ 56 w 132" name="T20"/>
                <a:gd fmla="*/ 163 h 163" name="T21"/>
                <a:gd fmla="*/ 65 w 132" name="T22"/>
                <a:gd fmla="*/ 86 h 163" name="T23"/>
                <a:gd fmla="*/ 55 w 132" name="T24"/>
                <a:gd fmla="*/ 76 h 163" name="T25"/>
                <a:gd fmla="*/ 77 w 132" name="T26"/>
                <a:gd fmla="*/ 76 h 163" name="T27"/>
                <a:gd fmla="*/ 67 w 132" name="T28"/>
                <a:gd fmla="*/ 86 h 163" name="T29"/>
                <a:gd fmla="*/ 76 w 132" name="T30"/>
                <a:gd fmla="*/ 163 h 163" name="T31"/>
                <a:gd fmla="*/ 121 w 132" name="T32"/>
                <a:gd fmla="*/ 163 h 163" name="T33"/>
                <a:gd fmla="*/ 126 w 132" name="T34"/>
                <a:gd fmla="*/ 135 h 1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3" w="132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 sz="3375"/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8513763" y="2709863"/>
              <a:ext cx="242887" cy="385763"/>
            </a:xfrm>
            <a:custGeom>
              <a:gdLst>
                <a:gd fmla="*/ 68 w 84" name="T0"/>
                <a:gd fmla="*/ 104 h 133" name="T1"/>
                <a:gd fmla="*/ 70 w 84" name="T2"/>
                <a:gd fmla="*/ 96 h 133" name="T3"/>
                <a:gd fmla="*/ 82 w 84" name="T4"/>
                <a:gd fmla="*/ 64 h 133" name="T5"/>
                <a:gd fmla="*/ 72 w 84" name="T6"/>
                <a:gd fmla="*/ 60 h 133" name="T7"/>
                <a:gd fmla="*/ 64 w 84" name="T8"/>
                <a:gd fmla="*/ 60 h 133" name="T9"/>
                <a:gd fmla="*/ 84 w 84" name="T10"/>
                <a:gd fmla="*/ 31 h 133" name="T11"/>
                <a:gd fmla="*/ 54 w 84" name="T12"/>
                <a:gd fmla="*/ 0 h 133" name="T13"/>
                <a:gd fmla="*/ 23 w 84" name="T14"/>
                <a:gd fmla="*/ 31 h 133" name="T15"/>
                <a:gd fmla="*/ 43 w 84" name="T16"/>
                <a:gd fmla="*/ 60 h 133" name="T17"/>
                <a:gd fmla="*/ 35 w 84" name="T18"/>
                <a:gd fmla="*/ 60 h 133" name="T19"/>
                <a:gd fmla="*/ 5 w 84" name="T20"/>
                <a:gd fmla="*/ 110 h 133" name="T21"/>
                <a:gd fmla="*/ 9 w 84" name="T22"/>
                <a:gd fmla="*/ 133 h 133" name="T23"/>
                <a:gd fmla="*/ 45 w 84" name="T24"/>
                <a:gd fmla="*/ 133 h 133" name="T25"/>
                <a:gd fmla="*/ 53 w 84" name="T26"/>
                <a:gd fmla="*/ 70 h 133" name="T27"/>
                <a:gd fmla="*/ 45 w 84" name="T28"/>
                <a:gd fmla="*/ 62 h 133" name="T29"/>
                <a:gd fmla="*/ 62 w 84" name="T30"/>
                <a:gd fmla="*/ 62 h 133" name="T31"/>
                <a:gd fmla="*/ 55 w 84" name="T32"/>
                <a:gd fmla="*/ 70 h 133" name="T33"/>
                <a:gd fmla="*/ 62 w 84" name="T34"/>
                <a:gd fmla="*/ 133 h 133" name="T35"/>
                <a:gd fmla="*/ 71 w 84" name="T36"/>
                <a:gd fmla="*/ 133 h 133" name="T37"/>
                <a:gd fmla="*/ 68 w 84" name="T38"/>
                <a:gd fmla="*/ 104 h 13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3" w="84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 sz="3375"/>
            </a:p>
          </p:txBody>
        </p:sp>
        <p:sp>
          <p:nvSpPr>
            <p:cNvPr id="33" name="Freeform 38"/>
            <p:cNvSpPr/>
            <p:nvPr/>
          </p:nvSpPr>
          <p:spPr bwMode="auto">
            <a:xfrm>
              <a:off x="9034463" y="2709863"/>
              <a:ext cx="244475" cy="385763"/>
            </a:xfrm>
            <a:custGeom>
              <a:gdLst>
                <a:gd fmla="*/ 79 w 84" name="T0"/>
                <a:gd fmla="*/ 110 h 133" name="T1"/>
                <a:gd fmla="*/ 49 w 84" name="T2"/>
                <a:gd fmla="*/ 60 h 133" name="T3"/>
                <a:gd fmla="*/ 41 w 84" name="T4"/>
                <a:gd fmla="*/ 60 h 133" name="T5"/>
                <a:gd fmla="*/ 61 w 84" name="T6"/>
                <a:gd fmla="*/ 31 h 133" name="T7"/>
                <a:gd fmla="*/ 30 w 84" name="T8"/>
                <a:gd fmla="*/ 0 h 133" name="T9"/>
                <a:gd fmla="*/ 0 w 84" name="T10"/>
                <a:gd fmla="*/ 31 h 133" name="T11"/>
                <a:gd fmla="*/ 20 w 84" name="T12"/>
                <a:gd fmla="*/ 60 h 133" name="T13"/>
                <a:gd fmla="*/ 12 w 84" name="T14"/>
                <a:gd fmla="*/ 60 h 133" name="T15"/>
                <a:gd fmla="*/ 2 w 84" name="T16"/>
                <a:gd fmla="*/ 64 h 133" name="T17"/>
                <a:gd fmla="*/ 14 w 84" name="T18"/>
                <a:gd fmla="*/ 96 h 133" name="T19"/>
                <a:gd fmla="*/ 16 w 84" name="T20"/>
                <a:gd fmla="*/ 104 h 133" name="T21"/>
                <a:gd fmla="*/ 13 w 84" name="T22"/>
                <a:gd fmla="*/ 133 h 133" name="T23"/>
                <a:gd fmla="*/ 22 w 84" name="T24"/>
                <a:gd fmla="*/ 133 h 133" name="T25"/>
                <a:gd fmla="*/ 29 w 84" name="T26"/>
                <a:gd fmla="*/ 70 h 133" name="T27"/>
                <a:gd fmla="*/ 22 w 84" name="T28"/>
                <a:gd fmla="*/ 62 h 133" name="T29"/>
                <a:gd fmla="*/ 39 w 84" name="T30"/>
                <a:gd fmla="*/ 62 h 133" name="T31"/>
                <a:gd fmla="*/ 31 w 84" name="T32"/>
                <a:gd fmla="*/ 70 h 133" name="T33"/>
                <a:gd fmla="*/ 39 w 84" name="T34"/>
                <a:gd fmla="*/ 133 h 133" name="T35"/>
                <a:gd fmla="*/ 75 w 84" name="T36"/>
                <a:gd fmla="*/ 133 h 133" name="T37"/>
                <a:gd fmla="*/ 79 w 84" name="T38"/>
                <a:gd fmla="*/ 110 h 13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3" w="84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 sz="3375"/>
            </a:p>
          </p:txBody>
        </p:sp>
        <p:sp>
          <p:nvSpPr>
            <p:cNvPr id="34" name="Freeform 39"/>
            <p:cNvSpPr/>
            <p:nvPr/>
          </p:nvSpPr>
          <p:spPr bwMode="auto">
            <a:xfrm>
              <a:off x="8704263" y="2622551"/>
              <a:ext cx="382587" cy="473075"/>
            </a:xfrm>
            <a:custGeom>
              <a:gdLst>
                <a:gd fmla="*/ 126 w 132" name="T0"/>
                <a:gd fmla="*/ 135 h 163" name="T1"/>
                <a:gd fmla="*/ 89 w 132" name="T2"/>
                <a:gd fmla="*/ 73 h 163" name="T3"/>
                <a:gd fmla="*/ 79 w 132" name="T4"/>
                <a:gd fmla="*/ 73 h 163" name="T5"/>
                <a:gd fmla="*/ 104 w 132" name="T6"/>
                <a:gd fmla="*/ 38 h 163" name="T7"/>
                <a:gd fmla="*/ 66 w 132" name="T8"/>
                <a:gd fmla="*/ 0 h 163" name="T9"/>
                <a:gd fmla="*/ 28 w 132" name="T10"/>
                <a:gd fmla="*/ 38 h 163" name="T11"/>
                <a:gd fmla="*/ 53 w 132" name="T12"/>
                <a:gd fmla="*/ 73 h 163" name="T13"/>
                <a:gd fmla="*/ 43 w 132" name="T14"/>
                <a:gd fmla="*/ 73 h 163" name="T15"/>
                <a:gd fmla="*/ 6 w 132" name="T16"/>
                <a:gd fmla="*/ 135 h 163" name="T17"/>
                <a:gd fmla="*/ 11 w 132" name="T18"/>
                <a:gd fmla="*/ 163 h 163" name="T19"/>
                <a:gd fmla="*/ 56 w 132" name="T20"/>
                <a:gd fmla="*/ 163 h 163" name="T21"/>
                <a:gd fmla="*/ 65 w 132" name="T22"/>
                <a:gd fmla="*/ 86 h 163" name="T23"/>
                <a:gd fmla="*/ 55 w 132" name="T24"/>
                <a:gd fmla="*/ 76 h 163" name="T25"/>
                <a:gd fmla="*/ 77 w 132" name="T26"/>
                <a:gd fmla="*/ 76 h 163" name="T27"/>
                <a:gd fmla="*/ 67 w 132" name="T28"/>
                <a:gd fmla="*/ 86 h 163" name="T29"/>
                <a:gd fmla="*/ 76 w 132" name="T30"/>
                <a:gd fmla="*/ 163 h 163" name="T31"/>
                <a:gd fmla="*/ 121 w 132" name="T32"/>
                <a:gd fmla="*/ 163 h 163" name="T33"/>
                <a:gd fmla="*/ 126 w 132" name="T34"/>
                <a:gd fmla="*/ 135 h 16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63" w="132">
                  <a:moveTo>
                    <a:pt x="126" y="135"/>
                  </a:moveTo>
                  <a:cubicBezTo>
                    <a:pt x="121" y="123"/>
                    <a:pt x="109" y="73"/>
                    <a:pt x="89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93" y="68"/>
                    <a:pt x="104" y="54"/>
                    <a:pt x="104" y="38"/>
                  </a:cubicBezTo>
                  <a:cubicBezTo>
                    <a:pt x="104" y="17"/>
                    <a:pt x="87" y="0"/>
                    <a:pt x="66" y="0"/>
                  </a:cubicBezTo>
                  <a:cubicBezTo>
                    <a:pt x="45" y="0"/>
                    <a:pt x="28" y="17"/>
                    <a:pt x="28" y="38"/>
                  </a:cubicBezTo>
                  <a:cubicBezTo>
                    <a:pt x="28" y="54"/>
                    <a:pt x="39" y="68"/>
                    <a:pt x="5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23" y="73"/>
                    <a:pt x="11" y="123"/>
                    <a:pt x="6" y="135"/>
                  </a:cubicBezTo>
                  <a:cubicBezTo>
                    <a:pt x="0" y="153"/>
                    <a:pt x="11" y="163"/>
                    <a:pt x="11" y="163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76" y="163"/>
                    <a:pt x="76" y="163"/>
                    <a:pt x="76" y="163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32" y="153"/>
                    <a:pt x="126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 sz="3375"/>
            </a:p>
          </p:txBody>
        </p:sp>
        <p:sp>
          <p:nvSpPr>
            <p:cNvPr id="35" name="Freeform 40"/>
            <p:cNvSpPr/>
            <p:nvPr/>
          </p:nvSpPr>
          <p:spPr bwMode="auto">
            <a:xfrm>
              <a:off x="8513763" y="2709863"/>
              <a:ext cx="242887" cy="385763"/>
            </a:xfrm>
            <a:custGeom>
              <a:gdLst>
                <a:gd fmla="*/ 68 w 84" name="T0"/>
                <a:gd fmla="*/ 104 h 133" name="T1"/>
                <a:gd fmla="*/ 70 w 84" name="T2"/>
                <a:gd fmla="*/ 96 h 133" name="T3"/>
                <a:gd fmla="*/ 82 w 84" name="T4"/>
                <a:gd fmla="*/ 64 h 133" name="T5"/>
                <a:gd fmla="*/ 72 w 84" name="T6"/>
                <a:gd fmla="*/ 60 h 133" name="T7"/>
                <a:gd fmla="*/ 64 w 84" name="T8"/>
                <a:gd fmla="*/ 60 h 133" name="T9"/>
                <a:gd fmla="*/ 84 w 84" name="T10"/>
                <a:gd fmla="*/ 31 h 133" name="T11"/>
                <a:gd fmla="*/ 54 w 84" name="T12"/>
                <a:gd fmla="*/ 0 h 133" name="T13"/>
                <a:gd fmla="*/ 23 w 84" name="T14"/>
                <a:gd fmla="*/ 31 h 133" name="T15"/>
                <a:gd fmla="*/ 43 w 84" name="T16"/>
                <a:gd fmla="*/ 60 h 133" name="T17"/>
                <a:gd fmla="*/ 35 w 84" name="T18"/>
                <a:gd fmla="*/ 60 h 133" name="T19"/>
                <a:gd fmla="*/ 5 w 84" name="T20"/>
                <a:gd fmla="*/ 110 h 133" name="T21"/>
                <a:gd fmla="*/ 9 w 84" name="T22"/>
                <a:gd fmla="*/ 133 h 133" name="T23"/>
                <a:gd fmla="*/ 45 w 84" name="T24"/>
                <a:gd fmla="*/ 133 h 133" name="T25"/>
                <a:gd fmla="*/ 53 w 84" name="T26"/>
                <a:gd fmla="*/ 70 h 133" name="T27"/>
                <a:gd fmla="*/ 45 w 84" name="T28"/>
                <a:gd fmla="*/ 62 h 133" name="T29"/>
                <a:gd fmla="*/ 62 w 84" name="T30"/>
                <a:gd fmla="*/ 62 h 133" name="T31"/>
                <a:gd fmla="*/ 55 w 84" name="T32"/>
                <a:gd fmla="*/ 70 h 133" name="T33"/>
                <a:gd fmla="*/ 62 w 84" name="T34"/>
                <a:gd fmla="*/ 133 h 133" name="T35"/>
                <a:gd fmla="*/ 71 w 84" name="T36"/>
                <a:gd fmla="*/ 133 h 133" name="T37"/>
                <a:gd fmla="*/ 68 w 84" name="T38"/>
                <a:gd fmla="*/ 104 h 13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3" w="84">
                  <a:moveTo>
                    <a:pt x="68" y="104"/>
                  </a:moveTo>
                  <a:cubicBezTo>
                    <a:pt x="68" y="102"/>
                    <a:pt x="69" y="99"/>
                    <a:pt x="70" y="96"/>
                  </a:cubicBezTo>
                  <a:cubicBezTo>
                    <a:pt x="73" y="87"/>
                    <a:pt x="77" y="75"/>
                    <a:pt x="82" y="64"/>
                  </a:cubicBezTo>
                  <a:cubicBezTo>
                    <a:pt x="79" y="61"/>
                    <a:pt x="76" y="60"/>
                    <a:pt x="72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6" y="55"/>
                    <a:pt x="84" y="44"/>
                    <a:pt x="84" y="31"/>
                  </a:cubicBezTo>
                  <a:cubicBezTo>
                    <a:pt x="84" y="14"/>
                    <a:pt x="71" y="0"/>
                    <a:pt x="54" y="0"/>
                  </a:cubicBezTo>
                  <a:cubicBezTo>
                    <a:pt x="37" y="0"/>
                    <a:pt x="23" y="14"/>
                    <a:pt x="23" y="31"/>
                  </a:cubicBezTo>
                  <a:cubicBezTo>
                    <a:pt x="23" y="44"/>
                    <a:pt x="32" y="55"/>
                    <a:pt x="43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19" y="60"/>
                    <a:pt x="9" y="100"/>
                    <a:pt x="5" y="110"/>
                  </a:cubicBezTo>
                  <a:cubicBezTo>
                    <a:pt x="0" y="125"/>
                    <a:pt x="9" y="133"/>
                    <a:pt x="9" y="133"/>
                  </a:cubicBezTo>
                  <a:cubicBezTo>
                    <a:pt x="45" y="133"/>
                    <a:pt x="45" y="133"/>
                    <a:pt x="45" y="133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67" y="128"/>
                    <a:pt x="62" y="118"/>
                    <a:pt x="68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 sz="3375"/>
            </a:p>
          </p:txBody>
        </p:sp>
        <p:sp>
          <p:nvSpPr>
            <p:cNvPr id="36" name="Freeform 41"/>
            <p:cNvSpPr/>
            <p:nvPr/>
          </p:nvSpPr>
          <p:spPr bwMode="auto">
            <a:xfrm>
              <a:off x="9034463" y="2709863"/>
              <a:ext cx="244475" cy="385763"/>
            </a:xfrm>
            <a:custGeom>
              <a:gdLst>
                <a:gd fmla="*/ 79 w 84" name="T0"/>
                <a:gd fmla="*/ 110 h 133" name="T1"/>
                <a:gd fmla="*/ 49 w 84" name="T2"/>
                <a:gd fmla="*/ 60 h 133" name="T3"/>
                <a:gd fmla="*/ 41 w 84" name="T4"/>
                <a:gd fmla="*/ 60 h 133" name="T5"/>
                <a:gd fmla="*/ 61 w 84" name="T6"/>
                <a:gd fmla="*/ 31 h 133" name="T7"/>
                <a:gd fmla="*/ 30 w 84" name="T8"/>
                <a:gd fmla="*/ 0 h 133" name="T9"/>
                <a:gd fmla="*/ 0 w 84" name="T10"/>
                <a:gd fmla="*/ 31 h 133" name="T11"/>
                <a:gd fmla="*/ 20 w 84" name="T12"/>
                <a:gd fmla="*/ 60 h 133" name="T13"/>
                <a:gd fmla="*/ 12 w 84" name="T14"/>
                <a:gd fmla="*/ 60 h 133" name="T15"/>
                <a:gd fmla="*/ 2 w 84" name="T16"/>
                <a:gd fmla="*/ 64 h 133" name="T17"/>
                <a:gd fmla="*/ 14 w 84" name="T18"/>
                <a:gd fmla="*/ 96 h 133" name="T19"/>
                <a:gd fmla="*/ 16 w 84" name="T20"/>
                <a:gd fmla="*/ 104 h 133" name="T21"/>
                <a:gd fmla="*/ 13 w 84" name="T22"/>
                <a:gd fmla="*/ 133 h 133" name="T23"/>
                <a:gd fmla="*/ 22 w 84" name="T24"/>
                <a:gd fmla="*/ 133 h 133" name="T25"/>
                <a:gd fmla="*/ 29 w 84" name="T26"/>
                <a:gd fmla="*/ 70 h 133" name="T27"/>
                <a:gd fmla="*/ 22 w 84" name="T28"/>
                <a:gd fmla="*/ 62 h 133" name="T29"/>
                <a:gd fmla="*/ 39 w 84" name="T30"/>
                <a:gd fmla="*/ 62 h 133" name="T31"/>
                <a:gd fmla="*/ 31 w 84" name="T32"/>
                <a:gd fmla="*/ 70 h 133" name="T33"/>
                <a:gd fmla="*/ 39 w 84" name="T34"/>
                <a:gd fmla="*/ 133 h 133" name="T35"/>
                <a:gd fmla="*/ 75 w 84" name="T36"/>
                <a:gd fmla="*/ 133 h 133" name="T37"/>
                <a:gd fmla="*/ 79 w 84" name="T38"/>
                <a:gd fmla="*/ 110 h 133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33" w="84">
                  <a:moveTo>
                    <a:pt x="79" y="110"/>
                  </a:moveTo>
                  <a:cubicBezTo>
                    <a:pt x="75" y="100"/>
                    <a:pt x="65" y="60"/>
                    <a:pt x="49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52" y="55"/>
                    <a:pt x="61" y="44"/>
                    <a:pt x="61" y="31"/>
                  </a:cubicBezTo>
                  <a:cubicBezTo>
                    <a:pt x="61" y="14"/>
                    <a:pt x="47" y="0"/>
                    <a:pt x="30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44"/>
                    <a:pt x="8" y="55"/>
                    <a:pt x="20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8" y="60"/>
                    <a:pt x="5" y="61"/>
                    <a:pt x="2" y="64"/>
                  </a:cubicBezTo>
                  <a:cubicBezTo>
                    <a:pt x="7" y="75"/>
                    <a:pt x="11" y="87"/>
                    <a:pt x="14" y="96"/>
                  </a:cubicBezTo>
                  <a:cubicBezTo>
                    <a:pt x="15" y="99"/>
                    <a:pt x="16" y="102"/>
                    <a:pt x="16" y="104"/>
                  </a:cubicBezTo>
                  <a:cubicBezTo>
                    <a:pt x="22" y="118"/>
                    <a:pt x="17" y="128"/>
                    <a:pt x="13" y="133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84" y="125"/>
                    <a:pt x="7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 sz="3375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613626" y="1388723"/>
            <a:ext cx="1689721" cy="1951606"/>
            <a:chOff x="3273692" y="1099961"/>
            <a:chExt cx="1202093" cy="1388087"/>
          </a:xfrm>
        </p:grpSpPr>
        <p:sp>
          <p:nvSpPr>
            <p:cNvPr id="38" name="Freeform 14"/>
            <p:cNvSpPr/>
            <p:nvPr/>
          </p:nvSpPr>
          <p:spPr bwMode="auto">
            <a:xfrm>
              <a:off x="3345550" y="1141029"/>
              <a:ext cx="529701" cy="237166"/>
            </a:xfrm>
            <a:custGeom>
              <a:gdLst>
                <a:gd fmla="*/ 0 w 516" name="T0"/>
                <a:gd fmla="*/ 231 h 231" name="T1"/>
                <a:gd fmla="*/ 398 w 516" name="T2"/>
                <a:gd fmla="*/ 0 h 231" name="T3"/>
                <a:gd fmla="*/ 516 w 516" name="T4"/>
                <a:gd fmla="*/ 0 h 231" name="T5"/>
                <a:gd fmla="*/ 516 w 516" name="T6"/>
                <a:gd fmla="*/ 231 h 231" name="T7"/>
                <a:gd fmla="*/ 0 w 516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6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F652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166" compatLnSpc="1" lIns="72331" numCol="1" rIns="72331" tIns="3616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3273692" y="1099961"/>
              <a:ext cx="1202093" cy="1388087"/>
              <a:chOff x="3273692" y="1099961"/>
              <a:chExt cx="1202093" cy="1388087"/>
            </a:xfrm>
          </p:grpSpPr>
          <p:sp>
            <p:nvSpPr>
              <p:cNvPr id="50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gdLst>
                  <a:gd fmla="*/ 0 w 1171" name="T0"/>
                  <a:gd fmla="*/ 1014 h 1352" name="T1"/>
                  <a:gd fmla="*/ 0 w 1171" name="T2"/>
                  <a:gd fmla="*/ 338 h 1352" name="T3"/>
                  <a:gd fmla="*/ 586 w 1171" name="T4"/>
                  <a:gd fmla="*/ 0 h 1352" name="T5"/>
                  <a:gd fmla="*/ 1171 w 1171" name="T6"/>
                  <a:gd fmla="*/ 338 h 1352" name="T7"/>
                  <a:gd fmla="*/ 1171 w 1171" name="T8"/>
                  <a:gd fmla="*/ 1014 h 1352" name="T9"/>
                  <a:gd fmla="*/ 586 w 1171" name="T10"/>
                  <a:gd fmla="*/ 1352 h 1352" name="T11"/>
                  <a:gd fmla="*/ 0 w 1171" name="T12"/>
                  <a:gd fmla="*/ 1014 h 13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52" w="1171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ctr" blurRad="228600" rotWithShape="0" sx="102000" sy="102000">
                  <a:prstClr val="black">
                    <a:alpha val="28000"/>
                  </a:prstClr>
                </a:outerShdw>
              </a:effectLst>
              <a:extLst/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gdLst>
                  <a:gd fmla="*/ 0 w 398" name="T0"/>
                  <a:gd fmla="*/ 430 h 430" name="T1"/>
                  <a:gd fmla="*/ 398 w 398" name="T2"/>
                  <a:gd fmla="*/ 430 h 430" name="T3"/>
                  <a:gd fmla="*/ 398 w 398" name="T4"/>
                  <a:gd fmla="*/ 0 h 430" name="T5"/>
                  <a:gd fmla="*/ 0 w 398" name="T6"/>
                  <a:gd fmla="*/ 231 h 430" name="T7"/>
                  <a:gd fmla="*/ 0 w 398" name="T8"/>
                  <a:gd fmla="*/ 430 h 4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0" w="398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08136"/>
              </a:solidFill>
              <a:ln w="28575">
                <a:noFill/>
              </a:ln>
              <a:effectLst>
                <a:outerShdw algn="tl" blurRad="279400" dir="2700000" dist="76200" rotWithShape="0" sx="101000" sy="101000">
                  <a:prstClr val="black">
                    <a:alpha val="28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6166" lIns="72331" rIns="72331" rtlCol="0" tIns="36166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52" name="Freeform 24"/>
              <p:cNvSpPr>
                <a:spLocks noEditPoints="1"/>
              </p:cNvSpPr>
              <p:nvPr/>
            </p:nvSpPr>
            <p:spPr bwMode="auto">
              <a:xfrm>
                <a:off x="3541622" y="1353554"/>
                <a:ext cx="94443" cy="200205"/>
              </a:xfrm>
              <a:custGeom>
                <a:gdLst>
                  <a:gd fmla="*/ 50 w 50" name="T0"/>
                  <a:gd fmla="*/ 82 h 107" name="T1"/>
                  <a:gd fmla="*/ 42 w 50" name="T2"/>
                  <a:gd fmla="*/ 99 h 107" name="T3"/>
                  <a:gd fmla="*/ 25 w 50" name="T4"/>
                  <a:gd fmla="*/ 107 h 107" name="T5"/>
                  <a:gd fmla="*/ 7 w 50" name="T6"/>
                  <a:gd fmla="*/ 99 h 107" name="T7"/>
                  <a:gd fmla="*/ 0 w 50" name="T8"/>
                  <a:gd fmla="*/ 82 h 107" name="T9"/>
                  <a:gd fmla="*/ 0 w 50" name="T10"/>
                  <a:gd fmla="*/ 25 h 107" name="T11"/>
                  <a:gd fmla="*/ 7 w 50" name="T12"/>
                  <a:gd fmla="*/ 7 h 107" name="T13"/>
                  <a:gd fmla="*/ 25 w 50" name="T14"/>
                  <a:gd fmla="*/ 0 h 107" name="T15"/>
                  <a:gd fmla="*/ 42 w 50" name="T16"/>
                  <a:gd fmla="*/ 7 h 107" name="T17"/>
                  <a:gd fmla="*/ 50 w 50" name="T18"/>
                  <a:gd fmla="*/ 25 h 107" name="T19"/>
                  <a:gd fmla="*/ 50 w 50" name="T20"/>
                  <a:gd fmla="*/ 82 h 107" name="T21"/>
                  <a:gd fmla="*/ 33 w 50" name="T22"/>
                  <a:gd fmla="*/ 24 h 107" name="T23"/>
                  <a:gd fmla="*/ 31 w 50" name="T24"/>
                  <a:gd fmla="*/ 18 h 107" name="T25"/>
                  <a:gd fmla="*/ 24 w 50" name="T26"/>
                  <a:gd fmla="*/ 15 h 107" name="T27"/>
                  <a:gd fmla="*/ 18 w 50" name="T28"/>
                  <a:gd fmla="*/ 18 h 107" name="T29"/>
                  <a:gd fmla="*/ 15 w 50" name="T30"/>
                  <a:gd fmla="*/ 24 h 107" name="T31"/>
                  <a:gd fmla="*/ 15 w 50" name="T32"/>
                  <a:gd fmla="*/ 82 h 107" name="T33"/>
                  <a:gd fmla="*/ 18 w 50" name="T34"/>
                  <a:gd fmla="*/ 88 h 107" name="T35"/>
                  <a:gd fmla="*/ 24 w 50" name="T36"/>
                  <a:gd fmla="*/ 91 h 107" name="T37"/>
                  <a:gd fmla="*/ 31 w 50" name="T38"/>
                  <a:gd fmla="*/ 88 h 107" name="T39"/>
                  <a:gd fmla="*/ 33 w 50" name="T40"/>
                  <a:gd fmla="*/ 82 h 107" name="T41"/>
                  <a:gd fmla="*/ 33 w 50" name="T42"/>
                  <a:gd fmla="*/ 24 h 10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7" w="50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1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7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6" name="Freeform 25"/>
              <p:cNvSpPr/>
              <p:nvPr/>
            </p:nvSpPr>
            <p:spPr bwMode="auto">
              <a:xfrm>
                <a:off x="3658649" y="1355607"/>
                <a:ext cx="53381" cy="196099"/>
              </a:xfrm>
              <a:custGeom>
                <a:gdLst>
                  <a:gd fmla="*/ 14 w 29" name="T0"/>
                  <a:gd fmla="*/ 105 h 105" name="T1"/>
                  <a:gd fmla="*/ 14 w 29" name="T2"/>
                  <a:gd fmla="*/ 24 h 105" name="T3"/>
                  <a:gd fmla="*/ 0 w 29" name="T4"/>
                  <a:gd fmla="*/ 24 h 105" name="T5"/>
                  <a:gd fmla="*/ 0 w 29" name="T6"/>
                  <a:gd fmla="*/ 13 h 105" name="T7"/>
                  <a:gd fmla="*/ 11 w 29" name="T8"/>
                  <a:gd fmla="*/ 9 h 105" name="T9"/>
                  <a:gd fmla="*/ 18 w 29" name="T10"/>
                  <a:gd fmla="*/ 0 h 105" name="T11"/>
                  <a:gd fmla="*/ 29 w 29" name="T12"/>
                  <a:gd fmla="*/ 0 h 105" name="T13"/>
                  <a:gd fmla="*/ 29 w 29" name="T14"/>
                  <a:gd fmla="*/ 105 h 105" name="T15"/>
                  <a:gd fmla="*/ 14 w 29" name="T16"/>
                  <a:gd fmla="*/ 105 h 10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5" w="28">
                    <a:moveTo>
                      <a:pt x="14" y="105"/>
                    </a:moveTo>
                    <a:cubicBezTo>
                      <a:pt x="14" y="24"/>
                      <a:pt x="14" y="24"/>
                      <a:pt x="14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4" y="13"/>
                      <a:pt x="8" y="11"/>
                      <a:pt x="11" y="9"/>
                    </a:cubicBezTo>
                    <a:cubicBezTo>
                      <a:pt x="15" y="7"/>
                      <a:pt x="17" y="4"/>
                      <a:pt x="18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105"/>
                      <a:pt x="29" y="105"/>
                      <a:pt x="29" y="105"/>
                    </a:cubicBezTo>
                    <a:lnTo>
                      <a:pt x="14" y="10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57" name="组合 56"/>
              <p:cNvGrpSpPr/>
              <p:nvPr/>
            </p:nvGrpSpPr>
            <p:grpSpPr>
              <a:xfrm>
                <a:off x="3636343" y="1711343"/>
                <a:ext cx="476975" cy="401341"/>
                <a:chOff x="5146675" y="766763"/>
                <a:chExt cx="1590676" cy="1338263"/>
              </a:xfrm>
              <a:solidFill>
                <a:srgbClr val="C00000"/>
              </a:solidFill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Oval 18"/>
                <p:cNvSpPr>
                  <a:spLocks noChangeArrowheads="1"/>
                </p:cNvSpPr>
                <p:nvPr/>
              </p:nvSpPr>
              <p:spPr bwMode="auto">
                <a:xfrm>
                  <a:off x="5675313" y="766763"/>
                  <a:ext cx="533400" cy="534988"/>
                </a:xfrm>
                <a:prstGeom prst="ellipse">
                  <a:avLst/>
                </a:pr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63" name="Freeform 19"/>
                <p:cNvSpPr/>
                <p:nvPr/>
              </p:nvSpPr>
              <p:spPr bwMode="auto">
                <a:xfrm>
                  <a:off x="5511799" y="1344611"/>
                  <a:ext cx="860424" cy="760415"/>
                </a:xfrm>
                <a:custGeom>
                  <a:gdLst>
                    <a:gd fmla="*/ 201 w 301" name="T0"/>
                    <a:gd fmla="*/ 0 h 266" name="T1"/>
                    <a:gd fmla="*/ 151 w 301" name="T2"/>
                    <a:gd fmla="*/ 67 h 266" name="T3"/>
                    <a:gd fmla="*/ 101 w 301" name="T4"/>
                    <a:gd fmla="*/ 0 h 266" name="T5"/>
                    <a:gd fmla="*/ 0 w 301" name="T6"/>
                    <a:gd fmla="*/ 144 h 266" name="T7"/>
                    <a:gd fmla="*/ 0 w 301" name="T8"/>
                    <a:gd fmla="*/ 235 h 266" name="T9"/>
                    <a:gd fmla="*/ 0 w 301" name="T10"/>
                    <a:gd fmla="*/ 235 h 266" name="T11"/>
                    <a:gd fmla="*/ 151 w 301" name="T12"/>
                    <a:gd fmla="*/ 266 h 266" name="T13"/>
                    <a:gd fmla="*/ 301 w 301" name="T14"/>
                    <a:gd fmla="*/ 235 h 266" name="T15"/>
                    <a:gd fmla="*/ 301 w 301" name="T16"/>
                    <a:gd fmla="*/ 235 h 266" name="T17"/>
                    <a:gd fmla="*/ 301 w 301" name="T18"/>
                    <a:gd fmla="*/ 144 h 266" name="T19"/>
                    <a:gd fmla="*/ 201 w 301" name="T20"/>
                    <a:gd fmla="*/ 0 h 26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266" w="301">
                      <a:moveTo>
                        <a:pt x="201" y="0"/>
                      </a:move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42" y="21"/>
                        <a:pt x="0" y="78"/>
                        <a:pt x="0" y="144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0" y="235"/>
                        <a:pt x="0" y="235"/>
                        <a:pt x="0" y="235"/>
                      </a:cubicBezTo>
                      <a:cubicBezTo>
                        <a:pt x="3" y="252"/>
                        <a:pt x="69" y="266"/>
                        <a:pt x="151" y="266"/>
                      </a:cubicBezTo>
                      <a:cubicBezTo>
                        <a:pt x="232" y="266"/>
                        <a:pt x="298" y="252"/>
                        <a:pt x="301" y="235"/>
                      </a:cubicBezTo>
                      <a:cubicBezTo>
                        <a:pt x="301" y="235"/>
                        <a:pt x="301" y="235"/>
                        <a:pt x="301" y="235"/>
                      </a:cubicBezTo>
                      <a:cubicBezTo>
                        <a:pt x="301" y="144"/>
                        <a:pt x="301" y="144"/>
                        <a:pt x="301" y="144"/>
                      </a:cubicBezTo>
                      <a:cubicBezTo>
                        <a:pt x="301" y="78"/>
                        <a:pt x="259" y="21"/>
                        <a:pt x="201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1" name="Freeform 20"/>
                <p:cNvSpPr/>
                <p:nvPr/>
              </p:nvSpPr>
              <p:spPr bwMode="auto">
                <a:xfrm>
                  <a:off x="5900738" y="1319213"/>
                  <a:ext cx="85725" cy="50800"/>
                </a:xfrm>
                <a:custGeom>
                  <a:gdLst>
                    <a:gd fmla="*/ 30 w 30" name="T0"/>
                    <a:gd fmla="*/ 1 h 18" name="T1"/>
                    <a:gd fmla="*/ 15 w 30" name="T2"/>
                    <a:gd fmla="*/ 0 h 18" name="T3"/>
                    <a:gd fmla="*/ 1 w 30" name="T4"/>
                    <a:gd fmla="*/ 1 h 18" name="T5"/>
                    <a:gd fmla="*/ 7 w 30" name="T6"/>
                    <a:gd fmla="*/ 18 h 18" name="T7"/>
                    <a:gd fmla="*/ 24 w 30" name="T8"/>
                    <a:gd fmla="*/ 18 h 18" name="T9"/>
                    <a:gd fmla="*/ 30 w 30" name="T10"/>
                    <a:gd fmla="*/ 1 h 18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8" w="30">
                      <a:moveTo>
                        <a:pt x="30" y="1"/>
                      </a:moveTo>
                      <a:cubicBezTo>
                        <a:pt x="25" y="0"/>
                        <a:pt x="20" y="0"/>
                        <a:pt x="15" y="0"/>
                      </a:cubicBezTo>
                      <a:cubicBezTo>
                        <a:pt x="10" y="0"/>
                        <a:pt x="6" y="0"/>
                        <a:pt x="1" y="1"/>
                      </a:cubicBezTo>
                      <a:cubicBezTo>
                        <a:pt x="1" y="1"/>
                        <a:pt x="0" y="11"/>
                        <a:pt x="7" y="18"/>
                      </a:cubicBezTo>
                      <a:cubicBezTo>
                        <a:pt x="7" y="18"/>
                        <a:pt x="18" y="18"/>
                        <a:pt x="24" y="18"/>
                      </a:cubicBezTo>
                      <a:cubicBezTo>
                        <a:pt x="24" y="18"/>
                        <a:pt x="30" y="12"/>
                        <a:pt x="30" y="1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2" name="Freeform 21"/>
                <p:cNvSpPr/>
                <p:nvPr/>
              </p:nvSpPr>
              <p:spPr bwMode="auto">
                <a:xfrm>
                  <a:off x="5894388" y="1377951"/>
                  <a:ext cx="95250" cy="130175"/>
                </a:xfrm>
                <a:custGeom>
                  <a:gdLst>
                    <a:gd fmla="*/ 15 w 60" name="T0"/>
                    <a:gd fmla="*/ 0 h 82" name="T1"/>
                    <a:gd fmla="*/ 47 w 60" name="T2"/>
                    <a:gd fmla="*/ 0 h 82" name="T3"/>
                    <a:gd fmla="*/ 60 w 60" name="T4"/>
                    <a:gd fmla="*/ 47 h 82" name="T5"/>
                    <a:gd fmla="*/ 31 w 60" name="T6"/>
                    <a:gd fmla="*/ 82 h 82" name="T7"/>
                    <a:gd fmla="*/ 0 w 60" name="T8"/>
                    <a:gd fmla="*/ 47 h 82" name="T9"/>
                    <a:gd fmla="*/ 15 w 60" name="T10"/>
                    <a:gd fmla="*/ 0 h 82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82" w="60">
                      <a:moveTo>
                        <a:pt x="15" y="0"/>
                      </a:moveTo>
                      <a:lnTo>
                        <a:pt x="47" y="0"/>
                      </a:lnTo>
                      <a:lnTo>
                        <a:pt x="60" y="47"/>
                      </a:lnTo>
                      <a:lnTo>
                        <a:pt x="31" y="82"/>
                      </a:lnTo>
                      <a:lnTo>
                        <a:pt x="0" y="4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3" name="Freeform 22"/>
                <p:cNvSpPr/>
                <p:nvPr/>
              </p:nvSpPr>
              <p:spPr bwMode="auto">
                <a:xfrm>
                  <a:off x="5432425" y="1427163"/>
                  <a:ext cx="71439" cy="96837"/>
                </a:xfrm>
                <a:custGeom>
                  <a:gdLst>
                    <a:gd fmla="*/ 23 w 45" name="T0"/>
                    <a:gd fmla="*/ 61 h 61" name="T1"/>
                    <a:gd fmla="*/ 45 w 45" name="T2"/>
                    <a:gd fmla="*/ 34 h 61" name="T3"/>
                    <a:gd fmla="*/ 34 w 45" name="T4"/>
                    <a:gd fmla="*/ 0 h 61" name="T5"/>
                    <a:gd fmla="*/ 11 w 45" name="T6"/>
                    <a:gd fmla="*/ 0 h 61" name="T7"/>
                    <a:gd fmla="*/ 0 w 45" name="T8"/>
                    <a:gd fmla="*/ 34 h 61" name="T9"/>
                    <a:gd fmla="*/ 23 w 45" name="T10"/>
                    <a:gd fmla="*/ 61 h 6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1" w="45">
                      <a:moveTo>
                        <a:pt x="23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3" y="61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4" name="Freeform 23"/>
                <p:cNvSpPr/>
                <p:nvPr/>
              </p:nvSpPr>
              <p:spPr bwMode="auto">
                <a:xfrm>
                  <a:off x="5146675" y="1401763"/>
                  <a:ext cx="465138" cy="568325"/>
                </a:xfrm>
                <a:custGeom>
                  <a:gdLst>
                    <a:gd fmla="*/ 150 w 163" name="T0"/>
                    <a:gd fmla="*/ 0 h 199" name="T1"/>
                    <a:gd fmla="*/ 113 w 163" name="T2"/>
                    <a:gd fmla="*/ 50 h 199" name="T3"/>
                    <a:gd fmla="*/ 75 w 163" name="T4"/>
                    <a:gd fmla="*/ 0 h 199" name="T5"/>
                    <a:gd fmla="*/ 0 w 163" name="T6"/>
                    <a:gd fmla="*/ 108 h 199" name="T7"/>
                    <a:gd fmla="*/ 0 w 163" name="T8"/>
                    <a:gd fmla="*/ 176 h 199" name="T9"/>
                    <a:gd fmla="*/ 0 w 163" name="T10"/>
                    <a:gd fmla="*/ 176 h 199" name="T11"/>
                    <a:gd fmla="*/ 113 w 163" name="T12"/>
                    <a:gd fmla="*/ 199 h 199" name="T13"/>
                    <a:gd fmla="*/ 114 w 163" name="T14"/>
                    <a:gd fmla="*/ 199 h 199" name="T15"/>
                    <a:gd fmla="*/ 114 w 163" name="T16"/>
                    <a:gd fmla="*/ 124 h 199" name="T17"/>
                    <a:gd fmla="*/ 163 w 163" name="T18"/>
                    <a:gd fmla="*/ 6 h 199" name="T19"/>
                    <a:gd fmla="*/ 150 w 163" name="T20"/>
                    <a:gd fmla="*/ 0 h 19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99" w="163">
                      <a:moveTo>
                        <a:pt x="150" y="0"/>
                      </a:moveTo>
                      <a:cubicBezTo>
                        <a:pt x="113" y="50"/>
                        <a:pt x="113" y="50"/>
                        <a:pt x="113" y="5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31" y="16"/>
                        <a:pt x="0" y="58"/>
                        <a:pt x="0" y="108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0" y="176"/>
                        <a:pt x="0" y="176"/>
                        <a:pt x="0" y="176"/>
                      </a:cubicBezTo>
                      <a:cubicBezTo>
                        <a:pt x="2" y="189"/>
                        <a:pt x="52" y="199"/>
                        <a:pt x="113" y="199"/>
                      </a:cubicBezTo>
                      <a:cubicBezTo>
                        <a:pt x="113" y="199"/>
                        <a:pt x="114" y="199"/>
                        <a:pt x="114" y="199"/>
                      </a:cubicBezTo>
                      <a:cubicBezTo>
                        <a:pt x="114" y="124"/>
                        <a:pt x="114" y="124"/>
                        <a:pt x="114" y="124"/>
                      </a:cubicBezTo>
                      <a:cubicBezTo>
                        <a:pt x="114" y="78"/>
                        <a:pt x="133" y="36"/>
                        <a:pt x="163" y="6"/>
                      </a:cubicBezTo>
                      <a:cubicBezTo>
                        <a:pt x="159" y="3"/>
                        <a:pt x="155" y="2"/>
                        <a:pt x="150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5" name="Freeform 24"/>
                <p:cNvSpPr/>
                <p:nvPr/>
              </p:nvSpPr>
              <p:spPr bwMode="auto">
                <a:xfrm>
                  <a:off x="5438775" y="1381126"/>
                  <a:ext cx="61913" cy="41275"/>
                </a:xfrm>
                <a:custGeom>
                  <a:gdLst>
                    <a:gd fmla="*/ 18 w 22" name="T0"/>
                    <a:gd fmla="*/ 14 h 14" name="T1"/>
                    <a:gd fmla="*/ 22 w 22" name="T2"/>
                    <a:gd fmla="*/ 1 h 14" name="T3"/>
                    <a:gd fmla="*/ 11 w 22" name="T4"/>
                    <a:gd fmla="*/ 0 h 14" name="T5"/>
                    <a:gd fmla="*/ 0 w 22" name="T6"/>
                    <a:gd fmla="*/ 1 h 14" name="T7"/>
                    <a:gd fmla="*/ 5 w 22" name="T8"/>
                    <a:gd fmla="*/ 14 h 14" name="T9"/>
                    <a:gd fmla="*/ 18 w 22" name="T10"/>
                    <a:gd fmla="*/ 14 h 1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4" w="22">
                      <a:moveTo>
                        <a:pt x="18" y="14"/>
                      </a:moveTo>
                      <a:cubicBezTo>
                        <a:pt x="18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8" y="14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6" name="Oval 25"/>
                <p:cNvSpPr>
                  <a:spLocks noChangeArrowheads="1"/>
                </p:cNvSpPr>
                <p:nvPr/>
              </p:nvSpPr>
              <p:spPr bwMode="auto">
                <a:xfrm>
                  <a:off x="5267325" y="966788"/>
                  <a:ext cx="401638" cy="403225"/>
                </a:xfrm>
                <a:prstGeom prst="ellipse">
                  <a:avLst/>
                </a:pr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7" name="Freeform 26"/>
                <p:cNvSpPr/>
                <p:nvPr/>
              </p:nvSpPr>
              <p:spPr bwMode="auto">
                <a:xfrm>
                  <a:off x="6386513" y="1381126"/>
                  <a:ext cx="61913" cy="41275"/>
                </a:xfrm>
                <a:custGeom>
                  <a:gdLst>
                    <a:gd fmla="*/ 17 w 22" name="T0"/>
                    <a:gd fmla="*/ 14 h 14" name="T1"/>
                    <a:gd fmla="*/ 22 w 22" name="T2"/>
                    <a:gd fmla="*/ 1 h 14" name="T3"/>
                    <a:gd fmla="*/ 11 w 22" name="T4"/>
                    <a:gd fmla="*/ 0 h 14" name="T5"/>
                    <a:gd fmla="*/ 0 w 22" name="T6"/>
                    <a:gd fmla="*/ 1 h 14" name="T7"/>
                    <a:gd fmla="*/ 5 w 22" name="T8"/>
                    <a:gd fmla="*/ 14 h 14" name="T9"/>
                    <a:gd fmla="*/ 17 w 22" name="T10"/>
                    <a:gd fmla="*/ 14 h 14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14" w="22">
                      <a:moveTo>
                        <a:pt x="17" y="14"/>
                      </a:moveTo>
                      <a:cubicBezTo>
                        <a:pt x="17" y="14"/>
                        <a:pt x="22" y="9"/>
                        <a:pt x="22" y="1"/>
                      </a:cubicBezTo>
                      <a:cubicBezTo>
                        <a:pt x="18" y="0"/>
                        <a:pt x="15" y="0"/>
                        <a:pt x="11" y="0"/>
                      </a:cubicBezTo>
                      <a:cubicBezTo>
                        <a:pt x="7" y="0"/>
                        <a:pt x="4" y="0"/>
                        <a:pt x="0" y="1"/>
                      </a:cubicBezTo>
                      <a:cubicBezTo>
                        <a:pt x="0" y="1"/>
                        <a:pt x="0" y="8"/>
                        <a:pt x="5" y="14"/>
                      </a:cubicBezTo>
                      <a:cubicBezTo>
                        <a:pt x="5" y="14"/>
                        <a:pt x="13" y="14"/>
                        <a:pt x="17" y="14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8" name="Freeform 27"/>
                <p:cNvSpPr/>
                <p:nvPr/>
              </p:nvSpPr>
              <p:spPr bwMode="auto">
                <a:xfrm>
                  <a:off x="6380163" y="1427163"/>
                  <a:ext cx="71438" cy="96838"/>
                </a:xfrm>
                <a:custGeom>
                  <a:gdLst>
                    <a:gd fmla="*/ 24 w 45" name="T0"/>
                    <a:gd fmla="*/ 61 h 61" name="T1"/>
                    <a:gd fmla="*/ 45 w 45" name="T2"/>
                    <a:gd fmla="*/ 34 h 61" name="T3"/>
                    <a:gd fmla="*/ 34 w 45" name="T4"/>
                    <a:gd fmla="*/ 0 h 61" name="T5"/>
                    <a:gd fmla="*/ 11 w 45" name="T6"/>
                    <a:gd fmla="*/ 0 h 61" name="T7"/>
                    <a:gd fmla="*/ 0 w 45" name="T8"/>
                    <a:gd fmla="*/ 34 h 61" name="T9"/>
                    <a:gd fmla="*/ 24 w 45" name="T10"/>
                    <a:gd fmla="*/ 61 h 61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61" w="45">
                      <a:moveTo>
                        <a:pt x="24" y="61"/>
                      </a:moveTo>
                      <a:lnTo>
                        <a:pt x="45" y="34"/>
                      </a:lnTo>
                      <a:lnTo>
                        <a:pt x="34" y="0"/>
                      </a:lnTo>
                      <a:lnTo>
                        <a:pt x="11" y="0"/>
                      </a:lnTo>
                      <a:lnTo>
                        <a:pt x="0" y="34"/>
                      </a:lnTo>
                      <a:lnTo>
                        <a:pt x="24" y="61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79" name="Oval 28"/>
                <p:cNvSpPr>
                  <a:spLocks noChangeArrowheads="1"/>
                </p:cNvSpPr>
                <p:nvPr/>
              </p:nvSpPr>
              <p:spPr bwMode="auto">
                <a:xfrm>
                  <a:off x="6215063" y="966788"/>
                  <a:ext cx="403225" cy="403225"/>
                </a:xfrm>
                <a:prstGeom prst="ellipse">
                  <a:avLst/>
                </a:pr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80" name="Freeform 29"/>
                <p:cNvSpPr/>
                <p:nvPr/>
              </p:nvSpPr>
              <p:spPr bwMode="auto">
                <a:xfrm>
                  <a:off x="6272213" y="1401763"/>
                  <a:ext cx="465138" cy="568325"/>
                </a:xfrm>
                <a:custGeom>
                  <a:gdLst>
                    <a:gd fmla="*/ 88 w 163" name="T0"/>
                    <a:gd fmla="*/ 0 h 199" name="T1"/>
                    <a:gd fmla="*/ 51 w 163" name="T2"/>
                    <a:gd fmla="*/ 50 h 199" name="T3"/>
                    <a:gd fmla="*/ 13 w 163" name="T4"/>
                    <a:gd fmla="*/ 0 h 199" name="T5"/>
                    <a:gd fmla="*/ 0 w 163" name="T6"/>
                    <a:gd fmla="*/ 6 h 199" name="T7"/>
                    <a:gd fmla="*/ 49 w 163" name="T8"/>
                    <a:gd fmla="*/ 124 h 199" name="T9"/>
                    <a:gd fmla="*/ 49 w 163" name="T10"/>
                    <a:gd fmla="*/ 199 h 199" name="T11"/>
                    <a:gd fmla="*/ 51 w 163" name="T12"/>
                    <a:gd fmla="*/ 199 h 199" name="T13"/>
                    <a:gd fmla="*/ 163 w 163" name="T14"/>
                    <a:gd fmla="*/ 176 h 199" name="T15"/>
                    <a:gd fmla="*/ 163 w 163" name="T16"/>
                    <a:gd fmla="*/ 176 h 199" name="T17"/>
                    <a:gd fmla="*/ 163 w 163" name="T18"/>
                    <a:gd fmla="*/ 108 h 199" name="T19"/>
                    <a:gd fmla="*/ 88 w 163" name="T20"/>
                    <a:gd fmla="*/ 0 h 199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99" w="163">
                      <a:moveTo>
                        <a:pt x="88" y="0"/>
                      </a:moveTo>
                      <a:cubicBezTo>
                        <a:pt x="51" y="50"/>
                        <a:pt x="51" y="50"/>
                        <a:pt x="51" y="5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9" y="2"/>
                        <a:pt x="4" y="3"/>
                        <a:pt x="0" y="6"/>
                      </a:cubicBezTo>
                      <a:cubicBezTo>
                        <a:pt x="30" y="36"/>
                        <a:pt x="49" y="78"/>
                        <a:pt x="49" y="124"/>
                      </a:cubicBezTo>
                      <a:cubicBezTo>
                        <a:pt x="49" y="199"/>
                        <a:pt x="49" y="199"/>
                        <a:pt x="49" y="199"/>
                      </a:cubicBezTo>
                      <a:cubicBezTo>
                        <a:pt x="50" y="199"/>
                        <a:pt x="50" y="199"/>
                        <a:pt x="51" y="199"/>
                      </a:cubicBezTo>
                      <a:cubicBezTo>
                        <a:pt x="112" y="199"/>
                        <a:pt x="161" y="189"/>
                        <a:pt x="163" y="176"/>
                      </a:cubicBezTo>
                      <a:cubicBezTo>
                        <a:pt x="163" y="176"/>
                        <a:pt x="163" y="176"/>
                        <a:pt x="163" y="176"/>
                      </a:cubicBezTo>
                      <a:cubicBezTo>
                        <a:pt x="163" y="108"/>
                        <a:pt x="163" y="108"/>
                        <a:pt x="163" y="108"/>
                      </a:cubicBezTo>
                      <a:cubicBezTo>
                        <a:pt x="163" y="58"/>
                        <a:pt x="132" y="16"/>
                        <a:pt x="88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4602458" y="4789598"/>
            <a:ext cx="1689721" cy="1951606"/>
            <a:chOff x="3273692" y="3518846"/>
            <a:chExt cx="1202093" cy="1388087"/>
          </a:xfrm>
        </p:grpSpPr>
        <p:sp>
          <p:nvSpPr>
            <p:cNvPr id="82" name="Freeform 10"/>
            <p:cNvSpPr/>
            <p:nvPr/>
          </p:nvSpPr>
          <p:spPr bwMode="auto">
            <a:xfrm>
              <a:off x="3345550" y="3559913"/>
              <a:ext cx="529701" cy="237166"/>
            </a:xfrm>
            <a:custGeom>
              <a:gdLst>
                <a:gd fmla="*/ 0 w 516" name="T0"/>
                <a:gd fmla="*/ 231 h 231" name="T1"/>
                <a:gd fmla="*/ 398 w 516" name="T2"/>
                <a:gd fmla="*/ 0 h 231" name="T3"/>
                <a:gd fmla="*/ 516 w 516" name="T4"/>
                <a:gd fmla="*/ 0 h 231" name="T5"/>
                <a:gd fmla="*/ 516 w 516" name="T6"/>
                <a:gd fmla="*/ 231 h 231" name="T7"/>
                <a:gd fmla="*/ 0 w 516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6">
                  <a:moveTo>
                    <a:pt x="0" y="231"/>
                  </a:moveTo>
                  <a:lnTo>
                    <a:pt x="398" y="0"/>
                  </a:lnTo>
                  <a:lnTo>
                    <a:pt x="516" y="0"/>
                  </a:lnTo>
                  <a:lnTo>
                    <a:pt x="516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A4C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166" compatLnSpc="1" lIns="72331" numCol="1" rIns="72331" tIns="3616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3273692" y="3518846"/>
              <a:ext cx="1202093" cy="1388087"/>
              <a:chOff x="3273692" y="3518846"/>
              <a:chExt cx="1202093" cy="1388087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3273692" y="3518846"/>
                <a:ext cx="1202093" cy="1388087"/>
                <a:chOff x="3273692" y="3518846"/>
                <a:chExt cx="1202093" cy="1388087"/>
              </a:xfrm>
            </p:grpSpPr>
            <p:sp>
              <p:nvSpPr>
                <p:cNvPr id="93" name="Freeform 11"/>
                <p:cNvSpPr/>
                <p:nvPr/>
              </p:nvSpPr>
              <p:spPr bwMode="auto">
                <a:xfrm>
                  <a:off x="3273692" y="3518846"/>
                  <a:ext cx="1202093" cy="1388087"/>
                </a:xfrm>
                <a:custGeom>
                  <a:gdLst>
                    <a:gd fmla="*/ 0 w 1171" name="T0"/>
                    <a:gd fmla="*/ 1014 h 1352" name="T1"/>
                    <a:gd fmla="*/ 0 w 1171" name="T2"/>
                    <a:gd fmla="*/ 338 h 1352" name="T3"/>
                    <a:gd fmla="*/ 586 w 1171" name="T4"/>
                    <a:gd fmla="*/ 0 h 1352" name="T5"/>
                    <a:gd fmla="*/ 1171 w 1171" name="T6"/>
                    <a:gd fmla="*/ 338 h 1352" name="T7"/>
                    <a:gd fmla="*/ 1171 w 1171" name="T8"/>
                    <a:gd fmla="*/ 1014 h 1352" name="T9"/>
                    <a:gd fmla="*/ 586 w 1171" name="T10"/>
                    <a:gd fmla="*/ 1352 h 1352" name="T11"/>
                    <a:gd fmla="*/ 0 w 1171" name="T12"/>
                    <a:gd fmla="*/ 1014 h 135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52" w="1171">
                      <a:moveTo>
                        <a:pt x="0" y="1014"/>
                      </a:moveTo>
                      <a:lnTo>
                        <a:pt x="0" y="338"/>
                      </a:lnTo>
                      <a:lnTo>
                        <a:pt x="586" y="0"/>
                      </a:lnTo>
                      <a:lnTo>
                        <a:pt x="1171" y="338"/>
                      </a:lnTo>
                      <a:lnTo>
                        <a:pt x="1171" y="1014"/>
                      </a:lnTo>
                      <a:lnTo>
                        <a:pt x="586" y="1352"/>
                      </a:lnTo>
                      <a:lnTo>
                        <a:pt x="0" y="101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outerShdw algn="ctr" blurRad="228600" rotWithShape="0" sx="102000" sy="10200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anchor="t" anchorCtr="0" bIns="36166" compatLnSpc="1" lIns="72331" numCol="1" rIns="72331" tIns="36166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94" name="Freeform 21"/>
                <p:cNvSpPr/>
                <p:nvPr/>
              </p:nvSpPr>
              <p:spPr bwMode="auto">
                <a:xfrm>
                  <a:off x="3345551" y="3559913"/>
                  <a:ext cx="408568" cy="441478"/>
                </a:xfrm>
                <a:custGeom>
                  <a:gdLst>
                    <a:gd fmla="*/ 0 w 398" name="T0"/>
                    <a:gd fmla="*/ 430 h 430" name="T1"/>
                    <a:gd fmla="*/ 398 w 398" name="T2"/>
                    <a:gd fmla="*/ 430 h 430" name="T3"/>
                    <a:gd fmla="*/ 398 w 398" name="T4"/>
                    <a:gd fmla="*/ 0 h 430" name="T5"/>
                    <a:gd fmla="*/ 0 w 398" name="T6"/>
                    <a:gd fmla="*/ 231 h 430" name="T7"/>
                    <a:gd fmla="*/ 0 w 398" name="T8"/>
                    <a:gd fmla="*/ 430 h 43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30" w="398">
                      <a:moveTo>
                        <a:pt x="0" y="430"/>
                      </a:moveTo>
                      <a:lnTo>
                        <a:pt x="398" y="430"/>
                      </a:lnTo>
                      <a:lnTo>
                        <a:pt x="398" y="0"/>
                      </a:lnTo>
                      <a:lnTo>
                        <a:pt x="0" y="231"/>
                      </a:lnTo>
                      <a:lnTo>
                        <a:pt x="0" y="430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 cap="flat" w="28575">
                  <a:noFill/>
                  <a:prstDash val="solid"/>
                  <a:miter lim="800000"/>
                </a:ln>
                <a:effectLst>
                  <a:outerShdw algn="tl" blurRad="279400" dir="2700000" dist="76200" rotWithShape="0">
                    <a:prstClr val="black">
                      <a:alpha val="28000"/>
                    </a:prstClr>
                  </a:outerShdw>
                </a:effectLst>
                <a:extLst/>
              </p:spPr>
              <p:txBody>
                <a:bodyPr anchor="t" anchorCtr="0" bIns="36166" compatLnSpc="1" lIns="72331" numCol="1" rIns="72331" tIns="36166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sp>
            <p:nvSpPr>
              <p:cNvPr id="86" name="Freeform 28"/>
              <p:cNvSpPr>
                <a:spLocks noEditPoints="1"/>
              </p:cNvSpPr>
              <p:nvPr/>
            </p:nvSpPr>
            <p:spPr bwMode="auto">
              <a:xfrm>
                <a:off x="3504667" y="3772439"/>
                <a:ext cx="93416" cy="200205"/>
              </a:xfrm>
              <a:custGeom>
                <a:gdLst>
                  <a:gd fmla="*/ 50 w 50" name="T0"/>
                  <a:gd fmla="*/ 82 h 107" name="T1"/>
                  <a:gd fmla="*/ 42 w 50" name="T2"/>
                  <a:gd fmla="*/ 99 h 107" name="T3"/>
                  <a:gd fmla="*/ 25 w 50" name="T4"/>
                  <a:gd fmla="*/ 107 h 107" name="T5"/>
                  <a:gd fmla="*/ 7 w 50" name="T6"/>
                  <a:gd fmla="*/ 99 h 107" name="T7"/>
                  <a:gd fmla="*/ 0 w 50" name="T8"/>
                  <a:gd fmla="*/ 82 h 107" name="T9"/>
                  <a:gd fmla="*/ 0 w 50" name="T10"/>
                  <a:gd fmla="*/ 25 h 107" name="T11"/>
                  <a:gd fmla="*/ 7 w 50" name="T12"/>
                  <a:gd fmla="*/ 7 h 107" name="T13"/>
                  <a:gd fmla="*/ 25 w 50" name="T14"/>
                  <a:gd fmla="*/ 0 h 107" name="T15"/>
                  <a:gd fmla="*/ 42 w 50" name="T16"/>
                  <a:gd fmla="*/ 7 h 107" name="T17"/>
                  <a:gd fmla="*/ 50 w 50" name="T18"/>
                  <a:gd fmla="*/ 25 h 107" name="T19"/>
                  <a:gd fmla="*/ 50 w 50" name="T20"/>
                  <a:gd fmla="*/ 82 h 107" name="T21"/>
                  <a:gd fmla="*/ 33 w 50" name="T22"/>
                  <a:gd fmla="*/ 24 h 107" name="T23"/>
                  <a:gd fmla="*/ 31 w 50" name="T24"/>
                  <a:gd fmla="*/ 18 h 107" name="T25"/>
                  <a:gd fmla="*/ 24 w 50" name="T26"/>
                  <a:gd fmla="*/ 15 h 107" name="T27"/>
                  <a:gd fmla="*/ 18 w 50" name="T28"/>
                  <a:gd fmla="*/ 18 h 107" name="T29"/>
                  <a:gd fmla="*/ 15 w 50" name="T30"/>
                  <a:gd fmla="*/ 24 h 107" name="T31"/>
                  <a:gd fmla="*/ 15 w 50" name="T32"/>
                  <a:gd fmla="*/ 82 h 107" name="T33"/>
                  <a:gd fmla="*/ 18 w 50" name="T34"/>
                  <a:gd fmla="*/ 88 h 107" name="T35"/>
                  <a:gd fmla="*/ 24 w 50" name="T36"/>
                  <a:gd fmla="*/ 91 h 107" name="T37"/>
                  <a:gd fmla="*/ 31 w 50" name="T38"/>
                  <a:gd fmla="*/ 88 h 107" name="T39"/>
                  <a:gd fmla="*/ 33 w 50" name="T40"/>
                  <a:gd fmla="*/ 82 h 107" name="T41"/>
                  <a:gd fmla="*/ 33 w 50" name="T42"/>
                  <a:gd fmla="*/ 24 h 10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7" w="50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29"/>
              <p:cNvSpPr/>
              <p:nvPr/>
            </p:nvSpPr>
            <p:spPr bwMode="auto">
              <a:xfrm>
                <a:off x="3622720" y="3774493"/>
                <a:ext cx="89310" cy="198152"/>
              </a:xfrm>
              <a:custGeom>
                <a:gdLst>
                  <a:gd fmla="*/ 17 w 48" name="T0"/>
                  <a:gd fmla="*/ 16 h 106" name="T1"/>
                  <a:gd fmla="*/ 17 w 48" name="T2"/>
                  <a:gd fmla="*/ 38 h 106" name="T3"/>
                  <a:gd fmla="*/ 24 w 48" name="T4"/>
                  <a:gd fmla="*/ 33 h 106" name="T5"/>
                  <a:gd fmla="*/ 29 w 48" name="T6"/>
                  <a:gd fmla="*/ 32 h 106" name="T7"/>
                  <a:gd fmla="*/ 44 w 48" name="T8"/>
                  <a:gd fmla="*/ 39 h 106" name="T9"/>
                  <a:gd fmla="*/ 48 w 48" name="T10"/>
                  <a:gd fmla="*/ 57 h 106" name="T11"/>
                  <a:gd fmla="*/ 48 w 48" name="T12"/>
                  <a:gd fmla="*/ 80 h 106" name="T13"/>
                  <a:gd fmla="*/ 41 w 48" name="T14"/>
                  <a:gd fmla="*/ 99 h 106" name="T15"/>
                  <a:gd fmla="*/ 23 w 48" name="T16"/>
                  <a:gd fmla="*/ 106 h 106" name="T17"/>
                  <a:gd fmla="*/ 6 w 48" name="T18"/>
                  <a:gd fmla="*/ 98 h 106" name="T19"/>
                  <a:gd fmla="*/ 0 w 48" name="T20"/>
                  <a:gd fmla="*/ 81 h 106" name="T21"/>
                  <a:gd fmla="*/ 0 w 48" name="T22"/>
                  <a:gd fmla="*/ 78 h 106" name="T23"/>
                  <a:gd fmla="*/ 15 w 48" name="T24"/>
                  <a:gd fmla="*/ 77 h 106" name="T25"/>
                  <a:gd fmla="*/ 15 w 48" name="T26"/>
                  <a:gd fmla="*/ 81 h 106" name="T27"/>
                  <a:gd fmla="*/ 20 w 48" name="T28"/>
                  <a:gd fmla="*/ 89 h 106" name="T29"/>
                  <a:gd fmla="*/ 23 w 48" name="T30"/>
                  <a:gd fmla="*/ 90 h 106" name="T31"/>
                  <a:gd fmla="*/ 33 w 48" name="T32"/>
                  <a:gd fmla="*/ 80 h 106" name="T33"/>
                  <a:gd fmla="*/ 33 w 48" name="T34"/>
                  <a:gd fmla="*/ 54 h 106" name="T35"/>
                  <a:gd fmla="*/ 29 w 48" name="T36"/>
                  <a:gd fmla="*/ 46 h 106" name="T37"/>
                  <a:gd fmla="*/ 25 w 48" name="T38"/>
                  <a:gd fmla="*/ 45 h 106" name="T39"/>
                  <a:gd fmla="*/ 19 w 48" name="T40"/>
                  <a:gd fmla="*/ 48 h 106" name="T41"/>
                  <a:gd fmla="*/ 17 w 48" name="T42"/>
                  <a:gd fmla="*/ 54 h 106" name="T43"/>
                  <a:gd fmla="*/ 17 w 48" name="T44"/>
                  <a:gd fmla="*/ 57 h 106" name="T45"/>
                  <a:gd fmla="*/ 1 w 48" name="T46"/>
                  <a:gd fmla="*/ 57 h 106" name="T47"/>
                  <a:gd fmla="*/ 1 w 48" name="T48"/>
                  <a:gd fmla="*/ 0 h 106" name="T49"/>
                  <a:gd fmla="*/ 47 w 48" name="T50"/>
                  <a:gd fmla="*/ 0 h 106" name="T51"/>
                  <a:gd fmla="*/ 47 w 48" name="T52"/>
                  <a:gd fmla="*/ 16 h 106" name="T53"/>
                  <a:gd fmla="*/ 17 w 48" name="T54"/>
                  <a:gd fmla="*/ 16 h 106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5" w="48">
                    <a:moveTo>
                      <a:pt x="17" y="16"/>
                    </a:moveTo>
                    <a:cubicBezTo>
                      <a:pt x="17" y="38"/>
                      <a:pt x="17" y="38"/>
                      <a:pt x="17" y="38"/>
                    </a:cubicBezTo>
                    <a:cubicBezTo>
                      <a:pt x="19" y="36"/>
                      <a:pt x="21" y="34"/>
                      <a:pt x="24" y="33"/>
                    </a:cubicBezTo>
                    <a:cubicBezTo>
                      <a:pt x="25" y="32"/>
                      <a:pt x="27" y="32"/>
                      <a:pt x="29" y="32"/>
                    </a:cubicBezTo>
                    <a:cubicBezTo>
                      <a:pt x="36" y="32"/>
                      <a:pt x="41" y="35"/>
                      <a:pt x="44" y="39"/>
                    </a:cubicBezTo>
                    <a:cubicBezTo>
                      <a:pt x="47" y="44"/>
                      <a:pt x="48" y="49"/>
                      <a:pt x="48" y="57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7"/>
                      <a:pt x="46" y="94"/>
                      <a:pt x="41" y="99"/>
                    </a:cubicBezTo>
                    <a:cubicBezTo>
                      <a:pt x="36" y="103"/>
                      <a:pt x="31" y="106"/>
                      <a:pt x="23" y="106"/>
                    </a:cubicBezTo>
                    <a:cubicBezTo>
                      <a:pt x="17" y="106"/>
                      <a:pt x="11" y="103"/>
                      <a:pt x="6" y="98"/>
                    </a:cubicBezTo>
                    <a:cubicBezTo>
                      <a:pt x="2" y="94"/>
                      <a:pt x="0" y="88"/>
                      <a:pt x="0" y="81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5" y="77"/>
                      <a:pt x="15" y="77"/>
                      <a:pt x="15" y="77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6" y="85"/>
                      <a:pt x="17" y="88"/>
                      <a:pt x="20" y="89"/>
                    </a:cubicBezTo>
                    <a:cubicBezTo>
                      <a:pt x="21" y="89"/>
                      <a:pt x="22" y="90"/>
                      <a:pt x="23" y="90"/>
                    </a:cubicBezTo>
                    <a:cubicBezTo>
                      <a:pt x="30" y="90"/>
                      <a:pt x="33" y="86"/>
                      <a:pt x="33" y="80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1"/>
                      <a:pt x="32" y="48"/>
                      <a:pt x="29" y="46"/>
                    </a:cubicBezTo>
                    <a:cubicBezTo>
                      <a:pt x="28" y="45"/>
                      <a:pt x="27" y="45"/>
                      <a:pt x="25" y="45"/>
                    </a:cubicBezTo>
                    <a:cubicBezTo>
                      <a:pt x="22" y="45"/>
                      <a:pt x="20" y="46"/>
                      <a:pt x="19" y="48"/>
                    </a:cubicBezTo>
                    <a:cubicBezTo>
                      <a:pt x="18" y="50"/>
                      <a:pt x="17" y="52"/>
                      <a:pt x="17" y="54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16"/>
                      <a:pt x="47" y="16"/>
                      <a:pt x="47" y="16"/>
                    </a:cubicBezTo>
                    <a:lnTo>
                      <a:pt x="17" y="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3687515" y="4141748"/>
                <a:ext cx="403191" cy="374204"/>
                <a:chOff x="5278438" y="2973388"/>
                <a:chExt cx="1344613" cy="1247775"/>
              </a:xfrm>
              <a:solidFill>
                <a:srgbClr val="C00000"/>
              </a:solidFill>
              <a:effectLst>
                <a:outerShdw algn="tr" blurRad="50800" dir="8100000" dist="38100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9" name="Freeform 67"/>
                <p:cNvSpPr>
                  <a:spLocks noEditPoints="1"/>
                </p:cNvSpPr>
                <p:nvPr/>
              </p:nvSpPr>
              <p:spPr bwMode="auto">
                <a:xfrm>
                  <a:off x="5821363" y="2973388"/>
                  <a:ext cx="801688" cy="806450"/>
                </a:xfrm>
                <a:custGeom>
                  <a:gdLst>
                    <a:gd fmla="*/ 256 w 281" name="T0"/>
                    <a:gd fmla="*/ 26 h 282" name="T1"/>
                    <a:gd fmla="*/ 163 w 281" name="T2"/>
                    <a:gd fmla="*/ 26 h 282" name="T3"/>
                    <a:gd fmla="*/ 0 w 281" name="T4"/>
                    <a:gd fmla="*/ 190 h 282" name="T5"/>
                    <a:gd fmla="*/ 92 w 281" name="T6"/>
                    <a:gd fmla="*/ 282 h 282" name="T7"/>
                    <a:gd fmla="*/ 256 w 281" name="T8"/>
                    <a:gd fmla="*/ 119 h 282" name="T9"/>
                    <a:gd fmla="*/ 256 w 281" name="T10"/>
                    <a:gd fmla="*/ 26 h 282" name="T11"/>
                    <a:gd fmla="*/ 55 w 281" name="T12"/>
                    <a:gd fmla="*/ 192 h 282" name="T13"/>
                    <a:gd fmla="*/ 44 w 281" name="T14"/>
                    <a:gd fmla="*/ 181 h 282" name="T15"/>
                    <a:gd fmla="*/ 183 w 281" name="T16"/>
                    <a:gd fmla="*/ 42 h 282" name="T17"/>
                    <a:gd fmla="*/ 194 w 281" name="T18"/>
                    <a:gd fmla="*/ 42 h 282" name="T19"/>
                    <a:gd fmla="*/ 194 w 281" name="T20"/>
                    <a:gd fmla="*/ 53 h 282" name="T21"/>
                    <a:gd fmla="*/ 55 w 281" name="T22"/>
                    <a:gd fmla="*/ 192 h 282" name="T23"/>
                    <a:gd fmla="*/ 78 w 281" name="T24"/>
                    <a:gd fmla="*/ 215 h 282" name="T25"/>
                    <a:gd fmla="*/ 67 w 281" name="T26"/>
                    <a:gd fmla="*/ 204 h 282" name="T27"/>
                    <a:gd fmla="*/ 217 w 281" name="T28"/>
                    <a:gd fmla="*/ 54 h 282" name="T29"/>
                    <a:gd fmla="*/ 228 w 281" name="T30"/>
                    <a:gd fmla="*/ 54 h 282" name="T31"/>
                    <a:gd fmla="*/ 228 w 281" name="T32"/>
                    <a:gd fmla="*/ 65 h 282" name="T33"/>
                    <a:gd fmla="*/ 78 w 281" name="T34"/>
                    <a:gd fmla="*/ 215 h 282" name="T35"/>
                    <a:gd fmla="*/ 101 w 281" name="T36"/>
                    <a:gd fmla="*/ 238 h 282" name="T37"/>
                    <a:gd fmla="*/ 90 w 281" name="T38"/>
                    <a:gd fmla="*/ 227 h 282" name="T39"/>
                    <a:gd fmla="*/ 229 w 281" name="T40"/>
                    <a:gd fmla="*/ 88 h 282" name="T41"/>
                    <a:gd fmla="*/ 240 w 281" name="T42"/>
                    <a:gd fmla="*/ 88 h 282" name="T43"/>
                    <a:gd fmla="*/ 240 w 281" name="T44"/>
                    <a:gd fmla="*/ 99 h 282" name="T45"/>
                    <a:gd fmla="*/ 101 w 281" name="T46"/>
                    <a:gd fmla="*/ 238 h 282" name="T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b="b" l="0" r="r" t="0"/>
                  <a:pathLst>
                    <a:path h="282" w="281">
                      <a:moveTo>
                        <a:pt x="256" y="26"/>
                      </a:moveTo>
                      <a:cubicBezTo>
                        <a:pt x="230" y="0"/>
                        <a:pt x="189" y="0"/>
                        <a:pt x="163" y="26"/>
                      </a:cubicBezTo>
                      <a:cubicBezTo>
                        <a:pt x="0" y="190"/>
                        <a:pt x="0" y="190"/>
                        <a:pt x="0" y="190"/>
                      </a:cubicBezTo>
                      <a:cubicBezTo>
                        <a:pt x="92" y="282"/>
                        <a:pt x="92" y="282"/>
                        <a:pt x="92" y="282"/>
                      </a:cubicBezTo>
                      <a:cubicBezTo>
                        <a:pt x="256" y="119"/>
                        <a:pt x="256" y="119"/>
                        <a:pt x="256" y="119"/>
                      </a:cubicBezTo>
                      <a:cubicBezTo>
                        <a:pt x="281" y="93"/>
                        <a:pt x="281" y="52"/>
                        <a:pt x="256" y="26"/>
                      </a:cubicBezTo>
                      <a:close/>
                      <a:moveTo>
                        <a:pt x="55" y="192"/>
                      </a:moveTo>
                      <a:cubicBezTo>
                        <a:pt x="44" y="181"/>
                        <a:pt x="44" y="181"/>
                        <a:pt x="44" y="181"/>
                      </a:cubicBezTo>
                      <a:cubicBezTo>
                        <a:pt x="183" y="42"/>
                        <a:pt x="183" y="42"/>
                        <a:pt x="183" y="42"/>
                      </a:cubicBezTo>
                      <a:cubicBezTo>
                        <a:pt x="186" y="39"/>
                        <a:pt x="191" y="39"/>
                        <a:pt x="194" y="42"/>
                      </a:cubicBezTo>
                      <a:cubicBezTo>
                        <a:pt x="197" y="45"/>
                        <a:pt x="197" y="50"/>
                        <a:pt x="194" y="53"/>
                      </a:cubicBezTo>
                      <a:lnTo>
                        <a:pt x="55" y="192"/>
                      </a:lnTo>
                      <a:close/>
                      <a:moveTo>
                        <a:pt x="78" y="215"/>
                      </a:moveTo>
                      <a:cubicBezTo>
                        <a:pt x="67" y="204"/>
                        <a:pt x="67" y="204"/>
                        <a:pt x="67" y="204"/>
                      </a:cubicBezTo>
                      <a:cubicBezTo>
                        <a:pt x="217" y="54"/>
                        <a:pt x="217" y="54"/>
                        <a:pt x="217" y="54"/>
                      </a:cubicBezTo>
                      <a:cubicBezTo>
                        <a:pt x="220" y="51"/>
                        <a:pt x="225" y="51"/>
                        <a:pt x="228" y="54"/>
                      </a:cubicBezTo>
                      <a:cubicBezTo>
                        <a:pt x="231" y="57"/>
                        <a:pt x="231" y="62"/>
                        <a:pt x="228" y="65"/>
                      </a:cubicBezTo>
                      <a:lnTo>
                        <a:pt x="78" y="215"/>
                      </a:lnTo>
                      <a:close/>
                      <a:moveTo>
                        <a:pt x="101" y="238"/>
                      </a:moveTo>
                      <a:cubicBezTo>
                        <a:pt x="90" y="227"/>
                        <a:pt x="90" y="227"/>
                        <a:pt x="90" y="227"/>
                      </a:cubicBezTo>
                      <a:cubicBezTo>
                        <a:pt x="229" y="88"/>
                        <a:pt x="229" y="88"/>
                        <a:pt x="229" y="88"/>
                      </a:cubicBezTo>
                      <a:cubicBezTo>
                        <a:pt x="232" y="85"/>
                        <a:pt x="237" y="85"/>
                        <a:pt x="240" y="88"/>
                      </a:cubicBezTo>
                      <a:cubicBezTo>
                        <a:pt x="243" y="91"/>
                        <a:pt x="243" y="96"/>
                        <a:pt x="240" y="99"/>
                      </a:cubicBezTo>
                      <a:lnTo>
                        <a:pt x="101" y="238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0" name="Freeform 68"/>
                <p:cNvSpPr/>
                <p:nvPr/>
              </p:nvSpPr>
              <p:spPr bwMode="auto">
                <a:xfrm>
                  <a:off x="5375275" y="3662363"/>
                  <a:ext cx="554038" cy="558800"/>
                </a:xfrm>
                <a:custGeom>
                  <a:gdLst>
                    <a:gd fmla="*/ 227 w 349" name="T0"/>
                    <a:gd fmla="*/ 209 h 352" name="T1"/>
                    <a:gd fmla="*/ 210 w 349" name="T2"/>
                    <a:gd fmla="*/ 193 h 352" name="T3"/>
                    <a:gd fmla="*/ 349 w 349" name="T4"/>
                    <a:gd fmla="*/ 54 h 352" name="T5"/>
                    <a:gd fmla="*/ 295 w 349" name="T6"/>
                    <a:gd fmla="*/ 0 h 352" name="T7"/>
                    <a:gd fmla="*/ 156 w 349" name="T8"/>
                    <a:gd fmla="*/ 139 h 352" name="T9"/>
                    <a:gd fmla="*/ 142 w 349" name="T10"/>
                    <a:gd fmla="*/ 125 h 352" name="T11"/>
                    <a:gd fmla="*/ 110 w 349" name="T12"/>
                    <a:gd fmla="*/ 141 h 352" name="T13"/>
                    <a:gd fmla="*/ 0 w 349" name="T14"/>
                    <a:gd fmla="*/ 317 h 352" name="T15"/>
                    <a:gd fmla="*/ 32 w 349" name="T16"/>
                    <a:gd fmla="*/ 352 h 352" name="T17"/>
                    <a:gd fmla="*/ 207 w 349" name="T18"/>
                    <a:gd fmla="*/ 242 h 352" name="T19"/>
                    <a:gd fmla="*/ 227 w 349" name="T20"/>
                    <a:gd fmla="*/ 209 h 352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352" w="349">
                      <a:moveTo>
                        <a:pt x="227" y="209"/>
                      </a:moveTo>
                      <a:lnTo>
                        <a:pt x="210" y="193"/>
                      </a:lnTo>
                      <a:lnTo>
                        <a:pt x="349" y="54"/>
                      </a:lnTo>
                      <a:lnTo>
                        <a:pt x="295" y="0"/>
                      </a:lnTo>
                      <a:lnTo>
                        <a:pt x="156" y="139"/>
                      </a:lnTo>
                      <a:lnTo>
                        <a:pt x="142" y="125"/>
                      </a:lnTo>
                      <a:lnTo>
                        <a:pt x="110" y="141"/>
                      </a:lnTo>
                      <a:lnTo>
                        <a:pt x="0" y="317"/>
                      </a:lnTo>
                      <a:lnTo>
                        <a:pt x="32" y="352"/>
                      </a:lnTo>
                      <a:lnTo>
                        <a:pt x="207" y="242"/>
                      </a:lnTo>
                      <a:lnTo>
                        <a:pt x="227" y="209"/>
                      </a:ln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1" name="Freeform 69"/>
                <p:cNvSpPr/>
                <p:nvPr/>
              </p:nvSpPr>
              <p:spPr bwMode="auto">
                <a:xfrm>
                  <a:off x="5278438" y="2986088"/>
                  <a:ext cx="590550" cy="590550"/>
                </a:xfrm>
                <a:custGeom>
                  <a:gdLst>
                    <a:gd fmla="*/ 104 w 207" name="T0"/>
                    <a:gd fmla="*/ 0 h 207" name="T1"/>
                    <a:gd fmla="*/ 78 w 207" name="T2"/>
                    <a:gd fmla="*/ 3 h 207" name="T3"/>
                    <a:gd fmla="*/ 81 w 207" name="T4"/>
                    <a:gd fmla="*/ 5 h 207" name="T5"/>
                    <a:gd fmla="*/ 118 w 207" name="T6"/>
                    <a:gd fmla="*/ 43 h 207" name="T7"/>
                    <a:gd fmla="*/ 118 w 207" name="T8"/>
                    <a:gd fmla="*/ 112 h 207" name="T9"/>
                    <a:gd fmla="*/ 49 w 207" name="T10"/>
                    <a:gd fmla="*/ 112 h 207" name="T11"/>
                    <a:gd fmla="*/ 12 w 207" name="T12"/>
                    <a:gd fmla="*/ 74 h 207" name="T13"/>
                    <a:gd fmla="*/ 7 w 207" name="T14"/>
                    <a:gd fmla="*/ 68 h 207" name="T15"/>
                    <a:gd fmla="*/ 0 w 207" name="T16"/>
                    <a:gd fmla="*/ 103 h 207" name="T17"/>
                    <a:gd fmla="*/ 104 w 207" name="T18"/>
                    <a:gd fmla="*/ 207 h 207" name="T19"/>
                    <a:gd fmla="*/ 207 w 207" name="T20"/>
                    <a:gd fmla="*/ 103 h 207" name="T21"/>
                    <a:gd fmla="*/ 104 w 207" name="T22"/>
                    <a:gd fmla="*/ 0 h 207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06" w="206">
                      <a:moveTo>
                        <a:pt x="104" y="0"/>
                      </a:moveTo>
                      <a:cubicBezTo>
                        <a:pt x="95" y="0"/>
                        <a:pt x="86" y="1"/>
                        <a:pt x="78" y="3"/>
                      </a:cubicBezTo>
                      <a:cubicBezTo>
                        <a:pt x="79" y="4"/>
                        <a:pt x="80" y="5"/>
                        <a:pt x="81" y="5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37" y="62"/>
                        <a:pt x="137" y="93"/>
                        <a:pt x="118" y="112"/>
                      </a:cubicBezTo>
                      <a:cubicBezTo>
                        <a:pt x="99" y="131"/>
                        <a:pt x="68" y="131"/>
                        <a:pt x="49" y="112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0" y="72"/>
                        <a:pt x="8" y="70"/>
                        <a:pt x="7" y="68"/>
                      </a:cubicBezTo>
                      <a:cubicBezTo>
                        <a:pt x="3" y="79"/>
                        <a:pt x="0" y="91"/>
                        <a:pt x="0" y="103"/>
                      </a:cubicBezTo>
                      <a:cubicBezTo>
                        <a:pt x="0" y="161"/>
                        <a:pt x="47" y="207"/>
                        <a:pt x="104" y="207"/>
                      </a:cubicBezTo>
                      <a:cubicBezTo>
                        <a:pt x="161" y="207"/>
                        <a:pt x="207" y="161"/>
                        <a:pt x="207" y="103"/>
                      </a:cubicBezTo>
                      <a:cubicBezTo>
                        <a:pt x="207" y="46"/>
                        <a:pt x="161" y="0"/>
                        <a:pt x="104" y="0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  <p:sp>
              <p:nvSpPr>
                <p:cNvPr id="92" name="Freeform 70"/>
                <p:cNvSpPr>
                  <a:spLocks noEditPoints="1"/>
                </p:cNvSpPr>
                <p:nvPr/>
              </p:nvSpPr>
              <p:spPr bwMode="auto">
                <a:xfrm>
                  <a:off x="6008688" y="3686176"/>
                  <a:ext cx="531813" cy="531813"/>
                </a:xfrm>
                <a:custGeom>
                  <a:gdLst>
                    <a:gd fmla="*/ 164 w 186" name="T0"/>
                    <a:gd fmla="*/ 164 h 186" name="T1"/>
                    <a:gd fmla="*/ 164 w 186" name="T2"/>
                    <a:gd fmla="*/ 83 h 186" name="T3"/>
                    <a:gd fmla="*/ 81 w 186" name="T4"/>
                    <a:gd fmla="*/ 0 h 186" name="T5"/>
                    <a:gd fmla="*/ 0 w 186" name="T6"/>
                    <a:gd fmla="*/ 81 h 186" name="T7"/>
                    <a:gd fmla="*/ 82 w 186" name="T8"/>
                    <a:gd fmla="*/ 164 h 186" name="T9"/>
                    <a:gd fmla="*/ 164 w 186" name="T10"/>
                    <a:gd fmla="*/ 164 h 186" name="T11"/>
                    <a:gd fmla="*/ 109 w 186" name="T12"/>
                    <a:gd fmla="*/ 109 h 186" name="T13"/>
                    <a:gd fmla="*/ 142 w 186" name="T14"/>
                    <a:gd fmla="*/ 109 h 186" name="T15"/>
                    <a:gd fmla="*/ 142 w 186" name="T16"/>
                    <a:gd fmla="*/ 143 h 186" name="T17"/>
                    <a:gd fmla="*/ 109 w 186" name="T18"/>
                    <a:gd fmla="*/ 143 h 186" name="T19"/>
                    <a:gd fmla="*/ 109 w 186" name="T20"/>
                    <a:gd fmla="*/ 109 h 186" name="T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b="b" l="0" r="r" t="0"/>
                  <a:pathLst>
                    <a:path h="186" w="186">
                      <a:moveTo>
                        <a:pt x="164" y="164"/>
                      </a:moveTo>
                      <a:cubicBezTo>
                        <a:pt x="186" y="142"/>
                        <a:pt x="186" y="105"/>
                        <a:pt x="164" y="83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82" y="164"/>
                        <a:pt x="82" y="164"/>
                        <a:pt x="82" y="164"/>
                      </a:cubicBezTo>
                      <a:cubicBezTo>
                        <a:pt x="105" y="186"/>
                        <a:pt x="141" y="186"/>
                        <a:pt x="164" y="164"/>
                      </a:cubicBezTo>
                      <a:close/>
                      <a:moveTo>
                        <a:pt x="109" y="109"/>
                      </a:moveTo>
                      <a:cubicBezTo>
                        <a:pt x="118" y="100"/>
                        <a:pt x="133" y="100"/>
                        <a:pt x="142" y="109"/>
                      </a:cubicBezTo>
                      <a:cubicBezTo>
                        <a:pt x="152" y="118"/>
                        <a:pt x="152" y="133"/>
                        <a:pt x="142" y="143"/>
                      </a:cubicBezTo>
                      <a:cubicBezTo>
                        <a:pt x="133" y="152"/>
                        <a:pt x="118" y="152"/>
                        <a:pt x="109" y="143"/>
                      </a:cubicBezTo>
                      <a:cubicBezTo>
                        <a:pt x="99" y="133"/>
                        <a:pt x="99" y="118"/>
                        <a:pt x="109" y="109"/>
                      </a:cubicBezTo>
                      <a:close/>
                    </a:path>
                  </a:pathLst>
                </a:custGeom>
                <a:solidFill>
                  <a:srgbClr val="10813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8214" compatLnSpc="1" lIns="96429" numCol="1" rIns="96429" tIns="48214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>
                    <a:solidFill>
                      <a:srgbClr val="78A6B6"/>
                    </a:solidFill>
                  </a:endParaRPr>
                </a:p>
              </p:txBody>
            </p:sp>
          </p:grpSp>
        </p:grpSp>
      </p:grpSp>
      <p:grpSp>
        <p:nvGrpSpPr>
          <p:cNvPr id="95" name="组合 94"/>
          <p:cNvGrpSpPr/>
          <p:nvPr/>
        </p:nvGrpSpPr>
        <p:grpSpPr>
          <a:xfrm>
            <a:off x="6564901" y="1388723"/>
            <a:ext cx="1689721" cy="1951606"/>
            <a:chOff x="4669803" y="1099961"/>
            <a:chExt cx="1202093" cy="1388087"/>
          </a:xfrm>
        </p:grpSpPr>
        <p:sp>
          <p:nvSpPr>
            <p:cNvPr id="96" name="Freeform 17"/>
            <p:cNvSpPr/>
            <p:nvPr/>
          </p:nvSpPr>
          <p:spPr bwMode="auto">
            <a:xfrm>
              <a:off x="4741662" y="1141029"/>
              <a:ext cx="528675" cy="237166"/>
            </a:xfrm>
            <a:custGeom>
              <a:gdLst>
                <a:gd fmla="*/ 0 w 515" name="T0"/>
                <a:gd fmla="*/ 231 h 231" name="T1"/>
                <a:gd fmla="*/ 398 w 515" name="T2"/>
                <a:gd fmla="*/ 0 h 231" name="T3"/>
                <a:gd fmla="*/ 515 w 515" name="T4"/>
                <a:gd fmla="*/ 0 h 231" name="T5"/>
                <a:gd fmla="*/ 515 w 515" name="T6"/>
                <a:gd fmla="*/ 231 h 231" name="T7"/>
                <a:gd fmla="*/ 0 w 515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765E0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166" compatLnSpc="1" lIns="72331" numCol="1" rIns="72331" tIns="3616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669803" y="1099961"/>
              <a:ext cx="1202093" cy="1388087"/>
              <a:chOff x="4669803" y="1099961"/>
              <a:chExt cx="1202093" cy="1388087"/>
            </a:xfrm>
          </p:grpSpPr>
          <p:sp>
            <p:nvSpPr>
              <p:cNvPr id="98" name="Freeform 18"/>
              <p:cNvSpPr/>
              <p:nvPr/>
            </p:nvSpPr>
            <p:spPr bwMode="auto">
              <a:xfrm>
                <a:off x="4669803" y="1099961"/>
                <a:ext cx="1202093" cy="1388087"/>
              </a:xfrm>
              <a:custGeom>
                <a:gdLst>
                  <a:gd fmla="*/ 0 w 1171" name="T0"/>
                  <a:gd fmla="*/ 1014 h 1352" name="T1"/>
                  <a:gd fmla="*/ 0 w 1171" name="T2"/>
                  <a:gd fmla="*/ 338 h 1352" name="T3"/>
                  <a:gd fmla="*/ 585 w 1171" name="T4"/>
                  <a:gd fmla="*/ 0 h 1352" name="T5"/>
                  <a:gd fmla="*/ 1171 w 1171" name="T6"/>
                  <a:gd fmla="*/ 338 h 1352" name="T7"/>
                  <a:gd fmla="*/ 1171 w 1171" name="T8"/>
                  <a:gd fmla="*/ 1014 h 1352" name="T9"/>
                  <a:gd fmla="*/ 585 w 1171" name="T10"/>
                  <a:gd fmla="*/ 1352 h 1352" name="T11"/>
                  <a:gd fmla="*/ 0 w 1171" name="T12"/>
                  <a:gd fmla="*/ 1014 h 13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52" w="1171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ctr" blurRad="228600" rotWithShape="0" sx="102000" sy="102000">
                  <a:prstClr val="black">
                    <a:alpha val="28000"/>
                  </a:prstClr>
                </a:outerShdw>
              </a:effectLst>
              <a:extLst/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19"/>
              <p:cNvSpPr/>
              <p:nvPr/>
            </p:nvSpPr>
            <p:spPr bwMode="auto">
              <a:xfrm>
                <a:off x="4741662" y="1141029"/>
                <a:ext cx="408568" cy="441478"/>
              </a:xfrm>
              <a:custGeom>
                <a:gdLst>
                  <a:gd fmla="*/ 0 w 398" name="T0"/>
                  <a:gd fmla="*/ 430 h 430" name="T1"/>
                  <a:gd fmla="*/ 398 w 398" name="T2"/>
                  <a:gd fmla="*/ 430 h 430" name="T3"/>
                  <a:gd fmla="*/ 398 w 398" name="T4"/>
                  <a:gd fmla="*/ 0 h 430" name="T5"/>
                  <a:gd fmla="*/ 0 w 398" name="T6"/>
                  <a:gd fmla="*/ 231 h 430" name="T7"/>
                  <a:gd fmla="*/ 0 w 398" name="T8"/>
                  <a:gd fmla="*/ 430 h 4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0" w="398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8CC94C"/>
              </a:solidFill>
              <a:ln w="28575">
                <a:noFill/>
              </a:ln>
              <a:effectLst>
                <a:outerShdw algn="tl" blurRad="279400" dir="2700000" dist="76200" rotWithShape="0" sx="101000" sy="101000">
                  <a:prstClr val="black">
                    <a:alpha val="28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6166" lIns="72331" rIns="72331" rtlCol="0" tIns="36166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00" name="Freeform 26"/>
              <p:cNvSpPr>
                <a:spLocks noEditPoints="1"/>
              </p:cNvSpPr>
              <p:nvPr/>
            </p:nvSpPr>
            <p:spPr bwMode="auto">
              <a:xfrm>
                <a:off x="4895645" y="1353554"/>
                <a:ext cx="93416" cy="200205"/>
              </a:xfrm>
              <a:custGeom>
                <a:gdLst>
                  <a:gd fmla="*/ 50 w 50" name="T0"/>
                  <a:gd fmla="*/ 82 h 107" name="T1"/>
                  <a:gd fmla="*/ 43 w 50" name="T2"/>
                  <a:gd fmla="*/ 99 h 107" name="T3"/>
                  <a:gd fmla="*/ 25 w 50" name="T4"/>
                  <a:gd fmla="*/ 107 h 107" name="T5"/>
                  <a:gd fmla="*/ 8 w 50" name="T6"/>
                  <a:gd fmla="*/ 99 h 107" name="T7"/>
                  <a:gd fmla="*/ 0 w 50" name="T8"/>
                  <a:gd fmla="*/ 82 h 107" name="T9"/>
                  <a:gd fmla="*/ 0 w 50" name="T10"/>
                  <a:gd fmla="*/ 25 h 107" name="T11"/>
                  <a:gd fmla="*/ 8 w 50" name="T12"/>
                  <a:gd fmla="*/ 7 h 107" name="T13"/>
                  <a:gd fmla="*/ 25 w 50" name="T14"/>
                  <a:gd fmla="*/ 0 h 107" name="T15"/>
                  <a:gd fmla="*/ 43 w 50" name="T16"/>
                  <a:gd fmla="*/ 7 h 107" name="T17"/>
                  <a:gd fmla="*/ 50 w 50" name="T18"/>
                  <a:gd fmla="*/ 25 h 107" name="T19"/>
                  <a:gd fmla="*/ 50 w 50" name="T20"/>
                  <a:gd fmla="*/ 82 h 107" name="T21"/>
                  <a:gd fmla="*/ 34 w 50" name="T22"/>
                  <a:gd fmla="*/ 24 h 107" name="T23"/>
                  <a:gd fmla="*/ 31 w 50" name="T24"/>
                  <a:gd fmla="*/ 18 h 107" name="T25"/>
                  <a:gd fmla="*/ 25 w 50" name="T26"/>
                  <a:gd fmla="*/ 15 h 107" name="T27"/>
                  <a:gd fmla="*/ 19 w 50" name="T28"/>
                  <a:gd fmla="*/ 18 h 107" name="T29"/>
                  <a:gd fmla="*/ 16 w 50" name="T30"/>
                  <a:gd fmla="*/ 24 h 107" name="T31"/>
                  <a:gd fmla="*/ 16 w 50" name="T32"/>
                  <a:gd fmla="*/ 82 h 107" name="T33"/>
                  <a:gd fmla="*/ 19 w 50" name="T34"/>
                  <a:gd fmla="*/ 88 h 107" name="T35"/>
                  <a:gd fmla="*/ 25 w 50" name="T36"/>
                  <a:gd fmla="*/ 91 h 107" name="T37"/>
                  <a:gd fmla="*/ 31 w 50" name="T38"/>
                  <a:gd fmla="*/ 88 h 107" name="T39"/>
                  <a:gd fmla="*/ 34 w 50" name="T40"/>
                  <a:gd fmla="*/ 82 h 107" name="T41"/>
                  <a:gd fmla="*/ 34 w 50" name="T42"/>
                  <a:gd fmla="*/ 24 h 10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7" w="50">
                    <a:moveTo>
                      <a:pt x="50" y="82"/>
                    </a:moveTo>
                    <a:cubicBezTo>
                      <a:pt x="50" y="89"/>
                      <a:pt x="48" y="95"/>
                      <a:pt x="43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9" y="107"/>
                      <a:pt x="13" y="104"/>
                      <a:pt x="8" y="99"/>
                    </a:cubicBezTo>
                    <a:cubicBezTo>
                      <a:pt x="3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3" y="12"/>
                      <a:pt x="8" y="7"/>
                    </a:cubicBezTo>
                    <a:cubicBezTo>
                      <a:pt x="13" y="2"/>
                      <a:pt x="19" y="0"/>
                      <a:pt x="25" y="0"/>
                    </a:cubicBezTo>
                    <a:cubicBezTo>
                      <a:pt x="32" y="0"/>
                      <a:pt x="38" y="2"/>
                      <a:pt x="43" y="7"/>
                    </a:cubicBezTo>
                    <a:cubicBezTo>
                      <a:pt x="48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4" y="24"/>
                    </a:moveTo>
                    <a:cubicBezTo>
                      <a:pt x="34" y="22"/>
                      <a:pt x="33" y="20"/>
                      <a:pt x="31" y="18"/>
                    </a:cubicBezTo>
                    <a:cubicBezTo>
                      <a:pt x="30" y="16"/>
                      <a:pt x="27" y="15"/>
                      <a:pt x="25" y="15"/>
                    </a:cubicBezTo>
                    <a:cubicBezTo>
                      <a:pt x="22" y="15"/>
                      <a:pt x="20" y="16"/>
                      <a:pt x="19" y="18"/>
                    </a:cubicBezTo>
                    <a:cubicBezTo>
                      <a:pt x="17" y="20"/>
                      <a:pt x="16" y="22"/>
                      <a:pt x="16" y="24"/>
                    </a:cubicBezTo>
                    <a:cubicBezTo>
                      <a:pt x="16" y="82"/>
                      <a:pt x="16" y="82"/>
                      <a:pt x="16" y="82"/>
                    </a:cubicBezTo>
                    <a:cubicBezTo>
                      <a:pt x="16" y="84"/>
                      <a:pt x="17" y="86"/>
                      <a:pt x="19" y="88"/>
                    </a:cubicBezTo>
                    <a:cubicBezTo>
                      <a:pt x="20" y="90"/>
                      <a:pt x="22" y="91"/>
                      <a:pt x="25" y="91"/>
                    </a:cubicBezTo>
                    <a:cubicBezTo>
                      <a:pt x="27" y="91"/>
                      <a:pt x="30" y="90"/>
                      <a:pt x="31" y="88"/>
                    </a:cubicBezTo>
                    <a:cubicBezTo>
                      <a:pt x="33" y="86"/>
                      <a:pt x="34" y="84"/>
                      <a:pt x="34" y="82"/>
                    </a:cubicBez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Freeform 27"/>
              <p:cNvSpPr/>
              <p:nvPr/>
            </p:nvSpPr>
            <p:spPr bwMode="auto">
              <a:xfrm>
                <a:off x="5013699" y="1355607"/>
                <a:ext cx="95469" cy="196099"/>
              </a:xfrm>
              <a:custGeom>
                <a:gdLst>
                  <a:gd fmla="*/ 0 w 51" name="T0"/>
                  <a:gd fmla="*/ 30 h 105" name="T1"/>
                  <a:gd fmla="*/ 8 w 51" name="T2"/>
                  <a:gd fmla="*/ 7 h 105" name="T3"/>
                  <a:gd fmla="*/ 26 w 51" name="T4"/>
                  <a:gd fmla="*/ 0 h 105" name="T5"/>
                  <a:gd fmla="*/ 44 w 51" name="T6"/>
                  <a:gd fmla="*/ 8 h 105" name="T7"/>
                  <a:gd fmla="*/ 51 w 51" name="T8"/>
                  <a:gd fmla="*/ 26 h 105" name="T9"/>
                  <a:gd fmla="*/ 47 w 51" name="T10"/>
                  <a:gd fmla="*/ 46 h 105" name="T11"/>
                  <a:gd fmla="*/ 34 w 51" name="T12"/>
                  <a:gd fmla="*/ 65 h 105" name="T13"/>
                  <a:gd fmla="*/ 27 w 51" name="T14"/>
                  <a:gd fmla="*/ 77 h 105" name="T15"/>
                  <a:gd fmla="*/ 24 w 51" name="T16"/>
                  <a:gd fmla="*/ 81 h 105" name="T17"/>
                  <a:gd fmla="*/ 20 w 51" name="T18"/>
                  <a:gd fmla="*/ 88 h 105" name="T19"/>
                  <a:gd fmla="*/ 19 w 51" name="T20"/>
                  <a:gd fmla="*/ 89 h 105" name="T21"/>
                  <a:gd fmla="*/ 50 w 51" name="T22"/>
                  <a:gd fmla="*/ 89 h 105" name="T23"/>
                  <a:gd fmla="*/ 50 w 51" name="T24"/>
                  <a:gd fmla="*/ 105 h 105" name="T25"/>
                  <a:gd fmla="*/ 0 w 51" name="T26"/>
                  <a:gd fmla="*/ 105 h 105" name="T27"/>
                  <a:gd fmla="*/ 0 w 51" name="T28"/>
                  <a:gd fmla="*/ 90 h 105" name="T29"/>
                  <a:gd fmla="*/ 3 w 51" name="T30"/>
                  <a:gd fmla="*/ 84 h 105" name="T31"/>
                  <a:gd fmla="*/ 7 w 51" name="T32"/>
                  <a:gd fmla="*/ 79 h 105" name="T33"/>
                  <a:gd fmla="*/ 11 w 51" name="T34"/>
                  <a:gd fmla="*/ 73 h 105" name="T35"/>
                  <a:gd fmla="*/ 22 w 51" name="T36"/>
                  <a:gd fmla="*/ 57 h 105" name="T37"/>
                  <a:gd fmla="*/ 33 w 51" name="T38"/>
                  <a:gd fmla="*/ 39 h 105" name="T39"/>
                  <a:gd fmla="*/ 36 w 51" name="T40"/>
                  <a:gd fmla="*/ 26 h 105" name="T41"/>
                  <a:gd fmla="*/ 33 w 51" name="T42"/>
                  <a:gd fmla="*/ 18 h 105" name="T43"/>
                  <a:gd fmla="*/ 26 w 51" name="T44"/>
                  <a:gd fmla="*/ 15 h 105" name="T45"/>
                  <a:gd fmla="*/ 17 w 51" name="T46"/>
                  <a:gd fmla="*/ 22 h 105" name="T47"/>
                  <a:gd fmla="*/ 16 w 51" name="T48"/>
                  <a:gd fmla="*/ 28 h 105" name="T49"/>
                  <a:gd fmla="*/ 16 w 51" name="T50"/>
                  <a:gd fmla="*/ 32 h 105" name="T51"/>
                  <a:gd fmla="*/ 0 w 51" name="T52"/>
                  <a:gd fmla="*/ 32 h 105" name="T53"/>
                  <a:gd fmla="*/ 0 w 51" name="T54"/>
                  <a:gd fmla="*/ 30 h 105" name="T5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b="b" l="0" r="r" t="0"/>
                <a:pathLst>
                  <a:path h="105" w="51">
                    <a:moveTo>
                      <a:pt x="0" y="30"/>
                    </a:moveTo>
                    <a:cubicBezTo>
                      <a:pt x="0" y="20"/>
                      <a:pt x="3" y="12"/>
                      <a:pt x="8" y="7"/>
                    </a:cubicBezTo>
                    <a:cubicBezTo>
                      <a:pt x="13" y="2"/>
                      <a:pt x="19" y="0"/>
                      <a:pt x="26" y="0"/>
                    </a:cubicBezTo>
                    <a:cubicBezTo>
                      <a:pt x="33" y="0"/>
                      <a:pt x="39" y="3"/>
                      <a:pt x="44" y="8"/>
                    </a:cubicBezTo>
                    <a:cubicBezTo>
                      <a:pt x="49" y="13"/>
                      <a:pt x="51" y="19"/>
                      <a:pt x="51" y="26"/>
                    </a:cubicBezTo>
                    <a:cubicBezTo>
                      <a:pt x="51" y="33"/>
                      <a:pt x="50" y="40"/>
                      <a:pt x="47" y="46"/>
                    </a:cubicBezTo>
                    <a:cubicBezTo>
                      <a:pt x="45" y="50"/>
                      <a:pt x="41" y="56"/>
                      <a:pt x="34" y="65"/>
                    </a:cubicBezTo>
                    <a:cubicBezTo>
                      <a:pt x="33" y="68"/>
                      <a:pt x="30" y="72"/>
                      <a:pt x="27" y="77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2" y="84"/>
                      <a:pt x="21" y="86"/>
                      <a:pt x="20" y="88"/>
                    </a:cubicBezTo>
                    <a:cubicBezTo>
                      <a:pt x="19" y="88"/>
                      <a:pt x="19" y="89"/>
                      <a:pt x="19" y="89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105"/>
                      <a:pt x="50" y="105"/>
                      <a:pt x="50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0"/>
                      <a:pt x="1" y="88"/>
                      <a:pt x="3" y="84"/>
                    </a:cubicBezTo>
                    <a:cubicBezTo>
                      <a:pt x="4" y="83"/>
                      <a:pt x="6" y="81"/>
                      <a:pt x="7" y="79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3" y="70"/>
                      <a:pt x="17" y="65"/>
                      <a:pt x="22" y="57"/>
                    </a:cubicBezTo>
                    <a:cubicBezTo>
                      <a:pt x="27" y="51"/>
                      <a:pt x="31" y="44"/>
                      <a:pt x="33" y="39"/>
                    </a:cubicBezTo>
                    <a:cubicBezTo>
                      <a:pt x="35" y="34"/>
                      <a:pt x="36" y="30"/>
                      <a:pt x="36" y="26"/>
                    </a:cubicBezTo>
                    <a:cubicBezTo>
                      <a:pt x="36" y="23"/>
                      <a:pt x="35" y="21"/>
                      <a:pt x="33" y="18"/>
                    </a:cubicBezTo>
                    <a:cubicBezTo>
                      <a:pt x="31" y="16"/>
                      <a:pt x="29" y="15"/>
                      <a:pt x="26" y="15"/>
                    </a:cubicBezTo>
                    <a:cubicBezTo>
                      <a:pt x="22" y="15"/>
                      <a:pt x="18" y="17"/>
                      <a:pt x="17" y="22"/>
                    </a:cubicBezTo>
                    <a:cubicBezTo>
                      <a:pt x="16" y="24"/>
                      <a:pt x="16" y="26"/>
                      <a:pt x="16" y="28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0" y="32"/>
                      <a:pt x="0" y="32"/>
                      <a:pt x="0" y="32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8"/>
              <p:cNvSpPr>
                <a:spLocks noEditPoints="1"/>
              </p:cNvSpPr>
              <p:nvPr/>
            </p:nvSpPr>
            <p:spPr bwMode="auto">
              <a:xfrm>
                <a:off x="5106194" y="1640919"/>
                <a:ext cx="414831" cy="501006"/>
              </a:xfrm>
              <a:custGeom>
                <a:gdLst>
                  <a:gd fmla="*/ 85 w 94" name="T0"/>
                  <a:gd fmla="*/ 44 h 140" name="T1"/>
                  <a:gd fmla="*/ 45 w 94" name="T2"/>
                  <a:gd fmla="*/ 90 h 140" name="T3"/>
                  <a:gd fmla="*/ 26 w 94" name="T4"/>
                  <a:gd fmla="*/ 105 h 140" name="T5"/>
                  <a:gd fmla="*/ 26 w 94" name="T6"/>
                  <a:gd fmla="*/ 108 h 140" name="T7"/>
                  <a:gd fmla="*/ 35 w 94" name="T8"/>
                  <a:gd fmla="*/ 123 h 140" name="T9"/>
                  <a:gd fmla="*/ 17 w 94" name="T10"/>
                  <a:gd fmla="*/ 140 h 140" name="T11"/>
                  <a:gd fmla="*/ 0 w 94" name="T12"/>
                  <a:gd fmla="*/ 123 h 140" name="T13"/>
                  <a:gd fmla="*/ 9 w 94" name="T14"/>
                  <a:gd fmla="*/ 108 h 140" name="T15"/>
                  <a:gd fmla="*/ 9 w 94" name="T16"/>
                  <a:gd fmla="*/ 33 h 140" name="T17"/>
                  <a:gd fmla="*/ 0 w 94" name="T18"/>
                  <a:gd fmla="*/ 17 h 140" name="T19"/>
                  <a:gd fmla="*/ 17 w 94" name="T20"/>
                  <a:gd fmla="*/ 0 h 140" name="T21"/>
                  <a:gd fmla="*/ 35 w 94" name="T22"/>
                  <a:gd fmla="*/ 17 h 140" name="T23"/>
                  <a:gd fmla="*/ 26 w 94" name="T24"/>
                  <a:gd fmla="*/ 33 h 140" name="T25"/>
                  <a:gd fmla="*/ 26 w 94" name="T26"/>
                  <a:gd fmla="*/ 78 h 140" name="T27"/>
                  <a:gd fmla="*/ 40 w 94" name="T28"/>
                  <a:gd fmla="*/ 73 h 140" name="T29"/>
                  <a:gd fmla="*/ 67 w 94" name="T30"/>
                  <a:gd fmla="*/ 44 h 140" name="T31"/>
                  <a:gd fmla="*/ 58 w 94" name="T32"/>
                  <a:gd fmla="*/ 29 h 140" name="T33"/>
                  <a:gd fmla="*/ 76 w 94" name="T34"/>
                  <a:gd fmla="*/ 11 h 140" name="T35"/>
                  <a:gd fmla="*/ 94 w 94" name="T36"/>
                  <a:gd fmla="*/ 29 h 140" name="T37"/>
                  <a:gd fmla="*/ 85 w 94" name="T38"/>
                  <a:gd fmla="*/ 44 h 140" name="T39"/>
                  <a:gd fmla="*/ 17 w 94" name="T40"/>
                  <a:gd fmla="*/ 9 h 140" name="T41"/>
                  <a:gd fmla="*/ 9 w 94" name="T42"/>
                  <a:gd fmla="*/ 17 h 140" name="T43"/>
                  <a:gd fmla="*/ 17 w 94" name="T44"/>
                  <a:gd fmla="*/ 26 h 140" name="T45"/>
                  <a:gd fmla="*/ 26 w 94" name="T46"/>
                  <a:gd fmla="*/ 17 h 140" name="T47"/>
                  <a:gd fmla="*/ 17 w 94" name="T48"/>
                  <a:gd fmla="*/ 9 h 140" name="T49"/>
                  <a:gd fmla="*/ 17 w 94" name="T50"/>
                  <a:gd fmla="*/ 114 h 140" name="T51"/>
                  <a:gd fmla="*/ 9 w 94" name="T52"/>
                  <a:gd fmla="*/ 123 h 140" name="T53"/>
                  <a:gd fmla="*/ 17 w 94" name="T54"/>
                  <a:gd fmla="*/ 132 h 140" name="T55"/>
                  <a:gd fmla="*/ 26 w 94" name="T56"/>
                  <a:gd fmla="*/ 123 h 140" name="T57"/>
                  <a:gd fmla="*/ 17 w 94" name="T58"/>
                  <a:gd fmla="*/ 114 h 140" name="T59"/>
                  <a:gd fmla="*/ 76 w 94" name="T60"/>
                  <a:gd fmla="*/ 20 h 140" name="T61"/>
                  <a:gd fmla="*/ 67 w 94" name="T62"/>
                  <a:gd fmla="*/ 29 h 140" name="T63"/>
                  <a:gd fmla="*/ 76 w 94" name="T64"/>
                  <a:gd fmla="*/ 38 h 140" name="T65"/>
                  <a:gd fmla="*/ 85 w 94" name="T66"/>
                  <a:gd fmla="*/ 29 h 140" name="T67"/>
                  <a:gd fmla="*/ 76 w 94" name="T68"/>
                  <a:gd fmla="*/ 20 h 140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40" w="94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rgbClr val="8CC94C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8214" compatLnSpc="1" lIns="96429" numCol="1" rIns="96429" tIns="48214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3058">
                  <a:solidFill>
                    <a:srgbClr val="000000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7547566" y="3089160"/>
            <a:ext cx="1686835" cy="1951606"/>
            <a:chOff x="5368886" y="2309403"/>
            <a:chExt cx="1200040" cy="1388087"/>
          </a:xfrm>
        </p:grpSpPr>
        <p:sp>
          <p:nvSpPr>
            <p:cNvPr id="104" name="Freeform 8"/>
            <p:cNvSpPr/>
            <p:nvPr/>
          </p:nvSpPr>
          <p:spPr bwMode="auto">
            <a:xfrm>
              <a:off x="5438692" y="2350471"/>
              <a:ext cx="530728" cy="237166"/>
            </a:xfrm>
            <a:custGeom>
              <a:gdLst>
                <a:gd fmla="*/ 0 w 517" name="T0"/>
                <a:gd fmla="*/ 231 h 231" name="T1"/>
                <a:gd fmla="*/ 398 w 517" name="T2"/>
                <a:gd fmla="*/ 0 h 231" name="T3"/>
                <a:gd fmla="*/ 517 w 517" name="T4"/>
                <a:gd fmla="*/ 0 h 231" name="T5"/>
                <a:gd fmla="*/ 517 w 517" name="T6"/>
                <a:gd fmla="*/ 231 h 231" name="T7"/>
                <a:gd fmla="*/ 0 w 517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7">
                  <a:moveTo>
                    <a:pt x="0" y="231"/>
                  </a:moveTo>
                  <a:lnTo>
                    <a:pt x="398" y="0"/>
                  </a:lnTo>
                  <a:lnTo>
                    <a:pt x="517" y="0"/>
                  </a:lnTo>
                  <a:lnTo>
                    <a:pt x="517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505711"/>
            </a:solidFill>
            <a:ln>
              <a:noFill/>
            </a:ln>
            <a:extLst/>
          </p:spPr>
          <p:txBody>
            <a:bodyPr anchor="t" anchorCtr="0" bIns="36166" compatLnSpc="1" lIns="72331" numCol="1" rIns="72331" tIns="36166" vert="horz" wrap="square">
              <a:prstTxWarp prst="textNoShape">
                <a:avLst/>
              </a:prstTxWarp>
            </a:bodyPr>
            <a:lstStyle/>
            <a:p>
              <a:endParaRPr altLang="en-US" lang="zh-CN">
                <a:solidFill>
                  <a:srgbClr val="BDD53E"/>
                </a:solidFill>
              </a:endParaRPr>
            </a:p>
          </p:txBody>
        </p:sp>
        <p:grpSp>
          <p:nvGrpSpPr>
            <p:cNvPr id="105" name="组合 104"/>
            <p:cNvGrpSpPr/>
            <p:nvPr/>
          </p:nvGrpSpPr>
          <p:grpSpPr>
            <a:xfrm>
              <a:off x="5368886" y="2309403"/>
              <a:ext cx="1200040" cy="1388087"/>
              <a:chOff x="5368886" y="2309403"/>
              <a:chExt cx="1200040" cy="1388087"/>
            </a:xfrm>
          </p:grpSpPr>
          <p:sp>
            <p:nvSpPr>
              <p:cNvPr id="106" name="Freeform 9"/>
              <p:cNvSpPr/>
              <p:nvPr/>
            </p:nvSpPr>
            <p:spPr bwMode="auto">
              <a:xfrm>
                <a:off x="5368886" y="2309403"/>
                <a:ext cx="1200040" cy="1388087"/>
              </a:xfrm>
              <a:custGeom>
                <a:gdLst>
                  <a:gd fmla="*/ 0 w 1169" name="T0"/>
                  <a:gd fmla="*/ 1014 h 1352" name="T1"/>
                  <a:gd fmla="*/ 0 w 1169" name="T2"/>
                  <a:gd fmla="*/ 338 h 1352" name="T3"/>
                  <a:gd fmla="*/ 585 w 1169" name="T4"/>
                  <a:gd fmla="*/ 0 h 1352" name="T5"/>
                  <a:gd fmla="*/ 1169 w 1169" name="T6"/>
                  <a:gd fmla="*/ 338 h 1352" name="T7"/>
                  <a:gd fmla="*/ 1169 w 1169" name="T8"/>
                  <a:gd fmla="*/ 1014 h 1352" name="T9"/>
                  <a:gd fmla="*/ 585 w 1169" name="T10"/>
                  <a:gd fmla="*/ 1352 h 1352" name="T11"/>
                  <a:gd fmla="*/ 0 w 1169" name="T12"/>
                  <a:gd fmla="*/ 1014 h 13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52" w="1169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ctr" blurRad="228600" rotWithShape="0" sx="102000" sy="102000">
                  <a:prstClr val="black">
                    <a:alpha val="28000"/>
                  </a:prstClr>
                </a:outerShdw>
              </a:effectLst>
              <a:extLst/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23"/>
              <p:cNvSpPr/>
              <p:nvPr/>
            </p:nvSpPr>
            <p:spPr bwMode="auto">
              <a:xfrm>
                <a:off x="5438692" y="2350471"/>
                <a:ext cx="408568" cy="441478"/>
              </a:xfrm>
              <a:custGeom>
                <a:gdLst>
                  <a:gd fmla="*/ 0 w 398" name="T0"/>
                  <a:gd fmla="*/ 430 h 430" name="T1"/>
                  <a:gd fmla="*/ 398 w 398" name="T2"/>
                  <a:gd fmla="*/ 430 h 430" name="T3"/>
                  <a:gd fmla="*/ 398 w 398" name="T4"/>
                  <a:gd fmla="*/ 0 h 430" name="T5"/>
                  <a:gd fmla="*/ 0 w 398" name="T6"/>
                  <a:gd fmla="*/ 231 h 430" name="T7"/>
                  <a:gd fmla="*/ 0 w 398" name="T8"/>
                  <a:gd fmla="*/ 430 h 4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0" w="398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108136"/>
              </a:solidFill>
              <a:ln w="28575">
                <a:noFill/>
              </a:ln>
              <a:effectLst>
                <a:outerShdw algn="tl" blurRad="279400" dir="2700000" dist="76200" rotWithShape="0" sx="101000" sy="101000">
                  <a:prstClr val="black">
                    <a:alpha val="28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6166" lIns="72331" rIns="72331" rtlCol="0" tIns="36166"/>
              <a:lstStyle/>
              <a:p>
                <a:pPr algn="ctr"/>
                <a:endParaRPr altLang="en-US" lang="zh-CN">
                  <a:solidFill>
                    <a:schemeClr val="lt1"/>
                  </a:solidFill>
                </a:endParaRPr>
              </a:p>
            </p:txBody>
          </p:sp>
          <p:sp>
            <p:nvSpPr>
              <p:cNvPr id="108" name="Freeform 32"/>
              <p:cNvSpPr>
                <a:spLocks noEditPoints="1"/>
              </p:cNvSpPr>
              <p:nvPr/>
            </p:nvSpPr>
            <p:spPr bwMode="auto">
              <a:xfrm>
                <a:off x="5597808" y="2562997"/>
                <a:ext cx="93416" cy="200205"/>
              </a:xfrm>
              <a:custGeom>
                <a:gdLst>
                  <a:gd fmla="*/ 50 w 50" name="T0"/>
                  <a:gd fmla="*/ 82 h 107" name="T1"/>
                  <a:gd fmla="*/ 42 w 50" name="T2"/>
                  <a:gd fmla="*/ 99 h 107" name="T3"/>
                  <a:gd fmla="*/ 25 w 50" name="T4"/>
                  <a:gd fmla="*/ 107 h 107" name="T5"/>
                  <a:gd fmla="*/ 7 w 50" name="T6"/>
                  <a:gd fmla="*/ 99 h 107" name="T7"/>
                  <a:gd fmla="*/ 0 w 50" name="T8"/>
                  <a:gd fmla="*/ 82 h 107" name="T9"/>
                  <a:gd fmla="*/ 0 w 50" name="T10"/>
                  <a:gd fmla="*/ 25 h 107" name="T11"/>
                  <a:gd fmla="*/ 7 w 50" name="T12"/>
                  <a:gd fmla="*/ 7 h 107" name="T13"/>
                  <a:gd fmla="*/ 25 w 50" name="T14"/>
                  <a:gd fmla="*/ 0 h 107" name="T15"/>
                  <a:gd fmla="*/ 42 w 50" name="T16"/>
                  <a:gd fmla="*/ 7 h 107" name="T17"/>
                  <a:gd fmla="*/ 50 w 50" name="T18"/>
                  <a:gd fmla="*/ 25 h 107" name="T19"/>
                  <a:gd fmla="*/ 50 w 50" name="T20"/>
                  <a:gd fmla="*/ 82 h 107" name="T21"/>
                  <a:gd fmla="*/ 33 w 50" name="T22"/>
                  <a:gd fmla="*/ 24 h 107" name="T23"/>
                  <a:gd fmla="*/ 31 w 50" name="T24"/>
                  <a:gd fmla="*/ 18 h 107" name="T25"/>
                  <a:gd fmla="*/ 24 w 50" name="T26"/>
                  <a:gd fmla="*/ 15 h 107" name="T27"/>
                  <a:gd fmla="*/ 18 w 50" name="T28"/>
                  <a:gd fmla="*/ 18 h 107" name="T29"/>
                  <a:gd fmla="*/ 15 w 50" name="T30"/>
                  <a:gd fmla="*/ 24 h 107" name="T31"/>
                  <a:gd fmla="*/ 15 w 50" name="T32"/>
                  <a:gd fmla="*/ 81 h 107" name="T33"/>
                  <a:gd fmla="*/ 18 w 50" name="T34"/>
                  <a:gd fmla="*/ 88 h 107" name="T35"/>
                  <a:gd fmla="*/ 24 w 50" name="T36"/>
                  <a:gd fmla="*/ 91 h 107" name="T37"/>
                  <a:gd fmla="*/ 31 w 50" name="T38"/>
                  <a:gd fmla="*/ 88 h 107" name="T39"/>
                  <a:gd fmla="*/ 33 w 50" name="T40"/>
                  <a:gd fmla="*/ 81 h 107" name="T41"/>
                  <a:gd fmla="*/ 33 w 50" name="T42"/>
                  <a:gd fmla="*/ 24 h 10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7" w="50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7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2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1"/>
                      <a:pt x="15" y="81"/>
                      <a:pt x="15" y="81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2" y="86"/>
                      <a:pt x="33" y="84"/>
                      <a:pt x="33" y="81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33"/>
              <p:cNvSpPr/>
              <p:nvPr/>
            </p:nvSpPr>
            <p:spPr bwMode="auto">
              <a:xfrm>
                <a:off x="5712781" y="2562997"/>
                <a:ext cx="95469" cy="200205"/>
              </a:xfrm>
              <a:custGeom>
                <a:gdLst>
                  <a:gd fmla="*/ 24 w 51" name="T0"/>
                  <a:gd fmla="*/ 91 h 107" name="T1"/>
                  <a:gd fmla="*/ 35 w 51" name="T2"/>
                  <a:gd fmla="*/ 81 h 107" name="T3"/>
                  <a:gd fmla="*/ 35 w 51" name="T4"/>
                  <a:gd fmla="*/ 74 h 107" name="T5"/>
                  <a:gd fmla="*/ 18 w 51" name="T6"/>
                  <a:gd fmla="*/ 58 h 107" name="T7"/>
                  <a:gd fmla="*/ 18 w 51" name="T8"/>
                  <a:gd fmla="*/ 45 h 107" name="T9"/>
                  <a:gd fmla="*/ 31 w 51" name="T10"/>
                  <a:gd fmla="*/ 40 h 107" name="T11"/>
                  <a:gd fmla="*/ 35 w 51" name="T12"/>
                  <a:gd fmla="*/ 27 h 107" name="T13"/>
                  <a:gd fmla="*/ 35 w 51" name="T14"/>
                  <a:gd fmla="*/ 24 h 107" name="T15"/>
                  <a:gd fmla="*/ 26 w 51" name="T16"/>
                  <a:gd fmla="*/ 14 h 107" name="T17"/>
                  <a:gd fmla="*/ 19 w 51" name="T18"/>
                  <a:gd fmla="*/ 18 h 107" name="T19"/>
                  <a:gd fmla="*/ 17 w 51" name="T20"/>
                  <a:gd fmla="*/ 26 h 107" name="T21"/>
                  <a:gd fmla="*/ 17 w 51" name="T22"/>
                  <a:gd fmla="*/ 28 h 107" name="T23"/>
                  <a:gd fmla="*/ 2 w 51" name="T24"/>
                  <a:gd fmla="*/ 28 h 107" name="T25"/>
                  <a:gd fmla="*/ 2 w 51" name="T26"/>
                  <a:gd fmla="*/ 26 h 107" name="T27"/>
                  <a:gd fmla="*/ 8 w 51" name="T28"/>
                  <a:gd fmla="*/ 8 h 107" name="T29"/>
                  <a:gd fmla="*/ 26 w 51" name="T30"/>
                  <a:gd fmla="*/ 0 h 107" name="T31"/>
                  <a:gd fmla="*/ 43 w 51" name="T32"/>
                  <a:gd fmla="*/ 7 h 107" name="T33"/>
                  <a:gd fmla="*/ 49 w 51" name="T34"/>
                  <a:gd fmla="*/ 24 h 107" name="T35"/>
                  <a:gd fmla="*/ 49 w 51" name="T36"/>
                  <a:gd fmla="*/ 28 h 107" name="T37"/>
                  <a:gd fmla="*/ 44 w 51" name="T38"/>
                  <a:gd fmla="*/ 45 h 107" name="T39"/>
                  <a:gd fmla="*/ 38 w 51" name="T40"/>
                  <a:gd fmla="*/ 50 h 107" name="T41"/>
                  <a:gd fmla="*/ 49 w 51" name="T42"/>
                  <a:gd fmla="*/ 62 h 107" name="T43"/>
                  <a:gd fmla="*/ 51 w 51" name="T44"/>
                  <a:gd fmla="*/ 72 h 107" name="T45"/>
                  <a:gd fmla="*/ 51 w 51" name="T46"/>
                  <a:gd fmla="*/ 80 h 107" name="T47"/>
                  <a:gd fmla="*/ 43 w 51" name="T48"/>
                  <a:gd fmla="*/ 100 h 107" name="T49"/>
                  <a:gd fmla="*/ 24 w 51" name="T50"/>
                  <a:gd fmla="*/ 107 h 107" name="T51"/>
                  <a:gd fmla="*/ 7 w 51" name="T52"/>
                  <a:gd fmla="*/ 99 h 107" name="T53"/>
                  <a:gd fmla="*/ 0 w 51" name="T54"/>
                  <a:gd fmla="*/ 82 h 107" name="T55"/>
                  <a:gd fmla="*/ 0 w 51" name="T56"/>
                  <a:gd fmla="*/ 79 h 107" name="T57"/>
                  <a:gd fmla="*/ 15 w 51" name="T58"/>
                  <a:gd fmla="*/ 78 h 107" name="T59"/>
                  <a:gd fmla="*/ 15 w 51" name="T60"/>
                  <a:gd fmla="*/ 82 h 107" name="T61"/>
                  <a:gd fmla="*/ 18 w 51" name="T62"/>
                  <a:gd fmla="*/ 88 h 107" name="T63"/>
                  <a:gd fmla="*/ 24 w 51" name="T64"/>
                  <a:gd fmla="*/ 91 h 107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107" w="51">
                    <a:moveTo>
                      <a:pt x="24" y="91"/>
                    </a:moveTo>
                    <a:cubicBezTo>
                      <a:pt x="31" y="91"/>
                      <a:pt x="35" y="87"/>
                      <a:pt x="35" y="81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64"/>
                      <a:pt x="29" y="58"/>
                      <a:pt x="18" y="58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24" y="45"/>
                      <a:pt x="29" y="43"/>
                      <a:pt x="31" y="40"/>
                    </a:cubicBezTo>
                    <a:cubicBezTo>
                      <a:pt x="34" y="37"/>
                      <a:pt x="35" y="32"/>
                      <a:pt x="35" y="27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18"/>
                      <a:pt x="32" y="14"/>
                      <a:pt x="26" y="14"/>
                    </a:cubicBezTo>
                    <a:cubicBezTo>
                      <a:pt x="23" y="14"/>
                      <a:pt x="21" y="15"/>
                      <a:pt x="19" y="18"/>
                    </a:cubicBezTo>
                    <a:cubicBezTo>
                      <a:pt x="18" y="20"/>
                      <a:pt x="17" y="22"/>
                      <a:pt x="17" y="26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18"/>
                      <a:pt x="4" y="12"/>
                      <a:pt x="8" y="8"/>
                    </a:cubicBezTo>
                    <a:cubicBezTo>
                      <a:pt x="12" y="2"/>
                      <a:pt x="18" y="0"/>
                      <a:pt x="26" y="0"/>
                    </a:cubicBezTo>
                    <a:cubicBezTo>
                      <a:pt x="33" y="0"/>
                      <a:pt x="39" y="2"/>
                      <a:pt x="43" y="7"/>
                    </a:cubicBezTo>
                    <a:cubicBezTo>
                      <a:pt x="47" y="12"/>
                      <a:pt x="49" y="17"/>
                      <a:pt x="49" y="24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35"/>
                      <a:pt x="48" y="41"/>
                      <a:pt x="44" y="45"/>
                    </a:cubicBezTo>
                    <a:cubicBezTo>
                      <a:pt x="42" y="47"/>
                      <a:pt x="40" y="49"/>
                      <a:pt x="38" y="50"/>
                    </a:cubicBezTo>
                    <a:cubicBezTo>
                      <a:pt x="42" y="53"/>
                      <a:pt x="46" y="57"/>
                      <a:pt x="49" y="62"/>
                    </a:cubicBezTo>
                    <a:cubicBezTo>
                      <a:pt x="50" y="65"/>
                      <a:pt x="51" y="68"/>
                      <a:pt x="51" y="72"/>
                    </a:cubicBezTo>
                    <a:cubicBezTo>
                      <a:pt x="51" y="80"/>
                      <a:pt x="51" y="80"/>
                      <a:pt x="51" y="80"/>
                    </a:cubicBezTo>
                    <a:cubicBezTo>
                      <a:pt x="51" y="88"/>
                      <a:pt x="48" y="95"/>
                      <a:pt x="43" y="100"/>
                    </a:cubicBezTo>
                    <a:cubicBezTo>
                      <a:pt x="38" y="104"/>
                      <a:pt x="32" y="107"/>
                      <a:pt x="24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4"/>
                      <a:pt x="0" y="89"/>
                      <a:pt x="0" y="8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19" y="90"/>
                      <a:pt x="21" y="91"/>
                      <a:pt x="24" y="9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10"/>
              <p:cNvSpPr>
                <a:spLocks noEditPoints="1"/>
              </p:cNvSpPr>
              <p:nvPr/>
            </p:nvSpPr>
            <p:spPr bwMode="auto">
              <a:xfrm>
                <a:off x="5791994" y="2953544"/>
                <a:ext cx="381000" cy="267224"/>
              </a:xfrm>
              <a:custGeom>
                <a:gdLst>
                  <a:gd fmla="*/ 164 w 164" name="T0"/>
                  <a:gd fmla="*/ 114 h 128" name="T1"/>
                  <a:gd fmla="*/ 149 w 164" name="T2"/>
                  <a:gd fmla="*/ 128 h 128" name="T3"/>
                  <a:gd fmla="*/ 15 w 164" name="T4"/>
                  <a:gd fmla="*/ 128 h 128" name="T5"/>
                  <a:gd fmla="*/ 0 w 164" name="T6"/>
                  <a:gd fmla="*/ 114 h 128" name="T7"/>
                  <a:gd fmla="*/ 0 w 164" name="T8"/>
                  <a:gd fmla="*/ 14 h 128" name="T9"/>
                  <a:gd fmla="*/ 15 w 164" name="T10"/>
                  <a:gd fmla="*/ 0 h 128" name="T11"/>
                  <a:gd fmla="*/ 149 w 164" name="T12"/>
                  <a:gd fmla="*/ 0 h 128" name="T13"/>
                  <a:gd fmla="*/ 164 w 164" name="T14"/>
                  <a:gd fmla="*/ 14 h 128" name="T15"/>
                  <a:gd fmla="*/ 164 w 164" name="T16"/>
                  <a:gd fmla="*/ 114 h 128" name="T17"/>
                  <a:gd fmla="*/ 149 w 164" name="T18"/>
                  <a:gd fmla="*/ 11 h 128" name="T19"/>
                  <a:gd fmla="*/ 15 w 164" name="T20"/>
                  <a:gd fmla="*/ 11 h 128" name="T21"/>
                  <a:gd fmla="*/ 12 w 164" name="T22"/>
                  <a:gd fmla="*/ 14 h 128" name="T23"/>
                  <a:gd fmla="*/ 25 w 164" name="T24"/>
                  <a:gd fmla="*/ 40 h 128" name="T25"/>
                  <a:gd fmla="*/ 62 w 164" name="T26"/>
                  <a:gd fmla="*/ 69 h 128" name="T27"/>
                  <a:gd fmla="*/ 82 w 164" name="T28"/>
                  <a:gd fmla="*/ 82 h 128" name="T29"/>
                  <a:gd fmla="*/ 82 w 164" name="T30"/>
                  <a:gd fmla="*/ 82 h 128" name="T31"/>
                  <a:gd fmla="*/ 82 w 164" name="T32"/>
                  <a:gd fmla="*/ 82 h 128" name="T33"/>
                  <a:gd fmla="*/ 102 w 164" name="T34"/>
                  <a:gd fmla="*/ 69 h 128" name="T35"/>
                  <a:gd fmla="*/ 139 w 164" name="T36"/>
                  <a:gd fmla="*/ 40 h 128" name="T37"/>
                  <a:gd fmla="*/ 152 w 164" name="T38"/>
                  <a:gd fmla="*/ 18 h 128" name="T39"/>
                  <a:gd fmla="*/ 149 w 164" name="T40"/>
                  <a:gd fmla="*/ 11 h 128" name="T41"/>
                  <a:gd fmla="*/ 152 w 164" name="T42"/>
                  <a:gd fmla="*/ 43 h 128" name="T43"/>
                  <a:gd fmla="*/ 146 w 164" name="T44"/>
                  <a:gd fmla="*/ 50 h 128" name="T45"/>
                  <a:gd fmla="*/ 107 w 164" name="T46"/>
                  <a:gd fmla="*/ 80 h 128" name="T47"/>
                  <a:gd fmla="*/ 82 w 164" name="T48"/>
                  <a:gd fmla="*/ 93 h 128" name="T49"/>
                  <a:gd fmla="*/ 82 w 164" name="T50"/>
                  <a:gd fmla="*/ 93 h 128" name="T51"/>
                  <a:gd fmla="*/ 82 w 164" name="T52"/>
                  <a:gd fmla="*/ 93 h 128" name="T53"/>
                  <a:gd fmla="*/ 57 w 164" name="T54"/>
                  <a:gd fmla="*/ 80 h 128" name="T55"/>
                  <a:gd fmla="*/ 18 w 164" name="T56"/>
                  <a:gd fmla="*/ 50 h 128" name="T57"/>
                  <a:gd fmla="*/ 12 w 164" name="T58"/>
                  <a:gd fmla="*/ 43 h 128" name="T59"/>
                  <a:gd fmla="*/ 12 w 164" name="T60"/>
                  <a:gd fmla="*/ 114 h 128" name="T61"/>
                  <a:gd fmla="*/ 15 w 164" name="T62"/>
                  <a:gd fmla="*/ 117 h 128" name="T63"/>
                  <a:gd fmla="*/ 149 w 164" name="T64"/>
                  <a:gd fmla="*/ 117 h 128" name="T65"/>
                  <a:gd fmla="*/ 152 w 164" name="T66"/>
                  <a:gd fmla="*/ 114 h 128" name="T67"/>
                  <a:gd fmla="*/ 152 w 164" name="T68"/>
                  <a:gd fmla="*/ 43 h 128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28" w="164">
                    <a:moveTo>
                      <a:pt x="164" y="114"/>
                    </a:moveTo>
                    <a:cubicBezTo>
                      <a:pt x="164" y="122"/>
                      <a:pt x="157" y="128"/>
                      <a:pt x="149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2"/>
                      <a:pt x="0" y="1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4" y="6"/>
                      <a:pt x="164" y="14"/>
                    </a:cubicBezTo>
                    <a:lnTo>
                      <a:pt x="164" y="114"/>
                    </a:lnTo>
                    <a:close/>
                    <a:moveTo>
                      <a:pt x="14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1"/>
                      <a:pt x="12" y="13"/>
                      <a:pt x="12" y="14"/>
                    </a:cubicBezTo>
                    <a:cubicBezTo>
                      <a:pt x="12" y="25"/>
                      <a:pt x="17" y="34"/>
                      <a:pt x="25" y="40"/>
                    </a:cubicBezTo>
                    <a:cubicBezTo>
                      <a:pt x="37" y="50"/>
                      <a:pt x="50" y="59"/>
                      <a:pt x="62" y="69"/>
                    </a:cubicBezTo>
                    <a:cubicBezTo>
                      <a:pt x="67" y="73"/>
                      <a:pt x="76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9" y="82"/>
                      <a:pt x="97" y="73"/>
                      <a:pt x="102" y="69"/>
                    </a:cubicBezTo>
                    <a:cubicBezTo>
                      <a:pt x="114" y="59"/>
                      <a:pt x="127" y="50"/>
                      <a:pt x="139" y="40"/>
                    </a:cubicBezTo>
                    <a:cubicBezTo>
                      <a:pt x="145" y="36"/>
                      <a:pt x="152" y="25"/>
                      <a:pt x="152" y="18"/>
                    </a:cubicBezTo>
                    <a:cubicBezTo>
                      <a:pt x="152" y="15"/>
                      <a:pt x="153" y="11"/>
                      <a:pt x="149" y="11"/>
                    </a:cubicBezTo>
                    <a:close/>
                    <a:moveTo>
                      <a:pt x="152" y="43"/>
                    </a:moveTo>
                    <a:cubicBezTo>
                      <a:pt x="150" y="46"/>
                      <a:pt x="148" y="48"/>
                      <a:pt x="146" y="50"/>
                    </a:cubicBezTo>
                    <a:cubicBezTo>
                      <a:pt x="133" y="60"/>
                      <a:pt x="120" y="70"/>
                      <a:pt x="107" y="80"/>
                    </a:cubicBezTo>
                    <a:cubicBezTo>
                      <a:pt x="100" y="86"/>
                      <a:pt x="9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72" y="93"/>
                      <a:pt x="64" y="86"/>
                      <a:pt x="57" y="80"/>
                    </a:cubicBezTo>
                    <a:cubicBezTo>
                      <a:pt x="44" y="70"/>
                      <a:pt x="31" y="60"/>
                      <a:pt x="18" y="50"/>
                    </a:cubicBezTo>
                    <a:cubicBezTo>
                      <a:pt x="16" y="48"/>
                      <a:pt x="14" y="46"/>
                      <a:pt x="12" y="43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5"/>
                      <a:pt x="13" y="117"/>
                      <a:pt x="15" y="117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51" y="117"/>
                      <a:pt x="152" y="115"/>
                      <a:pt x="152" y="114"/>
                    </a:cubicBezTo>
                    <a:lnTo>
                      <a:pt x="152" y="43"/>
                    </a:lnTo>
                    <a:close/>
                  </a:path>
                </a:pathLst>
              </a:custGeom>
              <a:solidFill>
                <a:srgbClr val="108136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8214" compatLnSpc="1" lIns="96429" numCol="1" rIns="96429" tIns="48214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3058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6564901" y="4789598"/>
            <a:ext cx="1689721" cy="1951606"/>
            <a:chOff x="4669803" y="3518846"/>
            <a:chExt cx="1202093" cy="1388087"/>
          </a:xfrm>
        </p:grpSpPr>
        <p:sp>
          <p:nvSpPr>
            <p:cNvPr id="112" name="Freeform 12"/>
            <p:cNvSpPr/>
            <p:nvPr/>
          </p:nvSpPr>
          <p:spPr bwMode="auto">
            <a:xfrm>
              <a:off x="4741662" y="3559913"/>
              <a:ext cx="528675" cy="237166"/>
            </a:xfrm>
            <a:custGeom>
              <a:gdLst>
                <a:gd fmla="*/ 0 w 515" name="T0"/>
                <a:gd fmla="*/ 231 h 231" name="T1"/>
                <a:gd fmla="*/ 398 w 515" name="T2"/>
                <a:gd fmla="*/ 0 h 231" name="T3"/>
                <a:gd fmla="*/ 515 w 515" name="T4"/>
                <a:gd fmla="*/ 0 h 231" name="T5"/>
                <a:gd fmla="*/ 515 w 515" name="T6"/>
                <a:gd fmla="*/ 231 h 231" name="T7"/>
                <a:gd fmla="*/ 0 w 515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6B3C1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166" compatLnSpc="1" lIns="72331" numCol="1" rIns="72331" tIns="3616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13" name="组合 112"/>
            <p:cNvGrpSpPr/>
            <p:nvPr/>
          </p:nvGrpSpPr>
          <p:grpSpPr>
            <a:xfrm>
              <a:off x="4669803" y="3518846"/>
              <a:ext cx="1202093" cy="1388087"/>
              <a:chOff x="4669803" y="3518846"/>
              <a:chExt cx="1202093" cy="1388087"/>
            </a:xfrm>
          </p:grpSpPr>
          <p:sp>
            <p:nvSpPr>
              <p:cNvPr id="114" name="Freeform 13"/>
              <p:cNvSpPr/>
              <p:nvPr/>
            </p:nvSpPr>
            <p:spPr bwMode="auto">
              <a:xfrm>
                <a:off x="4669803" y="3518846"/>
                <a:ext cx="1202093" cy="1388087"/>
              </a:xfrm>
              <a:custGeom>
                <a:gdLst>
                  <a:gd fmla="*/ 0 w 1171" name="T0"/>
                  <a:gd fmla="*/ 1014 h 1352" name="T1"/>
                  <a:gd fmla="*/ 0 w 1171" name="T2"/>
                  <a:gd fmla="*/ 338 h 1352" name="T3"/>
                  <a:gd fmla="*/ 585 w 1171" name="T4"/>
                  <a:gd fmla="*/ 0 h 1352" name="T5"/>
                  <a:gd fmla="*/ 1171 w 1171" name="T6"/>
                  <a:gd fmla="*/ 338 h 1352" name="T7"/>
                  <a:gd fmla="*/ 1171 w 1171" name="T8"/>
                  <a:gd fmla="*/ 1014 h 1352" name="T9"/>
                  <a:gd fmla="*/ 585 w 1171" name="T10"/>
                  <a:gd fmla="*/ 1352 h 1352" name="T11"/>
                  <a:gd fmla="*/ 0 w 1171" name="T12"/>
                  <a:gd fmla="*/ 1014 h 13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52" w="1171">
                    <a:moveTo>
                      <a:pt x="0" y="1014"/>
                    </a:moveTo>
                    <a:lnTo>
                      <a:pt x="0" y="338"/>
                    </a:lnTo>
                    <a:lnTo>
                      <a:pt x="585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5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algn="ctr" blurRad="228600" rotWithShape="0" sx="102000" sy="102000">
                  <a:prstClr val="black">
                    <a:alpha val="28000"/>
                  </a:prstClr>
                </a:outerShdw>
              </a:effectLst>
              <a:extLst/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20"/>
              <p:cNvSpPr/>
              <p:nvPr/>
            </p:nvSpPr>
            <p:spPr bwMode="auto">
              <a:xfrm>
                <a:off x="4741662" y="3559913"/>
                <a:ext cx="408568" cy="441478"/>
              </a:xfrm>
              <a:custGeom>
                <a:gdLst>
                  <a:gd fmla="*/ 0 w 398" name="T0"/>
                  <a:gd fmla="*/ 430 h 430" name="T1"/>
                  <a:gd fmla="*/ 398 w 398" name="T2"/>
                  <a:gd fmla="*/ 430 h 430" name="T3"/>
                  <a:gd fmla="*/ 398 w 398" name="T4"/>
                  <a:gd fmla="*/ 0 h 430" name="T5"/>
                  <a:gd fmla="*/ 0 w 398" name="T6"/>
                  <a:gd fmla="*/ 231 h 430" name="T7"/>
                  <a:gd fmla="*/ 0 w 398" name="T8"/>
                  <a:gd fmla="*/ 430 h 4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0" w="398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8CC94C"/>
              </a:solidFill>
              <a:ln cap="flat" w="28575">
                <a:noFill/>
                <a:prstDash val="solid"/>
                <a:miter lim="800000"/>
              </a:ln>
              <a:effectLst>
                <a:outerShdw algn="tl" blurRad="279400" dir="2700000" dist="76200" rotWithShape="0">
                  <a:prstClr val="black">
                    <a:alpha val="28000"/>
                  </a:prstClr>
                </a:outerShdw>
              </a:effectLst>
              <a:extLst/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30"/>
              <p:cNvSpPr>
                <a:spLocks noEditPoints="1"/>
              </p:cNvSpPr>
              <p:nvPr/>
            </p:nvSpPr>
            <p:spPr bwMode="auto">
              <a:xfrm>
                <a:off x="4895645" y="3772439"/>
                <a:ext cx="93416" cy="200205"/>
              </a:xfrm>
              <a:custGeom>
                <a:gdLst>
                  <a:gd fmla="*/ 50 w 50" name="T0"/>
                  <a:gd fmla="*/ 82 h 107" name="T1"/>
                  <a:gd fmla="*/ 42 w 50" name="T2"/>
                  <a:gd fmla="*/ 99 h 107" name="T3"/>
                  <a:gd fmla="*/ 25 w 50" name="T4"/>
                  <a:gd fmla="*/ 107 h 107" name="T5"/>
                  <a:gd fmla="*/ 7 w 50" name="T6"/>
                  <a:gd fmla="*/ 99 h 107" name="T7"/>
                  <a:gd fmla="*/ 0 w 50" name="T8"/>
                  <a:gd fmla="*/ 82 h 107" name="T9"/>
                  <a:gd fmla="*/ 0 w 50" name="T10"/>
                  <a:gd fmla="*/ 25 h 107" name="T11"/>
                  <a:gd fmla="*/ 7 w 50" name="T12"/>
                  <a:gd fmla="*/ 7 h 107" name="T13"/>
                  <a:gd fmla="*/ 25 w 50" name="T14"/>
                  <a:gd fmla="*/ 0 h 107" name="T15"/>
                  <a:gd fmla="*/ 42 w 50" name="T16"/>
                  <a:gd fmla="*/ 7 h 107" name="T17"/>
                  <a:gd fmla="*/ 50 w 50" name="T18"/>
                  <a:gd fmla="*/ 25 h 107" name="T19"/>
                  <a:gd fmla="*/ 50 w 50" name="T20"/>
                  <a:gd fmla="*/ 82 h 107" name="T21"/>
                  <a:gd fmla="*/ 33 w 50" name="T22"/>
                  <a:gd fmla="*/ 24 h 107" name="T23"/>
                  <a:gd fmla="*/ 31 w 50" name="T24"/>
                  <a:gd fmla="*/ 18 h 107" name="T25"/>
                  <a:gd fmla="*/ 24 w 50" name="T26"/>
                  <a:gd fmla="*/ 15 h 107" name="T27"/>
                  <a:gd fmla="*/ 18 w 50" name="T28"/>
                  <a:gd fmla="*/ 18 h 107" name="T29"/>
                  <a:gd fmla="*/ 15 w 50" name="T30"/>
                  <a:gd fmla="*/ 24 h 107" name="T31"/>
                  <a:gd fmla="*/ 15 w 50" name="T32"/>
                  <a:gd fmla="*/ 82 h 107" name="T33"/>
                  <a:gd fmla="*/ 18 w 50" name="T34"/>
                  <a:gd fmla="*/ 88 h 107" name="T35"/>
                  <a:gd fmla="*/ 24 w 50" name="T36"/>
                  <a:gd fmla="*/ 91 h 107" name="T37"/>
                  <a:gd fmla="*/ 31 w 50" name="T38"/>
                  <a:gd fmla="*/ 88 h 107" name="T39"/>
                  <a:gd fmla="*/ 33 w 50" name="T40"/>
                  <a:gd fmla="*/ 82 h 107" name="T41"/>
                  <a:gd fmla="*/ 33 w 50" name="T42"/>
                  <a:gd fmla="*/ 24 h 10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7" w="50">
                    <a:moveTo>
                      <a:pt x="50" y="82"/>
                    </a:moveTo>
                    <a:cubicBezTo>
                      <a:pt x="50" y="89"/>
                      <a:pt x="47" y="95"/>
                      <a:pt x="42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2" y="7"/>
                    </a:cubicBezTo>
                    <a:cubicBezTo>
                      <a:pt x="47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3" y="24"/>
                    </a:moveTo>
                    <a:cubicBezTo>
                      <a:pt x="33" y="22"/>
                      <a:pt x="33" y="20"/>
                      <a:pt x="31" y="18"/>
                    </a:cubicBezTo>
                    <a:cubicBezTo>
                      <a:pt x="29" y="16"/>
                      <a:pt x="27" y="15"/>
                      <a:pt x="24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4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3" y="86"/>
                      <a:pt x="33" y="84"/>
                      <a:pt x="33" y="82"/>
                    </a:cubicBezTo>
                    <a:lnTo>
                      <a:pt x="33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31"/>
              <p:cNvSpPr>
                <a:spLocks noEditPoints="1"/>
              </p:cNvSpPr>
              <p:nvPr/>
            </p:nvSpPr>
            <p:spPr bwMode="auto">
              <a:xfrm>
                <a:off x="5009593" y="3774492"/>
                <a:ext cx="99575" cy="196099"/>
              </a:xfrm>
              <a:custGeom>
                <a:gdLst>
                  <a:gd fmla="*/ 0 w 97" name="T0"/>
                  <a:gd fmla="*/ 120 h 191" name="T1"/>
                  <a:gd fmla="*/ 49 w 97" name="T2"/>
                  <a:gd fmla="*/ 0 h 191" name="T3"/>
                  <a:gd fmla="*/ 78 w 97" name="T4"/>
                  <a:gd fmla="*/ 0 h 191" name="T5"/>
                  <a:gd fmla="*/ 78 w 97" name="T6"/>
                  <a:gd fmla="*/ 120 h 191" name="T7"/>
                  <a:gd fmla="*/ 97 w 97" name="T8"/>
                  <a:gd fmla="*/ 120 h 191" name="T9"/>
                  <a:gd fmla="*/ 97 w 97" name="T10"/>
                  <a:gd fmla="*/ 149 h 191" name="T11"/>
                  <a:gd fmla="*/ 78 w 97" name="T12"/>
                  <a:gd fmla="*/ 149 h 191" name="T13"/>
                  <a:gd fmla="*/ 78 w 97" name="T14"/>
                  <a:gd fmla="*/ 191 h 191" name="T15"/>
                  <a:gd fmla="*/ 49 w 97" name="T16"/>
                  <a:gd fmla="*/ 191 h 191" name="T17"/>
                  <a:gd fmla="*/ 49 w 97" name="T18"/>
                  <a:gd fmla="*/ 149 h 191" name="T19"/>
                  <a:gd fmla="*/ 0 w 97" name="T20"/>
                  <a:gd fmla="*/ 149 h 191" name="T21"/>
                  <a:gd fmla="*/ 0 w 97" name="T22"/>
                  <a:gd fmla="*/ 120 h 191" name="T23"/>
                  <a:gd fmla="*/ 49 w 97" name="T24"/>
                  <a:gd fmla="*/ 120 h 191" name="T25"/>
                  <a:gd fmla="*/ 49 w 97" name="T26"/>
                  <a:gd fmla="*/ 62 h 191" name="T27"/>
                  <a:gd fmla="*/ 25 w 97" name="T28"/>
                  <a:gd fmla="*/ 120 h 191" name="T29"/>
                  <a:gd fmla="*/ 49 w 97" name="T30"/>
                  <a:gd fmla="*/ 120 h 19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191" w="97">
                    <a:moveTo>
                      <a:pt x="0" y="120"/>
                    </a:moveTo>
                    <a:lnTo>
                      <a:pt x="49" y="0"/>
                    </a:lnTo>
                    <a:lnTo>
                      <a:pt x="78" y="0"/>
                    </a:lnTo>
                    <a:lnTo>
                      <a:pt x="78" y="120"/>
                    </a:lnTo>
                    <a:lnTo>
                      <a:pt x="97" y="120"/>
                    </a:lnTo>
                    <a:lnTo>
                      <a:pt x="97" y="149"/>
                    </a:lnTo>
                    <a:lnTo>
                      <a:pt x="78" y="149"/>
                    </a:lnTo>
                    <a:lnTo>
                      <a:pt x="78" y="191"/>
                    </a:lnTo>
                    <a:lnTo>
                      <a:pt x="49" y="191"/>
                    </a:lnTo>
                    <a:lnTo>
                      <a:pt x="49" y="149"/>
                    </a:lnTo>
                    <a:lnTo>
                      <a:pt x="0" y="149"/>
                    </a:lnTo>
                    <a:lnTo>
                      <a:pt x="0" y="120"/>
                    </a:lnTo>
                    <a:close/>
                    <a:moveTo>
                      <a:pt x="49" y="120"/>
                    </a:moveTo>
                    <a:lnTo>
                      <a:pt x="49" y="62"/>
                    </a:lnTo>
                    <a:lnTo>
                      <a:pt x="25" y="120"/>
                    </a:lnTo>
                    <a:lnTo>
                      <a:pt x="49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6"/>
              <p:cNvSpPr>
                <a:spLocks noEditPoints="1"/>
              </p:cNvSpPr>
              <p:nvPr/>
            </p:nvSpPr>
            <p:spPr bwMode="auto">
              <a:xfrm>
                <a:off x="5039839" y="4141748"/>
                <a:ext cx="447355" cy="330885"/>
              </a:xfrm>
              <a:custGeom>
                <a:gdLst>
                  <a:gd fmla="*/ 176 w 176" name="T0"/>
                  <a:gd fmla="*/ 99 h 117" name="T1"/>
                  <a:gd fmla="*/ 176 w 176" name="T2"/>
                  <a:gd fmla="*/ 108 h 117" name="T3"/>
                  <a:gd fmla="*/ 161 w 176" name="T4"/>
                  <a:gd fmla="*/ 117 h 117" name="T5"/>
                  <a:gd fmla="*/ 15 w 176" name="T6"/>
                  <a:gd fmla="*/ 117 h 117" name="T7"/>
                  <a:gd fmla="*/ 0 w 176" name="T8"/>
                  <a:gd fmla="*/ 108 h 117" name="T9"/>
                  <a:gd fmla="*/ 0 w 176" name="T10"/>
                  <a:gd fmla="*/ 99 h 117" name="T11"/>
                  <a:gd fmla="*/ 15 w 176" name="T12"/>
                  <a:gd fmla="*/ 99 h 117" name="T13"/>
                  <a:gd fmla="*/ 161 w 176" name="T14"/>
                  <a:gd fmla="*/ 99 h 117" name="T15"/>
                  <a:gd fmla="*/ 176 w 176" name="T16"/>
                  <a:gd fmla="*/ 99 h 117" name="T17"/>
                  <a:gd fmla="*/ 24 w 176" name="T18"/>
                  <a:gd fmla="*/ 79 h 117" name="T19"/>
                  <a:gd fmla="*/ 24 w 176" name="T20"/>
                  <a:gd fmla="*/ 14 h 117" name="T21"/>
                  <a:gd fmla="*/ 38 w 176" name="T22"/>
                  <a:gd fmla="*/ 0 h 117" name="T23"/>
                  <a:gd fmla="*/ 138 w 176" name="T24"/>
                  <a:gd fmla="*/ 0 h 117" name="T25"/>
                  <a:gd fmla="*/ 152 w 176" name="T26"/>
                  <a:gd fmla="*/ 14 h 117" name="T27"/>
                  <a:gd fmla="*/ 152 w 176" name="T28"/>
                  <a:gd fmla="*/ 79 h 117" name="T29"/>
                  <a:gd fmla="*/ 138 w 176" name="T30"/>
                  <a:gd fmla="*/ 93 h 117" name="T31"/>
                  <a:gd fmla="*/ 38 w 176" name="T32"/>
                  <a:gd fmla="*/ 93 h 117" name="T33"/>
                  <a:gd fmla="*/ 24 w 176" name="T34"/>
                  <a:gd fmla="*/ 79 h 117" name="T35"/>
                  <a:gd fmla="*/ 35 w 176" name="T36"/>
                  <a:gd fmla="*/ 79 h 117" name="T37"/>
                  <a:gd fmla="*/ 38 w 176" name="T38"/>
                  <a:gd fmla="*/ 82 h 117" name="T39"/>
                  <a:gd fmla="*/ 138 w 176" name="T40"/>
                  <a:gd fmla="*/ 82 h 117" name="T41"/>
                  <a:gd fmla="*/ 141 w 176" name="T42"/>
                  <a:gd fmla="*/ 79 h 117" name="T43"/>
                  <a:gd fmla="*/ 141 w 176" name="T44"/>
                  <a:gd fmla="*/ 14 h 117" name="T45"/>
                  <a:gd fmla="*/ 138 w 176" name="T46"/>
                  <a:gd fmla="*/ 11 h 117" name="T47"/>
                  <a:gd fmla="*/ 38 w 176" name="T48"/>
                  <a:gd fmla="*/ 11 h 117" name="T49"/>
                  <a:gd fmla="*/ 35 w 176" name="T50"/>
                  <a:gd fmla="*/ 14 h 117" name="T51"/>
                  <a:gd fmla="*/ 35 w 176" name="T52"/>
                  <a:gd fmla="*/ 79 h 117" name="T53"/>
                  <a:gd fmla="*/ 97 w 176" name="T54"/>
                  <a:gd fmla="*/ 107 h 117" name="T55"/>
                  <a:gd fmla="*/ 95 w 176" name="T56"/>
                  <a:gd fmla="*/ 105 h 117" name="T57"/>
                  <a:gd fmla="*/ 81 w 176" name="T58"/>
                  <a:gd fmla="*/ 105 h 117" name="T59"/>
                  <a:gd fmla="*/ 79 w 176" name="T60"/>
                  <a:gd fmla="*/ 107 h 117" name="T61"/>
                  <a:gd fmla="*/ 81 w 176" name="T62"/>
                  <a:gd fmla="*/ 108 h 117" name="T63"/>
                  <a:gd fmla="*/ 95 w 176" name="T64"/>
                  <a:gd fmla="*/ 108 h 117" name="T65"/>
                  <a:gd fmla="*/ 97 w 176" name="T66"/>
                  <a:gd fmla="*/ 107 h 117" name="T6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b="b" l="0" r="r" t="0"/>
                <a:pathLst>
                  <a:path h="117" w="176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rgbClr val="8CC94C"/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txBody>
              <a:bodyPr anchor="t" anchorCtr="0" bIns="48214" compatLnSpc="1" lIns="96429" numCol="1" rIns="96429" tIns="48214" vert="horz" wrap="square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3058">
                  <a:solidFill>
                    <a:srgbClr val="000000"/>
                  </a:solidFill>
                  <a:latin typeface="微软雅黑"/>
                  <a:ea typeface="微软雅黑"/>
                  <a:sym charset="0" typeface="Gill Sans"/>
                </a:endParaRPr>
              </a:p>
            </p:txBody>
          </p:sp>
        </p:grpSp>
      </p:grpSp>
      <p:grpSp>
        <p:nvGrpSpPr>
          <p:cNvPr id="119" name="组合 118"/>
          <p:cNvGrpSpPr/>
          <p:nvPr/>
        </p:nvGrpSpPr>
        <p:grpSpPr>
          <a:xfrm>
            <a:off x="3622680" y="3089160"/>
            <a:ext cx="1686835" cy="1951606"/>
            <a:chOff x="2576663" y="2309403"/>
            <a:chExt cx="1200040" cy="1388087"/>
          </a:xfrm>
        </p:grpSpPr>
        <p:sp>
          <p:nvSpPr>
            <p:cNvPr id="120" name="Freeform 6"/>
            <p:cNvSpPr/>
            <p:nvPr/>
          </p:nvSpPr>
          <p:spPr bwMode="auto">
            <a:xfrm>
              <a:off x="2647495" y="2350471"/>
              <a:ext cx="528675" cy="237166"/>
            </a:xfrm>
            <a:custGeom>
              <a:gdLst>
                <a:gd fmla="*/ 0 w 515" name="T0"/>
                <a:gd fmla="*/ 231 h 231" name="T1"/>
                <a:gd fmla="*/ 398 w 515" name="T2"/>
                <a:gd fmla="*/ 0 h 231" name="T3"/>
                <a:gd fmla="*/ 515 w 515" name="T4"/>
                <a:gd fmla="*/ 0 h 231" name="T5"/>
                <a:gd fmla="*/ 515 w 515" name="T6"/>
                <a:gd fmla="*/ 231 h 231" name="T7"/>
                <a:gd fmla="*/ 0 w 515" name="T8"/>
                <a:gd fmla="*/ 231 h 2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1" w="515">
                  <a:moveTo>
                    <a:pt x="0" y="231"/>
                  </a:moveTo>
                  <a:lnTo>
                    <a:pt x="398" y="0"/>
                  </a:lnTo>
                  <a:lnTo>
                    <a:pt x="515" y="0"/>
                  </a:lnTo>
                  <a:lnTo>
                    <a:pt x="515" y="231"/>
                  </a:lnTo>
                  <a:lnTo>
                    <a:pt x="0" y="231"/>
                  </a:lnTo>
                  <a:close/>
                </a:path>
              </a:pathLst>
            </a:custGeom>
            <a:solidFill>
              <a:srgbClr val="3C535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36166" compatLnSpc="1" lIns="72331" numCol="1" rIns="72331" tIns="36166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2576663" y="2309403"/>
              <a:ext cx="1200040" cy="1388087"/>
              <a:chOff x="2576663" y="2309403"/>
              <a:chExt cx="1200040" cy="1388087"/>
            </a:xfrm>
          </p:grpSpPr>
          <p:sp>
            <p:nvSpPr>
              <p:cNvPr id="122" name="Freeform 7"/>
              <p:cNvSpPr/>
              <p:nvPr/>
            </p:nvSpPr>
            <p:spPr bwMode="auto">
              <a:xfrm>
                <a:off x="2576663" y="2309403"/>
                <a:ext cx="1200040" cy="1388087"/>
              </a:xfrm>
              <a:custGeom>
                <a:gdLst>
                  <a:gd fmla="*/ 0 w 1169" name="T0"/>
                  <a:gd fmla="*/ 1014 h 1352" name="T1"/>
                  <a:gd fmla="*/ 0 w 1169" name="T2"/>
                  <a:gd fmla="*/ 338 h 1352" name="T3"/>
                  <a:gd fmla="*/ 584 w 1169" name="T4"/>
                  <a:gd fmla="*/ 0 h 1352" name="T5"/>
                  <a:gd fmla="*/ 1169 w 1169" name="T6"/>
                  <a:gd fmla="*/ 338 h 1352" name="T7"/>
                  <a:gd fmla="*/ 1169 w 1169" name="T8"/>
                  <a:gd fmla="*/ 1014 h 1352" name="T9"/>
                  <a:gd fmla="*/ 584 w 1169" name="T10"/>
                  <a:gd fmla="*/ 1352 h 1352" name="T11"/>
                  <a:gd fmla="*/ 0 w 1169" name="T12"/>
                  <a:gd fmla="*/ 1014 h 135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352" w="1169">
                    <a:moveTo>
                      <a:pt x="0" y="1014"/>
                    </a:moveTo>
                    <a:lnTo>
                      <a:pt x="0" y="338"/>
                    </a:lnTo>
                    <a:lnTo>
                      <a:pt x="584" y="0"/>
                    </a:lnTo>
                    <a:lnTo>
                      <a:pt x="1169" y="338"/>
                    </a:lnTo>
                    <a:lnTo>
                      <a:pt x="1169" y="1014"/>
                    </a:lnTo>
                    <a:lnTo>
                      <a:pt x="584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algn="ctr" blurRad="228600" rotWithShape="0" sx="102000" sy="102000">
                  <a:prstClr val="black">
                    <a:alpha val="28000"/>
                  </a:prstClr>
                </a:outerShdw>
              </a:effectLst>
              <a:extLst/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22"/>
              <p:cNvSpPr/>
              <p:nvPr/>
            </p:nvSpPr>
            <p:spPr bwMode="auto">
              <a:xfrm>
                <a:off x="2647495" y="2350471"/>
                <a:ext cx="408568" cy="441478"/>
              </a:xfrm>
              <a:custGeom>
                <a:gdLst>
                  <a:gd fmla="*/ 0 w 398" name="T0"/>
                  <a:gd fmla="*/ 430 h 430" name="T1"/>
                  <a:gd fmla="*/ 398 w 398" name="T2"/>
                  <a:gd fmla="*/ 430 h 430" name="T3"/>
                  <a:gd fmla="*/ 398 w 398" name="T4"/>
                  <a:gd fmla="*/ 0 h 430" name="T5"/>
                  <a:gd fmla="*/ 0 w 398" name="T6"/>
                  <a:gd fmla="*/ 231 h 430" name="T7"/>
                  <a:gd fmla="*/ 0 w 398" name="T8"/>
                  <a:gd fmla="*/ 430 h 43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430" w="398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8CC94C"/>
              </a:solidFill>
              <a:ln w="28575">
                <a:noFill/>
              </a:ln>
              <a:effectLst>
                <a:outerShdw algn="tl" blurRad="279400" dir="2700000" dist="76200" rotWithShape="0" sx="101000" sy="101000">
                  <a:prstClr val="black">
                    <a:alpha val="28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bIns="36166" lIns="72331" rIns="72331" rtlCol="0" tIns="36166"/>
              <a:lstStyle/>
              <a:p>
                <a:pPr algn="ctr"/>
                <a:endParaRPr altLang="en-US" lang="zh-CN">
                  <a:solidFill>
                    <a:schemeClr val="l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24" name="Freeform 34"/>
              <p:cNvSpPr>
                <a:spLocks noEditPoints="1"/>
              </p:cNvSpPr>
              <p:nvPr/>
            </p:nvSpPr>
            <p:spPr bwMode="auto">
              <a:xfrm>
                <a:off x="2807637" y="2562997"/>
                <a:ext cx="93416" cy="200205"/>
              </a:xfrm>
              <a:custGeom>
                <a:gdLst>
                  <a:gd fmla="*/ 50 w 50" name="T0"/>
                  <a:gd fmla="*/ 82 h 107" name="T1"/>
                  <a:gd fmla="*/ 43 w 50" name="T2"/>
                  <a:gd fmla="*/ 99 h 107" name="T3"/>
                  <a:gd fmla="*/ 25 w 50" name="T4"/>
                  <a:gd fmla="*/ 107 h 107" name="T5"/>
                  <a:gd fmla="*/ 7 w 50" name="T6"/>
                  <a:gd fmla="*/ 99 h 107" name="T7"/>
                  <a:gd fmla="*/ 0 w 50" name="T8"/>
                  <a:gd fmla="*/ 82 h 107" name="T9"/>
                  <a:gd fmla="*/ 0 w 50" name="T10"/>
                  <a:gd fmla="*/ 25 h 107" name="T11"/>
                  <a:gd fmla="*/ 7 w 50" name="T12"/>
                  <a:gd fmla="*/ 7 h 107" name="T13"/>
                  <a:gd fmla="*/ 25 w 50" name="T14"/>
                  <a:gd fmla="*/ 0 h 107" name="T15"/>
                  <a:gd fmla="*/ 43 w 50" name="T16"/>
                  <a:gd fmla="*/ 7 h 107" name="T17"/>
                  <a:gd fmla="*/ 50 w 50" name="T18"/>
                  <a:gd fmla="*/ 25 h 107" name="T19"/>
                  <a:gd fmla="*/ 50 w 50" name="T20"/>
                  <a:gd fmla="*/ 82 h 107" name="T21"/>
                  <a:gd fmla="*/ 34 w 50" name="T22"/>
                  <a:gd fmla="*/ 24 h 107" name="T23"/>
                  <a:gd fmla="*/ 31 w 50" name="T24"/>
                  <a:gd fmla="*/ 18 h 107" name="T25"/>
                  <a:gd fmla="*/ 25 w 50" name="T26"/>
                  <a:gd fmla="*/ 15 h 107" name="T27"/>
                  <a:gd fmla="*/ 18 w 50" name="T28"/>
                  <a:gd fmla="*/ 18 h 107" name="T29"/>
                  <a:gd fmla="*/ 16 w 50" name="T30"/>
                  <a:gd fmla="*/ 24 h 107" name="T31"/>
                  <a:gd fmla="*/ 16 w 50" name="T32"/>
                  <a:gd fmla="*/ 81 h 107" name="T33"/>
                  <a:gd fmla="*/ 18 w 50" name="T34"/>
                  <a:gd fmla="*/ 88 h 107" name="T35"/>
                  <a:gd fmla="*/ 25 w 50" name="T36"/>
                  <a:gd fmla="*/ 91 h 107" name="T37"/>
                  <a:gd fmla="*/ 31 w 50" name="T38"/>
                  <a:gd fmla="*/ 88 h 107" name="T39"/>
                  <a:gd fmla="*/ 34 w 50" name="T40"/>
                  <a:gd fmla="*/ 81 h 107" name="T41"/>
                  <a:gd fmla="*/ 34 w 50" name="T42"/>
                  <a:gd fmla="*/ 24 h 107" name="T4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b="b" l="0" r="r" t="0"/>
                <a:pathLst>
                  <a:path h="107" w="50">
                    <a:moveTo>
                      <a:pt x="50" y="82"/>
                    </a:moveTo>
                    <a:cubicBezTo>
                      <a:pt x="50" y="89"/>
                      <a:pt x="47" y="95"/>
                      <a:pt x="43" y="99"/>
                    </a:cubicBezTo>
                    <a:cubicBezTo>
                      <a:pt x="38" y="104"/>
                      <a:pt x="32" y="107"/>
                      <a:pt x="25" y="107"/>
                    </a:cubicBezTo>
                    <a:cubicBezTo>
                      <a:pt x="18" y="107"/>
                      <a:pt x="12" y="104"/>
                      <a:pt x="7" y="99"/>
                    </a:cubicBezTo>
                    <a:cubicBezTo>
                      <a:pt x="2" y="95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18"/>
                      <a:pt x="2" y="12"/>
                      <a:pt x="7" y="7"/>
                    </a:cubicBezTo>
                    <a:cubicBezTo>
                      <a:pt x="12" y="2"/>
                      <a:pt x="18" y="0"/>
                      <a:pt x="25" y="0"/>
                    </a:cubicBezTo>
                    <a:cubicBezTo>
                      <a:pt x="32" y="0"/>
                      <a:pt x="38" y="2"/>
                      <a:pt x="43" y="7"/>
                    </a:cubicBezTo>
                    <a:cubicBezTo>
                      <a:pt x="48" y="12"/>
                      <a:pt x="50" y="18"/>
                      <a:pt x="50" y="25"/>
                    </a:cubicBezTo>
                    <a:lnTo>
                      <a:pt x="50" y="82"/>
                    </a:lnTo>
                    <a:close/>
                    <a:moveTo>
                      <a:pt x="34" y="24"/>
                    </a:moveTo>
                    <a:cubicBezTo>
                      <a:pt x="34" y="22"/>
                      <a:pt x="33" y="20"/>
                      <a:pt x="31" y="18"/>
                    </a:cubicBezTo>
                    <a:cubicBezTo>
                      <a:pt x="29" y="16"/>
                      <a:pt x="27" y="15"/>
                      <a:pt x="25" y="15"/>
                    </a:cubicBezTo>
                    <a:cubicBezTo>
                      <a:pt x="22" y="15"/>
                      <a:pt x="20" y="16"/>
                      <a:pt x="18" y="18"/>
                    </a:cubicBezTo>
                    <a:cubicBezTo>
                      <a:pt x="16" y="20"/>
                      <a:pt x="16" y="22"/>
                      <a:pt x="16" y="24"/>
                    </a:cubicBezTo>
                    <a:cubicBezTo>
                      <a:pt x="16" y="81"/>
                      <a:pt x="16" y="81"/>
                      <a:pt x="16" y="81"/>
                    </a:cubicBezTo>
                    <a:cubicBezTo>
                      <a:pt x="16" y="84"/>
                      <a:pt x="16" y="86"/>
                      <a:pt x="18" y="88"/>
                    </a:cubicBezTo>
                    <a:cubicBezTo>
                      <a:pt x="20" y="90"/>
                      <a:pt x="22" y="91"/>
                      <a:pt x="25" y="91"/>
                    </a:cubicBezTo>
                    <a:cubicBezTo>
                      <a:pt x="27" y="91"/>
                      <a:pt x="29" y="90"/>
                      <a:pt x="31" y="88"/>
                    </a:cubicBezTo>
                    <a:cubicBezTo>
                      <a:pt x="33" y="86"/>
                      <a:pt x="34" y="84"/>
                      <a:pt x="34" y="81"/>
                    </a:cubicBez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typeface="+mj-ea"/>
                  <a:ea typeface="+mj-ea"/>
                </a:endParaRPr>
              </a:p>
            </p:txBody>
          </p:sp>
          <p:sp>
            <p:nvSpPr>
              <p:cNvPr id="125" name="Freeform 35"/>
              <p:cNvSpPr>
                <a:spLocks noEditPoints="1"/>
              </p:cNvSpPr>
              <p:nvPr/>
            </p:nvSpPr>
            <p:spPr bwMode="auto">
              <a:xfrm>
                <a:off x="2926717" y="2562997"/>
                <a:ext cx="88284" cy="200205"/>
              </a:xfrm>
              <a:custGeom>
                <a:gdLst>
                  <a:gd fmla="*/ 31 w 47" name="T0"/>
                  <a:gd fmla="*/ 27 h 107" name="T1"/>
                  <a:gd fmla="*/ 31 w 47" name="T2"/>
                  <a:gd fmla="*/ 24 h 107" name="T3"/>
                  <a:gd fmla="*/ 29 w 47" name="T4"/>
                  <a:gd fmla="*/ 18 h 107" name="T5"/>
                  <a:gd fmla="*/ 23 w 47" name="T6"/>
                  <a:gd fmla="*/ 15 h 107" name="T7"/>
                  <a:gd fmla="*/ 17 w 47" name="T8"/>
                  <a:gd fmla="*/ 18 h 107" name="T9"/>
                  <a:gd fmla="*/ 15 w 47" name="T10"/>
                  <a:gd fmla="*/ 24 h 107" name="T11"/>
                  <a:gd fmla="*/ 15 w 47" name="T12"/>
                  <a:gd fmla="*/ 45 h 107" name="T13"/>
                  <a:gd fmla="*/ 27 w 47" name="T14"/>
                  <a:gd fmla="*/ 40 h 107" name="T15"/>
                  <a:gd fmla="*/ 43 w 47" name="T16"/>
                  <a:gd fmla="*/ 48 h 107" name="T17"/>
                  <a:gd fmla="*/ 47 w 47" name="T18"/>
                  <a:gd fmla="*/ 65 h 107" name="T19"/>
                  <a:gd fmla="*/ 47 w 47" name="T20"/>
                  <a:gd fmla="*/ 83 h 107" name="T21"/>
                  <a:gd fmla="*/ 47 w 47" name="T22"/>
                  <a:gd fmla="*/ 83 h 107" name="T23"/>
                  <a:gd fmla="*/ 40 w 47" name="T24"/>
                  <a:gd fmla="*/ 100 h 107" name="T25"/>
                  <a:gd fmla="*/ 23 w 47" name="T26"/>
                  <a:gd fmla="*/ 107 h 107" name="T27"/>
                  <a:gd fmla="*/ 6 w 47" name="T28"/>
                  <a:gd fmla="*/ 99 h 107" name="T29"/>
                  <a:gd fmla="*/ 0 w 47" name="T30"/>
                  <a:gd fmla="*/ 82 h 107" name="T31"/>
                  <a:gd fmla="*/ 0 w 47" name="T32"/>
                  <a:gd fmla="*/ 25 h 107" name="T33"/>
                  <a:gd fmla="*/ 3 w 47" name="T34"/>
                  <a:gd fmla="*/ 11 h 107" name="T35"/>
                  <a:gd fmla="*/ 14 w 47" name="T36"/>
                  <a:gd fmla="*/ 2 h 107" name="T37"/>
                  <a:gd fmla="*/ 23 w 47" name="T38"/>
                  <a:gd fmla="*/ 0 h 107" name="T39"/>
                  <a:gd fmla="*/ 41 w 47" name="T40"/>
                  <a:gd fmla="*/ 7 h 107" name="T41"/>
                  <a:gd fmla="*/ 47 w 47" name="T42"/>
                  <a:gd fmla="*/ 25 h 107" name="T43"/>
                  <a:gd fmla="*/ 47 w 47" name="T44"/>
                  <a:gd fmla="*/ 27 h 107" name="T45"/>
                  <a:gd fmla="*/ 31 w 47" name="T46"/>
                  <a:gd fmla="*/ 27 h 107" name="T47"/>
                  <a:gd fmla="*/ 15 w 47" name="T48"/>
                  <a:gd fmla="*/ 81 h 107" name="T49"/>
                  <a:gd fmla="*/ 17 w 47" name="T50"/>
                  <a:gd fmla="*/ 88 h 107" name="T51"/>
                  <a:gd fmla="*/ 23 w 47" name="T52"/>
                  <a:gd fmla="*/ 91 h 107" name="T53"/>
                  <a:gd fmla="*/ 29 w 47" name="T54"/>
                  <a:gd fmla="*/ 88 h 107" name="T55"/>
                  <a:gd fmla="*/ 31 w 47" name="T56"/>
                  <a:gd fmla="*/ 81 h 107" name="T57"/>
                  <a:gd fmla="*/ 31 w 47" name="T58"/>
                  <a:gd fmla="*/ 62 h 107" name="T59"/>
                  <a:gd fmla="*/ 27 w 47" name="T60"/>
                  <a:gd fmla="*/ 55 h 107" name="T61"/>
                  <a:gd fmla="*/ 23 w 47" name="T62"/>
                  <a:gd fmla="*/ 53 h 107" name="T63"/>
                  <a:gd fmla="*/ 17 w 47" name="T64"/>
                  <a:gd fmla="*/ 56 h 107" name="T65"/>
                  <a:gd fmla="*/ 15 w 47" name="T66"/>
                  <a:gd fmla="*/ 62 h 107" name="T67"/>
                  <a:gd fmla="*/ 15 w 47" name="T68"/>
                  <a:gd fmla="*/ 81 h 107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7" w="47">
                    <a:moveTo>
                      <a:pt x="31" y="27"/>
                    </a:moveTo>
                    <a:cubicBezTo>
                      <a:pt x="31" y="24"/>
                      <a:pt x="31" y="24"/>
                      <a:pt x="31" y="24"/>
                    </a:cubicBezTo>
                    <a:cubicBezTo>
                      <a:pt x="31" y="22"/>
                      <a:pt x="30" y="20"/>
                      <a:pt x="29" y="18"/>
                    </a:cubicBezTo>
                    <a:cubicBezTo>
                      <a:pt x="27" y="16"/>
                      <a:pt x="25" y="15"/>
                      <a:pt x="23" y="15"/>
                    </a:cubicBezTo>
                    <a:cubicBezTo>
                      <a:pt x="20" y="15"/>
                      <a:pt x="18" y="16"/>
                      <a:pt x="17" y="18"/>
                    </a:cubicBezTo>
                    <a:cubicBezTo>
                      <a:pt x="16" y="20"/>
                      <a:pt x="15" y="22"/>
                      <a:pt x="15" y="24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2"/>
                      <a:pt x="23" y="40"/>
                      <a:pt x="27" y="40"/>
                    </a:cubicBezTo>
                    <a:cubicBezTo>
                      <a:pt x="34" y="40"/>
                      <a:pt x="39" y="43"/>
                      <a:pt x="43" y="48"/>
                    </a:cubicBezTo>
                    <a:cubicBezTo>
                      <a:pt x="46" y="52"/>
                      <a:pt x="47" y="58"/>
                      <a:pt x="47" y="65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90"/>
                      <a:pt x="44" y="95"/>
                      <a:pt x="40" y="100"/>
                    </a:cubicBezTo>
                    <a:cubicBezTo>
                      <a:pt x="35" y="104"/>
                      <a:pt x="30" y="107"/>
                      <a:pt x="23" y="107"/>
                    </a:cubicBezTo>
                    <a:cubicBezTo>
                      <a:pt x="16" y="107"/>
                      <a:pt x="11" y="104"/>
                      <a:pt x="6" y="99"/>
                    </a:cubicBezTo>
                    <a:cubicBezTo>
                      <a:pt x="2" y="94"/>
                      <a:pt x="0" y="89"/>
                      <a:pt x="0" y="8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0"/>
                      <a:pt x="1" y="15"/>
                      <a:pt x="3" y="11"/>
                    </a:cubicBezTo>
                    <a:cubicBezTo>
                      <a:pt x="6" y="7"/>
                      <a:pt x="9" y="4"/>
                      <a:pt x="14" y="2"/>
                    </a:cubicBezTo>
                    <a:cubicBezTo>
                      <a:pt x="17" y="0"/>
                      <a:pt x="20" y="0"/>
                      <a:pt x="23" y="0"/>
                    </a:cubicBezTo>
                    <a:cubicBezTo>
                      <a:pt x="30" y="0"/>
                      <a:pt x="36" y="2"/>
                      <a:pt x="41" y="7"/>
                    </a:cubicBezTo>
                    <a:cubicBezTo>
                      <a:pt x="45" y="12"/>
                      <a:pt x="47" y="18"/>
                      <a:pt x="47" y="25"/>
                    </a:cubicBezTo>
                    <a:cubicBezTo>
                      <a:pt x="47" y="27"/>
                      <a:pt x="47" y="27"/>
                      <a:pt x="47" y="27"/>
                    </a:cubicBezTo>
                    <a:lnTo>
                      <a:pt x="31" y="27"/>
                    </a:lnTo>
                    <a:close/>
                    <a:moveTo>
                      <a:pt x="15" y="81"/>
                    </a:moveTo>
                    <a:cubicBezTo>
                      <a:pt x="15" y="84"/>
                      <a:pt x="16" y="86"/>
                      <a:pt x="17" y="88"/>
                    </a:cubicBezTo>
                    <a:cubicBezTo>
                      <a:pt x="18" y="90"/>
                      <a:pt x="20" y="91"/>
                      <a:pt x="23" y="91"/>
                    </a:cubicBezTo>
                    <a:cubicBezTo>
                      <a:pt x="25" y="91"/>
                      <a:pt x="27" y="90"/>
                      <a:pt x="29" y="88"/>
                    </a:cubicBezTo>
                    <a:cubicBezTo>
                      <a:pt x="30" y="86"/>
                      <a:pt x="31" y="84"/>
                      <a:pt x="31" y="81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59"/>
                      <a:pt x="30" y="57"/>
                      <a:pt x="27" y="55"/>
                    </a:cubicBezTo>
                    <a:cubicBezTo>
                      <a:pt x="26" y="54"/>
                      <a:pt x="25" y="53"/>
                      <a:pt x="23" y="53"/>
                    </a:cubicBezTo>
                    <a:cubicBezTo>
                      <a:pt x="20" y="53"/>
                      <a:pt x="18" y="54"/>
                      <a:pt x="17" y="56"/>
                    </a:cubicBezTo>
                    <a:cubicBezTo>
                      <a:pt x="16" y="58"/>
                      <a:pt x="15" y="60"/>
                      <a:pt x="15" y="62"/>
                    </a:cubicBezTo>
                    <a:lnTo>
                      <a:pt x="15" y="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36166" compatLnSpc="1" lIns="72331" numCol="1" rIns="72331" tIns="36166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latin typeface="+mj-ea"/>
                  <a:ea typeface="+mj-ea"/>
                </a:endParaRPr>
              </a:p>
            </p:txBody>
          </p:sp>
          <p:grpSp>
            <p:nvGrpSpPr>
              <p:cNvPr id="126" name="组合 125"/>
              <p:cNvGrpSpPr/>
              <p:nvPr/>
            </p:nvGrpSpPr>
            <p:grpSpPr>
              <a:xfrm>
                <a:off x="2896243" y="2886070"/>
                <a:ext cx="533551" cy="454047"/>
                <a:chOff x="5933005" y="2830391"/>
                <a:chExt cx="500408" cy="425843"/>
              </a:xfrm>
              <a:solidFill>
                <a:srgbClr val="C00000"/>
              </a:solidFill>
            </p:grpSpPr>
            <p:sp>
              <p:nvSpPr>
                <p:cNvPr id="127" name="Freeform 16"/>
                <p:cNvSpPr>
                  <a:spLocks noEditPoints="1"/>
                </p:cNvSpPr>
                <p:nvPr/>
              </p:nvSpPr>
              <p:spPr bwMode="auto">
                <a:xfrm>
                  <a:off x="5933005" y="2830391"/>
                  <a:ext cx="467486" cy="425843"/>
                </a:xfrm>
                <a:custGeom>
                  <a:gdLst>
                    <a:gd fmla="*/ 499 w 721" name="T0"/>
                    <a:gd fmla="*/ 196 h 657" name="T1"/>
                    <a:gd fmla="*/ 637 w 721" name="T2"/>
                    <a:gd fmla="*/ 322 h 657" name="T3"/>
                    <a:gd fmla="*/ 646 w 721" name="T4"/>
                    <a:gd fmla="*/ 329 h 657" name="T5"/>
                    <a:gd fmla="*/ 672 w 721" name="T6"/>
                    <a:gd fmla="*/ 353 h 657" name="T7"/>
                    <a:gd fmla="*/ 686 w 721" name="T8"/>
                    <a:gd fmla="*/ 367 h 657" name="T9"/>
                    <a:gd fmla="*/ 669 w 721" name="T10"/>
                    <a:gd fmla="*/ 472 h 657" name="T11"/>
                    <a:gd fmla="*/ 611 w 721" name="T12"/>
                    <a:gd fmla="*/ 550 h 657" name="T13"/>
                    <a:gd fmla="*/ 539 w 721" name="T14"/>
                    <a:gd fmla="*/ 598 h 657" name="T15"/>
                    <a:gd fmla="*/ 439 w 721" name="T16"/>
                    <a:gd fmla="*/ 633 h 657" name="T17"/>
                    <a:gd fmla="*/ 433 w 721" name="T18"/>
                    <a:gd fmla="*/ 629 h 657" name="T19"/>
                    <a:gd fmla="*/ 449 w 721" name="T20"/>
                    <a:gd fmla="*/ 594 h 657" name="T21"/>
                    <a:gd fmla="*/ 481 w 721" name="T22"/>
                    <a:gd fmla="*/ 606 h 657" name="T23"/>
                    <a:gd fmla="*/ 501 w 721" name="T24"/>
                    <a:gd fmla="*/ 591 h 657" name="T25"/>
                    <a:gd fmla="*/ 501 w 721" name="T26"/>
                    <a:gd fmla="*/ 577 h 657" name="T27"/>
                    <a:gd fmla="*/ 452 w 721" name="T28"/>
                    <a:gd fmla="*/ 538 h 657" name="T29"/>
                    <a:gd fmla="*/ 449 w 721" name="T30"/>
                    <a:gd fmla="*/ 511 h 657" name="T31"/>
                    <a:gd fmla="*/ 475 w 721" name="T32"/>
                    <a:gd fmla="*/ 508 h 657" name="T33"/>
                    <a:gd fmla="*/ 530 w 721" name="T34"/>
                    <a:gd fmla="*/ 551 h 657" name="T35"/>
                    <a:gd fmla="*/ 567 w 721" name="T36"/>
                    <a:gd fmla="*/ 557 h 657" name="T37"/>
                    <a:gd fmla="*/ 572 w 721" name="T38"/>
                    <a:gd fmla="*/ 549 h 657" name="T39"/>
                    <a:gd fmla="*/ 570 w 721" name="T40"/>
                    <a:gd fmla="*/ 532 h 657" name="T41"/>
                    <a:gd fmla="*/ 506 w 721" name="T42"/>
                    <a:gd fmla="*/ 481 h 657" name="T43"/>
                    <a:gd fmla="*/ 503 w 721" name="T44"/>
                    <a:gd fmla="*/ 455 h 657" name="T45"/>
                    <a:gd fmla="*/ 529 w 721" name="T46"/>
                    <a:gd fmla="*/ 451 h 657" name="T47"/>
                    <a:gd fmla="*/ 596 w 721" name="T48"/>
                    <a:gd fmla="*/ 504 h 657" name="T49"/>
                    <a:gd fmla="*/ 598 w 721" name="T50"/>
                    <a:gd fmla="*/ 505 h 657" name="T51"/>
                    <a:gd fmla="*/ 620 w 721" name="T52"/>
                    <a:gd fmla="*/ 467 h 657" name="T53"/>
                    <a:gd fmla="*/ 549 w 721" name="T54"/>
                    <a:gd fmla="*/ 414 h 657" name="T55"/>
                    <a:gd fmla="*/ 546 w 721" name="T56"/>
                    <a:gd fmla="*/ 388 h 657" name="T57"/>
                    <a:gd fmla="*/ 572 w 721" name="T58"/>
                    <a:gd fmla="*/ 384 h 657" name="T59"/>
                    <a:gd fmla="*/ 642 w 721" name="T60"/>
                    <a:gd fmla="*/ 437 h 657" name="T61"/>
                    <a:gd fmla="*/ 663 w 721" name="T62"/>
                    <a:gd fmla="*/ 429 h 657" name="T63"/>
                    <a:gd fmla="*/ 659 w 721" name="T64"/>
                    <a:gd fmla="*/ 394 h 657" name="T65"/>
                    <a:gd fmla="*/ 645 w 721" name="T66"/>
                    <a:gd fmla="*/ 379 h 657" name="T67"/>
                    <a:gd fmla="*/ 457 w 721" name="T68"/>
                    <a:gd fmla="*/ 209 h 657" name="T69"/>
                    <a:gd fmla="*/ 462 w 721" name="T70"/>
                    <a:gd fmla="*/ 198 h 657" name="T71"/>
                    <a:gd fmla="*/ 496 w 721" name="T72"/>
                    <a:gd fmla="*/ 196 h 657" name="T73"/>
                    <a:gd fmla="*/ 499 w 721" name="T74"/>
                    <a:gd fmla="*/ 196 h 657" name="T75"/>
                    <a:gd fmla="*/ 86 w 721" name="T76"/>
                    <a:gd fmla="*/ 355 h 657" name="T77"/>
                    <a:gd fmla="*/ 59 w 721" name="T78"/>
                    <a:gd fmla="*/ 262 h 657" name="T79"/>
                    <a:gd fmla="*/ 35 w 721" name="T80"/>
                    <a:gd fmla="*/ 239 h 657" name="T81"/>
                    <a:gd fmla="*/ 0 w 721" name="T82"/>
                    <a:gd fmla="*/ 176 h 657" name="T83"/>
                    <a:gd fmla="*/ 16 w 721" name="T84"/>
                    <a:gd fmla="*/ 135 h 657" name="T85"/>
                    <a:gd fmla="*/ 116 w 721" name="T86"/>
                    <a:gd fmla="*/ 27 h 657" name="T87"/>
                    <a:gd fmla="*/ 199 w 721" name="T88"/>
                    <a:gd fmla="*/ 20 h 657" name="T89"/>
                    <a:gd fmla="*/ 242 w 721" name="T90"/>
                    <a:gd fmla="*/ 46 h 657" name="T91"/>
                    <a:gd fmla="*/ 254 w 721" name="T92"/>
                    <a:gd fmla="*/ 50 h 657" name="T93"/>
                    <a:gd fmla="*/ 350 w 721" name="T94"/>
                    <a:gd fmla="*/ 33 h 657" name="T95"/>
                    <a:gd fmla="*/ 284 w 721" name="T96"/>
                    <a:gd fmla="*/ 82 h 657" name="T97"/>
                    <a:gd fmla="*/ 260 w 721" name="T98"/>
                    <a:gd fmla="*/ 87 h 657" name="T99"/>
                    <a:gd fmla="*/ 195 w 721" name="T100"/>
                    <a:gd fmla="*/ 64 h 657" name="T101"/>
                    <a:gd fmla="*/ 176 w 721" name="T102"/>
                    <a:gd fmla="*/ 50 h 657" name="T103"/>
                    <a:gd fmla="*/ 144 w 721" name="T104"/>
                    <a:gd fmla="*/ 53 h 657" name="T105"/>
                    <a:gd fmla="*/ 44 w 721" name="T106"/>
                    <a:gd fmla="*/ 161 h 657" name="T107"/>
                    <a:gd fmla="*/ 44 w 721" name="T108"/>
                    <a:gd fmla="*/ 193 h 657" name="T109"/>
                    <a:gd fmla="*/ 69 w 721" name="T110"/>
                    <a:gd fmla="*/ 220 h 657" name="T111"/>
                    <a:gd fmla="*/ 97 w 721" name="T112"/>
                    <a:gd fmla="*/ 257 h 657" name="T113"/>
                    <a:gd fmla="*/ 115 w 721" name="T114"/>
                    <a:gd fmla="*/ 330 h 657" name="T115"/>
                    <a:gd fmla="*/ 86 w 721" name="T116"/>
                    <a:gd fmla="*/ 355 h 657" name="T1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b="b" l="0" r="r" t="0"/>
                  <a:pathLst>
                    <a:path h="657" w="721">
                      <a:moveTo>
                        <a:pt x="499" y="196"/>
                      </a:moveTo>
                      <a:cubicBezTo>
                        <a:pt x="545" y="237"/>
                        <a:pt x="592" y="279"/>
                        <a:pt x="637" y="322"/>
                      </a:cubicBezTo>
                      <a:cubicBezTo>
                        <a:pt x="640" y="325"/>
                        <a:pt x="643" y="327"/>
                        <a:pt x="646" y="329"/>
                      </a:cubicBezTo>
                      <a:cubicBezTo>
                        <a:pt x="672" y="353"/>
                        <a:pt x="672" y="353"/>
                        <a:pt x="672" y="353"/>
                      </a:cubicBezTo>
                      <a:cubicBezTo>
                        <a:pt x="686" y="367"/>
                        <a:pt x="686" y="367"/>
                        <a:pt x="686" y="367"/>
                      </a:cubicBezTo>
                      <a:cubicBezTo>
                        <a:pt x="721" y="403"/>
                        <a:pt x="707" y="456"/>
                        <a:pt x="669" y="472"/>
                      </a:cubicBezTo>
                      <a:cubicBezTo>
                        <a:pt x="685" y="513"/>
                        <a:pt x="652" y="552"/>
                        <a:pt x="611" y="550"/>
                      </a:cubicBezTo>
                      <a:cubicBezTo>
                        <a:pt x="606" y="584"/>
                        <a:pt x="574" y="607"/>
                        <a:pt x="539" y="598"/>
                      </a:cubicBezTo>
                      <a:cubicBezTo>
                        <a:pt x="529" y="641"/>
                        <a:pt x="479" y="657"/>
                        <a:pt x="439" y="633"/>
                      </a:cubicBezTo>
                      <a:cubicBezTo>
                        <a:pt x="433" y="629"/>
                        <a:pt x="433" y="629"/>
                        <a:pt x="433" y="629"/>
                      </a:cubicBezTo>
                      <a:cubicBezTo>
                        <a:pt x="441" y="619"/>
                        <a:pt x="446" y="607"/>
                        <a:pt x="449" y="594"/>
                      </a:cubicBezTo>
                      <a:cubicBezTo>
                        <a:pt x="460" y="601"/>
                        <a:pt x="468" y="607"/>
                        <a:pt x="481" y="606"/>
                      </a:cubicBezTo>
                      <a:cubicBezTo>
                        <a:pt x="490" y="605"/>
                        <a:pt x="499" y="600"/>
                        <a:pt x="501" y="591"/>
                      </a:cubicBezTo>
                      <a:cubicBezTo>
                        <a:pt x="502" y="587"/>
                        <a:pt x="502" y="583"/>
                        <a:pt x="501" y="577"/>
                      </a:cubicBezTo>
                      <a:cubicBezTo>
                        <a:pt x="452" y="538"/>
                        <a:pt x="452" y="538"/>
                        <a:pt x="452" y="538"/>
                      </a:cubicBezTo>
                      <a:cubicBezTo>
                        <a:pt x="444" y="531"/>
                        <a:pt x="442" y="519"/>
                        <a:pt x="449" y="511"/>
                      </a:cubicBezTo>
                      <a:cubicBezTo>
                        <a:pt x="455" y="503"/>
                        <a:pt x="467" y="502"/>
                        <a:pt x="475" y="508"/>
                      </a:cubicBezTo>
                      <a:cubicBezTo>
                        <a:pt x="530" y="551"/>
                        <a:pt x="530" y="551"/>
                        <a:pt x="530" y="551"/>
                      </a:cubicBezTo>
                      <a:cubicBezTo>
                        <a:pt x="543" y="562"/>
                        <a:pt x="556" y="566"/>
                        <a:pt x="567" y="557"/>
                      </a:cubicBezTo>
                      <a:cubicBezTo>
                        <a:pt x="569" y="555"/>
                        <a:pt x="571" y="552"/>
                        <a:pt x="572" y="549"/>
                      </a:cubicBezTo>
                      <a:cubicBezTo>
                        <a:pt x="574" y="544"/>
                        <a:pt x="576" y="536"/>
                        <a:pt x="570" y="532"/>
                      </a:cubicBezTo>
                      <a:cubicBezTo>
                        <a:pt x="506" y="481"/>
                        <a:pt x="506" y="481"/>
                        <a:pt x="506" y="481"/>
                      </a:cubicBezTo>
                      <a:cubicBezTo>
                        <a:pt x="498" y="475"/>
                        <a:pt x="496" y="463"/>
                        <a:pt x="503" y="455"/>
                      </a:cubicBezTo>
                      <a:cubicBezTo>
                        <a:pt x="509" y="446"/>
                        <a:pt x="521" y="445"/>
                        <a:pt x="529" y="451"/>
                      </a:cubicBezTo>
                      <a:cubicBezTo>
                        <a:pt x="596" y="504"/>
                        <a:pt x="596" y="504"/>
                        <a:pt x="596" y="504"/>
                      </a:cubicBezTo>
                      <a:cubicBezTo>
                        <a:pt x="597" y="504"/>
                        <a:pt x="597" y="505"/>
                        <a:pt x="598" y="505"/>
                      </a:cubicBezTo>
                      <a:cubicBezTo>
                        <a:pt x="620" y="525"/>
                        <a:pt x="656" y="496"/>
                        <a:pt x="620" y="467"/>
                      </a:cubicBezTo>
                      <a:cubicBezTo>
                        <a:pt x="549" y="414"/>
                        <a:pt x="549" y="414"/>
                        <a:pt x="549" y="414"/>
                      </a:cubicBezTo>
                      <a:cubicBezTo>
                        <a:pt x="541" y="408"/>
                        <a:pt x="539" y="396"/>
                        <a:pt x="546" y="388"/>
                      </a:cubicBezTo>
                      <a:cubicBezTo>
                        <a:pt x="552" y="379"/>
                        <a:pt x="564" y="378"/>
                        <a:pt x="572" y="384"/>
                      </a:cubicBezTo>
                      <a:cubicBezTo>
                        <a:pt x="642" y="437"/>
                        <a:pt x="642" y="437"/>
                        <a:pt x="642" y="437"/>
                      </a:cubicBezTo>
                      <a:cubicBezTo>
                        <a:pt x="649" y="441"/>
                        <a:pt x="659" y="436"/>
                        <a:pt x="663" y="429"/>
                      </a:cubicBezTo>
                      <a:cubicBezTo>
                        <a:pt x="671" y="419"/>
                        <a:pt x="670" y="405"/>
                        <a:pt x="659" y="394"/>
                      </a:cubicBezTo>
                      <a:cubicBezTo>
                        <a:pt x="645" y="379"/>
                        <a:pt x="645" y="379"/>
                        <a:pt x="645" y="379"/>
                      </a:cubicBezTo>
                      <a:cubicBezTo>
                        <a:pt x="457" y="209"/>
                        <a:pt x="457" y="209"/>
                        <a:pt x="457" y="209"/>
                      </a:cubicBezTo>
                      <a:cubicBezTo>
                        <a:pt x="453" y="205"/>
                        <a:pt x="456" y="198"/>
                        <a:pt x="462" y="198"/>
                      </a:cubicBezTo>
                      <a:cubicBezTo>
                        <a:pt x="473" y="198"/>
                        <a:pt x="485" y="198"/>
                        <a:pt x="496" y="196"/>
                      </a:cubicBezTo>
                      <a:cubicBezTo>
                        <a:pt x="497" y="196"/>
                        <a:pt x="498" y="196"/>
                        <a:pt x="499" y="196"/>
                      </a:cubicBezTo>
                      <a:close/>
                      <a:moveTo>
                        <a:pt x="86" y="355"/>
                      </a:moveTo>
                      <a:cubicBezTo>
                        <a:pt x="66" y="330"/>
                        <a:pt x="64" y="295"/>
                        <a:pt x="59" y="262"/>
                      </a:cubicBezTo>
                      <a:cubicBezTo>
                        <a:pt x="35" y="239"/>
                        <a:pt x="35" y="239"/>
                        <a:pt x="35" y="239"/>
                      </a:cubicBezTo>
                      <a:cubicBezTo>
                        <a:pt x="17" y="219"/>
                        <a:pt x="0" y="205"/>
                        <a:pt x="0" y="176"/>
                      </a:cubicBezTo>
                      <a:cubicBezTo>
                        <a:pt x="0" y="161"/>
                        <a:pt x="6" y="147"/>
                        <a:pt x="16" y="135"/>
                      </a:cubicBezTo>
                      <a:cubicBezTo>
                        <a:pt x="116" y="27"/>
                        <a:pt x="116" y="27"/>
                        <a:pt x="116" y="27"/>
                      </a:cubicBezTo>
                      <a:cubicBezTo>
                        <a:pt x="138" y="3"/>
                        <a:pt x="174" y="0"/>
                        <a:pt x="199" y="20"/>
                      </a:cubicBezTo>
                      <a:cubicBezTo>
                        <a:pt x="215" y="31"/>
                        <a:pt x="221" y="38"/>
                        <a:pt x="242" y="46"/>
                      </a:cubicBezTo>
                      <a:cubicBezTo>
                        <a:pt x="248" y="48"/>
                        <a:pt x="253" y="50"/>
                        <a:pt x="254" y="50"/>
                      </a:cubicBezTo>
                      <a:cubicBezTo>
                        <a:pt x="284" y="46"/>
                        <a:pt x="316" y="32"/>
                        <a:pt x="350" y="33"/>
                      </a:cubicBezTo>
                      <a:cubicBezTo>
                        <a:pt x="337" y="42"/>
                        <a:pt x="286" y="82"/>
                        <a:pt x="284" y="82"/>
                      </a:cubicBezTo>
                      <a:cubicBezTo>
                        <a:pt x="276" y="84"/>
                        <a:pt x="268" y="86"/>
                        <a:pt x="260" y="87"/>
                      </a:cubicBezTo>
                      <a:cubicBezTo>
                        <a:pt x="241" y="90"/>
                        <a:pt x="208" y="74"/>
                        <a:pt x="195" y="64"/>
                      </a:cubicBezTo>
                      <a:cubicBezTo>
                        <a:pt x="176" y="50"/>
                        <a:pt x="176" y="50"/>
                        <a:pt x="176" y="50"/>
                      </a:cubicBezTo>
                      <a:cubicBezTo>
                        <a:pt x="166" y="42"/>
                        <a:pt x="152" y="44"/>
                        <a:pt x="144" y="53"/>
                      </a:cubicBezTo>
                      <a:cubicBezTo>
                        <a:pt x="44" y="161"/>
                        <a:pt x="44" y="161"/>
                        <a:pt x="44" y="161"/>
                      </a:cubicBezTo>
                      <a:cubicBezTo>
                        <a:pt x="36" y="170"/>
                        <a:pt x="36" y="184"/>
                        <a:pt x="44" y="193"/>
                      </a:cubicBezTo>
                      <a:cubicBezTo>
                        <a:pt x="53" y="203"/>
                        <a:pt x="59" y="210"/>
                        <a:pt x="69" y="220"/>
                      </a:cubicBezTo>
                      <a:cubicBezTo>
                        <a:pt x="80" y="230"/>
                        <a:pt x="95" y="244"/>
                        <a:pt x="97" y="257"/>
                      </a:cubicBezTo>
                      <a:cubicBezTo>
                        <a:pt x="100" y="280"/>
                        <a:pt x="102" y="313"/>
                        <a:pt x="115" y="330"/>
                      </a:cubicBezTo>
                      <a:cubicBezTo>
                        <a:pt x="102" y="337"/>
                        <a:pt x="95" y="344"/>
                        <a:pt x="86" y="355"/>
                      </a:cubicBezTo>
                      <a:close/>
                    </a:path>
                  </a:pathLst>
                </a:custGeom>
                <a:solidFill>
                  <a:srgbClr val="8CC94C"/>
                </a:solidFill>
                <a:ln>
                  <a:noFill/>
                </a:ln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6166" compatLnSpc="1" lIns="72331" numCol="1" rIns="72331" tIns="36166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8" name="Freeform 17"/>
                <p:cNvSpPr>
                  <a:spLocks noEditPoints="1"/>
                </p:cNvSpPr>
                <p:nvPr/>
              </p:nvSpPr>
              <p:spPr bwMode="auto">
                <a:xfrm>
                  <a:off x="5986776" y="2830391"/>
                  <a:ext cx="446637" cy="413496"/>
                </a:xfrm>
                <a:custGeom>
                  <a:gdLst>
                    <a:gd fmla="*/ 319 w 689" name="T0"/>
                    <a:gd fmla="*/ 543 h 638" name="T1"/>
                    <a:gd fmla="*/ 262 w 689" name="T2"/>
                    <a:gd fmla="*/ 538 h 638" name="T3"/>
                    <a:gd fmla="*/ 258 w 689" name="T4"/>
                    <a:gd fmla="*/ 538 h 638" name="T5"/>
                    <a:gd fmla="*/ 257 w 689" name="T6"/>
                    <a:gd fmla="*/ 535 h 638" name="T7"/>
                    <a:gd fmla="*/ 241 w 689" name="T8"/>
                    <a:gd fmla="*/ 489 h 638" name="T9"/>
                    <a:gd fmla="*/ 241 w 689" name="T10"/>
                    <a:gd fmla="*/ 489 h 638" name="T11"/>
                    <a:gd fmla="*/ 185 w 689" name="T12"/>
                    <a:gd fmla="*/ 484 h 638" name="T13"/>
                    <a:gd fmla="*/ 181 w 689" name="T14"/>
                    <a:gd fmla="*/ 484 h 638" name="T15"/>
                    <a:gd fmla="*/ 180 w 689" name="T16"/>
                    <a:gd fmla="*/ 481 h 638" name="T17"/>
                    <a:gd fmla="*/ 164 w 689" name="T18"/>
                    <a:gd fmla="*/ 435 h 638" name="T19"/>
                    <a:gd fmla="*/ 164 w 689" name="T20"/>
                    <a:gd fmla="*/ 435 h 638" name="T21"/>
                    <a:gd fmla="*/ 117 w 689" name="T22"/>
                    <a:gd fmla="*/ 425 h 638" name="T23"/>
                    <a:gd fmla="*/ 113 w 689" name="T24"/>
                    <a:gd fmla="*/ 425 h 638" name="T25"/>
                    <a:gd fmla="*/ 113 w 689" name="T26"/>
                    <a:gd fmla="*/ 421 h 638" name="T27"/>
                    <a:gd fmla="*/ 100 w 689" name="T28"/>
                    <a:gd fmla="*/ 365 h 638" name="T29"/>
                    <a:gd fmla="*/ 100 w 689" name="T30"/>
                    <a:gd fmla="*/ 365 h 638" name="T31"/>
                    <a:gd fmla="*/ 32 w 689" name="T32"/>
                    <a:gd fmla="*/ 370 h 638" name="T33"/>
                    <a:gd fmla="*/ 18 w 689" name="T34"/>
                    <a:gd fmla="*/ 386 h 638" name="T35"/>
                    <a:gd fmla="*/ 23 w 689" name="T36"/>
                    <a:gd fmla="*/ 455 h 638" name="T37"/>
                    <a:gd fmla="*/ 23 w 689" name="T38"/>
                    <a:gd fmla="*/ 455 h 638" name="T39"/>
                    <a:gd fmla="*/ 66 w 689" name="T40"/>
                    <a:gd fmla="*/ 465 h 638" name="T41"/>
                    <a:gd fmla="*/ 70 w 689" name="T42"/>
                    <a:gd fmla="*/ 466 h 638" name="T43"/>
                    <a:gd fmla="*/ 69 w 689" name="T44"/>
                    <a:gd fmla="*/ 470 h 638" name="T45"/>
                    <a:gd fmla="*/ 76 w 689" name="T46"/>
                    <a:gd fmla="*/ 536 h 638" name="T47"/>
                    <a:gd fmla="*/ 76 w 689" name="T48"/>
                    <a:gd fmla="*/ 536 h 638" name="T49"/>
                    <a:gd fmla="*/ 142 w 689" name="T50"/>
                    <a:gd fmla="*/ 534 h 638" name="T51"/>
                    <a:gd fmla="*/ 145 w 689" name="T52"/>
                    <a:gd fmla="*/ 534 h 638" name="T53"/>
                    <a:gd fmla="*/ 147 w 689" name="T54"/>
                    <a:gd fmla="*/ 537 h 638" name="T55"/>
                    <a:gd fmla="*/ 164 w 689" name="T56"/>
                    <a:gd fmla="*/ 578 h 638" name="T57"/>
                    <a:gd fmla="*/ 164 w 689" name="T58"/>
                    <a:gd fmla="*/ 578 h 638" name="T59"/>
                    <a:gd fmla="*/ 230 w 689" name="T60"/>
                    <a:gd fmla="*/ 576 h 638" name="T61"/>
                    <a:gd fmla="*/ 233 w 689" name="T62"/>
                    <a:gd fmla="*/ 576 h 638" name="T63"/>
                    <a:gd fmla="*/ 235 w 689" name="T64"/>
                    <a:gd fmla="*/ 579 h 638" name="T65"/>
                    <a:gd fmla="*/ 252 w 689" name="T66"/>
                    <a:gd fmla="*/ 621 h 638" name="T67"/>
                    <a:gd fmla="*/ 320 w 689" name="T68"/>
                    <a:gd fmla="*/ 615 h 638" name="T69"/>
                    <a:gd fmla="*/ 324 w 689" name="T70"/>
                    <a:gd fmla="*/ 611 h 638" name="T71"/>
                    <a:gd fmla="*/ 319 w 689" name="T72"/>
                    <a:gd fmla="*/ 543 h 638" name="T73"/>
                    <a:gd fmla="*/ 449 w 689" name="T74"/>
                    <a:gd fmla="*/ 177 h 638" name="T75"/>
                    <a:gd fmla="*/ 576 w 689" name="T76"/>
                    <a:gd fmla="*/ 299 h 638" name="T77"/>
                    <a:gd fmla="*/ 597 w 689" name="T78"/>
                    <a:gd fmla="*/ 306 h 638" name="T79"/>
                    <a:gd fmla="*/ 616 w 689" name="T80"/>
                    <a:gd fmla="*/ 293 h 638" name="T81"/>
                    <a:gd fmla="*/ 636 w 689" name="T82"/>
                    <a:gd fmla="*/ 234 h 638" name="T83"/>
                    <a:gd fmla="*/ 649 w 689" name="T84"/>
                    <a:gd fmla="*/ 209 h 638" name="T85"/>
                    <a:gd fmla="*/ 671 w 689" name="T86"/>
                    <a:gd fmla="*/ 186 h 638" name="T87"/>
                    <a:gd fmla="*/ 672 w 689" name="T88"/>
                    <a:gd fmla="*/ 121 h 638" name="T89"/>
                    <a:gd fmla="*/ 580 w 689" name="T90"/>
                    <a:gd fmla="*/ 21 h 638" name="T91"/>
                    <a:gd fmla="*/ 515 w 689" name="T92"/>
                    <a:gd fmla="*/ 16 h 638" name="T93"/>
                    <a:gd fmla="*/ 493 w 689" name="T94"/>
                    <a:gd fmla="*/ 34 h 638" name="T95"/>
                    <a:gd fmla="*/ 457 w 689" name="T96"/>
                    <a:gd fmla="*/ 44 h 638" name="T97"/>
                    <a:gd fmla="*/ 390 w 689" name="T98"/>
                    <a:gd fmla="*/ 36 h 638" name="T99"/>
                    <a:gd fmla="*/ 274 w 689" name="T100"/>
                    <a:gd fmla="*/ 67 h 638" name="T101"/>
                    <a:gd fmla="*/ 139 w 689" name="T102"/>
                    <a:gd fmla="*/ 171 h 638" name="T103"/>
                    <a:gd fmla="*/ 203 w 689" name="T104"/>
                    <a:gd fmla="*/ 222 h 638" name="T105"/>
                    <a:gd fmla="*/ 301 w 689" name="T106"/>
                    <a:gd fmla="*/ 161 h 638" name="T107"/>
                    <a:gd fmla="*/ 346 w 689" name="T108"/>
                    <a:gd fmla="*/ 158 h 638" name="T109"/>
                    <a:gd fmla="*/ 408 w 689" name="T110"/>
                    <a:gd fmla="*/ 165 h 638" name="T111"/>
                    <a:gd fmla="*/ 449 w 689" name="T112"/>
                    <a:gd fmla="*/ 177 h 638" name="T1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b="b" l="0" r="r" t="0"/>
                  <a:pathLst>
                    <a:path h="638" w="689">
                      <a:moveTo>
                        <a:pt x="319" y="543"/>
                      </a:moveTo>
                      <a:cubicBezTo>
                        <a:pt x="302" y="529"/>
                        <a:pt x="279" y="528"/>
                        <a:pt x="262" y="538"/>
                      </a:cubicBezTo>
                      <a:cubicBezTo>
                        <a:pt x="261" y="539"/>
                        <a:pt x="259" y="539"/>
                        <a:pt x="258" y="538"/>
                      </a:cubicBezTo>
                      <a:cubicBezTo>
                        <a:pt x="257" y="537"/>
                        <a:pt x="257" y="536"/>
                        <a:pt x="257" y="535"/>
                      </a:cubicBezTo>
                      <a:cubicBezTo>
                        <a:pt x="260" y="518"/>
                        <a:pt x="255" y="500"/>
                        <a:pt x="241" y="489"/>
                      </a:cubicBezTo>
                      <a:cubicBezTo>
                        <a:pt x="241" y="489"/>
                        <a:pt x="241" y="489"/>
                        <a:pt x="241" y="489"/>
                      </a:cubicBezTo>
                      <a:cubicBezTo>
                        <a:pt x="225" y="475"/>
                        <a:pt x="202" y="473"/>
                        <a:pt x="185" y="484"/>
                      </a:cubicBezTo>
                      <a:cubicBezTo>
                        <a:pt x="183" y="485"/>
                        <a:pt x="182" y="484"/>
                        <a:pt x="181" y="484"/>
                      </a:cubicBezTo>
                      <a:cubicBezTo>
                        <a:pt x="180" y="483"/>
                        <a:pt x="180" y="482"/>
                        <a:pt x="180" y="481"/>
                      </a:cubicBezTo>
                      <a:cubicBezTo>
                        <a:pt x="183" y="464"/>
                        <a:pt x="177" y="446"/>
                        <a:pt x="164" y="435"/>
                      </a:cubicBezTo>
                      <a:cubicBezTo>
                        <a:pt x="164" y="435"/>
                        <a:pt x="164" y="435"/>
                        <a:pt x="164" y="435"/>
                      </a:cubicBezTo>
                      <a:cubicBezTo>
                        <a:pt x="150" y="423"/>
                        <a:pt x="132" y="420"/>
                        <a:pt x="117" y="425"/>
                      </a:cubicBezTo>
                      <a:cubicBezTo>
                        <a:pt x="115" y="426"/>
                        <a:pt x="114" y="425"/>
                        <a:pt x="113" y="425"/>
                      </a:cubicBezTo>
                      <a:cubicBezTo>
                        <a:pt x="112" y="424"/>
                        <a:pt x="112" y="422"/>
                        <a:pt x="113" y="421"/>
                      </a:cubicBezTo>
                      <a:cubicBezTo>
                        <a:pt x="121" y="402"/>
                        <a:pt x="116" y="379"/>
                        <a:pt x="100" y="365"/>
                      </a:cubicBezTo>
                      <a:cubicBezTo>
                        <a:pt x="100" y="365"/>
                        <a:pt x="100" y="365"/>
                        <a:pt x="100" y="365"/>
                      </a:cubicBezTo>
                      <a:cubicBezTo>
                        <a:pt x="80" y="347"/>
                        <a:pt x="49" y="350"/>
                        <a:pt x="32" y="370"/>
                      </a:cubicBezTo>
                      <a:cubicBezTo>
                        <a:pt x="18" y="386"/>
                        <a:pt x="18" y="386"/>
                        <a:pt x="18" y="386"/>
                      </a:cubicBezTo>
                      <a:cubicBezTo>
                        <a:pt x="0" y="406"/>
                        <a:pt x="2" y="437"/>
                        <a:pt x="23" y="455"/>
                      </a:cubicBezTo>
                      <a:cubicBezTo>
                        <a:pt x="23" y="455"/>
                        <a:pt x="23" y="455"/>
                        <a:pt x="23" y="455"/>
                      </a:cubicBezTo>
                      <a:cubicBezTo>
                        <a:pt x="35" y="465"/>
                        <a:pt x="51" y="469"/>
                        <a:pt x="66" y="465"/>
                      </a:cubicBezTo>
                      <a:cubicBezTo>
                        <a:pt x="68" y="465"/>
                        <a:pt x="69" y="465"/>
                        <a:pt x="70" y="466"/>
                      </a:cubicBezTo>
                      <a:cubicBezTo>
                        <a:pt x="70" y="467"/>
                        <a:pt x="70" y="469"/>
                        <a:pt x="69" y="470"/>
                      </a:cubicBezTo>
                      <a:cubicBezTo>
                        <a:pt x="54" y="490"/>
                        <a:pt x="57" y="519"/>
                        <a:pt x="76" y="536"/>
                      </a:cubicBezTo>
                      <a:cubicBezTo>
                        <a:pt x="76" y="536"/>
                        <a:pt x="76" y="536"/>
                        <a:pt x="76" y="536"/>
                      </a:cubicBezTo>
                      <a:cubicBezTo>
                        <a:pt x="95" y="553"/>
                        <a:pt x="124" y="552"/>
                        <a:pt x="142" y="534"/>
                      </a:cubicBezTo>
                      <a:cubicBezTo>
                        <a:pt x="143" y="533"/>
                        <a:pt x="144" y="533"/>
                        <a:pt x="145" y="534"/>
                      </a:cubicBezTo>
                      <a:cubicBezTo>
                        <a:pt x="147" y="534"/>
                        <a:pt x="147" y="535"/>
                        <a:pt x="147" y="537"/>
                      </a:cubicBezTo>
                      <a:cubicBezTo>
                        <a:pt x="146" y="552"/>
                        <a:pt x="151" y="568"/>
                        <a:pt x="164" y="578"/>
                      </a:cubicBezTo>
                      <a:cubicBezTo>
                        <a:pt x="164" y="578"/>
                        <a:pt x="164" y="578"/>
                        <a:pt x="164" y="578"/>
                      </a:cubicBezTo>
                      <a:cubicBezTo>
                        <a:pt x="183" y="595"/>
                        <a:pt x="212" y="594"/>
                        <a:pt x="230" y="576"/>
                      </a:cubicBezTo>
                      <a:cubicBezTo>
                        <a:pt x="231" y="575"/>
                        <a:pt x="232" y="575"/>
                        <a:pt x="233" y="576"/>
                      </a:cubicBezTo>
                      <a:cubicBezTo>
                        <a:pt x="234" y="576"/>
                        <a:pt x="235" y="577"/>
                        <a:pt x="235" y="579"/>
                      </a:cubicBezTo>
                      <a:cubicBezTo>
                        <a:pt x="233" y="594"/>
                        <a:pt x="239" y="610"/>
                        <a:pt x="252" y="621"/>
                      </a:cubicBezTo>
                      <a:cubicBezTo>
                        <a:pt x="272" y="638"/>
                        <a:pt x="303" y="636"/>
                        <a:pt x="320" y="615"/>
                      </a:cubicBezTo>
                      <a:cubicBezTo>
                        <a:pt x="324" y="611"/>
                        <a:pt x="324" y="611"/>
                        <a:pt x="324" y="611"/>
                      </a:cubicBezTo>
                      <a:cubicBezTo>
                        <a:pt x="341" y="591"/>
                        <a:pt x="339" y="560"/>
                        <a:pt x="319" y="543"/>
                      </a:cubicBezTo>
                      <a:close/>
                      <a:moveTo>
                        <a:pt x="449" y="177"/>
                      </a:moveTo>
                      <a:cubicBezTo>
                        <a:pt x="489" y="216"/>
                        <a:pt x="535" y="260"/>
                        <a:pt x="576" y="299"/>
                      </a:cubicBezTo>
                      <a:cubicBezTo>
                        <a:pt x="582" y="305"/>
                        <a:pt x="589" y="307"/>
                        <a:pt x="597" y="306"/>
                      </a:cubicBezTo>
                      <a:cubicBezTo>
                        <a:pt x="605" y="305"/>
                        <a:pt x="612" y="300"/>
                        <a:pt x="616" y="293"/>
                      </a:cubicBezTo>
                      <a:cubicBezTo>
                        <a:pt x="626" y="275"/>
                        <a:pt x="632" y="256"/>
                        <a:pt x="636" y="234"/>
                      </a:cubicBezTo>
                      <a:cubicBezTo>
                        <a:pt x="638" y="224"/>
                        <a:pt x="642" y="216"/>
                        <a:pt x="649" y="209"/>
                      </a:cubicBezTo>
                      <a:cubicBezTo>
                        <a:pt x="671" y="186"/>
                        <a:pt x="671" y="186"/>
                        <a:pt x="671" y="186"/>
                      </a:cubicBezTo>
                      <a:cubicBezTo>
                        <a:pt x="688" y="168"/>
                        <a:pt x="689" y="139"/>
                        <a:pt x="672" y="121"/>
                      </a:cubicBezTo>
                      <a:cubicBezTo>
                        <a:pt x="580" y="21"/>
                        <a:pt x="580" y="21"/>
                        <a:pt x="580" y="21"/>
                      </a:cubicBezTo>
                      <a:cubicBezTo>
                        <a:pt x="563" y="3"/>
                        <a:pt x="534" y="0"/>
                        <a:pt x="515" y="16"/>
                      </a:cubicBezTo>
                      <a:cubicBezTo>
                        <a:pt x="493" y="34"/>
                        <a:pt x="493" y="34"/>
                        <a:pt x="493" y="34"/>
                      </a:cubicBezTo>
                      <a:cubicBezTo>
                        <a:pt x="483" y="42"/>
                        <a:pt x="471" y="45"/>
                        <a:pt x="457" y="44"/>
                      </a:cubicBezTo>
                      <a:cubicBezTo>
                        <a:pt x="435" y="41"/>
                        <a:pt x="412" y="38"/>
                        <a:pt x="390" y="36"/>
                      </a:cubicBezTo>
                      <a:cubicBezTo>
                        <a:pt x="347" y="30"/>
                        <a:pt x="308" y="41"/>
                        <a:pt x="274" y="67"/>
                      </a:cubicBezTo>
                      <a:cubicBezTo>
                        <a:pt x="229" y="101"/>
                        <a:pt x="184" y="136"/>
                        <a:pt x="139" y="171"/>
                      </a:cubicBezTo>
                      <a:cubicBezTo>
                        <a:pt x="95" y="207"/>
                        <a:pt x="151" y="255"/>
                        <a:pt x="203" y="222"/>
                      </a:cubicBezTo>
                      <a:cubicBezTo>
                        <a:pt x="301" y="161"/>
                        <a:pt x="301" y="161"/>
                        <a:pt x="301" y="161"/>
                      </a:cubicBezTo>
                      <a:cubicBezTo>
                        <a:pt x="315" y="153"/>
                        <a:pt x="331" y="152"/>
                        <a:pt x="346" y="158"/>
                      </a:cubicBezTo>
                      <a:cubicBezTo>
                        <a:pt x="364" y="167"/>
                        <a:pt x="388" y="168"/>
                        <a:pt x="408" y="165"/>
                      </a:cubicBezTo>
                      <a:cubicBezTo>
                        <a:pt x="423" y="162"/>
                        <a:pt x="437" y="166"/>
                        <a:pt x="449" y="177"/>
                      </a:cubicBezTo>
                      <a:close/>
                    </a:path>
                  </a:pathLst>
                </a:custGeom>
                <a:solidFill>
                  <a:srgbClr val="8CC94C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36166" compatLnSpc="1" lIns="72331" numCol="1" rIns="72331" tIns="36166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  <p:sp>
        <p:nvSpPr>
          <p:cNvPr id="147" name="TextBox 20"/>
          <p:cNvSpPr txBox="1"/>
          <p:nvPr/>
        </p:nvSpPr>
        <p:spPr bwMode="auto">
          <a:xfrm>
            <a:off x="1434700" y="1841819"/>
            <a:ext cx="2646424" cy="755854"/>
          </a:xfrm>
          <a:prstGeom prst="rect">
            <a:avLst/>
          </a:prstGeom>
          <a:noFill/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48" name="TextBox 19"/>
          <p:cNvSpPr txBox="1">
            <a:spLocks noChangeArrowheads="1"/>
          </p:cNvSpPr>
          <p:nvPr/>
        </p:nvSpPr>
        <p:spPr bwMode="auto">
          <a:xfrm>
            <a:off x="1600798" y="1310080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49" name="TextBox 20"/>
          <p:cNvSpPr txBox="1"/>
          <p:nvPr/>
        </p:nvSpPr>
        <p:spPr bwMode="auto">
          <a:xfrm>
            <a:off x="8821819" y="1841819"/>
            <a:ext cx="2646424" cy="755854"/>
          </a:xfrm>
          <a:prstGeom prst="rect">
            <a:avLst/>
          </a:prstGeom>
          <a:noFill/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0" name="TextBox 19"/>
          <p:cNvSpPr txBox="1">
            <a:spLocks noChangeArrowheads="1"/>
          </p:cNvSpPr>
          <p:nvPr/>
        </p:nvSpPr>
        <p:spPr bwMode="auto">
          <a:xfrm>
            <a:off x="8821820" y="1310080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53" name="TextBox 20"/>
          <p:cNvSpPr txBox="1"/>
          <p:nvPr/>
        </p:nvSpPr>
        <p:spPr bwMode="auto">
          <a:xfrm>
            <a:off x="9366350" y="3906925"/>
            <a:ext cx="2646424" cy="755854"/>
          </a:xfrm>
          <a:prstGeom prst="rect">
            <a:avLst/>
          </a:prstGeom>
          <a:noFill/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4" name="TextBox 19"/>
          <p:cNvSpPr txBox="1">
            <a:spLocks noChangeArrowheads="1"/>
          </p:cNvSpPr>
          <p:nvPr/>
        </p:nvSpPr>
        <p:spPr bwMode="auto">
          <a:xfrm>
            <a:off x="9366351" y="3375185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55" name="TextBox 20"/>
          <p:cNvSpPr txBox="1"/>
          <p:nvPr/>
        </p:nvSpPr>
        <p:spPr bwMode="auto">
          <a:xfrm>
            <a:off x="8996480" y="5889838"/>
            <a:ext cx="2646424" cy="755854"/>
          </a:xfrm>
          <a:prstGeom prst="rect">
            <a:avLst/>
          </a:prstGeom>
          <a:noFill/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6" name="TextBox 19"/>
          <p:cNvSpPr txBox="1">
            <a:spLocks noChangeArrowheads="1"/>
          </p:cNvSpPr>
          <p:nvPr/>
        </p:nvSpPr>
        <p:spPr bwMode="auto">
          <a:xfrm>
            <a:off x="8996481" y="5358098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57" name="TextBox 20"/>
          <p:cNvSpPr txBox="1"/>
          <p:nvPr/>
        </p:nvSpPr>
        <p:spPr bwMode="auto">
          <a:xfrm>
            <a:off x="1527168" y="6054225"/>
            <a:ext cx="2646424" cy="755854"/>
          </a:xfrm>
          <a:prstGeom prst="rect">
            <a:avLst/>
          </a:prstGeom>
          <a:noFill/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8" name="TextBox 19"/>
          <p:cNvSpPr txBox="1">
            <a:spLocks noChangeArrowheads="1"/>
          </p:cNvSpPr>
          <p:nvPr/>
        </p:nvSpPr>
        <p:spPr bwMode="auto">
          <a:xfrm>
            <a:off x="1693266" y="5522485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59" name="TextBox 20"/>
          <p:cNvSpPr txBox="1"/>
          <p:nvPr/>
        </p:nvSpPr>
        <p:spPr bwMode="auto">
          <a:xfrm>
            <a:off x="992911" y="3917199"/>
            <a:ext cx="2646424" cy="755854"/>
          </a:xfrm>
          <a:prstGeom prst="rect">
            <a:avLst/>
          </a:prstGeom>
          <a:noFill/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60" name="TextBox 19"/>
          <p:cNvSpPr txBox="1">
            <a:spLocks noChangeArrowheads="1"/>
          </p:cNvSpPr>
          <p:nvPr/>
        </p:nvSpPr>
        <p:spPr bwMode="auto">
          <a:xfrm>
            <a:off x="1159009" y="3385460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36" name="矩形 135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137" name="矩形 136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138" name="等腰三角形 13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8649756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2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2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700" fill="hold" id="2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00" fill="hold" id="3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700" id="3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6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6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fill="hold" grpId="0" id="8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7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3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8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10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4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9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1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2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fill="hold" grpId="0" id="1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6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7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3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fill="hold" grpId="0" id="1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6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147"/>
      <p:bldP grpId="0" spid="148"/>
      <p:bldP grpId="0" spid="149"/>
      <p:bldP grpId="0" spid="150"/>
      <p:bldP grpId="0" spid="153"/>
      <p:bldP grpId="0" spid="154"/>
      <p:bldP grpId="0" spid="155"/>
      <p:bldP grpId="0" spid="156"/>
      <p:bldP grpId="0" spid="157"/>
      <p:bldP grpId="0" spid="158"/>
      <p:bldP grpId="0" spid="159"/>
      <p:bldP grpId="0" spid="160"/>
      <p:bldP grpId="0" spid="136"/>
      <p:bldP grpId="0" spid="137"/>
      <p:bldP grpId="0" spid="138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17961491_125416538000_2" id="33" name="Picture 7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733297" y="2103214"/>
            <a:ext cx="2734361" cy="1690432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17961491_125310334000_2" id="34" name="Picture 8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3618886" y="2103529"/>
            <a:ext cx="2655607" cy="1686769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2531170_164636940002_2" id="63" name="Picture 9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6429377" y="2104157"/>
            <a:ext cx="2736191" cy="1679444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algn="bl" blurRad="12700" dir="5400000" dist="5000" endPos="28000" rotWithShape="0" stA="38000" sy="-100000"/>
          </a:effectLst>
          <a:extLst/>
        </p:spPr>
      </p:pic>
      <p:pic>
        <p:nvPicPr>
          <p:cNvPr descr="2531170_164636940001_2" id="64" name="Picture 10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314469" y="2104316"/>
            <a:ext cx="2657439" cy="1677611"/>
          </a:xfrm>
          <a:prstGeom prst="roundRect">
            <a:avLst>
              <a:gd fmla="val 8594" name="adj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reflection algn="bl" blurRad="12700" dir="5400000" dist="5000" endPos="28000" rotWithShape="0" stA="38000" sy="-100000"/>
          </a:effectLst>
          <a:extLst/>
        </p:spPr>
      </p:pic>
      <p:sp>
        <p:nvSpPr>
          <p:cNvPr id="65" name="文本框 34"/>
          <p:cNvSpPr txBox="1">
            <a:spLocks noChangeArrowheads="1"/>
          </p:cNvSpPr>
          <p:nvPr/>
        </p:nvSpPr>
        <p:spPr bwMode="auto">
          <a:xfrm>
            <a:off x="1243115" y="4749393"/>
            <a:ext cx="17021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66" name="矩形 35"/>
          <p:cNvSpPr>
            <a:spLocks noChangeArrowheads="1"/>
          </p:cNvSpPr>
          <p:nvPr/>
        </p:nvSpPr>
        <p:spPr bwMode="auto">
          <a:xfrm>
            <a:off x="802597" y="5536330"/>
            <a:ext cx="2583152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7" name="矩形 36"/>
          <p:cNvSpPr>
            <a:spLocks noChangeArrowheads="1"/>
          </p:cNvSpPr>
          <p:nvPr/>
        </p:nvSpPr>
        <p:spPr bwMode="auto">
          <a:xfrm>
            <a:off x="1144953" y="5328558"/>
            <a:ext cx="1898440" cy="48213"/>
          </a:xfrm>
          <a:prstGeom prst="rect">
            <a:avLst/>
          </a:prstGeom>
          <a:solidFill>
            <a:srgbClr val="8CC94C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 sz="2109"/>
          </a:p>
        </p:txBody>
      </p:sp>
      <p:sp>
        <p:nvSpPr>
          <p:cNvPr id="68" name="文本框 34"/>
          <p:cNvSpPr txBox="1">
            <a:spLocks noChangeArrowheads="1"/>
          </p:cNvSpPr>
          <p:nvPr/>
        </p:nvSpPr>
        <p:spPr bwMode="auto">
          <a:xfrm>
            <a:off x="4132418" y="4749393"/>
            <a:ext cx="17021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69" name="矩形 35"/>
          <p:cNvSpPr>
            <a:spLocks noChangeArrowheads="1"/>
          </p:cNvSpPr>
          <p:nvPr/>
        </p:nvSpPr>
        <p:spPr bwMode="auto">
          <a:xfrm>
            <a:off x="3691899" y="5536330"/>
            <a:ext cx="2583152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0" name="矩形 36"/>
          <p:cNvSpPr>
            <a:spLocks noChangeArrowheads="1"/>
          </p:cNvSpPr>
          <p:nvPr/>
        </p:nvSpPr>
        <p:spPr bwMode="auto">
          <a:xfrm>
            <a:off x="4034256" y="5328558"/>
            <a:ext cx="1898440" cy="48213"/>
          </a:xfrm>
          <a:prstGeom prst="rect">
            <a:avLst/>
          </a:prstGeom>
          <a:solidFill>
            <a:srgbClr val="108136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 sz="2109"/>
          </a:p>
        </p:txBody>
      </p:sp>
      <p:sp>
        <p:nvSpPr>
          <p:cNvPr id="71" name="文本框 34"/>
          <p:cNvSpPr txBox="1">
            <a:spLocks noChangeArrowheads="1"/>
          </p:cNvSpPr>
          <p:nvPr/>
        </p:nvSpPr>
        <p:spPr bwMode="auto">
          <a:xfrm>
            <a:off x="6822712" y="4749393"/>
            <a:ext cx="17021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72" name="矩形 35"/>
          <p:cNvSpPr>
            <a:spLocks noChangeArrowheads="1"/>
          </p:cNvSpPr>
          <p:nvPr/>
        </p:nvSpPr>
        <p:spPr bwMode="auto">
          <a:xfrm>
            <a:off x="6382194" y="5536330"/>
            <a:ext cx="2583152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3" name="矩形 36"/>
          <p:cNvSpPr>
            <a:spLocks noChangeArrowheads="1"/>
          </p:cNvSpPr>
          <p:nvPr/>
        </p:nvSpPr>
        <p:spPr bwMode="auto">
          <a:xfrm>
            <a:off x="6724550" y="5328558"/>
            <a:ext cx="1898440" cy="48213"/>
          </a:xfrm>
          <a:prstGeom prst="rect">
            <a:avLst/>
          </a:prstGeom>
          <a:solidFill>
            <a:srgbClr val="8CC94C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 sz="2109"/>
          </a:p>
        </p:txBody>
      </p:sp>
      <p:sp>
        <p:nvSpPr>
          <p:cNvPr id="74" name="文本框 34"/>
          <p:cNvSpPr txBox="1">
            <a:spLocks noChangeArrowheads="1"/>
          </p:cNvSpPr>
          <p:nvPr/>
        </p:nvSpPr>
        <p:spPr bwMode="auto">
          <a:xfrm>
            <a:off x="9708877" y="4749393"/>
            <a:ext cx="17021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2" panose="02010600030101010101" pitchFamily="2" typeface="宋体"/>
              </a:defRPr>
            </a:lvl9pPr>
          </a:lstStyle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75" name="矩形 35"/>
          <p:cNvSpPr>
            <a:spLocks noChangeArrowheads="1"/>
          </p:cNvSpPr>
          <p:nvPr/>
        </p:nvSpPr>
        <p:spPr bwMode="auto">
          <a:xfrm>
            <a:off x="9268359" y="5536330"/>
            <a:ext cx="2583152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76" name="矩形 36"/>
          <p:cNvSpPr>
            <a:spLocks noChangeArrowheads="1"/>
          </p:cNvSpPr>
          <p:nvPr/>
        </p:nvSpPr>
        <p:spPr bwMode="auto">
          <a:xfrm>
            <a:off x="9610715" y="5328558"/>
            <a:ext cx="1898440" cy="48213"/>
          </a:xfrm>
          <a:prstGeom prst="rect">
            <a:avLst/>
          </a:prstGeom>
          <a:solidFill>
            <a:srgbClr val="108136"/>
          </a:solidFill>
          <a:ln>
            <a:noFill/>
          </a:ln>
        </p:spPr>
        <p:txBody>
          <a:bodyPr anchor="ctr"/>
          <a:lstStyle/>
          <a:p>
            <a:pPr algn="ctr"/>
            <a:endParaRPr altLang="zh-CN" lang="zh-CN" sz="2109"/>
          </a:p>
        </p:txBody>
      </p:sp>
      <p:sp>
        <p:nvSpPr>
          <p:cNvPr id="31" name="矩形 30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32" name="矩形 31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5" name="等腰三角形 34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38913852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2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6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42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4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48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0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54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6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6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2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66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8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72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4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78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0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8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6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9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2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96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8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102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3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4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108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5"/>
      <p:bldP grpId="0" spid="66"/>
      <p:bldP grpId="0" spid="67"/>
      <p:bldP grpId="0" spid="68"/>
      <p:bldP grpId="0" spid="69"/>
      <p:bldP grpId="0" spid="70"/>
      <p:bldP grpId="0" spid="71"/>
      <p:bldP grpId="0" spid="72"/>
      <p:bldP grpId="0" spid="73"/>
      <p:bldP grpId="0" spid="74"/>
      <p:bldP grpId="0" spid="75"/>
      <p:bldP grpId="0" spid="76"/>
      <p:bldP grpId="0" spid="31"/>
      <p:bldP grpId="0" spid="32"/>
      <p:bldP grpId="0" spid="3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2" name="直接连接符 20"/>
          <p:cNvCxnSpPr>
            <a:cxnSpLocks noChangeShapeType="1"/>
          </p:cNvCxnSpPr>
          <p:nvPr/>
        </p:nvCxnSpPr>
        <p:spPr bwMode="auto">
          <a:xfrm flipV="1">
            <a:off x="5059531" y="2981026"/>
            <a:ext cx="898153" cy="995293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3" name="直接连接符 20"/>
          <p:cNvCxnSpPr>
            <a:cxnSpLocks noChangeShapeType="1"/>
          </p:cNvCxnSpPr>
          <p:nvPr/>
        </p:nvCxnSpPr>
        <p:spPr bwMode="auto">
          <a:xfrm flipH="1" flipV="1">
            <a:off x="6773297" y="2981026"/>
            <a:ext cx="898154" cy="995293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4" name="直接连接符 20"/>
          <p:cNvCxnSpPr>
            <a:cxnSpLocks noChangeShapeType="1"/>
          </p:cNvCxnSpPr>
          <p:nvPr/>
        </p:nvCxnSpPr>
        <p:spPr bwMode="auto">
          <a:xfrm flipH="1" flipV="1">
            <a:off x="7016621" y="2873892"/>
            <a:ext cx="3205755" cy="1264569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05" name="直接连接符 20"/>
          <p:cNvCxnSpPr>
            <a:cxnSpLocks noChangeShapeType="1"/>
          </p:cNvCxnSpPr>
          <p:nvPr/>
        </p:nvCxnSpPr>
        <p:spPr bwMode="auto">
          <a:xfrm flipV="1">
            <a:off x="2774804" y="2873892"/>
            <a:ext cx="3007019" cy="1178484"/>
          </a:xfrm>
          <a:prstGeom prst="line">
            <a:avLst/>
          </a:prstGeom>
          <a:noFill/>
          <a:ln w="6350">
            <a:solidFill>
              <a:srgbClr val="108036"/>
            </a:solidFill>
            <a:prstDash val="sysDot"/>
            <a:miter lim="800000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89" name="组合 88"/>
          <p:cNvGrpSpPr/>
          <p:nvPr/>
        </p:nvGrpSpPr>
        <p:grpSpPr>
          <a:xfrm>
            <a:off x="4330318" y="3443057"/>
            <a:ext cx="1362175" cy="1573528"/>
            <a:chOff x="4966840" y="32547"/>
            <a:chExt cx="1506022" cy="173930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00" name="Freeform 27"/>
            <p:cNvSpPr/>
            <p:nvPr/>
          </p:nvSpPr>
          <p:spPr bwMode="auto">
            <a:xfrm>
              <a:off x="4966840" y="32547"/>
              <a:ext cx="1506022" cy="1739302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algn="tl" blurRad="228600" dir="2700000" dist="889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5120790" y="210344"/>
              <a:ext cx="1198122" cy="1383709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8CC94C"/>
            </a:solidFill>
            <a:ln cap="flat" w="28575">
              <a:noFill/>
              <a:prstDash val="solid"/>
              <a:miter lim="800000"/>
            </a:ln>
            <a:effectLst/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3811676" y="5267904"/>
            <a:ext cx="1772341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493743" y="5280639"/>
            <a:ext cx="2079196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74378" y="5267906"/>
            <a:ext cx="1772341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532214" y="5276783"/>
            <a:ext cx="1772341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811676" y="5641277"/>
            <a:ext cx="2264921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>
            <a:defPPr>
              <a:defRPr lang="en-US"/>
            </a:defPPr>
            <a:lvl1pPr algn="l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b="0" baseline="0" cap="none" i="0" kern="0" kumimoji="0" normalizeH="0" spc="0" strike="noStrike" sz="1200" u="none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defRPr>
            </a:lvl1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9493743" y="5674482"/>
            <a:ext cx="2289030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74378" y="5641277"/>
            <a:ext cx="2272121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532214" y="5680365"/>
            <a:ext cx="2302702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grpSp>
        <p:nvGrpSpPr>
          <p:cNvPr id="114" name="组合 113"/>
          <p:cNvGrpSpPr/>
          <p:nvPr/>
        </p:nvGrpSpPr>
        <p:grpSpPr>
          <a:xfrm>
            <a:off x="5354888" y="1152511"/>
            <a:ext cx="2116939" cy="2445402"/>
            <a:chOff x="3752572" y="829317"/>
            <a:chExt cx="1506022" cy="173930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grpSp>
          <p:nvGrpSpPr>
            <p:cNvPr id="115" name="组合 114"/>
            <p:cNvGrpSpPr/>
            <p:nvPr/>
          </p:nvGrpSpPr>
          <p:grpSpPr>
            <a:xfrm>
              <a:off x="3752572" y="829317"/>
              <a:ext cx="1506022" cy="1739302"/>
              <a:chOff x="4966840" y="32547"/>
              <a:chExt cx="1506022" cy="1739302"/>
            </a:xfrm>
          </p:grpSpPr>
          <p:sp>
            <p:nvSpPr>
              <p:cNvPr id="117" name="Freeform 27"/>
              <p:cNvSpPr/>
              <p:nvPr/>
            </p:nvSpPr>
            <p:spPr bwMode="auto">
              <a:xfrm>
                <a:off x="4966840" y="32547"/>
                <a:ext cx="1506022" cy="1739302"/>
              </a:xfrm>
              <a:custGeom>
                <a:gdLst>
                  <a:gd fmla="*/ 1098 w 2195" name="T0"/>
                  <a:gd fmla="*/ 2535 h 2535" name="T1"/>
                  <a:gd fmla="*/ 0 w 2195" name="T2"/>
                  <a:gd fmla="*/ 1903 h 2535" name="T3"/>
                  <a:gd fmla="*/ 0 w 2195" name="T4"/>
                  <a:gd fmla="*/ 634 h 2535" name="T5"/>
                  <a:gd fmla="*/ 1098 w 2195" name="T6"/>
                  <a:gd fmla="*/ 0 h 2535" name="T7"/>
                  <a:gd fmla="*/ 2195 w 2195" name="T8"/>
                  <a:gd fmla="*/ 634 h 2535" name="T9"/>
                  <a:gd fmla="*/ 2195 w 2195" name="T10"/>
                  <a:gd fmla="*/ 1903 h 2535" name="T11"/>
                  <a:gd fmla="*/ 1098 w 2195" name="T12"/>
                  <a:gd fmla="*/ 2535 h 25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35" w="219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gradFill>
                <a:gsLst>
                  <a:gs pos="22000">
                    <a:schemeClr val="bg1">
                      <a:alpha val="40000"/>
                    </a:schemeClr>
                  </a:gs>
                  <a:gs pos="50000">
                    <a:srgbClr val="FFFFFF">
                      <a:alpha val="10000"/>
                    </a:srgbClr>
                  </a:gs>
                  <a:gs pos="50000">
                    <a:schemeClr val="bg1">
                      <a:alpha val="20000"/>
                    </a:schemeClr>
                  </a:gs>
                  <a:gs pos="15000">
                    <a:schemeClr val="bg1">
                      <a:alpha val="87000"/>
                    </a:schemeClr>
                  </a:gs>
                </a:gsLst>
                <a:lin ang="2700000" scaled="0"/>
              </a:gradFill>
              <a:ln>
                <a:gradFill>
                  <a:gsLst>
                    <a:gs pos="75000">
                      <a:srgbClr val="F0F0F0"/>
                    </a:gs>
                    <a:gs pos="50000">
                      <a:srgbClr val="C8C8C8"/>
                    </a:gs>
                    <a:gs pos="25000">
                      <a:srgbClr val="F0F0F0"/>
                    </a:gs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2700000" scaled="0"/>
                </a:gradFill>
              </a:ln>
              <a:effectLst>
                <a:outerShdw algn="tl" blurRad="228600" dir="2700000" dist="88900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prstClr val="white"/>
                  </a:solidFill>
                </a:endParaRPr>
              </a:p>
            </p:txBody>
          </p:sp>
          <p:sp>
            <p:nvSpPr>
              <p:cNvPr id="118" name="Freeform 27"/>
              <p:cNvSpPr/>
              <p:nvPr/>
            </p:nvSpPr>
            <p:spPr bwMode="auto">
              <a:xfrm>
                <a:off x="5120790" y="210344"/>
                <a:ext cx="1198122" cy="1383709"/>
              </a:xfrm>
              <a:custGeom>
                <a:gdLst>
                  <a:gd fmla="*/ 1098 w 2195" name="T0"/>
                  <a:gd fmla="*/ 2535 h 2535" name="T1"/>
                  <a:gd fmla="*/ 0 w 2195" name="T2"/>
                  <a:gd fmla="*/ 1903 h 2535" name="T3"/>
                  <a:gd fmla="*/ 0 w 2195" name="T4"/>
                  <a:gd fmla="*/ 634 h 2535" name="T5"/>
                  <a:gd fmla="*/ 1098 w 2195" name="T6"/>
                  <a:gd fmla="*/ 0 h 2535" name="T7"/>
                  <a:gd fmla="*/ 2195 w 2195" name="T8"/>
                  <a:gd fmla="*/ 634 h 2535" name="T9"/>
                  <a:gd fmla="*/ 2195 w 2195" name="T10"/>
                  <a:gd fmla="*/ 1903 h 2535" name="T11"/>
                  <a:gd fmla="*/ 1098 w 2195" name="T12"/>
                  <a:gd fmla="*/ 2535 h 253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535" w="2195">
                    <a:moveTo>
                      <a:pt x="1098" y="2535"/>
                    </a:moveTo>
                    <a:lnTo>
                      <a:pt x="0" y="1903"/>
                    </a:lnTo>
                    <a:lnTo>
                      <a:pt x="0" y="634"/>
                    </a:lnTo>
                    <a:lnTo>
                      <a:pt x="1098" y="0"/>
                    </a:lnTo>
                    <a:lnTo>
                      <a:pt x="2195" y="634"/>
                    </a:lnTo>
                    <a:lnTo>
                      <a:pt x="2195" y="1903"/>
                    </a:lnTo>
                    <a:lnTo>
                      <a:pt x="1098" y="2535"/>
                    </a:lnTo>
                    <a:close/>
                  </a:path>
                </a:pathLst>
              </a:custGeom>
              <a:solidFill>
                <a:srgbClr val="108136"/>
              </a:solidFill>
              <a:ln cap="flat" w="28575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anchor="t" anchorCtr="0" bIns="48214" compatLnSpc="1" lIns="96429" numCol="1" rIns="96429" tIns="48214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116" name="TextBox 115"/>
            <p:cNvSpPr txBox="1"/>
            <p:nvPr/>
          </p:nvSpPr>
          <p:spPr>
            <a:xfrm>
              <a:off x="4024426" y="1385883"/>
              <a:ext cx="925698" cy="67205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altLang="zh-CN" lang="en-US" sz="2800">
                  <a:solidFill>
                    <a:schemeClr val="bg1"/>
                  </a:solidFill>
                  <a:latin charset="0" panose="020b0503020102020204" pitchFamily="34" typeface="Franklin Gothic Book"/>
                  <a:ea charset="0" panose="020b0502040204020203" pitchFamily="34" typeface="Segoe UI Emoji"/>
                </a:rPr>
                <a:t>YOUR TITLE</a:t>
              </a:r>
            </a:p>
          </p:txBody>
        </p:sp>
      </p:grpSp>
      <p:sp>
        <p:nvSpPr>
          <p:cNvPr id="119" name="Freeform 12"/>
          <p:cNvSpPr/>
          <p:nvPr/>
        </p:nvSpPr>
        <p:spPr bwMode="auto">
          <a:xfrm>
            <a:off x="4603391" y="3812126"/>
            <a:ext cx="816027" cy="775923"/>
          </a:xfrm>
          <a:custGeom>
            <a:gdLst>
              <a:gd fmla="*/ 244 w 836" name="T0"/>
              <a:gd fmla="*/ 537 h 795" name="T1"/>
              <a:gd fmla="*/ 510 w 836" name="T2"/>
              <a:gd fmla="*/ 376 h 795" name="T3"/>
              <a:gd fmla="*/ 187 w 836" name="T4"/>
              <a:gd fmla="*/ 332 h 795" name="T5"/>
              <a:gd fmla="*/ 619 w 836" name="T6"/>
              <a:gd fmla="*/ 327 h 795" name="T7"/>
              <a:gd fmla="*/ 619 w 836" name="T8"/>
              <a:gd fmla="*/ 358 h 795" name="T9"/>
              <a:gd fmla="*/ 374 w 836" name="T10"/>
              <a:gd fmla="*/ 533 h 795" name="T11"/>
              <a:gd fmla="*/ 635 w 836" name="T12"/>
              <a:gd fmla="*/ 554 h 795" name="T13"/>
              <a:gd fmla="*/ 627 w 836" name="T14"/>
              <a:gd fmla="*/ 508 h 795" name="T15"/>
              <a:gd fmla="*/ 836 w 836" name="T16"/>
              <a:gd fmla="*/ 304 h 795" name="T17"/>
              <a:gd fmla="*/ 547 w 836" name="T18"/>
              <a:gd fmla="*/ 262 h 795" name="T19"/>
              <a:gd fmla="*/ 418 w 836" name="T20"/>
              <a:gd fmla="*/ 0 h 795" name="T21"/>
              <a:gd fmla="*/ 289 w 836" name="T22"/>
              <a:gd fmla="*/ 262 h 795" name="T23"/>
              <a:gd fmla="*/ 0 w 836" name="T24"/>
              <a:gd fmla="*/ 304 h 795" name="T25"/>
              <a:gd fmla="*/ 209 w 836" name="T26"/>
              <a:gd fmla="*/ 508 h 795" name="T27"/>
              <a:gd fmla="*/ 159 w 836" name="T28"/>
              <a:gd fmla="*/ 795 h 795" name="T29"/>
              <a:gd fmla="*/ 418 w 836" name="T30"/>
              <a:gd fmla="*/ 660 h 795" name="T31"/>
              <a:gd fmla="*/ 676 w 836" name="T32"/>
              <a:gd fmla="*/ 795 h 795" name="T33"/>
              <a:gd fmla="*/ 636 w 836" name="T34"/>
              <a:gd fmla="*/ 559 h 795" name="T35"/>
              <a:gd fmla="*/ 244 w 836" name="T36"/>
              <a:gd fmla="*/ 576 h 795" name="T37"/>
              <a:gd fmla="*/ 244 w 836" name="T38"/>
              <a:gd fmla="*/ 537 h 795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795" w="836">
                <a:moveTo>
                  <a:pt x="244" y="537"/>
                </a:moveTo>
                <a:cubicBezTo>
                  <a:pt x="263" y="515"/>
                  <a:pt x="510" y="376"/>
                  <a:pt x="510" y="376"/>
                </a:cubicBezTo>
                <a:lnTo>
                  <a:pt x="187" y="332"/>
                </a:lnTo>
                <a:lnTo>
                  <a:pt x="619" y="327"/>
                </a:lnTo>
                <a:cubicBezTo>
                  <a:pt x="619" y="327"/>
                  <a:pt x="634" y="340"/>
                  <a:pt x="619" y="358"/>
                </a:cubicBezTo>
                <a:cubicBezTo>
                  <a:pt x="603" y="376"/>
                  <a:pt x="374" y="533"/>
                  <a:pt x="374" y="533"/>
                </a:cubicBezTo>
                <a:lnTo>
                  <a:pt x="635" y="554"/>
                </a:lnTo>
                <a:lnTo>
                  <a:pt x="627" y="508"/>
                </a:lnTo>
                <a:lnTo>
                  <a:pt x="836" y="304"/>
                </a:lnTo>
                <a:lnTo>
                  <a:pt x="547" y="262"/>
                </a:lnTo>
                <a:lnTo>
                  <a:pt x="418" y="0"/>
                </a:lnTo>
                <a:lnTo>
                  <a:pt x="289" y="262"/>
                </a:lnTo>
                <a:lnTo>
                  <a:pt x="0" y="304"/>
                </a:lnTo>
                <a:lnTo>
                  <a:pt x="209" y="508"/>
                </a:lnTo>
                <a:lnTo>
                  <a:pt x="159" y="795"/>
                </a:lnTo>
                <a:lnTo>
                  <a:pt x="418" y="660"/>
                </a:lnTo>
                <a:lnTo>
                  <a:pt x="676" y="795"/>
                </a:lnTo>
                <a:lnTo>
                  <a:pt x="636" y="559"/>
                </a:lnTo>
                <a:lnTo>
                  <a:pt x="244" y="576"/>
                </a:lnTo>
                <a:cubicBezTo>
                  <a:pt x="244" y="576"/>
                  <a:pt x="225" y="559"/>
                  <a:pt x="244" y="5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64270" compatLnSpc="1" lIns="128540" numCol="1" rIns="128540" tIns="64270" vert="horz" wrap="square">
            <a:prstTxWarp prst="textNoShape">
              <a:avLst/>
            </a:prstTxWarp>
          </a:bodyPr>
          <a:lstStyle/>
          <a:p>
            <a:pPr defTabSz="1285447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1">
              <a:solidFill>
                <a:sysClr lastClr="000000" val="windowText"/>
              </a:solidFill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9989176" y="3443057"/>
            <a:ext cx="1362175" cy="1573528"/>
            <a:chOff x="4966840" y="32547"/>
            <a:chExt cx="1506022" cy="1739302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21" name="Freeform 27"/>
            <p:cNvSpPr/>
            <p:nvPr/>
          </p:nvSpPr>
          <p:spPr bwMode="auto">
            <a:xfrm>
              <a:off x="4966840" y="32547"/>
              <a:ext cx="1506022" cy="1739302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algn="tl" blurRad="228600" dir="2700000" dist="889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2" name="Freeform 27"/>
            <p:cNvSpPr/>
            <p:nvPr/>
          </p:nvSpPr>
          <p:spPr bwMode="auto">
            <a:xfrm>
              <a:off x="5120790" y="210344"/>
              <a:ext cx="1198122" cy="1383709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8CC94C"/>
            </a:solidFill>
            <a:ln cap="flat" w="28575">
              <a:noFill/>
              <a:prstDash val="solid"/>
              <a:miter lim="800000"/>
            </a:ln>
            <a:effectLst/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23" name="Freeform 18"/>
          <p:cNvSpPr>
            <a:spLocks noEditPoints="1"/>
          </p:cNvSpPr>
          <p:nvPr/>
        </p:nvSpPr>
        <p:spPr bwMode="auto">
          <a:xfrm>
            <a:off x="10347563" y="3922374"/>
            <a:ext cx="759239" cy="665672"/>
          </a:xfrm>
          <a:custGeom>
            <a:gdLst>
              <a:gd fmla="*/ 417 w 785" name="T0"/>
              <a:gd fmla="*/ 0 h 690" name="T1"/>
              <a:gd fmla="*/ 417 w 785" name="T2"/>
              <a:gd fmla="*/ 593 h 690" name="T3"/>
              <a:gd fmla="*/ 646 w 785" name="T4"/>
              <a:gd fmla="*/ 690 h 690" name="T5"/>
              <a:gd fmla="*/ 626 w 785" name="T6"/>
              <a:gd fmla="*/ 540 h 690" name="T7"/>
              <a:gd fmla="*/ 30 w 785" name="T8"/>
              <a:gd fmla="*/ 315 h 690" name="T9"/>
              <a:gd fmla="*/ 0 w 785" name="T10"/>
              <a:gd fmla="*/ 396 h 690" name="T11"/>
              <a:gd fmla="*/ 122 w 785" name="T12"/>
              <a:gd fmla="*/ 600 h 690" name="T13"/>
              <a:gd fmla="*/ 214 w 785" name="T14"/>
              <a:gd fmla="*/ 613 h 690" name="T15"/>
              <a:gd fmla="*/ 355 w 785" name="T16"/>
              <a:gd fmla="*/ 609 h 690" name="T17"/>
              <a:gd fmla="*/ 189 w 785" name="T18"/>
              <a:gd fmla="*/ 400 h 690" name="T19"/>
              <a:gd fmla="*/ 257 w 785" name="T20"/>
              <a:gd fmla="*/ 219 h 690" name="T21"/>
              <a:gd fmla="*/ 310 w 785" name="T22"/>
              <a:gd fmla="*/ 241 h 690" name="T23"/>
              <a:gd fmla="*/ 311 w 785" name="T24"/>
              <a:gd fmla="*/ 287 h 690" name="T25"/>
              <a:gd fmla="*/ 317 w 785" name="T26"/>
              <a:gd fmla="*/ 320 h 690" name="T27"/>
              <a:gd fmla="*/ 320 w 785" name="T28"/>
              <a:gd fmla="*/ 371 h 690" name="T29"/>
              <a:gd fmla="*/ 287 w 785" name="T30"/>
              <a:gd fmla="*/ 397 h 690" name="T31"/>
              <a:gd fmla="*/ 189 w 785" name="T32"/>
              <a:gd fmla="*/ 400 h 690" name="T33"/>
              <a:gd fmla="*/ 252 w 785" name="T34"/>
              <a:gd fmla="*/ 295 h 690" name="T35"/>
              <a:gd fmla="*/ 289 w 785" name="T36"/>
              <a:gd fmla="*/ 284 h 690" name="T37"/>
              <a:gd fmla="*/ 289 w 785" name="T38"/>
              <a:gd fmla="*/ 252 h 690" name="T39"/>
              <a:gd fmla="*/ 249 w 785" name="T40"/>
              <a:gd fmla="*/ 240 h 690" name="T41"/>
              <a:gd fmla="*/ 213 w 785" name="T42"/>
              <a:gd fmla="*/ 295 h 690" name="T43"/>
              <a:gd fmla="*/ 258 w 785" name="T44"/>
              <a:gd fmla="*/ 379 h 690" name="T45"/>
              <a:gd fmla="*/ 288 w 785" name="T46"/>
              <a:gd fmla="*/ 373 h 690" name="T47"/>
              <a:gd fmla="*/ 301 w 785" name="T48"/>
              <a:gd fmla="*/ 348 h 690" name="T49"/>
              <a:gd fmla="*/ 281 w 785" name="T50"/>
              <a:gd fmla="*/ 320 h 690" name="T51"/>
              <a:gd fmla="*/ 213 w 785" name="T52"/>
              <a:gd fmla="*/ 317 h 690" name="T53"/>
              <a:gd fmla="*/ 372 w 785" name="T54"/>
              <a:gd fmla="*/ 400 h 690" name="T55"/>
              <a:gd fmla="*/ 440 w 785" name="T56"/>
              <a:gd fmla="*/ 219 h 690" name="T57"/>
              <a:gd fmla="*/ 493 w 785" name="T58"/>
              <a:gd fmla="*/ 241 h 690" name="T59"/>
              <a:gd fmla="*/ 494 w 785" name="T60"/>
              <a:gd fmla="*/ 287 h 690" name="T61"/>
              <a:gd fmla="*/ 500 w 785" name="T62"/>
              <a:gd fmla="*/ 320 h 690" name="T63"/>
              <a:gd fmla="*/ 503 w 785" name="T64"/>
              <a:gd fmla="*/ 371 h 690" name="T65"/>
              <a:gd fmla="*/ 470 w 785" name="T66"/>
              <a:gd fmla="*/ 397 h 690" name="T67"/>
              <a:gd fmla="*/ 372 w 785" name="T68"/>
              <a:gd fmla="*/ 400 h 690" name="T69"/>
              <a:gd fmla="*/ 435 w 785" name="T70"/>
              <a:gd fmla="*/ 295 h 690" name="T71"/>
              <a:gd fmla="*/ 472 w 785" name="T72"/>
              <a:gd fmla="*/ 284 h 690" name="T73"/>
              <a:gd fmla="*/ 472 w 785" name="T74"/>
              <a:gd fmla="*/ 252 h 690" name="T75"/>
              <a:gd fmla="*/ 432 w 785" name="T76"/>
              <a:gd fmla="*/ 240 h 690" name="T77"/>
              <a:gd fmla="*/ 396 w 785" name="T78"/>
              <a:gd fmla="*/ 295 h 690" name="T79"/>
              <a:gd fmla="*/ 441 w 785" name="T80"/>
              <a:gd fmla="*/ 379 h 690" name="T81"/>
              <a:gd fmla="*/ 471 w 785" name="T82"/>
              <a:gd fmla="*/ 373 h 690" name="T83"/>
              <a:gd fmla="*/ 484 w 785" name="T84"/>
              <a:gd fmla="*/ 348 h 690" name="T85"/>
              <a:gd fmla="*/ 464 w 785" name="T86"/>
              <a:gd fmla="*/ 320 h 690" name="T87"/>
              <a:gd fmla="*/ 396 w 785" name="T88"/>
              <a:gd fmla="*/ 317 h 690" name="T89"/>
              <a:gd fmla="*/ 548 w 785" name="T90"/>
              <a:gd fmla="*/ 342 h 690" name="T91"/>
              <a:gd fmla="*/ 578 w 785" name="T92"/>
              <a:gd fmla="*/ 362 h 690" name="T93"/>
              <a:gd fmla="*/ 624 w 785" name="T94"/>
              <a:gd fmla="*/ 382 h 690" name="T95"/>
              <a:gd fmla="*/ 664 w 785" name="T96"/>
              <a:gd fmla="*/ 367 h 690" name="T97"/>
              <a:gd fmla="*/ 664 w 785" name="T98"/>
              <a:gd fmla="*/ 336 h 690" name="T99"/>
              <a:gd fmla="*/ 615 w 785" name="T100"/>
              <a:gd fmla="*/ 317 h 690" name="T101"/>
              <a:gd fmla="*/ 561 w 785" name="T102"/>
              <a:gd fmla="*/ 288 h 690" name="T103"/>
              <a:gd fmla="*/ 562 w 785" name="T104"/>
              <a:gd fmla="*/ 240 h 690" name="T105"/>
              <a:gd fmla="*/ 618 w 785" name="T106"/>
              <a:gd fmla="*/ 216 h 690" name="T107"/>
              <a:gd fmla="*/ 678 w 785" name="T108"/>
              <a:gd fmla="*/ 241 h 690" name="T109"/>
              <a:gd fmla="*/ 664 w 785" name="T110"/>
              <a:gd fmla="*/ 272 h 690" name="T111"/>
              <a:gd fmla="*/ 619 w 785" name="T112"/>
              <a:gd fmla="*/ 237 h 690" name="T113"/>
              <a:gd fmla="*/ 578 w 785" name="T114"/>
              <a:gd fmla="*/ 264 h 690" name="T115"/>
              <a:gd fmla="*/ 621 w 785" name="T116"/>
              <a:gd fmla="*/ 293 h 690" name="T117"/>
              <a:gd fmla="*/ 685 w 785" name="T118"/>
              <a:gd fmla="*/ 323 h 690" name="T119"/>
              <a:gd fmla="*/ 684 w 785" name="T120"/>
              <a:gd fmla="*/ 376 h 690" name="T121"/>
              <a:gd fmla="*/ 625 w 785" name="T122"/>
              <a:gd fmla="*/ 403 h 690" name="T123"/>
              <a:gd fmla="*/ 558 w 785" name="T124"/>
              <a:gd fmla="*/ 375 h 690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690" w="785">
                <a:moveTo>
                  <a:pt x="785" y="297"/>
                </a:moveTo>
                <a:cubicBezTo>
                  <a:pt x="785" y="133"/>
                  <a:pt x="620" y="0"/>
                  <a:pt x="417" y="0"/>
                </a:cubicBezTo>
                <a:cubicBezTo>
                  <a:pt x="213" y="0"/>
                  <a:pt x="49" y="133"/>
                  <a:pt x="49" y="297"/>
                </a:cubicBezTo>
                <a:cubicBezTo>
                  <a:pt x="49" y="460"/>
                  <a:pt x="213" y="593"/>
                  <a:pt x="417" y="593"/>
                </a:cubicBezTo>
                <a:cubicBezTo>
                  <a:pt x="436" y="593"/>
                  <a:pt x="455" y="592"/>
                  <a:pt x="473" y="589"/>
                </a:cubicBezTo>
                <a:cubicBezTo>
                  <a:pt x="507" y="646"/>
                  <a:pt x="571" y="685"/>
                  <a:pt x="646" y="690"/>
                </a:cubicBezTo>
                <a:cubicBezTo>
                  <a:pt x="626" y="664"/>
                  <a:pt x="615" y="632"/>
                  <a:pt x="615" y="598"/>
                </a:cubicBezTo>
                <a:cubicBezTo>
                  <a:pt x="615" y="577"/>
                  <a:pt x="619" y="559"/>
                  <a:pt x="626" y="540"/>
                </a:cubicBezTo>
                <a:cubicBezTo>
                  <a:pt x="722" y="487"/>
                  <a:pt x="785" y="398"/>
                  <a:pt x="785" y="297"/>
                </a:cubicBezTo>
                <a:close/>
                <a:moveTo>
                  <a:pt x="30" y="315"/>
                </a:moveTo>
                <a:cubicBezTo>
                  <a:pt x="30" y="307"/>
                  <a:pt x="31" y="300"/>
                  <a:pt x="32" y="293"/>
                </a:cubicBezTo>
                <a:cubicBezTo>
                  <a:pt x="11" y="324"/>
                  <a:pt x="0" y="359"/>
                  <a:pt x="0" y="396"/>
                </a:cubicBezTo>
                <a:cubicBezTo>
                  <a:pt x="0" y="473"/>
                  <a:pt x="48" y="541"/>
                  <a:pt x="121" y="581"/>
                </a:cubicBezTo>
                <a:cubicBezTo>
                  <a:pt x="122" y="587"/>
                  <a:pt x="122" y="593"/>
                  <a:pt x="122" y="600"/>
                </a:cubicBezTo>
                <a:cubicBezTo>
                  <a:pt x="122" y="625"/>
                  <a:pt x="114" y="649"/>
                  <a:pt x="99" y="669"/>
                </a:cubicBezTo>
                <a:cubicBezTo>
                  <a:pt x="146" y="666"/>
                  <a:pt x="187" y="645"/>
                  <a:pt x="214" y="613"/>
                </a:cubicBezTo>
                <a:cubicBezTo>
                  <a:pt x="234" y="617"/>
                  <a:pt x="255" y="619"/>
                  <a:pt x="276" y="619"/>
                </a:cubicBezTo>
                <a:cubicBezTo>
                  <a:pt x="303" y="619"/>
                  <a:pt x="330" y="616"/>
                  <a:pt x="355" y="609"/>
                </a:cubicBezTo>
                <a:cubicBezTo>
                  <a:pt x="172" y="592"/>
                  <a:pt x="30" y="467"/>
                  <a:pt x="30" y="315"/>
                </a:cubicBezTo>
                <a:close/>
                <a:moveTo>
                  <a:pt x="189" y="400"/>
                </a:moveTo>
                <a:lnTo>
                  <a:pt x="189" y="219"/>
                </a:lnTo>
                <a:lnTo>
                  <a:pt x="257" y="219"/>
                </a:lnTo>
                <a:cubicBezTo>
                  <a:pt x="271" y="219"/>
                  <a:pt x="282" y="221"/>
                  <a:pt x="290" y="224"/>
                </a:cubicBezTo>
                <a:cubicBezTo>
                  <a:pt x="299" y="228"/>
                  <a:pt x="305" y="234"/>
                  <a:pt x="310" y="241"/>
                </a:cubicBezTo>
                <a:cubicBezTo>
                  <a:pt x="315" y="249"/>
                  <a:pt x="317" y="257"/>
                  <a:pt x="317" y="265"/>
                </a:cubicBezTo>
                <a:cubicBezTo>
                  <a:pt x="317" y="273"/>
                  <a:pt x="315" y="280"/>
                  <a:pt x="311" y="287"/>
                </a:cubicBezTo>
                <a:cubicBezTo>
                  <a:pt x="306" y="294"/>
                  <a:pt x="300" y="300"/>
                  <a:pt x="292" y="304"/>
                </a:cubicBezTo>
                <a:cubicBezTo>
                  <a:pt x="303" y="307"/>
                  <a:pt x="311" y="312"/>
                  <a:pt x="317" y="320"/>
                </a:cubicBezTo>
                <a:cubicBezTo>
                  <a:pt x="323" y="328"/>
                  <a:pt x="326" y="337"/>
                  <a:pt x="326" y="348"/>
                </a:cubicBezTo>
                <a:cubicBezTo>
                  <a:pt x="326" y="356"/>
                  <a:pt x="324" y="364"/>
                  <a:pt x="320" y="371"/>
                </a:cubicBezTo>
                <a:cubicBezTo>
                  <a:pt x="317" y="379"/>
                  <a:pt x="312" y="384"/>
                  <a:pt x="307" y="388"/>
                </a:cubicBezTo>
                <a:cubicBezTo>
                  <a:pt x="302" y="392"/>
                  <a:pt x="295" y="395"/>
                  <a:pt x="287" y="397"/>
                </a:cubicBezTo>
                <a:cubicBezTo>
                  <a:pt x="279" y="399"/>
                  <a:pt x="270" y="400"/>
                  <a:pt x="258" y="400"/>
                </a:cubicBezTo>
                <a:lnTo>
                  <a:pt x="189" y="400"/>
                </a:lnTo>
                <a:close/>
                <a:moveTo>
                  <a:pt x="213" y="295"/>
                </a:moveTo>
                <a:lnTo>
                  <a:pt x="252" y="295"/>
                </a:lnTo>
                <a:cubicBezTo>
                  <a:pt x="263" y="295"/>
                  <a:pt x="270" y="294"/>
                  <a:pt x="275" y="293"/>
                </a:cubicBezTo>
                <a:cubicBezTo>
                  <a:pt x="281" y="291"/>
                  <a:pt x="286" y="288"/>
                  <a:pt x="289" y="284"/>
                </a:cubicBezTo>
                <a:cubicBezTo>
                  <a:pt x="292" y="280"/>
                  <a:pt x="293" y="274"/>
                  <a:pt x="293" y="268"/>
                </a:cubicBezTo>
                <a:cubicBezTo>
                  <a:pt x="293" y="262"/>
                  <a:pt x="292" y="257"/>
                  <a:pt x="289" y="252"/>
                </a:cubicBezTo>
                <a:cubicBezTo>
                  <a:pt x="286" y="248"/>
                  <a:pt x="282" y="245"/>
                  <a:pt x="277" y="243"/>
                </a:cubicBezTo>
                <a:cubicBezTo>
                  <a:pt x="271" y="241"/>
                  <a:pt x="262" y="240"/>
                  <a:pt x="249" y="240"/>
                </a:cubicBezTo>
                <a:lnTo>
                  <a:pt x="213" y="240"/>
                </a:lnTo>
                <a:lnTo>
                  <a:pt x="213" y="295"/>
                </a:lnTo>
                <a:close/>
                <a:moveTo>
                  <a:pt x="213" y="379"/>
                </a:moveTo>
                <a:lnTo>
                  <a:pt x="258" y="379"/>
                </a:lnTo>
                <a:cubicBezTo>
                  <a:pt x="266" y="379"/>
                  <a:pt x="271" y="379"/>
                  <a:pt x="274" y="378"/>
                </a:cubicBezTo>
                <a:cubicBezTo>
                  <a:pt x="280" y="377"/>
                  <a:pt x="284" y="375"/>
                  <a:pt x="288" y="373"/>
                </a:cubicBezTo>
                <a:cubicBezTo>
                  <a:pt x="292" y="371"/>
                  <a:pt x="295" y="367"/>
                  <a:pt x="297" y="363"/>
                </a:cubicBezTo>
                <a:cubicBezTo>
                  <a:pt x="300" y="359"/>
                  <a:pt x="301" y="353"/>
                  <a:pt x="301" y="348"/>
                </a:cubicBezTo>
                <a:cubicBezTo>
                  <a:pt x="301" y="341"/>
                  <a:pt x="299" y="335"/>
                  <a:pt x="296" y="330"/>
                </a:cubicBezTo>
                <a:cubicBezTo>
                  <a:pt x="292" y="325"/>
                  <a:pt x="287" y="322"/>
                  <a:pt x="281" y="320"/>
                </a:cubicBezTo>
                <a:cubicBezTo>
                  <a:pt x="275" y="318"/>
                  <a:pt x="266" y="317"/>
                  <a:pt x="255" y="317"/>
                </a:cubicBezTo>
                <a:lnTo>
                  <a:pt x="213" y="317"/>
                </a:lnTo>
                <a:lnTo>
                  <a:pt x="213" y="379"/>
                </a:lnTo>
                <a:close/>
                <a:moveTo>
                  <a:pt x="372" y="400"/>
                </a:moveTo>
                <a:lnTo>
                  <a:pt x="372" y="219"/>
                </a:lnTo>
                <a:lnTo>
                  <a:pt x="440" y="219"/>
                </a:lnTo>
                <a:cubicBezTo>
                  <a:pt x="454" y="219"/>
                  <a:pt x="465" y="221"/>
                  <a:pt x="473" y="224"/>
                </a:cubicBezTo>
                <a:cubicBezTo>
                  <a:pt x="482" y="228"/>
                  <a:pt x="488" y="234"/>
                  <a:pt x="493" y="241"/>
                </a:cubicBezTo>
                <a:cubicBezTo>
                  <a:pt x="498" y="249"/>
                  <a:pt x="500" y="257"/>
                  <a:pt x="500" y="265"/>
                </a:cubicBezTo>
                <a:cubicBezTo>
                  <a:pt x="500" y="273"/>
                  <a:pt x="498" y="280"/>
                  <a:pt x="494" y="287"/>
                </a:cubicBezTo>
                <a:cubicBezTo>
                  <a:pt x="489" y="294"/>
                  <a:pt x="483" y="300"/>
                  <a:pt x="475" y="304"/>
                </a:cubicBezTo>
                <a:cubicBezTo>
                  <a:pt x="486" y="307"/>
                  <a:pt x="494" y="312"/>
                  <a:pt x="500" y="320"/>
                </a:cubicBezTo>
                <a:cubicBezTo>
                  <a:pt x="506" y="328"/>
                  <a:pt x="509" y="337"/>
                  <a:pt x="509" y="348"/>
                </a:cubicBezTo>
                <a:cubicBezTo>
                  <a:pt x="509" y="356"/>
                  <a:pt x="507" y="364"/>
                  <a:pt x="503" y="371"/>
                </a:cubicBezTo>
                <a:cubicBezTo>
                  <a:pt x="500" y="379"/>
                  <a:pt x="495" y="384"/>
                  <a:pt x="490" y="388"/>
                </a:cubicBezTo>
                <a:cubicBezTo>
                  <a:pt x="485" y="392"/>
                  <a:pt x="478" y="395"/>
                  <a:pt x="470" y="397"/>
                </a:cubicBezTo>
                <a:cubicBezTo>
                  <a:pt x="462" y="399"/>
                  <a:pt x="453" y="400"/>
                  <a:pt x="441" y="400"/>
                </a:cubicBezTo>
                <a:lnTo>
                  <a:pt x="372" y="400"/>
                </a:lnTo>
                <a:close/>
                <a:moveTo>
                  <a:pt x="396" y="295"/>
                </a:moveTo>
                <a:lnTo>
                  <a:pt x="435" y="295"/>
                </a:lnTo>
                <a:cubicBezTo>
                  <a:pt x="446" y="295"/>
                  <a:pt x="453" y="294"/>
                  <a:pt x="458" y="293"/>
                </a:cubicBezTo>
                <a:cubicBezTo>
                  <a:pt x="464" y="291"/>
                  <a:pt x="469" y="288"/>
                  <a:pt x="472" y="284"/>
                </a:cubicBezTo>
                <a:cubicBezTo>
                  <a:pt x="475" y="280"/>
                  <a:pt x="476" y="274"/>
                  <a:pt x="476" y="268"/>
                </a:cubicBezTo>
                <a:cubicBezTo>
                  <a:pt x="476" y="262"/>
                  <a:pt x="475" y="257"/>
                  <a:pt x="472" y="252"/>
                </a:cubicBezTo>
                <a:cubicBezTo>
                  <a:pt x="469" y="248"/>
                  <a:pt x="465" y="245"/>
                  <a:pt x="460" y="243"/>
                </a:cubicBezTo>
                <a:cubicBezTo>
                  <a:pt x="454" y="241"/>
                  <a:pt x="445" y="240"/>
                  <a:pt x="432" y="240"/>
                </a:cubicBezTo>
                <a:lnTo>
                  <a:pt x="396" y="240"/>
                </a:lnTo>
                <a:lnTo>
                  <a:pt x="396" y="295"/>
                </a:lnTo>
                <a:close/>
                <a:moveTo>
                  <a:pt x="396" y="379"/>
                </a:moveTo>
                <a:lnTo>
                  <a:pt x="441" y="379"/>
                </a:lnTo>
                <a:cubicBezTo>
                  <a:pt x="449" y="379"/>
                  <a:pt x="454" y="379"/>
                  <a:pt x="457" y="378"/>
                </a:cubicBezTo>
                <a:cubicBezTo>
                  <a:pt x="463" y="377"/>
                  <a:pt x="467" y="375"/>
                  <a:pt x="471" y="373"/>
                </a:cubicBezTo>
                <a:cubicBezTo>
                  <a:pt x="475" y="371"/>
                  <a:pt x="478" y="367"/>
                  <a:pt x="480" y="363"/>
                </a:cubicBezTo>
                <a:cubicBezTo>
                  <a:pt x="483" y="359"/>
                  <a:pt x="484" y="353"/>
                  <a:pt x="484" y="348"/>
                </a:cubicBezTo>
                <a:cubicBezTo>
                  <a:pt x="484" y="341"/>
                  <a:pt x="482" y="335"/>
                  <a:pt x="479" y="330"/>
                </a:cubicBezTo>
                <a:cubicBezTo>
                  <a:pt x="475" y="325"/>
                  <a:pt x="470" y="322"/>
                  <a:pt x="464" y="320"/>
                </a:cubicBezTo>
                <a:cubicBezTo>
                  <a:pt x="458" y="318"/>
                  <a:pt x="449" y="317"/>
                  <a:pt x="438" y="317"/>
                </a:cubicBezTo>
                <a:lnTo>
                  <a:pt x="396" y="317"/>
                </a:lnTo>
                <a:lnTo>
                  <a:pt x="396" y="379"/>
                </a:lnTo>
                <a:close/>
                <a:moveTo>
                  <a:pt x="548" y="342"/>
                </a:moveTo>
                <a:lnTo>
                  <a:pt x="570" y="340"/>
                </a:lnTo>
                <a:cubicBezTo>
                  <a:pt x="571" y="349"/>
                  <a:pt x="574" y="357"/>
                  <a:pt x="578" y="362"/>
                </a:cubicBezTo>
                <a:cubicBezTo>
                  <a:pt x="582" y="368"/>
                  <a:pt x="588" y="373"/>
                  <a:pt x="596" y="376"/>
                </a:cubicBezTo>
                <a:cubicBezTo>
                  <a:pt x="604" y="380"/>
                  <a:pt x="614" y="382"/>
                  <a:pt x="624" y="382"/>
                </a:cubicBezTo>
                <a:cubicBezTo>
                  <a:pt x="633" y="382"/>
                  <a:pt x="641" y="380"/>
                  <a:pt x="648" y="378"/>
                </a:cubicBezTo>
                <a:cubicBezTo>
                  <a:pt x="655" y="375"/>
                  <a:pt x="660" y="371"/>
                  <a:pt x="664" y="367"/>
                </a:cubicBezTo>
                <a:cubicBezTo>
                  <a:pt x="667" y="362"/>
                  <a:pt x="669" y="357"/>
                  <a:pt x="669" y="351"/>
                </a:cubicBezTo>
                <a:cubicBezTo>
                  <a:pt x="669" y="345"/>
                  <a:pt x="667" y="340"/>
                  <a:pt x="664" y="336"/>
                </a:cubicBezTo>
                <a:cubicBezTo>
                  <a:pt x="661" y="332"/>
                  <a:pt x="655" y="328"/>
                  <a:pt x="648" y="325"/>
                </a:cubicBezTo>
                <a:cubicBezTo>
                  <a:pt x="643" y="324"/>
                  <a:pt x="632" y="321"/>
                  <a:pt x="615" y="317"/>
                </a:cubicBezTo>
                <a:cubicBezTo>
                  <a:pt x="599" y="313"/>
                  <a:pt x="587" y="309"/>
                  <a:pt x="580" y="305"/>
                </a:cubicBezTo>
                <a:cubicBezTo>
                  <a:pt x="572" y="301"/>
                  <a:pt x="565" y="295"/>
                  <a:pt x="561" y="288"/>
                </a:cubicBezTo>
                <a:cubicBezTo>
                  <a:pt x="557" y="282"/>
                  <a:pt x="555" y="274"/>
                  <a:pt x="555" y="266"/>
                </a:cubicBezTo>
                <a:cubicBezTo>
                  <a:pt x="555" y="257"/>
                  <a:pt x="557" y="248"/>
                  <a:pt x="562" y="240"/>
                </a:cubicBezTo>
                <a:cubicBezTo>
                  <a:pt x="568" y="232"/>
                  <a:pt x="575" y="226"/>
                  <a:pt x="585" y="222"/>
                </a:cubicBezTo>
                <a:cubicBezTo>
                  <a:pt x="595" y="218"/>
                  <a:pt x="606" y="216"/>
                  <a:pt x="618" y="216"/>
                </a:cubicBezTo>
                <a:cubicBezTo>
                  <a:pt x="632" y="216"/>
                  <a:pt x="644" y="218"/>
                  <a:pt x="654" y="222"/>
                </a:cubicBezTo>
                <a:cubicBezTo>
                  <a:pt x="664" y="227"/>
                  <a:pt x="672" y="233"/>
                  <a:pt x="678" y="241"/>
                </a:cubicBezTo>
                <a:cubicBezTo>
                  <a:pt x="683" y="250"/>
                  <a:pt x="686" y="259"/>
                  <a:pt x="687" y="270"/>
                </a:cubicBezTo>
                <a:lnTo>
                  <a:pt x="664" y="272"/>
                </a:lnTo>
                <a:cubicBezTo>
                  <a:pt x="662" y="260"/>
                  <a:pt x="658" y="252"/>
                  <a:pt x="651" y="246"/>
                </a:cubicBezTo>
                <a:cubicBezTo>
                  <a:pt x="644" y="240"/>
                  <a:pt x="633" y="237"/>
                  <a:pt x="619" y="237"/>
                </a:cubicBezTo>
                <a:cubicBezTo>
                  <a:pt x="605" y="237"/>
                  <a:pt x="594" y="240"/>
                  <a:pt x="588" y="245"/>
                </a:cubicBezTo>
                <a:cubicBezTo>
                  <a:pt x="581" y="250"/>
                  <a:pt x="578" y="257"/>
                  <a:pt x="578" y="264"/>
                </a:cubicBezTo>
                <a:cubicBezTo>
                  <a:pt x="578" y="271"/>
                  <a:pt x="580" y="276"/>
                  <a:pt x="585" y="280"/>
                </a:cubicBezTo>
                <a:cubicBezTo>
                  <a:pt x="589" y="284"/>
                  <a:pt x="601" y="289"/>
                  <a:pt x="621" y="293"/>
                </a:cubicBezTo>
                <a:cubicBezTo>
                  <a:pt x="640" y="298"/>
                  <a:pt x="654" y="301"/>
                  <a:pt x="661" y="305"/>
                </a:cubicBezTo>
                <a:cubicBezTo>
                  <a:pt x="672" y="310"/>
                  <a:pt x="679" y="316"/>
                  <a:pt x="685" y="323"/>
                </a:cubicBezTo>
                <a:cubicBezTo>
                  <a:pt x="690" y="331"/>
                  <a:pt x="692" y="339"/>
                  <a:pt x="692" y="349"/>
                </a:cubicBezTo>
                <a:cubicBezTo>
                  <a:pt x="692" y="359"/>
                  <a:pt x="689" y="368"/>
                  <a:pt x="684" y="376"/>
                </a:cubicBezTo>
                <a:cubicBezTo>
                  <a:pt x="678" y="385"/>
                  <a:pt x="670" y="391"/>
                  <a:pt x="660" y="396"/>
                </a:cubicBezTo>
                <a:cubicBezTo>
                  <a:pt x="650" y="401"/>
                  <a:pt x="638" y="403"/>
                  <a:pt x="625" y="403"/>
                </a:cubicBezTo>
                <a:cubicBezTo>
                  <a:pt x="609" y="403"/>
                  <a:pt x="595" y="401"/>
                  <a:pt x="584" y="396"/>
                </a:cubicBezTo>
                <a:cubicBezTo>
                  <a:pt x="573" y="391"/>
                  <a:pt x="564" y="384"/>
                  <a:pt x="558" y="375"/>
                </a:cubicBezTo>
                <a:cubicBezTo>
                  <a:pt x="551" y="365"/>
                  <a:pt x="548" y="354"/>
                  <a:pt x="548" y="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t" anchorCtr="0" bIns="64270" compatLnSpc="1" lIns="128540" numCol="1" rIns="128540" tIns="64270" vert="horz" wrap="square">
            <a:prstTxWarp prst="textNoShape">
              <a:avLst/>
            </a:prstTxWarp>
          </a:bodyPr>
          <a:lstStyle/>
          <a:p>
            <a:pPr defTabSz="1285447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1">
              <a:solidFill>
                <a:sysClr lastClr="000000" val="windowText"/>
              </a:solidFill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1590317" y="3469476"/>
            <a:ext cx="1362175" cy="1573528"/>
            <a:chOff x="229394" y="1453367"/>
            <a:chExt cx="969072" cy="1119178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25" name="Freeform 27"/>
            <p:cNvSpPr/>
            <p:nvPr/>
          </p:nvSpPr>
          <p:spPr bwMode="auto">
            <a:xfrm>
              <a:off x="229394" y="1453367"/>
              <a:ext cx="969072" cy="1119178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algn="tl" blurRad="228600" dir="2700000" dist="889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26" name="Freeform 27"/>
            <p:cNvSpPr/>
            <p:nvPr/>
          </p:nvSpPr>
          <p:spPr bwMode="auto">
            <a:xfrm>
              <a:off x="337774" y="1563847"/>
              <a:ext cx="770949" cy="890367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108136"/>
            </a:solidFill>
            <a:ln cap="flat" w="28575">
              <a:noFill/>
              <a:prstDash val="solid"/>
              <a:miter lim="800000"/>
            </a:ln>
            <a:effectLst/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2014452" y="4016321"/>
            <a:ext cx="553841" cy="477231"/>
            <a:chOff x="3320568" y="5902574"/>
            <a:chExt cx="394011" cy="339433"/>
          </a:xfrm>
        </p:grpSpPr>
        <p:sp>
          <p:nvSpPr>
            <p:cNvPr id="128" name="Freeform 14"/>
            <p:cNvSpPr>
              <a:spLocks noEditPoints="1"/>
            </p:cNvSpPr>
            <p:nvPr/>
          </p:nvSpPr>
          <p:spPr bwMode="auto">
            <a:xfrm>
              <a:off x="3320568" y="5953787"/>
              <a:ext cx="361871" cy="288220"/>
            </a:xfrm>
            <a:custGeom>
              <a:gdLst>
                <a:gd fmla="*/ 580 w 704" name="T0"/>
                <a:gd fmla="*/ 236 h 561" name="T1"/>
                <a:gd fmla="*/ 564 w 704" name="T2"/>
                <a:gd fmla="*/ 214 h 561" name="T3"/>
                <a:gd fmla="*/ 558 w 704" name="T4"/>
                <a:gd fmla="*/ 130 h 561" name="T5"/>
                <a:gd fmla="*/ 409 w 704" name="T6"/>
                <a:gd fmla="*/ 136 h 561" name="T7"/>
                <a:gd fmla="*/ 385 w 704" name="T8"/>
                <a:gd fmla="*/ 99 h 561" name="T9"/>
                <a:gd fmla="*/ 264 w 704" name="T10"/>
                <a:gd fmla="*/ 37 h 561" name="T11"/>
                <a:gd fmla="*/ 64 w 704" name="T12"/>
                <a:gd fmla="*/ 203 h 561" name="T13"/>
                <a:gd fmla="*/ 8 w 704" name="T14"/>
                <a:gd fmla="*/ 355 h 561" name="T15"/>
                <a:gd fmla="*/ 301 w 704" name="T16"/>
                <a:gd fmla="*/ 551 h 561" name="T17"/>
                <a:gd fmla="*/ 652 w 704" name="T18"/>
                <a:gd fmla="*/ 396 h 561" name="T19"/>
                <a:gd fmla="*/ 580 w 704" name="T20"/>
                <a:gd fmla="*/ 236 h 561" name="T21"/>
                <a:gd fmla="*/ 310 w 704" name="T22"/>
                <a:gd fmla="*/ 510 h 561" name="T23"/>
                <a:gd fmla="*/ 310 w 704" name="T24"/>
                <a:gd fmla="*/ 510 h 561" name="T25"/>
                <a:gd fmla="*/ 82 w 704" name="T26"/>
                <a:gd fmla="*/ 368 h 561" name="T27"/>
                <a:gd fmla="*/ 310 w 704" name="T28"/>
                <a:gd fmla="*/ 210 h 561" name="T29"/>
                <a:gd fmla="*/ 539 w 704" name="T30"/>
                <a:gd fmla="*/ 340 h 561" name="T31"/>
                <a:gd fmla="*/ 310 w 704" name="T32"/>
                <a:gd fmla="*/ 510 h 56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61" w="704">
                  <a:moveTo>
                    <a:pt x="580" y="236"/>
                  </a:moveTo>
                  <a:cubicBezTo>
                    <a:pt x="550" y="230"/>
                    <a:pt x="564" y="214"/>
                    <a:pt x="564" y="214"/>
                  </a:cubicBezTo>
                  <a:cubicBezTo>
                    <a:pt x="564" y="214"/>
                    <a:pt x="594" y="165"/>
                    <a:pt x="558" y="130"/>
                  </a:cubicBezTo>
                  <a:cubicBezTo>
                    <a:pt x="515" y="86"/>
                    <a:pt x="409" y="136"/>
                    <a:pt x="409" y="136"/>
                  </a:cubicBezTo>
                  <a:cubicBezTo>
                    <a:pt x="368" y="148"/>
                    <a:pt x="379" y="130"/>
                    <a:pt x="385" y="99"/>
                  </a:cubicBezTo>
                  <a:cubicBezTo>
                    <a:pt x="385" y="62"/>
                    <a:pt x="372" y="0"/>
                    <a:pt x="264" y="37"/>
                  </a:cubicBezTo>
                  <a:cubicBezTo>
                    <a:pt x="157" y="74"/>
                    <a:pt x="64" y="203"/>
                    <a:pt x="64" y="203"/>
                  </a:cubicBezTo>
                  <a:cubicBezTo>
                    <a:pt x="0" y="289"/>
                    <a:pt x="8" y="355"/>
                    <a:pt x="8" y="355"/>
                  </a:cubicBezTo>
                  <a:cubicBezTo>
                    <a:pt x="24" y="501"/>
                    <a:pt x="180" y="542"/>
                    <a:pt x="301" y="551"/>
                  </a:cubicBezTo>
                  <a:cubicBezTo>
                    <a:pt x="428" y="561"/>
                    <a:pt x="600" y="507"/>
                    <a:pt x="652" y="396"/>
                  </a:cubicBezTo>
                  <a:cubicBezTo>
                    <a:pt x="704" y="286"/>
                    <a:pt x="610" y="242"/>
                    <a:pt x="580" y="236"/>
                  </a:cubicBezTo>
                  <a:close/>
                  <a:moveTo>
                    <a:pt x="310" y="510"/>
                  </a:moveTo>
                  <a:lnTo>
                    <a:pt x="310" y="510"/>
                  </a:lnTo>
                  <a:cubicBezTo>
                    <a:pt x="184" y="516"/>
                    <a:pt x="82" y="452"/>
                    <a:pt x="82" y="368"/>
                  </a:cubicBezTo>
                  <a:cubicBezTo>
                    <a:pt x="82" y="283"/>
                    <a:pt x="184" y="216"/>
                    <a:pt x="310" y="210"/>
                  </a:cubicBezTo>
                  <a:cubicBezTo>
                    <a:pt x="437" y="204"/>
                    <a:pt x="539" y="256"/>
                    <a:pt x="539" y="340"/>
                  </a:cubicBezTo>
                  <a:cubicBezTo>
                    <a:pt x="539" y="425"/>
                    <a:pt x="437" y="504"/>
                    <a:pt x="310" y="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128544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</a:endParaRPr>
            </a:p>
          </p:txBody>
        </p:sp>
        <p:sp>
          <p:nvSpPr>
            <p:cNvPr id="129" name="Freeform 15"/>
            <p:cNvSpPr>
              <a:spLocks noEditPoints="1"/>
            </p:cNvSpPr>
            <p:nvPr/>
          </p:nvSpPr>
          <p:spPr bwMode="auto">
            <a:xfrm>
              <a:off x="3401513" y="6082414"/>
              <a:ext cx="142844" cy="127436"/>
            </a:xfrm>
            <a:custGeom>
              <a:gdLst>
                <a:gd fmla="*/ 127 w 277" name="T0"/>
                <a:gd fmla="*/ 15 h 246" name="T1"/>
                <a:gd fmla="*/ 15 w 277" name="T2"/>
                <a:gd fmla="*/ 148 h 246" name="T3"/>
                <a:gd fmla="*/ 49 w 277" name="T4"/>
                <a:gd fmla="*/ 205 h 246" name="T5"/>
                <a:gd fmla="*/ 239 w 277" name="T6"/>
                <a:gd fmla="*/ 171 h 246" name="T7"/>
                <a:gd fmla="*/ 127 w 277" name="T8"/>
                <a:gd fmla="*/ 15 h 246" name="T9"/>
                <a:gd fmla="*/ 95 w 277" name="T10"/>
                <a:gd fmla="*/ 182 h 246" name="T11"/>
                <a:gd fmla="*/ 95 w 277" name="T12"/>
                <a:gd fmla="*/ 182 h 246" name="T13"/>
                <a:gd fmla="*/ 52 w 277" name="T14"/>
                <a:gd fmla="*/ 151 h 246" name="T15"/>
                <a:gd fmla="*/ 93 w 277" name="T16"/>
                <a:gd fmla="*/ 108 h 246" name="T17"/>
                <a:gd fmla="*/ 138 w 277" name="T18"/>
                <a:gd fmla="*/ 141 h 246" name="T19"/>
                <a:gd fmla="*/ 95 w 277" name="T20"/>
                <a:gd fmla="*/ 182 h 246" name="T21"/>
                <a:gd fmla="*/ 170 w 277" name="T22"/>
                <a:gd fmla="*/ 118 h 246" name="T23"/>
                <a:gd fmla="*/ 170 w 277" name="T24"/>
                <a:gd fmla="*/ 118 h 246" name="T25"/>
                <a:gd fmla="*/ 148 w 277" name="T26"/>
                <a:gd fmla="*/ 116 h 246" name="T27"/>
                <a:gd fmla="*/ 153 w 277" name="T28"/>
                <a:gd fmla="*/ 92 h 246" name="T29"/>
                <a:gd fmla="*/ 177 w 277" name="T30"/>
                <a:gd fmla="*/ 94 h 246" name="T31"/>
                <a:gd fmla="*/ 170 w 277" name="T32"/>
                <a:gd fmla="*/ 118 h 24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46" w="277">
                  <a:moveTo>
                    <a:pt x="127" y="15"/>
                  </a:moveTo>
                  <a:cubicBezTo>
                    <a:pt x="0" y="29"/>
                    <a:pt x="15" y="148"/>
                    <a:pt x="15" y="148"/>
                  </a:cubicBezTo>
                  <a:cubicBezTo>
                    <a:pt x="15" y="148"/>
                    <a:pt x="13" y="186"/>
                    <a:pt x="49" y="205"/>
                  </a:cubicBezTo>
                  <a:cubicBezTo>
                    <a:pt x="123" y="246"/>
                    <a:pt x="200" y="221"/>
                    <a:pt x="239" y="171"/>
                  </a:cubicBezTo>
                  <a:cubicBezTo>
                    <a:pt x="277" y="121"/>
                    <a:pt x="255" y="0"/>
                    <a:pt x="127" y="15"/>
                  </a:cubicBezTo>
                  <a:close/>
                  <a:moveTo>
                    <a:pt x="95" y="182"/>
                  </a:moveTo>
                  <a:lnTo>
                    <a:pt x="95" y="182"/>
                  </a:lnTo>
                  <a:cubicBezTo>
                    <a:pt x="71" y="184"/>
                    <a:pt x="52" y="171"/>
                    <a:pt x="52" y="151"/>
                  </a:cubicBezTo>
                  <a:cubicBezTo>
                    <a:pt x="52" y="131"/>
                    <a:pt x="69" y="110"/>
                    <a:pt x="93" y="108"/>
                  </a:cubicBezTo>
                  <a:cubicBezTo>
                    <a:pt x="120" y="105"/>
                    <a:pt x="138" y="121"/>
                    <a:pt x="138" y="141"/>
                  </a:cubicBezTo>
                  <a:cubicBezTo>
                    <a:pt x="138" y="161"/>
                    <a:pt x="119" y="179"/>
                    <a:pt x="95" y="182"/>
                  </a:cubicBezTo>
                  <a:close/>
                  <a:moveTo>
                    <a:pt x="170" y="118"/>
                  </a:moveTo>
                  <a:lnTo>
                    <a:pt x="170" y="118"/>
                  </a:lnTo>
                  <a:cubicBezTo>
                    <a:pt x="162" y="124"/>
                    <a:pt x="152" y="123"/>
                    <a:pt x="148" y="116"/>
                  </a:cubicBezTo>
                  <a:cubicBezTo>
                    <a:pt x="143" y="109"/>
                    <a:pt x="145" y="98"/>
                    <a:pt x="153" y="92"/>
                  </a:cubicBezTo>
                  <a:cubicBezTo>
                    <a:pt x="163" y="85"/>
                    <a:pt x="173" y="87"/>
                    <a:pt x="177" y="94"/>
                  </a:cubicBezTo>
                  <a:cubicBezTo>
                    <a:pt x="181" y="101"/>
                    <a:pt x="178" y="112"/>
                    <a:pt x="170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128544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</a:endParaRPr>
            </a:p>
          </p:txBody>
        </p:sp>
        <p:sp>
          <p:nvSpPr>
            <p:cNvPr id="130" name="Freeform 16"/>
            <p:cNvSpPr/>
            <p:nvPr/>
          </p:nvSpPr>
          <p:spPr bwMode="auto">
            <a:xfrm>
              <a:off x="3581258" y="5902574"/>
              <a:ext cx="133321" cy="150065"/>
            </a:xfrm>
            <a:custGeom>
              <a:gdLst>
                <a:gd fmla="*/ 256 w 259" name="T0"/>
                <a:gd fmla="*/ 269 h 293" name="T1"/>
                <a:gd fmla="*/ 257 w 259" name="T2"/>
                <a:gd fmla="*/ 262 h 293" name="T3"/>
                <a:gd fmla="*/ 259 w 259" name="T4"/>
                <a:gd fmla="*/ 228 h 293" name="T5"/>
                <a:gd fmla="*/ 32 w 259" name="T6"/>
                <a:gd fmla="*/ 0 h 293" name="T7"/>
                <a:gd fmla="*/ 0 w 259" name="T8"/>
                <a:gd fmla="*/ 31 h 293" name="T9"/>
                <a:gd fmla="*/ 32 w 259" name="T10"/>
                <a:gd fmla="*/ 63 h 293" name="T11"/>
                <a:gd fmla="*/ 196 w 259" name="T12"/>
                <a:gd fmla="*/ 228 h 293" name="T13"/>
                <a:gd fmla="*/ 194 w 259" name="T14"/>
                <a:gd fmla="*/ 258 h 293" name="T15"/>
                <a:gd fmla="*/ 194 w 259" name="T16"/>
                <a:gd fmla="*/ 258 h 293" name="T17"/>
                <a:gd fmla="*/ 194 w 259" name="T18"/>
                <a:gd fmla="*/ 261 h 293" name="T19"/>
                <a:gd fmla="*/ 225 w 259" name="T20"/>
                <a:gd fmla="*/ 293 h 293" name="T21"/>
                <a:gd fmla="*/ 256 w 259" name="T22"/>
                <a:gd fmla="*/ 269 h 293" name="T23"/>
                <a:gd fmla="*/ 256 w 259" name="T24"/>
                <a:gd fmla="*/ 269 h 293" name="T25"/>
                <a:gd fmla="*/ 256 w 259" name="T26"/>
                <a:gd fmla="*/ 269 h 29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293" w="259">
                  <a:moveTo>
                    <a:pt x="256" y="269"/>
                  </a:moveTo>
                  <a:cubicBezTo>
                    <a:pt x="256" y="267"/>
                    <a:pt x="257" y="264"/>
                    <a:pt x="257" y="262"/>
                  </a:cubicBezTo>
                  <a:cubicBezTo>
                    <a:pt x="258" y="250"/>
                    <a:pt x="259" y="239"/>
                    <a:pt x="259" y="228"/>
                  </a:cubicBezTo>
                  <a:cubicBezTo>
                    <a:pt x="259" y="102"/>
                    <a:pt x="157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123" y="63"/>
                    <a:pt x="196" y="137"/>
                    <a:pt x="196" y="228"/>
                  </a:cubicBezTo>
                  <a:cubicBezTo>
                    <a:pt x="196" y="238"/>
                    <a:pt x="196" y="248"/>
                    <a:pt x="194" y="258"/>
                  </a:cubicBezTo>
                  <a:lnTo>
                    <a:pt x="194" y="258"/>
                  </a:lnTo>
                  <a:cubicBezTo>
                    <a:pt x="194" y="259"/>
                    <a:pt x="194" y="260"/>
                    <a:pt x="194" y="261"/>
                  </a:cubicBezTo>
                  <a:cubicBezTo>
                    <a:pt x="194" y="279"/>
                    <a:pt x="208" y="293"/>
                    <a:pt x="225" y="293"/>
                  </a:cubicBezTo>
                  <a:cubicBezTo>
                    <a:pt x="240" y="293"/>
                    <a:pt x="252" y="283"/>
                    <a:pt x="256" y="269"/>
                  </a:cubicBezTo>
                  <a:lnTo>
                    <a:pt x="256" y="269"/>
                  </a:lnTo>
                  <a:cubicBezTo>
                    <a:pt x="256" y="269"/>
                    <a:pt x="256" y="269"/>
                    <a:pt x="256" y="2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128544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</a:endParaRPr>
            </a:p>
          </p:txBody>
        </p:sp>
        <p:sp>
          <p:nvSpPr>
            <p:cNvPr id="131" name="Freeform 17"/>
            <p:cNvSpPr/>
            <p:nvPr/>
          </p:nvSpPr>
          <p:spPr bwMode="auto">
            <a:xfrm>
              <a:off x="3584830" y="5954978"/>
              <a:ext cx="77373" cy="84560"/>
            </a:xfrm>
            <a:custGeom>
              <a:gdLst>
                <a:gd fmla="*/ 151 w 152" name="T0"/>
                <a:gd fmla="*/ 137 h 164" name="T1"/>
                <a:gd fmla="*/ 152 w 152" name="T2"/>
                <a:gd fmla="*/ 126 h 164" name="T3"/>
                <a:gd fmla="*/ 26 w 152" name="T4"/>
                <a:gd fmla="*/ 0 h 164" name="T5"/>
                <a:gd fmla="*/ 0 w 152" name="T6"/>
                <a:gd fmla="*/ 26 h 164" name="T7"/>
                <a:gd fmla="*/ 26 w 152" name="T8"/>
                <a:gd fmla="*/ 52 h 164" name="T9"/>
                <a:gd fmla="*/ 99 w 152" name="T10"/>
                <a:gd fmla="*/ 126 h 164" name="T11"/>
                <a:gd fmla="*/ 99 w 152" name="T12"/>
                <a:gd fmla="*/ 135 h 164" name="T13"/>
                <a:gd fmla="*/ 99 w 152" name="T14"/>
                <a:gd fmla="*/ 135 h 164" name="T15"/>
                <a:gd fmla="*/ 99 w 152" name="T16"/>
                <a:gd fmla="*/ 138 h 164" name="T17"/>
                <a:gd fmla="*/ 125 w 152" name="T18"/>
                <a:gd fmla="*/ 164 h 164" name="T19"/>
                <a:gd fmla="*/ 151 w 152" name="T20"/>
                <a:gd fmla="*/ 142 h 164" name="T21"/>
                <a:gd fmla="*/ 151 w 152" name="T22"/>
                <a:gd fmla="*/ 142 h 164" name="T23"/>
                <a:gd fmla="*/ 151 w 152" name="T24"/>
                <a:gd fmla="*/ 140 h 164" name="T25"/>
                <a:gd fmla="*/ 151 w 152" name="T26"/>
                <a:gd fmla="*/ 138 h 164" name="T27"/>
                <a:gd fmla="*/ 151 w 152" name="T28"/>
                <a:gd fmla="*/ 137 h 164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64" w="152">
                  <a:moveTo>
                    <a:pt x="151" y="137"/>
                  </a:moveTo>
                  <a:cubicBezTo>
                    <a:pt x="152" y="133"/>
                    <a:pt x="152" y="130"/>
                    <a:pt x="152" y="126"/>
                  </a:cubicBezTo>
                  <a:cubicBezTo>
                    <a:pt x="152" y="56"/>
                    <a:pt x="95" y="0"/>
                    <a:pt x="26" y="0"/>
                  </a:cubicBezTo>
                  <a:cubicBezTo>
                    <a:pt x="11" y="0"/>
                    <a:pt x="0" y="11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66" y="52"/>
                    <a:pt x="99" y="85"/>
                    <a:pt x="99" y="126"/>
                  </a:cubicBezTo>
                  <a:cubicBezTo>
                    <a:pt x="99" y="129"/>
                    <a:pt x="99" y="132"/>
                    <a:pt x="99" y="135"/>
                  </a:cubicBezTo>
                  <a:lnTo>
                    <a:pt x="99" y="135"/>
                  </a:lnTo>
                  <a:cubicBezTo>
                    <a:pt x="99" y="136"/>
                    <a:pt x="99" y="137"/>
                    <a:pt x="99" y="138"/>
                  </a:cubicBezTo>
                  <a:cubicBezTo>
                    <a:pt x="99" y="153"/>
                    <a:pt x="111" y="164"/>
                    <a:pt x="125" y="164"/>
                  </a:cubicBezTo>
                  <a:cubicBezTo>
                    <a:pt x="138" y="164"/>
                    <a:pt x="149" y="154"/>
                    <a:pt x="151" y="142"/>
                  </a:cubicBezTo>
                  <a:lnTo>
                    <a:pt x="151" y="142"/>
                  </a:lnTo>
                  <a:cubicBezTo>
                    <a:pt x="151" y="141"/>
                    <a:pt x="151" y="140"/>
                    <a:pt x="151" y="140"/>
                  </a:cubicBezTo>
                  <a:cubicBezTo>
                    <a:pt x="151" y="139"/>
                    <a:pt x="151" y="139"/>
                    <a:pt x="151" y="138"/>
                  </a:cubicBezTo>
                  <a:cubicBezTo>
                    <a:pt x="151" y="138"/>
                    <a:pt x="151" y="138"/>
                    <a:pt x="151" y="1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128544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</a:endParaRPr>
            </a:p>
          </p:txBody>
        </p:sp>
      </p:grpSp>
      <p:grpSp>
        <p:nvGrpSpPr>
          <p:cNvPr id="132" name="组合 131"/>
          <p:cNvGrpSpPr/>
          <p:nvPr/>
        </p:nvGrpSpPr>
        <p:grpSpPr>
          <a:xfrm>
            <a:off x="6974510" y="3506176"/>
            <a:ext cx="1362175" cy="1573528"/>
            <a:chOff x="229394" y="1453366"/>
            <a:chExt cx="969072" cy="1119178"/>
          </a:xfrm>
          <a:effectLst>
            <a:outerShdw algn="ctr" blurRad="63500" rotWithShape="0" sx="102000" sy="102000">
              <a:prstClr val="black">
                <a:alpha val="40000"/>
              </a:prstClr>
            </a:outerShdw>
          </a:effectLst>
        </p:grpSpPr>
        <p:sp>
          <p:nvSpPr>
            <p:cNvPr id="133" name="Freeform 27"/>
            <p:cNvSpPr/>
            <p:nvPr/>
          </p:nvSpPr>
          <p:spPr bwMode="auto">
            <a:xfrm>
              <a:off x="229394" y="1453366"/>
              <a:ext cx="969072" cy="1119178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algn="tl" blurRad="228600" dir="2700000" dist="889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prstClr val="white"/>
                </a:solidFill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337774" y="1563847"/>
              <a:ext cx="770949" cy="890367"/>
            </a:xfrm>
            <a:custGeom>
              <a:gdLst>
                <a:gd fmla="*/ 1098 w 2195" name="T0"/>
                <a:gd fmla="*/ 2535 h 2535" name="T1"/>
                <a:gd fmla="*/ 0 w 2195" name="T2"/>
                <a:gd fmla="*/ 1903 h 2535" name="T3"/>
                <a:gd fmla="*/ 0 w 2195" name="T4"/>
                <a:gd fmla="*/ 634 h 2535" name="T5"/>
                <a:gd fmla="*/ 1098 w 2195" name="T6"/>
                <a:gd fmla="*/ 0 h 2535" name="T7"/>
                <a:gd fmla="*/ 2195 w 2195" name="T8"/>
                <a:gd fmla="*/ 634 h 2535" name="T9"/>
                <a:gd fmla="*/ 2195 w 2195" name="T10"/>
                <a:gd fmla="*/ 1903 h 2535" name="T11"/>
                <a:gd fmla="*/ 1098 w 2195" name="T12"/>
                <a:gd fmla="*/ 2535 h 25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535" w="2195">
                  <a:moveTo>
                    <a:pt x="1098" y="2535"/>
                  </a:moveTo>
                  <a:lnTo>
                    <a:pt x="0" y="1903"/>
                  </a:lnTo>
                  <a:lnTo>
                    <a:pt x="0" y="634"/>
                  </a:lnTo>
                  <a:lnTo>
                    <a:pt x="1098" y="0"/>
                  </a:lnTo>
                  <a:lnTo>
                    <a:pt x="2195" y="634"/>
                  </a:lnTo>
                  <a:lnTo>
                    <a:pt x="2195" y="1903"/>
                  </a:lnTo>
                  <a:lnTo>
                    <a:pt x="1098" y="2535"/>
                  </a:lnTo>
                  <a:close/>
                </a:path>
              </a:pathLst>
            </a:custGeom>
            <a:solidFill>
              <a:srgbClr val="108136"/>
            </a:solidFill>
            <a:ln cap="flat" w="28575">
              <a:noFill/>
              <a:prstDash val="solid"/>
              <a:miter lim="800000"/>
            </a:ln>
            <a:effectLst/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7393911" y="4030742"/>
            <a:ext cx="588980" cy="485603"/>
            <a:chOff x="5161140" y="7206311"/>
            <a:chExt cx="419009" cy="345387"/>
          </a:xfrm>
        </p:grpSpPr>
        <p:sp>
          <p:nvSpPr>
            <p:cNvPr id="136" name="Freeform 10"/>
            <p:cNvSpPr>
              <a:spLocks noEditPoints="1"/>
            </p:cNvSpPr>
            <p:nvPr/>
          </p:nvSpPr>
          <p:spPr bwMode="auto">
            <a:xfrm>
              <a:off x="5161140" y="7206311"/>
              <a:ext cx="297592" cy="271546"/>
            </a:xfrm>
            <a:custGeom>
              <a:gdLst>
                <a:gd fmla="*/ 568 w 580" name="T0"/>
                <a:gd fmla="*/ 207 h 528" name="T1"/>
                <a:gd fmla="*/ 580 w 580" name="T2"/>
                <a:gd fmla="*/ 207 h 528" name="T3"/>
                <a:gd fmla="*/ 292 w 580" name="T4"/>
                <a:gd fmla="*/ 0 h 528" name="T5"/>
                <a:gd fmla="*/ 0 w 580" name="T6"/>
                <a:gd fmla="*/ 244 h 528" name="T7"/>
                <a:gd fmla="*/ 114 w 580" name="T8"/>
                <a:gd fmla="*/ 438 h 528" name="T9"/>
                <a:gd fmla="*/ 117 w 580" name="T10"/>
                <a:gd fmla="*/ 440 h 528" name="T11"/>
                <a:gd fmla="*/ 89 w 580" name="T12"/>
                <a:gd fmla="*/ 528 h 528" name="T13"/>
                <a:gd fmla="*/ 194 w 580" name="T14"/>
                <a:gd fmla="*/ 475 h 528" name="T15"/>
                <a:gd fmla="*/ 199 w 580" name="T16"/>
                <a:gd fmla="*/ 476 h 528" name="T17"/>
                <a:gd fmla="*/ 292 w 580" name="T18"/>
                <a:gd fmla="*/ 488 h 528" name="T19"/>
                <a:gd fmla="*/ 311 w 580" name="T20"/>
                <a:gd fmla="*/ 488 h 528" name="T21"/>
                <a:gd fmla="*/ 302 w 580" name="T22"/>
                <a:gd fmla="*/ 430 h 528" name="T23"/>
                <a:gd fmla="*/ 568 w 580" name="T24"/>
                <a:gd fmla="*/ 207 h 528" name="T25"/>
                <a:gd fmla="*/ 393 w 580" name="T26"/>
                <a:gd fmla="*/ 121 h 528" name="T27"/>
                <a:gd fmla="*/ 393 w 580" name="T28"/>
                <a:gd fmla="*/ 121 h 528" name="T29"/>
                <a:gd fmla="*/ 434 w 580" name="T30"/>
                <a:gd fmla="*/ 160 h 528" name="T31"/>
                <a:gd fmla="*/ 393 w 580" name="T32"/>
                <a:gd fmla="*/ 200 h 528" name="T33"/>
                <a:gd fmla="*/ 352 w 580" name="T34"/>
                <a:gd fmla="*/ 160 h 528" name="T35"/>
                <a:gd fmla="*/ 393 w 580" name="T36"/>
                <a:gd fmla="*/ 121 h 528" name="T37"/>
                <a:gd fmla="*/ 190 w 580" name="T38"/>
                <a:gd fmla="*/ 200 h 528" name="T39"/>
                <a:gd fmla="*/ 190 w 580" name="T40"/>
                <a:gd fmla="*/ 200 h 528" name="T41"/>
                <a:gd fmla="*/ 149 w 580" name="T42"/>
                <a:gd fmla="*/ 160 h 528" name="T43"/>
                <a:gd fmla="*/ 190 w 580" name="T44"/>
                <a:gd fmla="*/ 121 h 528" name="T45"/>
                <a:gd fmla="*/ 231 w 580" name="T46"/>
                <a:gd fmla="*/ 160 h 528" name="T47"/>
                <a:gd fmla="*/ 190 w 580" name="T48"/>
                <a:gd fmla="*/ 200 h 528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28" w="580">
                  <a:moveTo>
                    <a:pt x="568" y="207"/>
                  </a:moveTo>
                  <a:cubicBezTo>
                    <a:pt x="572" y="207"/>
                    <a:pt x="576" y="207"/>
                    <a:pt x="580" y="207"/>
                  </a:cubicBezTo>
                  <a:cubicBezTo>
                    <a:pt x="559" y="90"/>
                    <a:pt x="438" y="0"/>
                    <a:pt x="292" y="0"/>
                  </a:cubicBezTo>
                  <a:cubicBezTo>
                    <a:pt x="130" y="0"/>
                    <a:pt x="0" y="110"/>
                    <a:pt x="0" y="244"/>
                  </a:cubicBezTo>
                  <a:cubicBezTo>
                    <a:pt x="0" y="323"/>
                    <a:pt x="45" y="394"/>
                    <a:pt x="114" y="438"/>
                  </a:cubicBezTo>
                  <a:cubicBezTo>
                    <a:pt x="115" y="439"/>
                    <a:pt x="117" y="440"/>
                    <a:pt x="117" y="440"/>
                  </a:cubicBezTo>
                  <a:lnTo>
                    <a:pt x="89" y="528"/>
                  </a:lnTo>
                  <a:lnTo>
                    <a:pt x="194" y="475"/>
                  </a:lnTo>
                  <a:cubicBezTo>
                    <a:pt x="194" y="475"/>
                    <a:pt x="198" y="476"/>
                    <a:pt x="199" y="476"/>
                  </a:cubicBezTo>
                  <a:cubicBezTo>
                    <a:pt x="228" y="484"/>
                    <a:pt x="259" y="488"/>
                    <a:pt x="292" y="488"/>
                  </a:cubicBezTo>
                  <a:cubicBezTo>
                    <a:pt x="298" y="488"/>
                    <a:pt x="305" y="488"/>
                    <a:pt x="311" y="488"/>
                  </a:cubicBezTo>
                  <a:cubicBezTo>
                    <a:pt x="305" y="469"/>
                    <a:pt x="302" y="450"/>
                    <a:pt x="302" y="430"/>
                  </a:cubicBezTo>
                  <a:cubicBezTo>
                    <a:pt x="302" y="307"/>
                    <a:pt x="421" y="207"/>
                    <a:pt x="568" y="207"/>
                  </a:cubicBezTo>
                  <a:close/>
                  <a:moveTo>
                    <a:pt x="393" y="121"/>
                  </a:moveTo>
                  <a:lnTo>
                    <a:pt x="393" y="121"/>
                  </a:lnTo>
                  <a:cubicBezTo>
                    <a:pt x="416" y="121"/>
                    <a:pt x="434" y="138"/>
                    <a:pt x="434" y="160"/>
                  </a:cubicBezTo>
                  <a:cubicBezTo>
                    <a:pt x="434" y="182"/>
                    <a:pt x="416" y="200"/>
                    <a:pt x="393" y="200"/>
                  </a:cubicBezTo>
                  <a:cubicBezTo>
                    <a:pt x="370" y="200"/>
                    <a:pt x="352" y="182"/>
                    <a:pt x="352" y="160"/>
                  </a:cubicBezTo>
                  <a:cubicBezTo>
                    <a:pt x="352" y="138"/>
                    <a:pt x="370" y="121"/>
                    <a:pt x="393" y="121"/>
                  </a:cubicBezTo>
                  <a:close/>
                  <a:moveTo>
                    <a:pt x="190" y="200"/>
                  </a:moveTo>
                  <a:lnTo>
                    <a:pt x="190" y="200"/>
                  </a:lnTo>
                  <a:cubicBezTo>
                    <a:pt x="167" y="200"/>
                    <a:pt x="149" y="182"/>
                    <a:pt x="149" y="160"/>
                  </a:cubicBezTo>
                  <a:cubicBezTo>
                    <a:pt x="149" y="138"/>
                    <a:pt x="167" y="121"/>
                    <a:pt x="190" y="121"/>
                  </a:cubicBezTo>
                  <a:cubicBezTo>
                    <a:pt x="213" y="121"/>
                    <a:pt x="231" y="138"/>
                    <a:pt x="231" y="160"/>
                  </a:cubicBezTo>
                  <a:cubicBezTo>
                    <a:pt x="231" y="182"/>
                    <a:pt x="213" y="200"/>
                    <a:pt x="190" y="2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128544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</a:endParaRPr>
            </a:p>
          </p:txBody>
        </p:sp>
        <p:sp>
          <p:nvSpPr>
            <p:cNvPr id="137" name="Freeform 11"/>
            <p:cNvSpPr>
              <a:spLocks noEditPoints="1"/>
            </p:cNvSpPr>
            <p:nvPr/>
          </p:nvSpPr>
          <p:spPr bwMode="auto">
            <a:xfrm>
              <a:off x="5327791" y="7321837"/>
              <a:ext cx="252358" cy="229861"/>
            </a:xfrm>
            <a:custGeom>
              <a:gdLst>
                <a:gd fmla="*/ 0 w 493" name="T0"/>
                <a:gd fmla="*/ 206 h 446" name="T1"/>
                <a:gd fmla="*/ 247 w 493" name="T2"/>
                <a:gd fmla="*/ 412 h 446" name="T3"/>
                <a:gd fmla="*/ 325 w 493" name="T4"/>
                <a:gd fmla="*/ 402 h 446" name="T5"/>
                <a:gd fmla="*/ 329 w 493" name="T6"/>
                <a:gd fmla="*/ 401 h 446" name="T7"/>
                <a:gd fmla="*/ 418 w 493" name="T8"/>
                <a:gd fmla="*/ 446 h 446" name="T9"/>
                <a:gd fmla="*/ 394 w 493" name="T10"/>
                <a:gd fmla="*/ 371 h 446" name="T11"/>
                <a:gd fmla="*/ 397 w 493" name="T12"/>
                <a:gd fmla="*/ 370 h 446" name="T13"/>
                <a:gd fmla="*/ 493 w 493" name="T14"/>
                <a:gd fmla="*/ 206 h 446" name="T15"/>
                <a:gd fmla="*/ 247 w 493" name="T16"/>
                <a:gd fmla="*/ 0 h 446" name="T17"/>
                <a:gd fmla="*/ 0 w 493" name="T18"/>
                <a:gd fmla="*/ 206 h 446" name="T19"/>
                <a:gd fmla="*/ 298 w 493" name="T20"/>
                <a:gd fmla="*/ 135 h 446" name="T21"/>
                <a:gd fmla="*/ 298 w 493" name="T22"/>
                <a:gd fmla="*/ 135 h 446" name="T23"/>
                <a:gd fmla="*/ 333 w 493" name="T24"/>
                <a:gd fmla="*/ 102 h 446" name="T25"/>
                <a:gd fmla="*/ 367 w 493" name="T26"/>
                <a:gd fmla="*/ 135 h 446" name="T27"/>
                <a:gd fmla="*/ 333 w 493" name="T28"/>
                <a:gd fmla="*/ 169 h 446" name="T29"/>
                <a:gd fmla="*/ 298 w 493" name="T30"/>
                <a:gd fmla="*/ 135 h 446" name="T31"/>
                <a:gd fmla="*/ 127 w 493" name="T32"/>
                <a:gd fmla="*/ 135 h 446" name="T33"/>
                <a:gd fmla="*/ 127 w 493" name="T34"/>
                <a:gd fmla="*/ 135 h 446" name="T35"/>
                <a:gd fmla="*/ 161 w 493" name="T36"/>
                <a:gd fmla="*/ 102 h 446" name="T37"/>
                <a:gd fmla="*/ 196 w 493" name="T38"/>
                <a:gd fmla="*/ 135 h 446" name="T39"/>
                <a:gd fmla="*/ 161 w 493" name="T40"/>
                <a:gd fmla="*/ 169 h 446" name="T41"/>
                <a:gd fmla="*/ 127 w 493" name="T42"/>
                <a:gd fmla="*/ 135 h 44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446" w="492">
                  <a:moveTo>
                    <a:pt x="0" y="206"/>
                  </a:moveTo>
                  <a:cubicBezTo>
                    <a:pt x="0" y="320"/>
                    <a:pt x="111" y="412"/>
                    <a:pt x="247" y="412"/>
                  </a:cubicBezTo>
                  <a:cubicBezTo>
                    <a:pt x="274" y="412"/>
                    <a:pt x="300" y="409"/>
                    <a:pt x="325" y="402"/>
                  </a:cubicBezTo>
                  <a:cubicBezTo>
                    <a:pt x="326" y="401"/>
                    <a:pt x="329" y="401"/>
                    <a:pt x="329" y="401"/>
                  </a:cubicBezTo>
                  <a:lnTo>
                    <a:pt x="418" y="446"/>
                  </a:lnTo>
                  <a:lnTo>
                    <a:pt x="394" y="371"/>
                  </a:lnTo>
                  <a:cubicBezTo>
                    <a:pt x="394" y="371"/>
                    <a:pt x="396" y="370"/>
                    <a:pt x="397" y="370"/>
                  </a:cubicBezTo>
                  <a:cubicBezTo>
                    <a:pt x="455" y="332"/>
                    <a:pt x="493" y="273"/>
                    <a:pt x="493" y="206"/>
                  </a:cubicBezTo>
                  <a:cubicBezTo>
                    <a:pt x="493" y="92"/>
                    <a:pt x="383" y="0"/>
                    <a:pt x="247" y="0"/>
                  </a:cubicBezTo>
                  <a:cubicBezTo>
                    <a:pt x="111" y="0"/>
                    <a:pt x="0" y="92"/>
                    <a:pt x="0" y="206"/>
                  </a:cubicBezTo>
                  <a:close/>
                  <a:moveTo>
                    <a:pt x="298" y="135"/>
                  </a:moveTo>
                  <a:lnTo>
                    <a:pt x="298" y="135"/>
                  </a:lnTo>
                  <a:cubicBezTo>
                    <a:pt x="298" y="117"/>
                    <a:pt x="314" y="102"/>
                    <a:pt x="333" y="102"/>
                  </a:cubicBezTo>
                  <a:cubicBezTo>
                    <a:pt x="352" y="102"/>
                    <a:pt x="367" y="117"/>
                    <a:pt x="367" y="135"/>
                  </a:cubicBezTo>
                  <a:cubicBezTo>
                    <a:pt x="367" y="154"/>
                    <a:pt x="352" y="169"/>
                    <a:pt x="333" y="169"/>
                  </a:cubicBezTo>
                  <a:cubicBezTo>
                    <a:pt x="314" y="169"/>
                    <a:pt x="298" y="154"/>
                    <a:pt x="298" y="135"/>
                  </a:cubicBezTo>
                  <a:close/>
                  <a:moveTo>
                    <a:pt x="127" y="135"/>
                  </a:moveTo>
                  <a:lnTo>
                    <a:pt x="127" y="135"/>
                  </a:lnTo>
                  <a:cubicBezTo>
                    <a:pt x="127" y="117"/>
                    <a:pt x="142" y="102"/>
                    <a:pt x="161" y="102"/>
                  </a:cubicBezTo>
                  <a:cubicBezTo>
                    <a:pt x="180" y="102"/>
                    <a:pt x="196" y="117"/>
                    <a:pt x="196" y="135"/>
                  </a:cubicBezTo>
                  <a:cubicBezTo>
                    <a:pt x="196" y="154"/>
                    <a:pt x="180" y="169"/>
                    <a:pt x="161" y="169"/>
                  </a:cubicBezTo>
                  <a:cubicBezTo>
                    <a:pt x="142" y="169"/>
                    <a:pt x="127" y="154"/>
                    <a:pt x="127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1285447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1">
                <a:solidFill>
                  <a:sysClr lastClr="000000" val="windowText"/>
                </a:solidFill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9" name="矩形 48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0" name="等腰三角形 49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1641875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(cos(-2*pi*(1-$))*-#ppt_x-sin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sin(-2*pi*(1-$))*-#ppt_x+cos(-2*pi*(1-$))*(1-#ppt_y))*(1-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8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5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7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3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6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9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06"/>
      <p:bldP grpId="0" spid="107"/>
      <p:bldP grpId="0" spid="108"/>
      <p:bldP grpId="0" spid="109"/>
      <p:bldP grpId="0" spid="110"/>
      <p:bldP grpId="0" spid="111"/>
      <p:bldP grpId="0" spid="112"/>
      <p:bldP grpId="0" spid="113"/>
      <p:bldP grpId="0" spid="119"/>
      <p:bldP grpId="0" spid="123"/>
      <p:bldP grpId="0" spid="48"/>
      <p:bldP grpId="0" spid="49"/>
      <p:bldP grpId="0" spid="5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588" y="-645"/>
            <a:ext cx="12860338" cy="723394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948438" y="2838030"/>
            <a:ext cx="2587107" cy="1967214"/>
            <a:chOff x="5653409" y="2018889"/>
            <a:chExt cx="1840389" cy="1399416"/>
          </a:xfrm>
        </p:grpSpPr>
        <p:sp>
          <p:nvSpPr>
            <p:cNvPr id="129" name="Freeform 10"/>
            <p:cNvSpPr/>
            <p:nvPr/>
          </p:nvSpPr>
          <p:spPr bwMode="auto">
            <a:xfrm>
              <a:off x="5653409" y="2018889"/>
              <a:ext cx="1840389" cy="1399416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30" name="Freeform 17"/>
            <p:cNvSpPr/>
            <p:nvPr/>
          </p:nvSpPr>
          <p:spPr bwMode="auto">
            <a:xfrm>
              <a:off x="5767662" y="2121958"/>
              <a:ext cx="1611882" cy="1193278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grpSp>
        <p:nvGrpSpPr>
          <p:cNvPr id="131" name="组合 795"/>
          <p:cNvGrpSpPr/>
          <p:nvPr/>
        </p:nvGrpSpPr>
        <p:grpSpPr>
          <a:xfrm>
            <a:off x="5923717" y="2838030"/>
            <a:ext cx="2587107" cy="1967214"/>
            <a:chOff x="7502850" y="1762125"/>
            <a:chExt cx="4027488" cy="3060700"/>
          </a:xfrm>
        </p:grpSpPr>
        <p:sp>
          <p:nvSpPr>
            <p:cNvPr id="142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43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grpSp>
        <p:nvGrpSpPr>
          <p:cNvPr id="132" name="组合 796"/>
          <p:cNvGrpSpPr/>
          <p:nvPr/>
        </p:nvGrpSpPr>
        <p:grpSpPr>
          <a:xfrm>
            <a:off x="3898996" y="2838030"/>
            <a:ext cx="2587107" cy="1967214"/>
            <a:chOff x="7502850" y="1762125"/>
            <a:chExt cx="4027488" cy="3060700"/>
          </a:xfrm>
        </p:grpSpPr>
        <p:sp>
          <p:nvSpPr>
            <p:cNvPr id="140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41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grpSp>
        <p:nvGrpSpPr>
          <p:cNvPr id="133" name="组合 797"/>
          <p:cNvGrpSpPr/>
          <p:nvPr/>
        </p:nvGrpSpPr>
        <p:grpSpPr>
          <a:xfrm>
            <a:off x="1874275" y="2838030"/>
            <a:ext cx="2587107" cy="1967214"/>
            <a:chOff x="7502850" y="1762125"/>
            <a:chExt cx="4027488" cy="3060700"/>
          </a:xfrm>
        </p:grpSpPr>
        <p:sp>
          <p:nvSpPr>
            <p:cNvPr id="138" name="Freeform 10"/>
            <p:cNvSpPr/>
            <p:nvPr/>
          </p:nvSpPr>
          <p:spPr bwMode="auto">
            <a:xfrm>
              <a:off x="7502850" y="1762125"/>
              <a:ext cx="4027488" cy="3060700"/>
            </a:xfrm>
            <a:custGeom>
              <a:gdLst>
                <a:gd fmla="*/ 421 w 1072" name="T0"/>
                <a:gd fmla="*/ 1 h 815" name="T1"/>
                <a:gd fmla="*/ 407 w 1072" name="T2"/>
                <a:gd fmla="*/ 0 h 815" name="T3"/>
                <a:gd fmla="*/ 398 w 1072" name="T4"/>
                <a:gd fmla="*/ 1 h 815" name="T5"/>
                <a:gd fmla="*/ 389 w 1072" name="T6"/>
                <a:gd fmla="*/ 1 h 815" name="T7"/>
                <a:gd fmla="*/ 0 w 1072" name="T8"/>
                <a:gd fmla="*/ 408 h 815" name="T9"/>
                <a:gd fmla="*/ 389 w 1072" name="T10"/>
                <a:gd fmla="*/ 815 h 815" name="T11"/>
                <a:gd fmla="*/ 398 w 1072" name="T12"/>
                <a:gd fmla="*/ 815 h 815" name="T13"/>
                <a:gd fmla="*/ 407 w 1072" name="T14"/>
                <a:gd fmla="*/ 815 h 815" name="T15"/>
                <a:gd fmla="*/ 421 w 1072" name="T16"/>
                <a:gd fmla="*/ 815 h 815" name="T17"/>
                <a:gd fmla="*/ 1072 w 1072" name="T18"/>
                <a:gd fmla="*/ 408 h 815" name="T19"/>
                <a:gd fmla="*/ 421 w 1072" name="T20"/>
                <a:gd fmla="*/ 1 h 81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15" w="1072">
                  <a:moveTo>
                    <a:pt x="421" y="1"/>
                  </a:moveTo>
                  <a:cubicBezTo>
                    <a:pt x="416" y="0"/>
                    <a:pt x="412" y="0"/>
                    <a:pt x="407" y="0"/>
                  </a:cubicBezTo>
                  <a:cubicBezTo>
                    <a:pt x="404" y="0"/>
                    <a:pt x="401" y="0"/>
                    <a:pt x="398" y="1"/>
                  </a:cubicBezTo>
                  <a:cubicBezTo>
                    <a:pt x="395" y="1"/>
                    <a:pt x="392" y="1"/>
                    <a:pt x="389" y="1"/>
                  </a:cubicBezTo>
                  <a:cubicBezTo>
                    <a:pt x="173" y="11"/>
                    <a:pt x="0" y="189"/>
                    <a:pt x="0" y="408"/>
                  </a:cubicBezTo>
                  <a:cubicBezTo>
                    <a:pt x="0" y="627"/>
                    <a:pt x="173" y="805"/>
                    <a:pt x="389" y="815"/>
                  </a:cubicBezTo>
                  <a:cubicBezTo>
                    <a:pt x="392" y="815"/>
                    <a:pt x="395" y="815"/>
                    <a:pt x="398" y="815"/>
                  </a:cubicBezTo>
                  <a:cubicBezTo>
                    <a:pt x="401" y="815"/>
                    <a:pt x="404" y="815"/>
                    <a:pt x="407" y="815"/>
                  </a:cubicBezTo>
                  <a:cubicBezTo>
                    <a:pt x="412" y="815"/>
                    <a:pt x="416" y="815"/>
                    <a:pt x="421" y="815"/>
                  </a:cubicBezTo>
                  <a:cubicBezTo>
                    <a:pt x="821" y="806"/>
                    <a:pt x="1072" y="408"/>
                    <a:pt x="1072" y="408"/>
                  </a:cubicBezTo>
                  <a:cubicBezTo>
                    <a:pt x="1072" y="408"/>
                    <a:pt x="821" y="9"/>
                    <a:pt x="421" y="1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  <p:sp>
          <p:nvSpPr>
            <p:cNvPr id="139" name="Freeform 17"/>
            <p:cNvSpPr/>
            <p:nvPr/>
          </p:nvSpPr>
          <p:spPr bwMode="auto">
            <a:xfrm>
              <a:off x="7752881" y="1987550"/>
              <a:ext cx="3527425" cy="2609850"/>
            </a:xfrm>
            <a:custGeom>
              <a:gdLst>
                <a:gd fmla="*/ 346 w 939" name="T0"/>
                <a:gd fmla="*/ 695 h 695" name="T1"/>
                <a:gd fmla="*/ 340 w 939" name="T2"/>
                <a:gd fmla="*/ 695 h 695" name="T3"/>
                <a:gd fmla="*/ 340 w 939" name="T4"/>
                <a:gd fmla="*/ 695 h 695" name="T5"/>
                <a:gd fmla="*/ 333 w 939" name="T6"/>
                <a:gd fmla="*/ 695 h 695" name="T7"/>
                <a:gd fmla="*/ 332 w 939" name="T8"/>
                <a:gd fmla="*/ 695 h 695" name="T9"/>
                <a:gd fmla="*/ 0 w 939" name="T10"/>
                <a:gd fmla="*/ 348 h 695" name="T11"/>
                <a:gd fmla="*/ 332 w 939" name="T12"/>
                <a:gd fmla="*/ 1 h 695" name="T13"/>
                <a:gd fmla="*/ 333 w 939" name="T14"/>
                <a:gd fmla="*/ 1 h 695" name="T15"/>
                <a:gd fmla="*/ 339 w 939" name="T16"/>
                <a:gd fmla="*/ 0 h 695" name="T17"/>
                <a:gd fmla="*/ 340 w 939" name="T18"/>
                <a:gd fmla="*/ 0 h 695" name="T19"/>
                <a:gd fmla="*/ 346 w 939" name="T20"/>
                <a:gd fmla="*/ 0 h 695" name="T21"/>
                <a:gd fmla="*/ 349 w 939" name="T22"/>
                <a:gd fmla="*/ 0 h 695" name="T23"/>
                <a:gd fmla="*/ 358 w 939" name="T24"/>
                <a:gd fmla="*/ 0 h 695" name="T25"/>
                <a:gd fmla="*/ 360 w 939" name="T26"/>
                <a:gd fmla="*/ 1 h 695" name="T27"/>
                <a:gd fmla="*/ 794 w 939" name="T28"/>
                <a:gd fmla="*/ 190 h 695" name="T29"/>
                <a:gd fmla="*/ 939 w 939" name="T30"/>
                <a:gd fmla="*/ 348 h 695" name="T31"/>
                <a:gd fmla="*/ 794 w 939" name="T32"/>
                <a:gd fmla="*/ 505 h 695" name="T33"/>
                <a:gd fmla="*/ 360 w 939" name="T34"/>
                <a:gd fmla="*/ 695 h 695" name="T35"/>
                <a:gd fmla="*/ 358 w 939" name="T36"/>
                <a:gd fmla="*/ 695 h 695" name="T37"/>
                <a:gd fmla="*/ 348 w 939" name="T38"/>
                <a:gd fmla="*/ 695 h 695" name="T39"/>
                <a:gd fmla="*/ 346 w 939" name="T40"/>
                <a:gd fmla="*/ 695 h 695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695" w="939">
                  <a:moveTo>
                    <a:pt x="346" y="695"/>
                  </a:moveTo>
                  <a:cubicBezTo>
                    <a:pt x="344" y="695"/>
                    <a:pt x="342" y="695"/>
                    <a:pt x="340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338" y="695"/>
                    <a:pt x="336" y="695"/>
                    <a:pt x="333" y="695"/>
                  </a:cubicBezTo>
                  <a:cubicBezTo>
                    <a:pt x="332" y="695"/>
                    <a:pt x="332" y="695"/>
                    <a:pt x="332" y="695"/>
                  </a:cubicBezTo>
                  <a:cubicBezTo>
                    <a:pt x="146" y="686"/>
                    <a:pt x="0" y="534"/>
                    <a:pt x="0" y="348"/>
                  </a:cubicBezTo>
                  <a:cubicBezTo>
                    <a:pt x="0" y="161"/>
                    <a:pt x="146" y="9"/>
                    <a:pt x="332" y="1"/>
                  </a:cubicBezTo>
                  <a:cubicBezTo>
                    <a:pt x="333" y="1"/>
                    <a:pt x="333" y="1"/>
                    <a:pt x="333" y="1"/>
                  </a:cubicBezTo>
                  <a:cubicBezTo>
                    <a:pt x="335" y="1"/>
                    <a:pt x="337" y="0"/>
                    <a:pt x="339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2" y="0"/>
                    <a:pt x="344" y="0"/>
                    <a:pt x="346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52" y="0"/>
                    <a:pt x="355" y="0"/>
                    <a:pt x="358" y="0"/>
                  </a:cubicBezTo>
                  <a:cubicBezTo>
                    <a:pt x="360" y="1"/>
                    <a:pt x="360" y="1"/>
                    <a:pt x="360" y="1"/>
                  </a:cubicBezTo>
                  <a:cubicBezTo>
                    <a:pt x="510" y="4"/>
                    <a:pt x="656" y="68"/>
                    <a:pt x="794" y="190"/>
                  </a:cubicBezTo>
                  <a:cubicBezTo>
                    <a:pt x="862" y="251"/>
                    <a:pt x="912" y="312"/>
                    <a:pt x="939" y="348"/>
                  </a:cubicBezTo>
                  <a:cubicBezTo>
                    <a:pt x="912" y="384"/>
                    <a:pt x="862" y="445"/>
                    <a:pt x="794" y="505"/>
                  </a:cubicBezTo>
                  <a:cubicBezTo>
                    <a:pt x="656" y="628"/>
                    <a:pt x="510" y="692"/>
                    <a:pt x="360" y="695"/>
                  </a:cubicBezTo>
                  <a:cubicBezTo>
                    <a:pt x="358" y="695"/>
                    <a:pt x="358" y="695"/>
                    <a:pt x="358" y="695"/>
                  </a:cubicBezTo>
                  <a:cubicBezTo>
                    <a:pt x="355" y="695"/>
                    <a:pt x="352" y="695"/>
                    <a:pt x="348" y="695"/>
                  </a:cubicBezTo>
                  <a:cubicBezTo>
                    <a:pt x="347" y="695"/>
                    <a:pt x="347" y="695"/>
                    <a:pt x="346" y="695"/>
                  </a:cubicBezTo>
                  <a:close/>
                </a:path>
              </a:pathLst>
            </a:custGeom>
            <a:gradFill>
              <a:gsLst>
                <a:gs pos="0">
                  <a:srgbClr val="DADADA"/>
                </a:gs>
                <a:gs pos="100000">
                  <a:sysClr lastClr="FFFFFF" val="window"/>
                </a:gs>
              </a:gsLst>
              <a:lin ang="5400000" scaled="1"/>
            </a:gradFill>
            <a:ln cap="flat" w="28575">
              <a:gradFill>
                <a:gsLst>
                  <a:gs pos="0">
                    <a:sysClr lastClr="FFFFFF" val="window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algn="t" blurRad="228600" dir="5400000" dist="228600" rotWithShape="0">
                <a:sysClr lastClr="000000" val="windowText">
                  <a:lumMod val="85000"/>
                  <a:lumOff val="15000"/>
                  <a:alpha val="28000"/>
                </a:sysClr>
              </a:outerShdw>
            </a:effectLst>
          </p:spPr>
          <p:txBody>
            <a:bodyPr/>
            <a:lstStyle/>
            <a:p>
              <a:pPr defTabSz="1285372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kern="0" lang="zh-CN" sz="2530">
                <a:solidFill>
                  <a:prstClr val="black"/>
                </a:solidFill>
                <a:latin panose="020f0502020204030204" typeface="Calibri"/>
                <a:ea typeface="微软雅黑"/>
              </a:endParaRPr>
            </a:p>
          </p:txBody>
        </p:sp>
      </p:grpSp>
      <p:sp>
        <p:nvSpPr>
          <p:cNvPr id="134" name="Freeform 5"/>
          <p:cNvSpPr/>
          <p:nvPr/>
        </p:nvSpPr>
        <p:spPr bwMode="auto">
          <a:xfrm>
            <a:off x="8801784" y="4140827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35" name="Freeform 5"/>
          <p:cNvSpPr/>
          <p:nvPr/>
        </p:nvSpPr>
        <p:spPr bwMode="auto">
          <a:xfrm>
            <a:off x="6662381" y="4130111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108136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36" name="Freeform 5"/>
          <p:cNvSpPr/>
          <p:nvPr/>
        </p:nvSpPr>
        <p:spPr bwMode="auto">
          <a:xfrm>
            <a:off x="4522978" y="4119394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37" name="Freeform 5"/>
          <p:cNvSpPr/>
          <p:nvPr/>
        </p:nvSpPr>
        <p:spPr bwMode="auto">
          <a:xfrm>
            <a:off x="2383576" y="4108678"/>
            <a:ext cx="574187" cy="443871"/>
          </a:xfrm>
          <a:custGeom>
            <a:gdLst>
              <a:gd fmla="*/ 0 w 169" name="T0"/>
              <a:gd fmla="*/ 165039 h 130" name="T1"/>
              <a:gd fmla="*/ 364083 w 169" name="T2"/>
              <a:gd fmla="*/ 165039 h 130" name="T3"/>
              <a:gd fmla="*/ 286755 w 169" name="T4"/>
              <a:gd fmla="*/ 84138 h 130" name="T5"/>
              <a:gd fmla="*/ 286755 w 169" name="T6"/>
              <a:gd fmla="*/ 19416 h 130" name="T7"/>
              <a:gd fmla="*/ 351195 w 169" name="T8"/>
              <a:gd fmla="*/ 19416 h 130" name="T9"/>
              <a:gd fmla="*/ 544513 w 169" name="T10"/>
              <a:gd fmla="*/ 210344 h 130" name="T11"/>
              <a:gd fmla="*/ 351195 w 169" name="T12"/>
              <a:gd fmla="*/ 401272 h 130" name="T13"/>
              <a:gd fmla="*/ 286755 w 169" name="T14"/>
              <a:gd fmla="*/ 401272 h 130" name="T15"/>
              <a:gd fmla="*/ 286755 w 169" name="T16"/>
              <a:gd fmla="*/ 336550 h 130" name="T17"/>
              <a:gd fmla="*/ 364083 w 169" name="T18"/>
              <a:gd fmla="*/ 255649 h 130" name="T19"/>
              <a:gd fmla="*/ 0 w 169" name="T20"/>
              <a:gd fmla="*/ 255649 h 130" name="T21"/>
              <a:gd fmla="*/ 0 w 169" name="T22"/>
              <a:gd fmla="*/ 165039 h 130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b" l="0" r="r" t="0"/>
            <a:pathLst>
              <a:path h="130" w="169">
                <a:moveTo>
                  <a:pt x="0" y="51"/>
                </a:moveTo>
                <a:cubicBezTo>
                  <a:pt x="113" y="51"/>
                  <a:pt x="113" y="51"/>
                  <a:pt x="113" y="51"/>
                </a:cubicBezTo>
                <a:cubicBezTo>
                  <a:pt x="89" y="26"/>
                  <a:pt x="89" y="26"/>
                  <a:pt x="89" y="26"/>
                </a:cubicBezTo>
                <a:cubicBezTo>
                  <a:pt x="83" y="21"/>
                  <a:pt x="83" y="11"/>
                  <a:pt x="89" y="6"/>
                </a:cubicBezTo>
                <a:cubicBezTo>
                  <a:pt x="95" y="0"/>
                  <a:pt x="104" y="0"/>
                  <a:pt x="109" y="6"/>
                </a:cubicBezTo>
                <a:cubicBezTo>
                  <a:pt x="169" y="65"/>
                  <a:pt x="169" y="65"/>
                  <a:pt x="169" y="65"/>
                </a:cubicBezTo>
                <a:cubicBezTo>
                  <a:pt x="109" y="124"/>
                  <a:pt x="109" y="124"/>
                  <a:pt x="109" y="124"/>
                </a:cubicBezTo>
                <a:cubicBezTo>
                  <a:pt x="104" y="130"/>
                  <a:pt x="95" y="130"/>
                  <a:pt x="89" y="124"/>
                </a:cubicBezTo>
                <a:cubicBezTo>
                  <a:pt x="83" y="119"/>
                  <a:pt x="83" y="110"/>
                  <a:pt x="89" y="104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0" y="79"/>
                  <a:pt x="0" y="79"/>
                  <a:pt x="0" y="79"/>
                </a:cubicBezTo>
                <a:lnTo>
                  <a:pt x="0" y="51"/>
                </a:lnTo>
                <a:close/>
              </a:path>
            </a:pathLst>
          </a:custGeom>
          <a:solidFill>
            <a:srgbClr val="108136"/>
          </a:solidFill>
          <a:ln>
            <a:noFill/>
          </a:ln>
          <a:extLst/>
        </p:spPr>
        <p:txBody>
          <a:bodyPr/>
          <a:lstStyle/>
          <a:p>
            <a:pPr defTabSz="1285372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ysClr lastClr="000000" val="windowText"/>
              </a:solidFill>
            </a:endParaRPr>
          </a:p>
        </p:txBody>
      </p:sp>
      <p:sp>
        <p:nvSpPr>
          <p:cNvPr id="144" name="文本框 808"/>
          <p:cNvSpPr txBox="1">
            <a:spLocks noChangeArrowheads="1"/>
          </p:cNvSpPr>
          <p:nvPr/>
        </p:nvSpPr>
        <p:spPr bwMode="auto">
          <a:xfrm>
            <a:off x="2900350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108136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108136"/>
                </a:solidFill>
              </a:rPr>
              <a:t>01</a:t>
            </a:r>
          </a:p>
        </p:txBody>
      </p:sp>
      <p:sp>
        <p:nvSpPr>
          <p:cNvPr id="145" name="文本框 809"/>
          <p:cNvSpPr txBox="1">
            <a:spLocks noChangeArrowheads="1"/>
          </p:cNvSpPr>
          <p:nvPr/>
        </p:nvSpPr>
        <p:spPr bwMode="auto">
          <a:xfrm>
            <a:off x="4875670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8CC94C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8CC94C"/>
                </a:solidFill>
              </a:rPr>
              <a:t>02</a:t>
            </a:r>
          </a:p>
        </p:txBody>
      </p:sp>
      <p:sp>
        <p:nvSpPr>
          <p:cNvPr id="146" name="文本框 810"/>
          <p:cNvSpPr txBox="1">
            <a:spLocks noChangeArrowheads="1"/>
          </p:cNvSpPr>
          <p:nvPr/>
        </p:nvSpPr>
        <p:spPr bwMode="auto">
          <a:xfrm>
            <a:off x="6850987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108136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108136"/>
                </a:solidFill>
              </a:rPr>
              <a:t>03</a:t>
            </a:r>
          </a:p>
        </p:txBody>
      </p:sp>
      <p:sp>
        <p:nvSpPr>
          <p:cNvPr id="147" name="文本框 811"/>
          <p:cNvSpPr txBox="1">
            <a:spLocks noChangeArrowheads="1"/>
          </p:cNvSpPr>
          <p:nvPr/>
        </p:nvSpPr>
        <p:spPr bwMode="auto">
          <a:xfrm>
            <a:off x="8826306" y="3107581"/>
            <a:ext cx="713293" cy="73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48210" lIns="96418" rIns="96418" tIns="48210" wrap="non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b0503020204020204" pitchFamily="34" typeface="微软雅黑"/>
              </a:defRPr>
            </a:lvl9pPr>
          </a:lstStyle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8CC94C"/>
                </a:solidFill>
              </a:rPr>
              <a:t>STEP</a:t>
            </a:r>
          </a:p>
          <a:p>
            <a:pPr algn="ctr" defTabSz="1285372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kern="0" lang="en-US" sz="2109">
                <a:solidFill>
                  <a:srgbClr val="8CC94C"/>
                </a:solidFill>
              </a:rPr>
              <a:t>04</a:t>
            </a:r>
          </a:p>
        </p:txBody>
      </p:sp>
      <p:sp>
        <p:nvSpPr>
          <p:cNvPr id="50" name="Rectangle 27"/>
          <p:cNvSpPr/>
          <p:nvPr/>
        </p:nvSpPr>
        <p:spPr bwMode="auto">
          <a:xfrm>
            <a:off x="19589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/>
            <a:r>
              <a:rPr altLang="en-US" lang="zh-CN" sz="2000">
                <a:solidFill>
                  <a:srgbClr val="108136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7" name="Rectangle 27"/>
          <p:cNvSpPr/>
          <p:nvPr/>
        </p:nvSpPr>
        <p:spPr bwMode="auto">
          <a:xfrm>
            <a:off x="42322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/>
            <a:r>
              <a:rPr altLang="en-US" lang="zh-CN" sz="2000">
                <a:solidFill>
                  <a:srgbClr val="108136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Rectangle 27"/>
          <p:cNvSpPr/>
          <p:nvPr/>
        </p:nvSpPr>
        <p:spPr bwMode="auto">
          <a:xfrm>
            <a:off x="64039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/>
            <a:r>
              <a:rPr altLang="en-US" lang="zh-CN" sz="2000">
                <a:solidFill>
                  <a:srgbClr val="108136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9" name="Rectangle 27"/>
          <p:cNvSpPr/>
          <p:nvPr/>
        </p:nvSpPr>
        <p:spPr bwMode="auto">
          <a:xfrm>
            <a:off x="8677257" y="5353281"/>
            <a:ext cx="1940039" cy="32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cap="flat" w="12700">
                <a:solidFill>
                  <a:schemeClr val="tx1"/>
                </a:solidFill>
                <a:miter lim="800000"/>
                <a:headEnd len="med" type="none" w="med"/>
                <a:tailEnd len="med" type="none" w="med"/>
              </a14:hiddenLine>
            </a:ext>
          </a:extLst>
        </p:spPr>
        <p:txBody>
          <a:bodyPr anchor="t" bIns="0" lIns="0" rIns="0" tIns="0"/>
          <a:lstStyle/>
          <a:p>
            <a:pPr algn="ctr"/>
            <a:r>
              <a:rPr altLang="en-US" lang="zh-CN" sz="2000">
                <a:solidFill>
                  <a:srgbClr val="108136"/>
                </a:solidFill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12800" y="775660"/>
            <a:ext cx="1300480" cy="7620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400">
                <a:solidFill>
                  <a:srgbClr val="2E7438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12801" y="1457267"/>
            <a:ext cx="1640282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2000">
                <a:solidFill>
                  <a:srgbClr val="2E7438"/>
                </a:solidFill>
                <a:latin charset="0" panose="020b0604020202020204" pitchFamily="34" typeface="Arial"/>
                <a:ea charset="-122" panose="020b0503020204020204" pitchFamily="34" typeface="微软雅黑"/>
                <a:cs charset="0" panose="020b0604020202020204" pitchFamily="34" typeface="Arial"/>
              </a:rPr>
              <a:t>CONTENTS</a:t>
            </a:r>
          </a:p>
        </p:txBody>
      </p:sp>
    </p:spTree>
    <p:extLst>
      <p:ext uri="{BB962C8B-B14F-4D97-AF65-F5344CB8AC3E}">
        <p14:creationId val="1920503376"/>
      </p:ext>
    </p:extLst>
  </p:cSld>
  <p:clrMapOvr>
    <a:masterClrMapping/>
  </p:clrMapOvr>
  <mc:AlternateContent>
    <mc:Choice Requires="p14">
      <p:transition p14:dur="125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3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5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7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8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4"/>
      <p:bldP grpId="0" spid="135"/>
      <p:bldP grpId="0" spid="136"/>
      <p:bldP grpId="0" spid="137"/>
      <p:bldP grpId="0" spid="144"/>
      <p:bldP grpId="0" spid="145"/>
      <p:bldP grpId="0" spid="146"/>
      <p:bldP grpId="0" spid="147"/>
      <p:bldP grpId="0" spid="50"/>
      <p:bldP grpId="0" spid="37"/>
      <p:bldP grpId="0" spid="38"/>
      <p:bldP grpId="0" spid="39"/>
      <p:bldP grpId="0" spid="40"/>
      <p:bldP grpId="0" spid="4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圆角矩形 46"/>
          <p:cNvSpPr/>
          <p:nvPr/>
        </p:nvSpPr>
        <p:spPr bwMode="auto">
          <a:xfrm>
            <a:off x="4894630" y="1888133"/>
            <a:ext cx="3015866" cy="1615373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</a:ln>
          <a:effectLst>
            <a:outerShdw algn="tr" blurRad="203200" dir="8100000" dist="88900" rotWithShape="0" sx="102000" sy="102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9" name="圆角矩形 68"/>
          <p:cNvSpPr/>
          <p:nvPr/>
        </p:nvSpPr>
        <p:spPr bwMode="auto">
          <a:xfrm>
            <a:off x="4894630" y="3862484"/>
            <a:ext cx="3015866" cy="1615373"/>
          </a:xfrm>
          <a:prstGeom prst="roundRect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8900000" scaled="0"/>
            </a:gradFill>
          </a:ln>
          <a:effectLst>
            <a:outerShdw algn="tr" blurRad="203200" dir="8100000" dist="88900" rotWithShape="0" sx="102000" sy="102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2272544" y="2115941"/>
            <a:ext cx="2915035" cy="1194280"/>
            <a:chOff x="4304043" y="1286668"/>
            <a:chExt cx="3837944" cy="2757793"/>
          </a:xfrm>
          <a:solidFill>
            <a:srgbClr val="108136"/>
          </a:solidFill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45" name="圆角矩形 4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272544" y="4110998"/>
            <a:ext cx="2915035" cy="1194280"/>
            <a:chOff x="4304043" y="1286668"/>
            <a:chExt cx="3837944" cy="2757793"/>
          </a:xfrm>
          <a:solidFill>
            <a:srgbClr val="108136"/>
          </a:solidFill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49" name="圆角矩形 48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209431" y="1998594"/>
            <a:ext cx="3386810" cy="1387564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58" name="圆角矩形 5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173063" y="3993651"/>
            <a:ext cx="3386810" cy="1387564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61" name="圆角矩形 6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664040" y="2083878"/>
            <a:ext cx="2915035" cy="1194280"/>
            <a:chOff x="4304043" y="1286668"/>
            <a:chExt cx="3837944" cy="2757793"/>
          </a:xfrm>
          <a:solidFill>
            <a:srgbClr val="8CC94C"/>
          </a:solidFill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52" name="圆角矩形 5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664040" y="4078935"/>
            <a:ext cx="2915035" cy="1194280"/>
            <a:chOff x="4304043" y="1286668"/>
            <a:chExt cx="3837944" cy="2757793"/>
          </a:xfrm>
          <a:solidFill>
            <a:srgbClr val="8CC94C"/>
          </a:solidFill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55" name="圆角矩形 5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6" name="圆角矩形 5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255376" y="1998594"/>
            <a:ext cx="3386810" cy="1387564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71" name="圆角矩形 70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2" name="圆角矩形 71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219007" y="3993651"/>
            <a:ext cx="3386810" cy="1387564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74" name="圆角矩形 7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422858" y="2419689"/>
            <a:ext cx="2604765" cy="52311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422858" y="4378078"/>
            <a:ext cx="2604765" cy="52311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8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694497" y="2322815"/>
            <a:ext cx="2619834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634810" y="2322815"/>
            <a:ext cx="2619834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94497" y="4329229"/>
            <a:ext cx="2619834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8634810" y="4329229"/>
            <a:ext cx="2619834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1" name="矩形 40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2" name="矩形 41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等腰三角形 4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344975684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3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7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7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9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2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8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6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8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89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2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  <p:bldP grpId="0" spid="69"/>
      <p:bldP grpId="0" spid="78"/>
      <p:bldP grpId="0" spid="79"/>
      <p:bldP grpId="0" spid="80"/>
      <p:bldP grpId="0" spid="81"/>
      <p:bldP grpId="0" spid="82"/>
      <p:bldP grpId="0" spid="83"/>
      <p:bldP grpId="0" spid="41"/>
      <p:bldP grpId="0" spid="42"/>
      <p:bldP grpId="0" spid="4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1008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altLang="zh-CN" lang="en-US" smtClean="0" sz="7200">
                <a:solidFill>
                  <a:srgbClr val="108136"/>
                </a:solidFill>
                <a:latin charset="0" panose="020b0503020202020204" pitchFamily="34" typeface="Agency FB"/>
              </a:rPr>
              <a:t>04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50571" y="4497405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charset="0" panose="020b0303020202080204" pitchFamily="34" typeface="Simply City Light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altLang="en-US" lang="zh-CN" smtClean="0" sz="3200">
                <a:solidFill>
                  <a:srgbClr val="1081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添加您的文字</a:t>
            </a:r>
          </a:p>
        </p:txBody>
      </p:sp>
    </p:spTree>
    <p:extLst>
      <p:ext uri="{BB962C8B-B14F-4D97-AF65-F5344CB8AC3E}">
        <p14:creationId val="224471341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1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Group 5"/>
          <p:cNvGrpSpPr/>
          <p:nvPr/>
        </p:nvGrpSpPr>
        <p:grpSpPr>
          <a:xfrm>
            <a:off x="0" y="1665600"/>
            <a:ext cx="12877800" cy="4613853"/>
            <a:chOff x="-251" y="971550"/>
            <a:chExt cx="9158050" cy="3400836"/>
          </a:xfrm>
          <a:solidFill>
            <a:srgbClr val="108036"/>
          </a:solidFill>
        </p:grpSpPr>
        <p:grpSp>
          <p:nvGrpSpPr>
            <p:cNvPr id="7" name="Group 6"/>
            <p:cNvGrpSpPr/>
            <p:nvPr/>
          </p:nvGrpSpPr>
          <p:grpSpPr>
            <a:xfrm>
              <a:off x="7316582" y="971550"/>
              <a:ext cx="1841217" cy="850209"/>
              <a:chOff x="7316582" y="971550"/>
              <a:chExt cx="1841217" cy="850209"/>
            </a:xfrm>
            <a:grpFill/>
          </p:grpSpPr>
          <p:sp>
            <p:nvSpPr>
              <p:cNvPr id="31" name="Round Single Corner Rectangle 30"/>
              <p:cNvSpPr/>
              <p:nvPr/>
            </p:nvSpPr>
            <p:spPr>
              <a:xfrm flipH="1">
                <a:off x="7316582" y="971550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230291" y="971550"/>
                <a:ext cx="927508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486206" y="1821759"/>
              <a:ext cx="2744086" cy="850209"/>
              <a:chOff x="5486206" y="1821759"/>
              <a:chExt cx="2744086" cy="850209"/>
            </a:xfrm>
            <a:grpFill/>
          </p:grpSpPr>
          <p:sp>
            <p:nvSpPr>
              <p:cNvPr id="25" name="Round Single Corner Rectangle 24"/>
              <p:cNvSpPr/>
              <p:nvPr/>
            </p:nvSpPr>
            <p:spPr>
              <a:xfrm flipH="1">
                <a:off x="5486206" y="1821759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02590" y="1821759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7" name="Round Single Corner Rectangle 26"/>
              <p:cNvSpPr/>
              <p:nvPr/>
            </p:nvSpPr>
            <p:spPr>
              <a:xfrm flipV="1">
                <a:off x="7316582" y="1821759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5400000">
                <a:off x="7273447" y="2198347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3658788" y="2671968"/>
              <a:ext cx="2741129" cy="850209"/>
              <a:chOff x="3658788" y="2671968"/>
              <a:chExt cx="2741129" cy="850209"/>
            </a:xfrm>
            <a:grpFill/>
          </p:grpSpPr>
          <p:sp>
            <p:nvSpPr>
              <p:cNvPr id="21" name="Round Single Corner Rectangle 20"/>
              <p:cNvSpPr/>
              <p:nvPr/>
            </p:nvSpPr>
            <p:spPr>
              <a:xfrm flipH="1">
                <a:off x="3658788" y="2671968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497" y="2671968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 flipV="1">
                <a:off x="5486207" y="2671968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>
                <a:off x="54435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831370" y="3522177"/>
              <a:ext cx="2741128" cy="850209"/>
              <a:chOff x="1831370" y="3522177"/>
              <a:chExt cx="2741128" cy="850209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745079" y="3522177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 flipH="1" flipV="1">
                <a:off x="1831370" y="3522177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flipV="1">
                <a:off x="3658788" y="3522177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5400000">
                <a:off x="3615935" y="3908056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-251" y="2671968"/>
              <a:ext cx="2745331" cy="850209"/>
              <a:chOff x="-251" y="2671968"/>
              <a:chExt cx="2745331" cy="850209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4" name="Round Single Corner Rectangle 13"/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fmla="val 50000" name="adj"/>
                </a:avLst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251" y="2671968"/>
                <a:ext cx="917912" cy="850209"/>
              </a:xfrm>
              <a:prstGeom prst="rect">
                <a:avLst/>
              </a:prstGeom>
              <a:solidFill>
                <a:srgbClr val="8CC94C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>
                  <a:lnSpc>
                    <a:spcPct val="130000"/>
                  </a:lnSpc>
                </a:pPr>
                <a:endParaRPr lang="en-US" sz="1687"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34" name="Freeform 6"/>
          <p:cNvSpPr>
            <a:spLocks noChangeAspect="1" noEditPoints="1"/>
          </p:cNvSpPr>
          <p:nvPr/>
        </p:nvSpPr>
        <p:spPr bwMode="auto">
          <a:xfrm>
            <a:off x="1746599" y="4175538"/>
            <a:ext cx="346472" cy="381122"/>
          </a:xfrm>
          <a:custGeom>
            <a:gdLst>
              <a:gd fmla="*/ 347 w 376" name="T0"/>
              <a:gd fmla="*/ 284 h 376" name="T1"/>
              <a:gd fmla="*/ 347 w 376" name="T2"/>
              <a:gd fmla="*/ 238 h 376" name="T3"/>
              <a:gd fmla="*/ 278 w 376" name="T4"/>
              <a:gd fmla="*/ 169 h 376" name="T5"/>
              <a:gd fmla="*/ 238 w 376" name="T6"/>
              <a:gd fmla="*/ 169 h 376" name="T7"/>
              <a:gd fmla="*/ 207 w 376" name="T8"/>
              <a:gd fmla="*/ 148 h 376" name="T9"/>
              <a:gd fmla="*/ 207 w 376" name="T10"/>
              <a:gd fmla="*/ 92 h 376" name="T11"/>
              <a:gd fmla="*/ 236 w 376" name="T12"/>
              <a:gd fmla="*/ 48 h 376" name="T13"/>
              <a:gd fmla="*/ 188 w 376" name="T14"/>
              <a:gd fmla="*/ 0 h 376" name="T15"/>
              <a:gd fmla="*/ 140 w 376" name="T16"/>
              <a:gd fmla="*/ 48 h 376" name="T17"/>
              <a:gd fmla="*/ 169 w 376" name="T18"/>
              <a:gd fmla="*/ 92 h 376" name="T19"/>
              <a:gd fmla="*/ 169 w 376" name="T20"/>
              <a:gd fmla="*/ 148 h 376" name="T21"/>
              <a:gd fmla="*/ 138 w 376" name="T22"/>
              <a:gd fmla="*/ 169 h 376" name="T23"/>
              <a:gd fmla="*/ 98 w 376" name="T24"/>
              <a:gd fmla="*/ 169 h 376" name="T25"/>
              <a:gd fmla="*/ 29 w 376" name="T26"/>
              <a:gd fmla="*/ 238 h 376" name="T27"/>
              <a:gd fmla="*/ 29 w 376" name="T28"/>
              <a:gd fmla="*/ 284 h 376" name="T29"/>
              <a:gd fmla="*/ 0 w 376" name="T30"/>
              <a:gd fmla="*/ 328 h 376" name="T31"/>
              <a:gd fmla="*/ 48 w 376" name="T32"/>
              <a:gd fmla="*/ 376 h 376" name="T33"/>
              <a:gd fmla="*/ 96 w 376" name="T34"/>
              <a:gd fmla="*/ 328 h 376" name="T35"/>
              <a:gd fmla="*/ 67 w 376" name="T36"/>
              <a:gd fmla="*/ 284 h 376" name="T37"/>
              <a:gd fmla="*/ 67 w 376" name="T38"/>
              <a:gd fmla="*/ 238 h 376" name="T39"/>
              <a:gd fmla="*/ 98 w 376" name="T40"/>
              <a:gd fmla="*/ 207 h 376" name="T41"/>
              <a:gd fmla="*/ 138 w 376" name="T42"/>
              <a:gd fmla="*/ 207 h 376" name="T43"/>
              <a:gd fmla="*/ 169 w 376" name="T44"/>
              <a:gd fmla="*/ 202 h 376" name="T45"/>
              <a:gd fmla="*/ 169 w 376" name="T46"/>
              <a:gd fmla="*/ 284 h 376" name="T47"/>
              <a:gd fmla="*/ 140 w 376" name="T48"/>
              <a:gd fmla="*/ 328 h 376" name="T49"/>
              <a:gd fmla="*/ 188 w 376" name="T50"/>
              <a:gd fmla="*/ 376 h 376" name="T51"/>
              <a:gd fmla="*/ 236 w 376" name="T52"/>
              <a:gd fmla="*/ 328 h 376" name="T53"/>
              <a:gd fmla="*/ 207 w 376" name="T54"/>
              <a:gd fmla="*/ 284 h 376" name="T55"/>
              <a:gd fmla="*/ 207 w 376" name="T56"/>
              <a:gd fmla="*/ 202 h 376" name="T57"/>
              <a:gd fmla="*/ 238 w 376" name="T58"/>
              <a:gd fmla="*/ 207 h 376" name="T59"/>
              <a:gd fmla="*/ 278 w 376" name="T60"/>
              <a:gd fmla="*/ 207 h 376" name="T61"/>
              <a:gd fmla="*/ 309 w 376" name="T62"/>
              <a:gd fmla="*/ 238 h 376" name="T63"/>
              <a:gd fmla="*/ 309 w 376" name="T64"/>
              <a:gd fmla="*/ 284 h 376" name="T65"/>
              <a:gd fmla="*/ 280 w 376" name="T66"/>
              <a:gd fmla="*/ 328 h 376" name="T67"/>
              <a:gd fmla="*/ 328 w 376" name="T68"/>
              <a:gd fmla="*/ 376 h 376" name="T69"/>
              <a:gd fmla="*/ 376 w 376" name="T70"/>
              <a:gd fmla="*/ 328 h 376" name="T71"/>
              <a:gd fmla="*/ 347 w 376" name="T72"/>
              <a:gd fmla="*/ 284 h 376" name="T73"/>
              <a:gd fmla="*/ 75 w 376" name="T74"/>
              <a:gd fmla="*/ 328 h 376" name="T75"/>
              <a:gd fmla="*/ 48 w 376" name="T76"/>
              <a:gd fmla="*/ 356 h 376" name="T77"/>
              <a:gd fmla="*/ 20 w 376" name="T78"/>
              <a:gd fmla="*/ 328 h 376" name="T79"/>
              <a:gd fmla="*/ 48 w 376" name="T80"/>
              <a:gd fmla="*/ 300 h 376" name="T81"/>
              <a:gd fmla="*/ 75 w 376" name="T82"/>
              <a:gd fmla="*/ 328 h 376" name="T83"/>
              <a:gd fmla="*/ 160 w 376" name="T84"/>
              <a:gd fmla="*/ 48 h 376" name="T85"/>
              <a:gd fmla="*/ 188 w 376" name="T86"/>
              <a:gd fmla="*/ 20 h 376" name="T87"/>
              <a:gd fmla="*/ 215 w 376" name="T88"/>
              <a:gd fmla="*/ 48 h 376" name="T89"/>
              <a:gd fmla="*/ 188 w 376" name="T90"/>
              <a:gd fmla="*/ 76 h 376" name="T91"/>
              <a:gd fmla="*/ 160 w 376" name="T92"/>
              <a:gd fmla="*/ 48 h 376" name="T93"/>
              <a:gd fmla="*/ 215 w 376" name="T94"/>
              <a:gd fmla="*/ 328 h 376" name="T95"/>
              <a:gd fmla="*/ 188 w 376" name="T96"/>
              <a:gd fmla="*/ 356 h 376" name="T97"/>
              <a:gd fmla="*/ 160 w 376" name="T98"/>
              <a:gd fmla="*/ 328 h 376" name="T99"/>
              <a:gd fmla="*/ 188 w 376" name="T100"/>
              <a:gd fmla="*/ 300 h 376" name="T101"/>
              <a:gd fmla="*/ 215 w 376" name="T102"/>
              <a:gd fmla="*/ 328 h 376" name="T103"/>
              <a:gd fmla="*/ 328 w 376" name="T104"/>
              <a:gd fmla="*/ 356 h 376" name="T105"/>
              <a:gd fmla="*/ 300 w 376" name="T106"/>
              <a:gd fmla="*/ 328 h 376" name="T107"/>
              <a:gd fmla="*/ 328 w 376" name="T108"/>
              <a:gd fmla="*/ 300 h 376" name="T109"/>
              <a:gd fmla="*/ 355 w 376" name="T110"/>
              <a:gd fmla="*/ 328 h 376" name="T111"/>
              <a:gd fmla="*/ 328 w 376" name="T112"/>
              <a:gd fmla="*/ 356 h 376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376" w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5" name="Freeform 11"/>
          <p:cNvSpPr>
            <a:spLocks noChangeAspect="1"/>
          </p:cNvSpPr>
          <p:nvPr/>
        </p:nvSpPr>
        <p:spPr bwMode="auto">
          <a:xfrm>
            <a:off x="6870699" y="4232924"/>
            <a:ext cx="427340" cy="277816"/>
          </a:xfrm>
          <a:custGeom>
            <a:gdLst>
              <a:gd fmla="*/ 304 w 400" name="T0"/>
              <a:gd fmla="*/ 73 h 260" name="T1"/>
              <a:gd fmla="*/ 288 w 400" name="T2"/>
              <a:gd fmla="*/ 74 h 260" name="T3"/>
              <a:gd fmla="*/ 186 w 400" name="T4"/>
              <a:gd fmla="*/ 0 h 260" name="T5"/>
              <a:gd fmla="*/ 80 w 400" name="T6"/>
              <a:gd fmla="*/ 104 h 260" name="T7"/>
              <a:gd fmla="*/ 81 w 400" name="T8"/>
              <a:gd fmla="*/ 119 h 260" name="T9"/>
              <a:gd fmla="*/ 72 w 400" name="T10"/>
              <a:gd fmla="*/ 118 h 260" name="T11"/>
              <a:gd fmla="*/ 0 w 400" name="T12"/>
              <a:gd fmla="*/ 189 h 260" name="T13"/>
              <a:gd fmla="*/ 72 w 400" name="T14"/>
              <a:gd fmla="*/ 260 h 260" name="T15"/>
              <a:gd fmla="*/ 172 w 400" name="T16"/>
              <a:gd fmla="*/ 260 h 260" name="T17"/>
              <a:gd fmla="*/ 172 w 400" name="T18"/>
              <a:gd fmla="*/ 184 h 260" name="T19"/>
              <a:gd fmla="*/ 130 w 400" name="T20"/>
              <a:gd fmla="*/ 184 h 260" name="T21"/>
              <a:gd fmla="*/ 200 w 400" name="T22"/>
              <a:gd fmla="*/ 92 h 260" name="T23"/>
              <a:gd fmla="*/ 270 w 400" name="T24"/>
              <a:gd fmla="*/ 184 h 260" name="T25"/>
              <a:gd fmla="*/ 228 w 400" name="T26"/>
              <a:gd fmla="*/ 184 h 260" name="T27"/>
              <a:gd fmla="*/ 228 w 400" name="T28"/>
              <a:gd fmla="*/ 260 h 260" name="T29"/>
              <a:gd fmla="*/ 304 w 400" name="T30"/>
              <a:gd fmla="*/ 260 h 260" name="T31"/>
              <a:gd fmla="*/ 400 w 400" name="T32"/>
              <a:gd fmla="*/ 166 h 260" name="T33"/>
              <a:gd fmla="*/ 304 w 400" name="T34"/>
              <a:gd fmla="*/ 73 h 26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60" w="40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6" name="Freeform 16"/>
          <p:cNvSpPr>
            <a:spLocks noChangeAspect="1" noEditPoints="1"/>
          </p:cNvSpPr>
          <p:nvPr/>
        </p:nvSpPr>
        <p:spPr bwMode="auto">
          <a:xfrm>
            <a:off x="4300478" y="5358567"/>
            <a:ext cx="395302" cy="394853"/>
          </a:xfrm>
          <a:custGeom>
            <a:gdLst>
              <a:gd fmla="*/ 183 w 371" name="T0"/>
              <a:gd fmla="*/ 1 h 370" name="T1"/>
              <a:gd fmla="*/ 2 w 371" name="T2"/>
              <a:gd fmla="*/ 187 h 370" name="T3"/>
              <a:gd fmla="*/ 188 w 371" name="T4"/>
              <a:gd fmla="*/ 369 h 370" name="T5"/>
              <a:gd fmla="*/ 370 w 371" name="T6"/>
              <a:gd fmla="*/ 182 h 370" name="T7"/>
              <a:gd fmla="*/ 183 w 371" name="T8"/>
              <a:gd fmla="*/ 1 h 370" name="T9"/>
              <a:gd fmla="*/ 184 w 371" name="T10"/>
              <a:gd fmla="*/ 25 h 370" name="T11"/>
              <a:gd fmla="*/ 260 w 371" name="T12"/>
              <a:gd fmla="*/ 43 h 370" name="T13"/>
              <a:gd fmla="*/ 235 w 371" name="T14"/>
              <a:gd fmla="*/ 84 h 370" name="T15"/>
              <a:gd fmla="*/ 186 w 371" name="T16"/>
              <a:gd fmla="*/ 73 h 370" name="T17"/>
              <a:gd fmla="*/ 137 w 371" name="T18"/>
              <a:gd fmla="*/ 84 h 370" name="T19"/>
              <a:gd fmla="*/ 112 w 371" name="T20"/>
              <a:gd fmla="*/ 43 h 370" name="T21"/>
              <a:gd fmla="*/ 184 w 371" name="T22"/>
              <a:gd fmla="*/ 25 h 370" name="T23"/>
              <a:gd fmla="*/ 85 w 371" name="T24"/>
              <a:gd fmla="*/ 234 h 370" name="T25"/>
              <a:gd fmla="*/ 44 w 371" name="T26"/>
              <a:gd fmla="*/ 259 h 370" name="T27"/>
              <a:gd fmla="*/ 26 w 371" name="T28"/>
              <a:gd fmla="*/ 187 h 370" name="T29"/>
              <a:gd fmla="*/ 44 w 371" name="T30"/>
              <a:gd fmla="*/ 111 h 370" name="T31"/>
              <a:gd fmla="*/ 85 w 371" name="T32"/>
              <a:gd fmla="*/ 136 h 370" name="T33"/>
              <a:gd fmla="*/ 74 w 371" name="T34"/>
              <a:gd fmla="*/ 185 h 370" name="T35"/>
              <a:gd fmla="*/ 85 w 371" name="T36"/>
              <a:gd fmla="*/ 234 h 370" name="T37"/>
              <a:gd fmla="*/ 188 w 371" name="T38"/>
              <a:gd fmla="*/ 345 h 370" name="T39"/>
              <a:gd fmla="*/ 112 w 371" name="T40"/>
              <a:gd fmla="*/ 327 h 370" name="T41"/>
              <a:gd fmla="*/ 137 w 371" name="T42"/>
              <a:gd fmla="*/ 286 h 370" name="T43"/>
              <a:gd fmla="*/ 186 w 371" name="T44"/>
              <a:gd fmla="*/ 297 h 370" name="T45"/>
              <a:gd fmla="*/ 235 w 371" name="T46"/>
              <a:gd fmla="*/ 286 h 370" name="T47"/>
              <a:gd fmla="*/ 260 w 371" name="T48"/>
              <a:gd fmla="*/ 327 h 370" name="T49"/>
              <a:gd fmla="*/ 188 w 371" name="T50"/>
              <a:gd fmla="*/ 345 h 370" name="T51"/>
              <a:gd fmla="*/ 186 w 371" name="T52"/>
              <a:gd fmla="*/ 273 h 370" name="T53"/>
              <a:gd fmla="*/ 98 w 371" name="T54"/>
              <a:gd fmla="*/ 185 h 370" name="T55"/>
              <a:gd fmla="*/ 186 w 371" name="T56"/>
              <a:gd fmla="*/ 97 h 370" name="T57"/>
              <a:gd fmla="*/ 274 w 371" name="T58"/>
              <a:gd fmla="*/ 185 h 370" name="T59"/>
              <a:gd fmla="*/ 186 w 371" name="T60"/>
              <a:gd fmla="*/ 273 h 370" name="T61"/>
              <a:gd fmla="*/ 286 w 371" name="T62"/>
              <a:gd fmla="*/ 234 h 370" name="T63"/>
              <a:gd fmla="*/ 298 w 371" name="T64"/>
              <a:gd fmla="*/ 185 h 370" name="T65"/>
              <a:gd fmla="*/ 286 w 371" name="T66"/>
              <a:gd fmla="*/ 136 h 370" name="T67"/>
              <a:gd fmla="*/ 328 w 371" name="T68"/>
              <a:gd fmla="*/ 111 h 370" name="T69"/>
              <a:gd fmla="*/ 346 w 371" name="T70"/>
              <a:gd fmla="*/ 183 h 370" name="T71"/>
              <a:gd fmla="*/ 328 w 371" name="T72"/>
              <a:gd fmla="*/ 259 h 370" name="T73"/>
              <a:gd fmla="*/ 286 w 371" name="T74"/>
              <a:gd fmla="*/ 234 h 370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370" w="371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7" name="Freeform 21"/>
          <p:cNvSpPr>
            <a:spLocks noChangeAspect="1" noEditPoints="1"/>
          </p:cNvSpPr>
          <p:nvPr/>
        </p:nvSpPr>
        <p:spPr bwMode="auto">
          <a:xfrm>
            <a:off x="12019174" y="1929804"/>
            <a:ext cx="393616" cy="350391"/>
          </a:xfrm>
          <a:custGeom>
            <a:gdLst>
              <a:gd fmla="*/ 62 w 401" name="T0"/>
              <a:gd fmla="*/ 116 h 357" name="T1"/>
              <a:gd fmla="*/ 117 w 401" name="T2"/>
              <a:gd fmla="*/ 135 h 357" name="T3"/>
              <a:gd fmla="*/ 124 w 401" name="T4"/>
              <a:gd fmla="*/ 133 h 357" name="T5"/>
              <a:gd fmla="*/ 155 w 401" name="T6"/>
              <a:gd fmla="*/ 106 h 357" name="T7"/>
              <a:gd fmla="*/ 156 w 401" name="T8"/>
              <a:gd fmla="*/ 100 h 357" name="T9"/>
              <a:gd fmla="*/ 141 w 401" name="T10"/>
              <a:gd fmla="*/ 81 h 357" name="T11"/>
              <a:gd fmla="*/ 219 w 401" name="T12"/>
              <a:gd fmla="*/ 1 h 357" name="T13"/>
              <a:gd fmla="*/ 160 w 401" name="T14"/>
              <a:gd fmla="*/ 1 h 357" name="T15"/>
              <a:gd fmla="*/ 86 w 401" name="T16"/>
              <a:gd fmla="*/ 39 h 357" name="T17"/>
              <a:gd fmla="*/ 55 w 401" name="T18"/>
              <a:gd fmla="*/ 63 h 357" name="T19"/>
              <a:gd fmla="*/ 43 w 401" name="T20"/>
              <a:gd fmla="*/ 90 h 357" name="T21"/>
              <a:gd fmla="*/ 18 w 401" name="T22"/>
              <a:gd fmla="*/ 98 h 357" name="T23"/>
              <a:gd fmla="*/ 3 w 401" name="T24"/>
              <a:gd fmla="*/ 110 h 357" name="T25"/>
              <a:gd fmla="*/ 2 w 401" name="T26"/>
              <a:gd fmla="*/ 120 h 357" name="T27"/>
              <a:gd fmla="*/ 30 w 401" name="T28"/>
              <a:gd fmla="*/ 150 h 357" name="T29"/>
              <a:gd fmla="*/ 41 w 401" name="T30"/>
              <a:gd fmla="*/ 152 h 357" name="T31"/>
              <a:gd fmla="*/ 55 w 401" name="T32"/>
              <a:gd fmla="*/ 139 h 357" name="T33"/>
              <a:gd fmla="*/ 62 w 401" name="T34"/>
              <a:gd fmla="*/ 116 h 357" name="T35"/>
              <a:gd fmla="*/ 177 w 401" name="T36"/>
              <a:gd fmla="*/ 126 h 357" name="T37"/>
              <a:gd fmla="*/ 169 w 401" name="T38"/>
              <a:gd fmla="*/ 125 h 357" name="T39"/>
              <a:gd fmla="*/ 140 w 401" name="T40"/>
              <a:gd fmla="*/ 150 h 357" name="T41"/>
              <a:gd fmla="*/ 139 w 401" name="T42"/>
              <a:gd fmla="*/ 158 h 357" name="T43"/>
              <a:gd fmla="*/ 305 w 401" name="T44"/>
              <a:gd fmla="*/ 347 h 357" name="T45"/>
              <a:gd fmla="*/ 320 w 401" name="T46"/>
              <a:gd fmla="*/ 348 h 357" name="T47"/>
              <a:gd fmla="*/ 340 w 401" name="T48"/>
              <a:gd fmla="*/ 332 h 357" name="T49"/>
              <a:gd fmla="*/ 341 w 401" name="T50"/>
              <a:gd fmla="*/ 317 h 357" name="T51"/>
              <a:gd fmla="*/ 177 w 401" name="T52"/>
              <a:gd fmla="*/ 126 h 357" name="T53"/>
              <a:gd fmla="*/ 398 w 401" name="T54"/>
              <a:gd fmla="*/ 46 h 357" name="T55"/>
              <a:gd fmla="*/ 389 w 401" name="T56"/>
              <a:gd fmla="*/ 42 h 357" name="T57"/>
              <a:gd fmla="*/ 369 w 401" name="T58"/>
              <a:gd fmla="*/ 72 h 357" name="T59"/>
              <a:gd fmla="*/ 331 w 401" name="T60"/>
              <a:gd fmla="*/ 80 h 357" name="T61"/>
              <a:gd fmla="*/ 320 w 401" name="T62"/>
              <a:gd fmla="*/ 45 h 357" name="T63"/>
              <a:gd fmla="*/ 338 w 401" name="T64"/>
              <a:gd fmla="*/ 13 h 357" name="T65"/>
              <a:gd fmla="*/ 330 w 401" name="T66"/>
              <a:gd fmla="*/ 6 h 357" name="T67"/>
              <a:gd fmla="*/ 274 w 401" name="T68"/>
              <a:gd fmla="*/ 51 h 357" name="T69"/>
              <a:gd fmla="*/ 257 w 401" name="T70"/>
              <a:gd fmla="*/ 121 h 357" name="T71"/>
              <a:gd fmla="*/ 230 w 401" name="T72"/>
              <a:gd fmla="*/ 149 h 357" name="T73"/>
              <a:gd fmla="*/ 257 w 401" name="T74"/>
              <a:gd fmla="*/ 181 h 357" name="T75"/>
              <a:gd fmla="*/ 290 w 401" name="T76"/>
              <a:gd fmla="*/ 149 h 357" name="T77"/>
              <a:gd fmla="*/ 330 w 401" name="T78"/>
              <a:gd fmla="*/ 137 h 357" name="T79"/>
              <a:gd fmla="*/ 391 w 401" name="T80"/>
              <a:gd fmla="*/ 112 h 357" name="T81"/>
              <a:gd fmla="*/ 398 w 401" name="T82"/>
              <a:gd fmla="*/ 46 h 357" name="T83"/>
              <a:gd fmla="*/ 55 w 401" name="T84"/>
              <a:gd fmla="*/ 319 h 357" name="T85"/>
              <a:gd fmla="*/ 55 w 401" name="T86"/>
              <a:gd fmla="*/ 334 h 357" name="T87"/>
              <a:gd fmla="*/ 74 w 401" name="T88"/>
              <a:gd fmla="*/ 353 h 357" name="T89"/>
              <a:gd fmla="*/ 89 w 401" name="T90"/>
              <a:gd fmla="*/ 351 h 357" name="T91"/>
              <a:gd fmla="*/ 187 w 401" name="T92"/>
              <a:gd fmla="*/ 254 h 357" name="T93"/>
              <a:gd fmla="*/ 157 w 401" name="T94"/>
              <a:gd fmla="*/ 220 h 357" name="T95"/>
              <a:gd fmla="*/ 55 w 401" name="T96"/>
              <a:gd fmla="*/ 319 h 35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357" w="401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8" name="Freeform 26"/>
          <p:cNvSpPr>
            <a:spLocks noChangeAspect="1" noEditPoints="1"/>
          </p:cNvSpPr>
          <p:nvPr/>
        </p:nvSpPr>
        <p:spPr bwMode="auto">
          <a:xfrm>
            <a:off x="9524005" y="3064656"/>
            <a:ext cx="289977" cy="363045"/>
          </a:xfrm>
          <a:custGeom>
            <a:gdLst>
              <a:gd fmla="*/ 311 w 321" name="T0"/>
              <a:gd fmla="*/ 99 h 402" name="T1"/>
              <a:gd fmla="*/ 189 w 321" name="T2"/>
              <a:gd fmla="*/ 11 h 402" name="T3"/>
              <a:gd fmla="*/ 94 w 321" name="T4"/>
              <a:gd fmla="*/ 126 h 402" name="T5"/>
              <a:gd fmla="*/ 109 w 321" name="T6"/>
              <a:gd fmla="*/ 174 h 402" name="T7"/>
              <a:gd fmla="*/ 6 w 321" name="T8"/>
              <a:gd fmla="*/ 328 h 402" name="T9"/>
              <a:gd fmla="*/ 1 w 321" name="T10"/>
              <a:gd fmla="*/ 351 h 402" name="T11"/>
              <a:gd fmla="*/ 8 w 321" name="T12"/>
              <a:gd fmla="*/ 390 h 402" name="T13"/>
              <a:gd fmla="*/ 22 w 321" name="T14"/>
              <a:gd fmla="*/ 401 h 402" name="T15"/>
              <a:gd fmla="*/ 52 w 321" name="T16"/>
              <a:gd fmla="*/ 395 h 402" name="T17"/>
              <a:gd fmla="*/ 71 w 321" name="T18"/>
              <a:gd fmla="*/ 382 h 402" name="T19"/>
              <a:gd fmla="*/ 111 w 321" name="T20"/>
              <a:gd fmla="*/ 316 h 402" name="T21"/>
              <a:gd fmla="*/ 112 w 321" name="T22"/>
              <a:gd fmla="*/ 316 h 402" name="T23"/>
              <a:gd fmla="*/ 140 w 321" name="T24"/>
              <a:gd fmla="*/ 311 h 402" name="T25"/>
              <a:gd fmla="*/ 187 w 321" name="T26"/>
              <a:gd fmla="*/ 233 h 402" name="T27"/>
              <a:gd fmla="*/ 239 w 321" name="T28"/>
              <a:gd fmla="*/ 232 h 402" name="T29"/>
              <a:gd fmla="*/ 311 w 321" name="T30"/>
              <a:gd fmla="*/ 99 h 402" name="T31"/>
              <a:gd fmla="*/ 260 w 321" name="T32"/>
              <a:gd fmla="*/ 130 h 402" name="T33"/>
              <a:gd fmla="*/ 206 w 321" name="T34"/>
              <a:gd fmla="*/ 120 h 402" name="T35"/>
              <a:gd fmla="*/ 179 w 321" name="T36"/>
              <a:gd fmla="*/ 71 h 402" name="T37"/>
              <a:gd fmla="*/ 248 w 321" name="T38"/>
              <a:gd fmla="*/ 58 h 402" name="T39"/>
              <a:gd fmla="*/ 260 w 321" name="T40"/>
              <a:gd fmla="*/ 130 h 402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402" w="321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8218" compatLnSpc="1" lIns="96435" numCol="1" rIns="96435" tIns="48218" vert="horz" wrap="square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en-US" sz="1687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9" name="Title 13"/>
          <p:cNvSpPr txBox="1"/>
          <p:nvPr/>
        </p:nvSpPr>
        <p:spPr>
          <a:xfrm>
            <a:off x="1234404" y="4577761"/>
            <a:ext cx="1370860" cy="492084"/>
          </a:xfrm>
          <a:prstGeom prst="rect">
            <a:avLst/>
          </a:prstGeom>
        </p:spPr>
        <p:txBody>
          <a:bodyPr anchor="ctr" bIns="48218" lIns="96435" rIns="96435" rtlCol="0" tIns="48218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altLang="en-US" lang="zh-CN" sz="168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标题文字</a:t>
            </a:r>
          </a:p>
        </p:txBody>
      </p:sp>
      <p:sp>
        <p:nvSpPr>
          <p:cNvPr id="40" name="Title 13"/>
          <p:cNvSpPr txBox="1"/>
          <p:nvPr/>
        </p:nvSpPr>
        <p:spPr>
          <a:xfrm>
            <a:off x="3812698" y="5707301"/>
            <a:ext cx="1370860" cy="492084"/>
          </a:xfrm>
          <a:prstGeom prst="rect">
            <a:avLst/>
          </a:prstGeom>
        </p:spPr>
        <p:txBody>
          <a:bodyPr anchor="ctr" bIns="48218" lIns="96435" rIns="96435" rtlCol="0" tIns="48218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altLang="en-US" lang="zh-CN" sz="168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标题文字</a:t>
            </a:r>
          </a:p>
        </p:txBody>
      </p:sp>
      <p:sp>
        <p:nvSpPr>
          <p:cNvPr id="41" name="Title 13"/>
          <p:cNvSpPr txBox="1"/>
          <p:nvPr/>
        </p:nvSpPr>
        <p:spPr>
          <a:xfrm>
            <a:off x="6384115" y="4526697"/>
            <a:ext cx="1370860" cy="492084"/>
          </a:xfrm>
          <a:prstGeom prst="rect">
            <a:avLst/>
          </a:prstGeom>
        </p:spPr>
        <p:txBody>
          <a:bodyPr anchor="ctr" bIns="48218" lIns="96435" rIns="96435" rtlCol="0" tIns="48218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altLang="en-US" lang="zh-CN" sz="168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标题文字</a:t>
            </a:r>
          </a:p>
        </p:txBody>
      </p:sp>
      <p:sp>
        <p:nvSpPr>
          <p:cNvPr id="42" name="Title 13"/>
          <p:cNvSpPr txBox="1"/>
          <p:nvPr/>
        </p:nvSpPr>
        <p:spPr>
          <a:xfrm>
            <a:off x="8983564" y="3403180"/>
            <a:ext cx="1370860" cy="492084"/>
          </a:xfrm>
          <a:prstGeom prst="rect">
            <a:avLst/>
          </a:prstGeom>
        </p:spPr>
        <p:txBody>
          <a:bodyPr anchor="ctr" bIns="48218" lIns="96435" rIns="96435" rtlCol="0" tIns="48218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altLang="en-US" lang="zh-CN" sz="168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标题文字</a:t>
            </a:r>
          </a:p>
        </p:txBody>
      </p:sp>
      <p:sp>
        <p:nvSpPr>
          <p:cNvPr id="43" name="Title 13"/>
          <p:cNvSpPr txBox="1"/>
          <p:nvPr/>
        </p:nvSpPr>
        <p:spPr>
          <a:xfrm>
            <a:off x="11524696" y="2280195"/>
            <a:ext cx="1370860" cy="492084"/>
          </a:xfrm>
          <a:prstGeom prst="rect">
            <a:avLst/>
          </a:prstGeom>
        </p:spPr>
        <p:txBody>
          <a:bodyPr anchor="ctr" bIns="48218" lIns="96435" rIns="96435" rtlCol="0" tIns="48218" vert="horz">
            <a:normAutofit/>
          </a:bodyPr>
          <a:lstStyle>
            <a:lvl1pPr algn="l" defTabSz="914400" eaLnBrk="1" hangingPunct="1" latinLnBrk="0" rtl="0">
              <a:spcBef>
                <a:spcPct val="0"/>
              </a:spcBef>
              <a:buNone/>
              <a:defRPr b="0" kern="1200" sz="3200">
                <a:solidFill>
                  <a:schemeClr val="tx1">
                    <a:lumMod val="65000"/>
                    <a:lumOff val="35000"/>
                  </a:schemeClr>
                </a:solidFill>
                <a:latin charset="0" pitchFamily="34" typeface="Source Sans Pro Ligh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altLang="en-US" lang="zh-CN" sz="1687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标题文字</a:t>
            </a: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638176" y="3048543"/>
            <a:ext cx="2694855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638177" y="2602991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6537529" y="5659008"/>
            <a:ext cx="2694855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6537530" y="5213456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4988949" y="3078040"/>
            <a:ext cx="2694855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4988950" y="2632488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7628910" y="2045653"/>
            <a:ext cx="2694855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7628913" y="1600101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67" name="文本框 66"/>
          <p:cNvSpPr txBox="1">
            <a:spLocks noChangeArrowheads="1"/>
          </p:cNvSpPr>
          <p:nvPr/>
        </p:nvSpPr>
        <p:spPr bwMode="auto">
          <a:xfrm>
            <a:off x="9192240" y="4523382"/>
            <a:ext cx="2694855" cy="7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  <a:ea charset="-122" panose="02010600030101010101" pitchFamily="2" typeface="宋体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mtClean="0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192242" y="4077830"/>
            <a:ext cx="303369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typeface="+mn-ea"/>
              </a:rPr>
              <a:t> YOUR TITLE</a:t>
            </a:r>
          </a:p>
        </p:txBody>
      </p:sp>
      <p:sp>
        <p:nvSpPr>
          <p:cNvPr id="53" name="矩形 52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54" name="矩形 53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5" name="等腰三角形 54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077411113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grpId="0" id="3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4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4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4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60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6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6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6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fill="hold" grpId="0" id="6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fill="hold" grpId="0" id="7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7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fill="hold" grpId="0" id="8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8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fill="hold" grpId="0" id="8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94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000" id="9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9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750" id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fill="hold" grpId="0" id="10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4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4"/>
      <p:bldP grpId="0" spid="35"/>
      <p:bldP grpId="0" spid="36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59"/>
      <p:bldP grpId="0" spid="60"/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  <p:bldP grpId="0" spid="53"/>
      <p:bldP grpId="0" spid="54"/>
      <p:bldP grpId="0" spid="55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961942" y="3844961"/>
            <a:ext cx="3261860" cy="1476949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53115" y="3844961"/>
            <a:ext cx="3261860" cy="1476949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35" name="圆角矩形 34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555599" y="3844961"/>
            <a:ext cx="3261860" cy="1476949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38" name="圆角矩形 3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60155" y="1525083"/>
            <a:ext cx="3286086" cy="1874093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18" name="圆角矩形 17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4351931" y="1367702"/>
              <a:ext cx="3742172" cy="2595723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1" name="矩形 20"/>
          <p:cNvSpPr/>
          <p:nvPr/>
        </p:nvSpPr>
        <p:spPr>
          <a:xfrm>
            <a:off x="884759" y="5834209"/>
            <a:ext cx="11089232" cy="753212"/>
          </a:xfrm>
          <a:prstGeom prst="rect">
            <a:avLst/>
          </a:prstGeom>
        </p:spPr>
        <p:txBody>
          <a:bodyPr bIns="64270" lIns="128540" rIns="128540" tIns="64270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4688689" y="1525083"/>
            <a:ext cx="3286086" cy="1874093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437556" y="1525083"/>
            <a:ext cx="3286086" cy="1874093"/>
            <a:chOff x="4304043" y="1286668"/>
            <a:chExt cx="3837944" cy="2757793"/>
          </a:xfrm>
          <a:effectLst>
            <a:outerShdw algn="tr" blurRad="381000" dir="8100000" dist="254000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49" name="矩形 48"/>
          <p:cNvSpPr/>
          <p:nvPr/>
        </p:nvSpPr>
        <p:spPr>
          <a:xfrm>
            <a:off x="1201146" y="4406335"/>
            <a:ext cx="2724494" cy="71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0" name="矩形 49"/>
          <p:cNvSpPr/>
          <p:nvPr/>
        </p:nvSpPr>
        <p:spPr>
          <a:xfrm>
            <a:off x="4997974" y="4406335"/>
            <a:ext cx="2724494" cy="71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51" name="矩形 50"/>
          <p:cNvSpPr/>
          <p:nvPr/>
        </p:nvSpPr>
        <p:spPr>
          <a:xfrm>
            <a:off x="8805638" y="4443394"/>
            <a:ext cx="2724494" cy="71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1363035" y="3941599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9" name="TextBox 19"/>
          <p:cNvSpPr txBox="1">
            <a:spLocks noChangeArrowheads="1"/>
          </p:cNvSpPr>
          <p:nvPr/>
        </p:nvSpPr>
        <p:spPr bwMode="auto">
          <a:xfrm>
            <a:off x="5156822" y="3941599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8921427" y="3941599"/>
            <a:ext cx="2480327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47" name="矩形 46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8" name="矩形 47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等腰三角形 51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267420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2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4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66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7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49"/>
      <p:bldP grpId="0" spid="50"/>
      <p:bldP grpId="0" spid="51"/>
      <p:bldP grpId="0" spid="28"/>
      <p:bldP grpId="0" spid="29"/>
      <p:bldP grpId="0" spid="30"/>
      <p:bldP grpId="0" spid="47"/>
      <p:bldP grpId="0" spid="48"/>
      <p:bldP grpId="0" spid="5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Block Arc 51"/>
          <p:cNvSpPr/>
          <p:nvPr/>
        </p:nvSpPr>
        <p:spPr>
          <a:xfrm>
            <a:off x="1302763" y="2811357"/>
            <a:ext cx="2338435" cy="2338435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108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3" name="Block Arc 52"/>
          <p:cNvSpPr/>
          <p:nvPr/>
        </p:nvSpPr>
        <p:spPr>
          <a:xfrm rot="10800000">
            <a:off x="3293160" y="2808317"/>
            <a:ext cx="2338435" cy="2338435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Block Arc 53"/>
          <p:cNvSpPr/>
          <p:nvPr/>
        </p:nvSpPr>
        <p:spPr>
          <a:xfrm>
            <a:off x="5277248" y="2811357"/>
            <a:ext cx="2338435" cy="2338435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108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5" name="Block Arc 54"/>
          <p:cNvSpPr/>
          <p:nvPr/>
        </p:nvSpPr>
        <p:spPr>
          <a:xfrm rot="10800000">
            <a:off x="7263308" y="2808317"/>
            <a:ext cx="2338435" cy="2338435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6" name="Block Arc 55"/>
          <p:cNvSpPr/>
          <p:nvPr/>
        </p:nvSpPr>
        <p:spPr>
          <a:xfrm>
            <a:off x="9242956" y="2811357"/>
            <a:ext cx="2338435" cy="2338435"/>
          </a:xfrm>
          <a:prstGeom prst="blockArc">
            <a:avLst>
              <a:gd fmla="val 10800000" name="adj1"/>
              <a:gd fmla="val 3" name="adj2"/>
              <a:gd fmla="val 15291" name="adj3"/>
            </a:avLst>
          </a:prstGeom>
          <a:solidFill>
            <a:srgbClr val="1080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91242" y="2896706"/>
            <a:ext cx="8508183" cy="2337208"/>
            <a:chOff x="2190717" y="2896617"/>
            <a:chExt cx="8509234" cy="2337497"/>
          </a:xfrm>
        </p:grpSpPr>
        <p:sp>
          <p:nvSpPr>
            <p:cNvPr id="76" name="TextBox 75"/>
            <p:cNvSpPr txBox="1"/>
            <p:nvPr/>
          </p:nvSpPr>
          <p:spPr>
            <a:xfrm>
              <a:off x="2193198" y="4958420"/>
              <a:ext cx="508063" cy="274354"/>
            </a:xfrm>
            <a:prstGeom prst="rect">
              <a:avLst/>
            </a:prstGeom>
            <a:noFill/>
          </p:spPr>
          <p:txBody>
            <a:bodyPr anchor="ctr" bIns="0" lIns="0" rIns="0" rtlCol="0" tIns="0" wrap="none">
              <a:spAutoFit/>
            </a:bodyPr>
            <a:lstStyle/>
            <a:p>
              <a:pPr algn="ctr" defTabSz="1285700">
                <a:spcBef>
                  <a:spcPct val="20000"/>
                </a:spcBef>
                <a:defRPr/>
              </a:pPr>
              <a:r>
                <a:rPr b="1" lang="en-US" smtClean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167300" y="2897939"/>
              <a:ext cx="508063" cy="274354"/>
            </a:xfrm>
            <a:prstGeom prst="rect">
              <a:avLst/>
            </a:prstGeom>
            <a:noFill/>
          </p:spPr>
          <p:txBody>
            <a:bodyPr anchor="ctr" bIns="0" lIns="0" rIns="0" rtlCol="0" tIns="0" wrap="none">
              <a:spAutoFit/>
            </a:bodyPr>
            <a:lstStyle/>
            <a:p>
              <a:pPr algn="ctr" defTabSz="1285700">
                <a:spcBef>
                  <a:spcPct val="20000"/>
                </a:spcBef>
                <a:defRPr/>
              </a:pPr>
              <a:r>
                <a:rPr b="1" lang="en-US" smtClean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207556" y="4958420"/>
              <a:ext cx="508063" cy="274354"/>
            </a:xfrm>
            <a:prstGeom prst="rect">
              <a:avLst/>
            </a:prstGeom>
            <a:noFill/>
          </p:spPr>
          <p:txBody>
            <a:bodyPr anchor="ctr" bIns="0" lIns="0" rIns="0" rtlCol="0" tIns="0" wrap="none">
              <a:spAutoFit/>
            </a:bodyPr>
            <a:lstStyle/>
            <a:p>
              <a:pPr algn="ctr" defTabSz="1285700">
                <a:spcBef>
                  <a:spcPct val="20000"/>
                </a:spcBef>
                <a:defRPr/>
              </a:pPr>
              <a:r>
                <a:rPr b="1" lang="en-US" smtClean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160617" y="2897939"/>
              <a:ext cx="508063" cy="274354"/>
            </a:xfrm>
            <a:prstGeom prst="rect">
              <a:avLst/>
            </a:prstGeom>
            <a:noFill/>
          </p:spPr>
          <p:txBody>
            <a:bodyPr anchor="ctr" bIns="0" lIns="0" rIns="0" rtlCol="0" tIns="0" wrap="none">
              <a:spAutoFit/>
            </a:bodyPr>
            <a:lstStyle/>
            <a:p>
              <a:pPr algn="ctr" defTabSz="1285700">
                <a:spcBef>
                  <a:spcPct val="20000"/>
                </a:spcBef>
                <a:defRPr/>
              </a:pPr>
              <a:r>
                <a:rPr b="1" lang="en-US" smtClean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0185752" y="4958420"/>
              <a:ext cx="508063" cy="274354"/>
            </a:xfrm>
            <a:prstGeom prst="rect">
              <a:avLst/>
            </a:prstGeom>
            <a:noFill/>
          </p:spPr>
          <p:txBody>
            <a:bodyPr anchor="ctr" bIns="0" lIns="0" rIns="0" rtlCol="0" tIns="0" wrap="none">
              <a:spAutoFit/>
            </a:bodyPr>
            <a:lstStyle/>
            <a:p>
              <a:pPr algn="ctr" defTabSz="1285700">
                <a:spcBef>
                  <a:spcPct val="20000"/>
                </a:spcBef>
                <a:defRPr/>
              </a:pPr>
              <a:r>
                <a:rPr b="1" lang="en-US" smtClean="0">
                  <a:solidFill>
                    <a:srgbClr val="108036"/>
                  </a:solidFill>
                  <a:latin typeface="+mn-lt"/>
                  <a:ea typeface="+mn-ea"/>
                  <a:cs typeface="+mn-ea"/>
                  <a:sym typeface="+mn-lt"/>
                </a:rPr>
                <a:t>2017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810318" y="3318178"/>
            <a:ext cx="1369387" cy="1392510"/>
            <a:chOff x="1757991" y="3318141"/>
            <a:chExt cx="1369556" cy="1392682"/>
          </a:xfrm>
        </p:grpSpPr>
        <p:grpSp>
          <p:nvGrpSpPr>
            <p:cNvPr id="2" name="组合 1"/>
            <p:cNvGrpSpPr/>
            <p:nvPr/>
          </p:nvGrpSpPr>
          <p:grpSpPr>
            <a:xfrm>
              <a:off x="1757991" y="3318141"/>
              <a:ext cx="1369556" cy="1392682"/>
              <a:chOff x="1101935" y="1054869"/>
              <a:chExt cx="1369556" cy="1392682"/>
            </a:xfrm>
          </p:grpSpPr>
          <p:sp>
            <p:nvSpPr>
              <p:cNvPr id="48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algn="ctr" cap="flat" cmpd="sng" w="76200">
                <a:solidFill>
                  <a:srgbClr val="108036"/>
                </a:solidFill>
                <a:prstDash val="solid"/>
              </a:ln>
              <a:effectLst>
                <a:outerShdw algn="tl" blurRad="381000" dir="2700000" dist="127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49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</a:gradFill>
              <a:ln algn="ctr" cap="flat" cmpd="sng" w="25400">
                <a:solidFill>
                  <a:srgbClr val="108036"/>
                </a:solidFill>
                <a:prstDash val="solid"/>
              </a:ln>
              <a:effectLst/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7" name="Freeform 116"/>
            <p:cNvSpPr>
              <a:spLocks noEditPoints="1"/>
            </p:cNvSpPr>
            <p:nvPr/>
          </p:nvSpPr>
          <p:spPr bwMode="auto">
            <a:xfrm>
              <a:off x="2200276" y="3828795"/>
              <a:ext cx="460506" cy="371376"/>
            </a:xfrm>
            <a:custGeom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b="b" l="0" r="r" t="0"/>
              <a:pathLst>
                <a:path h="46" w="57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rgbClr val="108036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69827" y="3318178"/>
            <a:ext cx="1369387" cy="1392510"/>
            <a:chOff x="5729916" y="3318141"/>
            <a:chExt cx="1369556" cy="1392682"/>
          </a:xfrm>
        </p:grpSpPr>
        <p:grpSp>
          <p:nvGrpSpPr>
            <p:cNvPr id="59" name="组合 58"/>
            <p:cNvGrpSpPr/>
            <p:nvPr/>
          </p:nvGrpSpPr>
          <p:grpSpPr>
            <a:xfrm>
              <a:off x="5729916" y="3318141"/>
              <a:ext cx="1369556" cy="1392682"/>
              <a:chOff x="1101935" y="1054869"/>
              <a:chExt cx="1369556" cy="1392682"/>
            </a:xfrm>
          </p:grpSpPr>
          <p:sp>
            <p:nvSpPr>
              <p:cNvPr id="60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algn="ctr" cap="flat" cmpd="sng" w="76200">
                <a:solidFill>
                  <a:srgbClr val="108036"/>
                </a:solidFill>
                <a:prstDash val="solid"/>
              </a:ln>
              <a:effectLst>
                <a:outerShdw algn="tl" blurRad="381000" dir="2700000" dist="127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61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</a:gradFill>
              <a:ln algn="ctr" cap="flat" cmpd="sng" w="25400">
                <a:solidFill>
                  <a:srgbClr val="108036"/>
                </a:solidFill>
                <a:prstDash val="solid"/>
              </a:ln>
              <a:effectLst/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5" name="Freeform 178"/>
            <p:cNvSpPr>
              <a:spLocks noEditPoints="1"/>
            </p:cNvSpPr>
            <p:nvPr/>
          </p:nvSpPr>
          <p:spPr bwMode="auto">
            <a:xfrm>
              <a:off x="6172201" y="3837395"/>
              <a:ext cx="509470" cy="383716"/>
            </a:xfrm>
            <a:custGeom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50" y="99"/>
                </a:cxn>
                <a:cxn ang="0">
                  <a:pos x="29" y="99"/>
                </a:cxn>
                <a:cxn ang="0">
                  <a:pos x="29" y="60"/>
                </a:cxn>
                <a:cxn ang="0">
                  <a:pos x="50" y="60"/>
                </a:cxn>
                <a:cxn ang="0">
                  <a:pos x="50" y="99"/>
                </a:cxn>
                <a:cxn ang="0">
                  <a:pos x="78" y="99"/>
                </a:cxn>
                <a:cxn ang="0">
                  <a:pos x="59" y="99"/>
                </a:cxn>
                <a:cxn ang="0">
                  <a:pos x="59" y="19"/>
                </a:cxn>
                <a:cxn ang="0">
                  <a:pos x="78" y="19"/>
                </a:cxn>
                <a:cxn ang="0">
                  <a:pos x="78" y="99"/>
                </a:cxn>
                <a:cxn ang="0">
                  <a:pos x="109" y="99"/>
                </a:cxn>
                <a:cxn ang="0">
                  <a:pos x="89" y="99"/>
                </a:cxn>
                <a:cxn ang="0">
                  <a:pos x="89" y="39"/>
                </a:cxn>
                <a:cxn ang="0">
                  <a:pos x="109" y="39"/>
                </a:cxn>
                <a:cxn ang="0">
                  <a:pos x="109" y="99"/>
                </a:cxn>
                <a:cxn ang="0">
                  <a:pos x="139" y="99"/>
                </a:cxn>
                <a:cxn ang="0">
                  <a:pos x="119" y="99"/>
                </a:cxn>
                <a:cxn ang="0">
                  <a:pos x="119" y="11"/>
                </a:cxn>
                <a:cxn ang="0">
                  <a:pos x="139" y="11"/>
                </a:cxn>
                <a:cxn ang="0">
                  <a:pos x="139" y="99"/>
                </a:cxn>
              </a:cxnLst>
              <a:rect b="b" l="0" r="r" t="0"/>
              <a:pathLst>
                <a:path h="119" w="158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50" y="99"/>
                  </a:moveTo>
                  <a:lnTo>
                    <a:pt x="29" y="99"/>
                  </a:lnTo>
                  <a:lnTo>
                    <a:pt x="29" y="60"/>
                  </a:lnTo>
                  <a:lnTo>
                    <a:pt x="50" y="60"/>
                  </a:lnTo>
                  <a:lnTo>
                    <a:pt x="50" y="99"/>
                  </a:lnTo>
                  <a:close/>
                  <a:moveTo>
                    <a:pt x="78" y="99"/>
                  </a:moveTo>
                  <a:lnTo>
                    <a:pt x="59" y="99"/>
                  </a:lnTo>
                  <a:lnTo>
                    <a:pt x="59" y="19"/>
                  </a:lnTo>
                  <a:lnTo>
                    <a:pt x="78" y="19"/>
                  </a:lnTo>
                  <a:lnTo>
                    <a:pt x="78" y="99"/>
                  </a:lnTo>
                  <a:close/>
                  <a:moveTo>
                    <a:pt x="109" y="99"/>
                  </a:moveTo>
                  <a:lnTo>
                    <a:pt x="89" y="99"/>
                  </a:lnTo>
                  <a:lnTo>
                    <a:pt x="89" y="39"/>
                  </a:lnTo>
                  <a:lnTo>
                    <a:pt x="109" y="39"/>
                  </a:lnTo>
                  <a:lnTo>
                    <a:pt x="109" y="99"/>
                  </a:lnTo>
                  <a:close/>
                  <a:moveTo>
                    <a:pt x="139" y="99"/>
                  </a:moveTo>
                  <a:lnTo>
                    <a:pt x="119" y="99"/>
                  </a:lnTo>
                  <a:lnTo>
                    <a:pt x="119" y="11"/>
                  </a:lnTo>
                  <a:lnTo>
                    <a:pt x="139" y="11"/>
                  </a:lnTo>
                  <a:lnTo>
                    <a:pt x="139" y="99"/>
                  </a:lnTo>
                  <a:close/>
                </a:path>
              </a:pathLst>
            </a:custGeom>
            <a:solidFill>
              <a:srgbClr val="108036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58572" y="3318178"/>
            <a:ext cx="1369387" cy="1392510"/>
            <a:chOff x="3758241" y="3318141"/>
            <a:chExt cx="1369556" cy="1392682"/>
          </a:xfrm>
        </p:grpSpPr>
        <p:grpSp>
          <p:nvGrpSpPr>
            <p:cNvPr id="51" name="组合 50"/>
            <p:cNvGrpSpPr/>
            <p:nvPr/>
          </p:nvGrpSpPr>
          <p:grpSpPr>
            <a:xfrm>
              <a:off x="3758241" y="3318141"/>
              <a:ext cx="1369556" cy="1392682"/>
              <a:chOff x="1101935" y="1054869"/>
              <a:chExt cx="1369556" cy="1392682"/>
            </a:xfrm>
          </p:grpSpPr>
          <p:sp>
            <p:nvSpPr>
              <p:cNvPr id="57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algn="ctr" cap="flat" cmpd="sng" w="76200">
                <a:solidFill>
                  <a:srgbClr val="8CC94C"/>
                </a:solidFill>
                <a:prstDash val="solid"/>
              </a:ln>
              <a:effectLst>
                <a:outerShdw algn="tl" blurRad="381000" dir="2700000" dist="127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58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</a:gradFill>
              <a:ln algn="ctr" cap="flat" cmpd="sng" w="25400">
                <a:solidFill>
                  <a:srgbClr val="8CC94C"/>
                </a:solidFill>
                <a:prstDash val="solid"/>
              </a:ln>
              <a:effectLst/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8" name="Freeform 105"/>
            <p:cNvSpPr>
              <a:spLocks noEditPoints="1"/>
            </p:cNvSpPr>
            <p:nvPr/>
          </p:nvSpPr>
          <p:spPr bwMode="auto">
            <a:xfrm>
              <a:off x="4255562" y="3843339"/>
              <a:ext cx="377298" cy="371830"/>
            </a:xfrm>
            <a:custGeom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b="b" l="0" r="r" t="0"/>
              <a:pathLst>
                <a:path h="62" w="64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rgbClr val="8CC94C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25360" y="3261035"/>
            <a:ext cx="1369387" cy="1392510"/>
            <a:chOff x="7725519" y="3260991"/>
            <a:chExt cx="1369556" cy="1392682"/>
          </a:xfrm>
        </p:grpSpPr>
        <p:grpSp>
          <p:nvGrpSpPr>
            <p:cNvPr id="62" name="组合 61"/>
            <p:cNvGrpSpPr/>
            <p:nvPr/>
          </p:nvGrpSpPr>
          <p:grpSpPr>
            <a:xfrm>
              <a:off x="7725519" y="3260991"/>
              <a:ext cx="1369556" cy="1392682"/>
              <a:chOff x="1101935" y="1054869"/>
              <a:chExt cx="1369556" cy="1392682"/>
            </a:xfrm>
          </p:grpSpPr>
          <p:sp>
            <p:nvSpPr>
              <p:cNvPr id="68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algn="ctr" cap="flat" cmpd="sng" w="76200">
                <a:solidFill>
                  <a:srgbClr val="8CC94C"/>
                </a:solidFill>
                <a:prstDash val="solid"/>
              </a:ln>
              <a:effectLst>
                <a:outerShdw algn="tl" blurRad="381000" dir="2700000" dist="127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69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</a:gradFill>
              <a:ln algn="ctr" cap="flat" cmpd="sng" w="25400">
                <a:solidFill>
                  <a:srgbClr val="8CC94C"/>
                </a:solidFill>
                <a:prstDash val="solid"/>
              </a:ln>
              <a:effectLst/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39" name="Freeform 62"/>
            <p:cNvSpPr>
              <a:spLocks noChangeAspect="1" noEditPoints="1"/>
            </p:cNvSpPr>
            <p:nvPr/>
          </p:nvSpPr>
          <p:spPr bwMode="auto">
            <a:xfrm>
              <a:off x="8179175" y="3757613"/>
              <a:ext cx="458236" cy="461898"/>
            </a:xfrm>
            <a:custGeom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b="b" l="0" r="r" t="0"/>
              <a:pathLst>
                <a:path h="57" w="57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8CC94C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749869" y="3261035"/>
            <a:ext cx="1369387" cy="1392510"/>
            <a:chOff x="9697194" y="3260991"/>
            <a:chExt cx="1369556" cy="1392682"/>
          </a:xfrm>
        </p:grpSpPr>
        <p:grpSp>
          <p:nvGrpSpPr>
            <p:cNvPr id="70" name="组合 69"/>
            <p:cNvGrpSpPr/>
            <p:nvPr/>
          </p:nvGrpSpPr>
          <p:grpSpPr>
            <a:xfrm>
              <a:off x="9697194" y="3260991"/>
              <a:ext cx="1369556" cy="1392682"/>
              <a:chOff x="1101935" y="1054869"/>
              <a:chExt cx="1369556" cy="1392682"/>
            </a:xfrm>
          </p:grpSpPr>
          <p:sp>
            <p:nvSpPr>
              <p:cNvPr id="71" name="椭圆 28"/>
              <p:cNvSpPr/>
              <p:nvPr/>
            </p:nvSpPr>
            <p:spPr>
              <a:xfrm>
                <a:off x="1101935" y="1054869"/>
                <a:ext cx="1369556" cy="139268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n algn="ctr" cap="flat" cmpd="sng" w="76200">
                <a:solidFill>
                  <a:srgbClr val="108036"/>
                </a:solidFill>
                <a:prstDash val="solid"/>
              </a:ln>
              <a:effectLst>
                <a:outerShdw algn="tl" blurRad="381000" dir="2700000" dist="127000" rotWithShape="0">
                  <a:prstClr val="black">
                    <a:alpha val="40000"/>
                  </a:prstClr>
                </a:outerShdw>
              </a:effectLst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  <p:sp>
            <p:nvSpPr>
              <p:cNvPr id="72" name="椭圆 29"/>
              <p:cNvSpPr/>
              <p:nvPr/>
            </p:nvSpPr>
            <p:spPr>
              <a:xfrm>
                <a:off x="1250079" y="1205514"/>
                <a:ext cx="1073269" cy="1091392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1">
                      <a:shade val="67500"/>
                      <a:satMod val="115000"/>
                    </a:schemeClr>
                  </a:gs>
                  <a:gs pos="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</a:gradFill>
              <a:ln algn="ctr" cap="flat" cmpd="sng" w="25400">
                <a:solidFill>
                  <a:srgbClr val="108036"/>
                </a:solidFill>
                <a:prstDash val="solid"/>
              </a:ln>
              <a:effectLst/>
            </p:spPr>
            <p:txBody>
  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  <a:prstTxWarp prst="textNoShape">
                  <a:avLst/>
                </a:prstTxWarp>
                <a:noAutofit/>
              </a:bodyPr>
              <a:lstStyle/>
              <a:p>
                <a:pPr algn="ctr" defTabSz="964230" fontAlgn="auto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ern="0" lang="en-US" sz="1898">
                  <a:solidFill>
                    <a:sysClr lastClr="FFFFFF" val="window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endParaRPr>
              </a:p>
            </p:txBody>
          </p:sp>
        </p:grpSp>
        <p:sp>
          <p:nvSpPr>
            <p:cNvPr id="40" name="Freeform 45"/>
            <p:cNvSpPr>
              <a:spLocks noEditPoints="1"/>
            </p:cNvSpPr>
            <p:nvPr/>
          </p:nvSpPr>
          <p:spPr bwMode="auto">
            <a:xfrm>
              <a:off x="10158413" y="3718564"/>
              <a:ext cx="477536" cy="477536"/>
            </a:xfrm>
            <a:custGeom>
              <a:cxnLst>
                <a:cxn ang="0">
                  <a:pos x="27" y="55"/>
                </a:cxn>
                <a:cxn ang="0">
                  <a:pos x="0" y="27"/>
                </a:cxn>
                <a:cxn ang="0">
                  <a:pos x="27" y="0"/>
                </a:cxn>
                <a:cxn ang="0">
                  <a:pos x="55" y="27"/>
                </a:cxn>
                <a:cxn ang="0">
                  <a:pos x="27" y="55"/>
                </a:cxn>
                <a:cxn ang="0">
                  <a:pos x="45" y="20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8" y="17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4" y="22"/>
                </a:cxn>
                <a:cxn ang="0">
                  <a:pos x="13" y="23"/>
                </a:cxn>
                <a:cxn ang="0">
                  <a:pos x="9" y="26"/>
                </a:cxn>
                <a:cxn ang="0">
                  <a:pos x="9" y="28"/>
                </a:cxn>
                <a:cxn ang="0">
                  <a:pos x="9" y="30"/>
                </a:cxn>
                <a:cxn ang="0">
                  <a:pos x="22" y="43"/>
                </a:cxn>
                <a:cxn ang="0">
                  <a:pos x="24" y="43"/>
                </a:cxn>
                <a:cxn ang="0">
                  <a:pos x="26" y="43"/>
                </a:cxn>
                <a:cxn ang="0">
                  <a:pos x="45" y="23"/>
                </a:cxn>
                <a:cxn ang="0">
                  <a:pos x="46" y="22"/>
                </a:cxn>
                <a:cxn ang="0">
                  <a:pos x="45" y="20"/>
                </a:cxn>
              </a:cxnLst>
              <a:rect b="b" l="0" r="r" t="0"/>
              <a:pathLst>
                <a:path h="55" w="55">
                  <a:moveTo>
                    <a:pt x="27" y="55"/>
                  </a:move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5"/>
                    <a:pt x="27" y="55"/>
                  </a:cubicBezTo>
                  <a:close/>
                  <a:moveTo>
                    <a:pt x="45" y="20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41" y="16"/>
                    <a:pt x="41" y="16"/>
                    <a:pt x="40" y="16"/>
                  </a:cubicBezTo>
                  <a:cubicBezTo>
                    <a:pt x="39" y="16"/>
                    <a:pt x="39" y="16"/>
                    <a:pt x="38" y="17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2"/>
                    <a:pt x="14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9"/>
                    <a:pt x="9" y="29"/>
                    <a:pt x="9" y="30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3" y="43"/>
                    <a:pt x="23" y="43"/>
                    <a:pt x="24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6" y="22"/>
                    <a:pt x="46" y="22"/>
                  </a:cubicBezTo>
                  <a:cubicBezTo>
                    <a:pt x="46" y="21"/>
                    <a:pt x="45" y="20"/>
                    <a:pt x="45" y="20"/>
                  </a:cubicBezTo>
                  <a:close/>
                </a:path>
              </a:pathLst>
            </a:custGeom>
            <a:solidFill>
              <a:srgbClr val="108036"/>
            </a:solidFill>
            <a:ln w="9525">
              <a:noFill/>
              <a:round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anchor="t" anchorCtr="0" bIns="64282" compatLnSpc="1" lIns="128564" numCol="1" rIns="128564" tIns="64282" vert="horz" wrap="square">
              <a:prstTxWarp prst="textNoShape">
                <a:avLst/>
              </a:prstTxWarp>
            </a:bodyPr>
            <a:lstStyle/>
            <a:p>
              <a:endParaRPr 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TextBox 170"/>
          <p:cNvSpPr txBox="1"/>
          <p:nvPr/>
        </p:nvSpPr>
        <p:spPr>
          <a:xfrm>
            <a:off x="1100784" y="1365069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42" name="TextBox 171"/>
          <p:cNvSpPr txBox="1"/>
          <p:nvPr/>
        </p:nvSpPr>
        <p:spPr>
          <a:xfrm>
            <a:off x="1100783" y="1908615"/>
            <a:ext cx="2805914" cy="750226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3" name="TextBox 170"/>
          <p:cNvSpPr txBox="1"/>
          <p:nvPr/>
        </p:nvSpPr>
        <p:spPr>
          <a:xfrm>
            <a:off x="3335984" y="5403669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44" name="TextBox 171"/>
          <p:cNvSpPr txBox="1"/>
          <p:nvPr/>
        </p:nvSpPr>
        <p:spPr>
          <a:xfrm>
            <a:off x="3335982" y="5947215"/>
            <a:ext cx="2805914" cy="750226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5" name="TextBox 170"/>
          <p:cNvSpPr txBox="1"/>
          <p:nvPr/>
        </p:nvSpPr>
        <p:spPr>
          <a:xfrm>
            <a:off x="5063184" y="1365069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46" name="TextBox 171"/>
          <p:cNvSpPr txBox="1"/>
          <p:nvPr/>
        </p:nvSpPr>
        <p:spPr>
          <a:xfrm>
            <a:off x="5063182" y="1908615"/>
            <a:ext cx="2805914" cy="750226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7" name="TextBox 170"/>
          <p:cNvSpPr txBox="1"/>
          <p:nvPr/>
        </p:nvSpPr>
        <p:spPr>
          <a:xfrm>
            <a:off x="7247584" y="5352869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50" name="TextBox 171"/>
          <p:cNvSpPr txBox="1"/>
          <p:nvPr/>
        </p:nvSpPr>
        <p:spPr>
          <a:xfrm>
            <a:off x="7247583" y="5896415"/>
            <a:ext cx="2805914" cy="750226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63" name="TextBox 170"/>
          <p:cNvSpPr txBox="1"/>
          <p:nvPr/>
        </p:nvSpPr>
        <p:spPr>
          <a:xfrm>
            <a:off x="9089084" y="1390469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64" name="TextBox 171"/>
          <p:cNvSpPr txBox="1"/>
          <p:nvPr/>
        </p:nvSpPr>
        <p:spPr>
          <a:xfrm>
            <a:off x="9089083" y="1934015"/>
            <a:ext cx="2805914" cy="750226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10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80" name="矩形 79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81" name="矩形 80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84" name="等腰三角形 83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649981857"/>
      </p:ext>
    </p:extLst>
  </p:cSld>
  <p:clrMapOvr>
    <a:masterClrMapping/>
  </p:clrMapOvr>
  <mc:AlternateContent>
    <mc:Choice Requires="p14">
      <p:transition advTm="3000" p14:dur="1200" spd="slow">
        <p14:prism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" id="24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0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2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8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1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6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8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8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9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96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7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10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107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0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1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5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  <p:bldP grpId="0" spid="56"/>
      <p:bldP grpId="0" spid="41"/>
      <p:bldP grpId="0" spid="42"/>
      <p:bldP grpId="0" spid="43"/>
      <p:bldP grpId="0" spid="44"/>
      <p:bldP grpId="0" spid="45"/>
      <p:bldP grpId="0" spid="46"/>
      <p:bldP grpId="0" spid="47"/>
      <p:bldP grpId="0" spid="50"/>
      <p:bldP grpId="0" spid="63"/>
      <p:bldP grpId="0" spid="64"/>
      <p:bldP grpId="0" spid="80"/>
      <p:bldP grpId="0" spid="81"/>
      <p:bldP grpId="0" spid="84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2" name="Group 38"/>
          <p:cNvGrpSpPr/>
          <p:nvPr/>
        </p:nvGrpSpPr>
        <p:grpSpPr>
          <a:xfrm>
            <a:off x="7515024" y="2488557"/>
            <a:ext cx="1059712" cy="316406"/>
            <a:chOff x="7244862" y="2564012"/>
            <a:chExt cx="1005315" cy="299674"/>
          </a:xfrm>
        </p:grpSpPr>
        <p:cxnSp>
          <p:nvCxnSpPr>
            <p:cNvPr id="103" name="Straight Connector 39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len="sm" type="oval" w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40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41"/>
          <p:cNvGrpSpPr/>
          <p:nvPr/>
        </p:nvGrpSpPr>
        <p:grpSpPr>
          <a:xfrm flipH="1">
            <a:off x="4022831" y="2488557"/>
            <a:ext cx="1059712" cy="316406"/>
            <a:chOff x="7244862" y="2564012"/>
            <a:chExt cx="1005315" cy="299674"/>
          </a:xfrm>
        </p:grpSpPr>
        <p:cxnSp>
          <p:nvCxnSpPr>
            <p:cNvPr id="106" name="Straight Connector 42"/>
            <p:cNvCxnSpPr/>
            <p:nvPr/>
          </p:nvCxnSpPr>
          <p:spPr>
            <a:xfrm flipV="1">
              <a:off x="7244862" y="2564012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len="sm" type="oval" w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43"/>
            <p:cNvCxnSpPr/>
            <p:nvPr/>
          </p:nvCxnSpPr>
          <p:spPr>
            <a:xfrm>
              <a:off x="7643494" y="2564012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44"/>
          <p:cNvGrpSpPr/>
          <p:nvPr/>
        </p:nvGrpSpPr>
        <p:grpSpPr>
          <a:xfrm flipV="1" rot="1354404">
            <a:off x="6677969" y="4529296"/>
            <a:ext cx="1059712" cy="316407"/>
            <a:chOff x="7244862" y="2564012"/>
            <a:chExt cx="1005315" cy="299674"/>
          </a:xfrm>
        </p:grpSpPr>
        <p:cxnSp>
          <p:nvCxnSpPr>
            <p:cNvPr id="109" name="Straight Connector 45"/>
            <p:cNvCxnSpPr/>
            <p:nvPr/>
          </p:nvCxnSpPr>
          <p:spPr>
            <a:xfrm flipV="1">
              <a:off x="7242482" y="2566640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len="sm" type="oval" w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46"/>
            <p:cNvCxnSpPr/>
            <p:nvPr/>
          </p:nvCxnSpPr>
          <p:spPr>
            <a:xfrm>
              <a:off x="7642153" y="2566779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47"/>
          <p:cNvGrpSpPr/>
          <p:nvPr/>
        </p:nvGrpSpPr>
        <p:grpSpPr>
          <a:xfrm flipH="1" flipV="1" rot="-1354404">
            <a:off x="4879975" y="4529296"/>
            <a:ext cx="1059712" cy="316407"/>
            <a:chOff x="7244862" y="2564012"/>
            <a:chExt cx="1005315" cy="299674"/>
          </a:xfrm>
        </p:grpSpPr>
        <p:cxnSp>
          <p:nvCxnSpPr>
            <p:cNvPr id="112" name="Straight Connector 48"/>
            <p:cNvCxnSpPr/>
            <p:nvPr/>
          </p:nvCxnSpPr>
          <p:spPr>
            <a:xfrm flipV="1">
              <a:off x="7245168" y="2564320"/>
              <a:ext cx="393867" cy="299674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len="sm" type="oval" w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49"/>
            <p:cNvCxnSpPr/>
            <p:nvPr/>
          </p:nvCxnSpPr>
          <p:spPr>
            <a:xfrm>
              <a:off x="7646305" y="2565069"/>
              <a:ext cx="606683" cy="0"/>
            </a:xfrm>
            <a:prstGeom prst="line">
              <a:avLst/>
            </a:prstGeom>
            <a:ln w="6350">
              <a:solidFill>
                <a:srgbClr val="108036"/>
              </a:solidFill>
              <a:prstDash val="sysDash"/>
              <a:headEnd type="none"/>
              <a:tailEnd len="sm" type="oval" w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"/>
          <p:cNvGrpSpPr/>
          <p:nvPr/>
        </p:nvGrpSpPr>
        <p:grpSpPr>
          <a:xfrm>
            <a:off x="4220377" y="2165454"/>
            <a:ext cx="4155140" cy="4047997"/>
            <a:chOff x="4121518" y="1915221"/>
            <a:chExt cx="3939219" cy="3837413"/>
          </a:xfrm>
        </p:grpSpPr>
        <p:grpSp>
          <p:nvGrpSpPr>
            <p:cNvPr id="115" name="Group 52"/>
            <p:cNvGrpSpPr/>
            <p:nvPr/>
          </p:nvGrpSpPr>
          <p:grpSpPr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120" name="Freeform 5"/>
              <p:cNvSpPr>
                <a:spLocks noEditPoints="1"/>
              </p:cNvSpPr>
              <p:nvPr/>
            </p:nvSpPr>
            <p:spPr bwMode="auto">
              <a:xfrm>
                <a:off x="3160707" y="1912126"/>
                <a:ext cx="1180620" cy="1243163"/>
              </a:xfrm>
              <a:custGeom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b="b" l="0" r="r" t="0"/>
                <a:pathLst>
                  <a:path h="330" w="314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rgbClr val="108136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30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1" name="Freeform 6"/>
              <p:cNvSpPr>
                <a:spLocks noEditPoints="1"/>
              </p:cNvSpPr>
              <p:nvPr/>
            </p:nvSpPr>
            <p:spPr bwMode="auto">
              <a:xfrm>
                <a:off x="3885929" y="1916680"/>
                <a:ext cx="636419" cy="1238610"/>
              </a:xfrm>
              <a:custGeom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b="b" l="0" r="r" t="0"/>
                <a:pathLst>
                  <a:path h="329" w="16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rgbClr val="8CC94C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30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2" name="Freeform 7"/>
              <p:cNvSpPr>
                <a:spLocks noEditPoints="1"/>
              </p:cNvSpPr>
              <p:nvPr/>
            </p:nvSpPr>
            <p:spPr bwMode="auto">
              <a:xfrm>
                <a:off x="4621397" y="1916680"/>
                <a:ext cx="635281" cy="1238610"/>
              </a:xfrm>
              <a:custGeom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b="b" l="0" r="r" t="0"/>
                <a:pathLst>
                  <a:path h="329" w="16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rgbClr val="8CC94C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30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3" name="Freeform 8"/>
              <p:cNvSpPr>
                <a:spLocks noEditPoints="1"/>
              </p:cNvSpPr>
              <p:nvPr/>
            </p:nvSpPr>
            <p:spPr bwMode="auto">
              <a:xfrm>
                <a:off x="4797864" y="1912126"/>
                <a:ext cx="1188589" cy="1251133"/>
              </a:xfrm>
              <a:custGeom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b="b" l="0" r="r" t="0"/>
                <a:pathLst>
                  <a:path h="332" w="316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rgbClr val="108136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30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4" name="Freeform 9"/>
              <p:cNvSpPr>
                <a:spLocks noEditPoints="1"/>
              </p:cNvSpPr>
              <p:nvPr/>
            </p:nvSpPr>
            <p:spPr bwMode="auto">
              <a:xfrm>
                <a:off x="4522348" y="3336300"/>
                <a:ext cx="494107" cy="1050769"/>
              </a:xfrm>
              <a:custGeom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b="b" l="0" r="r" t="0"/>
                <a:pathLst>
                  <a:path h="279" w="131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 defTabSz="96430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  <p:sp>
            <p:nvSpPr>
              <p:cNvPr id="125" name="Freeform 10"/>
              <p:cNvSpPr>
                <a:spLocks noEditPoints="1"/>
              </p:cNvSpPr>
              <p:nvPr/>
            </p:nvSpPr>
            <p:spPr bwMode="auto">
              <a:xfrm>
                <a:off x="4522348" y="1634350"/>
                <a:ext cx="99049" cy="198086"/>
              </a:xfrm>
              <a:custGeom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b="b" l="0" r="r" t="0"/>
                <a:pathLst>
                  <a:path h="52" w="26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  <a:effectLst>
                <a:innerShdw blurRad="63500" dir="5400000" dist="508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pPr defTabSz="964302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latin charset="-122" panose="020b0503020204020204" pitchFamily="34" typeface="微软雅黑"/>
                  <a:ea charset="-122" panose="020b0503020204020204" pitchFamily="34" typeface="微软雅黑"/>
                </a:endParaRPr>
              </a:p>
            </p:txBody>
          </p:sp>
        </p:grpSp>
        <p:sp>
          <p:nvSpPr>
            <p:cNvPr id="116" name="Shape 1094"/>
            <p:cNvSpPr/>
            <p:nvPr/>
          </p:nvSpPr>
          <p:spPr bwMode="auto">
            <a:xfrm>
              <a:off x="4568684" y="3131690"/>
              <a:ext cx="376996" cy="269235"/>
            </a:xfrm>
            <a:custGeom>
              <a:gdLst>
                <a:gd fmla="*/ 3289953 w 21600" name="T0"/>
                <a:gd fmla="*/ 1677957 h 21600" name="T1"/>
                <a:gd fmla="*/ 3289953 w 21600" name="T2"/>
                <a:gd fmla="*/ 1677957 h 21600" name="T3"/>
                <a:gd fmla="*/ 3289953 w 21600" name="T4"/>
                <a:gd fmla="*/ 1677957 h 21600" name="T5"/>
                <a:gd fmla="*/ 3289953 w 21600" name="T6"/>
                <a:gd fmla="*/ 1677957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40179" lIns="40179" rIns="40179" tIns="40179"/>
            <a:lstStyle/>
            <a:p>
              <a:endParaRPr altLang="en-US" lang="zh-CN"/>
            </a:p>
          </p:txBody>
        </p:sp>
        <p:sp>
          <p:nvSpPr>
            <p:cNvPr id="117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gdLst>
                <a:gd fmla="*/ 300480192 w 320" name="T0"/>
                <a:gd fmla="*/ 0 h 360" name="T1"/>
                <a:gd fmla="*/ 256409964 w 320" name="T2"/>
                <a:gd fmla="*/ 0 h 360" name="T3"/>
                <a:gd fmla="*/ 240384154 w 320" name="T4"/>
                <a:gd fmla="*/ 20061770 h 360" name="T5"/>
                <a:gd fmla="*/ 240384154 w 320" name="T6"/>
                <a:gd fmla="*/ 361106849 h 360" name="T7"/>
                <a:gd fmla="*/ 320512205 w 320" name="T8"/>
                <a:gd fmla="*/ 361106849 h 360" name="T9"/>
                <a:gd fmla="*/ 320512205 w 320" name="T10"/>
                <a:gd fmla="*/ 20061770 h 360" name="T11"/>
                <a:gd fmla="*/ 300480192 w 320" name="T12"/>
                <a:gd fmla="*/ 0 h 360" name="T13"/>
                <a:gd fmla="*/ 180288115 w 320" name="T14"/>
                <a:gd fmla="*/ 120368616 h 360" name="T15"/>
                <a:gd fmla="*/ 136217887 w 320" name="T16"/>
                <a:gd fmla="*/ 120368616 h 360" name="T17"/>
                <a:gd fmla="*/ 120192077 w 320" name="T18"/>
                <a:gd fmla="*/ 140430386 h 360" name="T19"/>
                <a:gd fmla="*/ 120192077 w 320" name="T20"/>
                <a:gd fmla="*/ 361106849 h 360" name="T21"/>
                <a:gd fmla="*/ 200320128 w 320" name="T22"/>
                <a:gd fmla="*/ 361106849 h 360" name="T23"/>
                <a:gd fmla="*/ 200320128 w 320" name="T24"/>
                <a:gd fmla="*/ 140430386 h 360" name="T25"/>
                <a:gd fmla="*/ 180288115 w 320" name="T26"/>
                <a:gd fmla="*/ 120368616 h 360" name="T27"/>
                <a:gd fmla="*/ 60096038 w 320" name="T28"/>
                <a:gd fmla="*/ 240738233 h 360" name="T29"/>
                <a:gd fmla="*/ 16025810 w 320" name="T30"/>
                <a:gd fmla="*/ 240738233 h 360" name="T31"/>
                <a:gd fmla="*/ 0 w 320" name="T32"/>
                <a:gd fmla="*/ 260799002 h 360" name="T33"/>
                <a:gd fmla="*/ 0 w 320" name="T34"/>
                <a:gd fmla="*/ 361106849 h 360" name="T35"/>
                <a:gd fmla="*/ 80128051 w 320" name="T36"/>
                <a:gd fmla="*/ 361106849 h 360" name="T37"/>
                <a:gd fmla="*/ 80128051 w 320" name="T38"/>
                <a:gd fmla="*/ 260799002 h 360" name="T39"/>
                <a:gd fmla="*/ 60096038 w 320" name="T40"/>
                <a:gd fmla="*/ 240738233 h 360" name="T41"/>
                <a:gd fmla="*/ 0 60000 65536" name="T42"/>
                <a:gd fmla="*/ 0 60000 65536" name="T43"/>
                <a:gd fmla="*/ 0 60000 65536" name="T44"/>
                <a:gd fmla="*/ 0 60000 65536" name="T45"/>
                <a:gd fmla="*/ 0 60000 65536" name="T46"/>
                <a:gd fmla="*/ 0 60000 65536" name="T47"/>
                <a:gd fmla="*/ 0 60000 65536" name="T48"/>
                <a:gd fmla="*/ 0 60000 65536" name="T49"/>
                <a:gd fmla="*/ 0 60000 65536" name="T50"/>
                <a:gd fmla="*/ 0 60000 65536" name="T51"/>
                <a:gd fmla="*/ 0 60000 65536" name="T52"/>
                <a:gd fmla="*/ 0 60000 65536" name="T53"/>
                <a:gd fmla="*/ 0 60000 65536" name="T54"/>
                <a:gd fmla="*/ 0 60000 65536" name="T55"/>
                <a:gd fmla="*/ 0 60000 65536" name="T56"/>
                <a:gd fmla="*/ 0 60000 65536" name="T57"/>
                <a:gd fmla="*/ 0 60000 65536" name="T58"/>
                <a:gd fmla="*/ 0 60000 65536" name="T59"/>
                <a:gd fmla="*/ 0 60000 65536" name="T60"/>
                <a:gd fmla="*/ 0 60000 65536" name="T61"/>
                <a:gd fmla="*/ 0 60000 65536" name="T62"/>
              </a:gdLst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b="b" l="0" r="r" t="0"/>
              <a:pathLst>
                <a:path h="360" w="32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18" name="Shape 1090"/>
            <p:cNvSpPr/>
            <p:nvPr/>
          </p:nvSpPr>
          <p:spPr bwMode="auto">
            <a:xfrm>
              <a:off x="6331218" y="3128517"/>
              <a:ext cx="396184" cy="336517"/>
            </a:xfrm>
            <a:custGeom>
              <a:gdLst>
                <a:gd fmla="*/ 3633374 w 21600" name="T0"/>
                <a:gd fmla="*/ 2621390 h 21600" name="T1"/>
                <a:gd fmla="*/ 3633374 w 21600" name="T2"/>
                <a:gd fmla="*/ 2621390 h 21600" name="T3"/>
                <a:gd fmla="*/ 3633374 w 21600" name="T4"/>
                <a:gd fmla="*/ 2621390 h 21600" name="T5"/>
                <a:gd fmla="*/ 3633374 w 21600" name="T6"/>
                <a:gd fmla="*/ 2621390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ap="flat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40179" lIns="40179" rIns="40179" tIns="40179"/>
            <a:lstStyle/>
            <a:p>
              <a:endParaRPr altLang="en-US" lang="zh-CN"/>
            </a:p>
          </p:txBody>
        </p:sp>
        <p:sp>
          <p:nvSpPr>
            <p:cNvPr id="119" name="Shape 1687"/>
            <p:cNvSpPr/>
            <p:nvPr/>
          </p:nvSpPr>
          <p:spPr bwMode="auto">
            <a:xfrm>
              <a:off x="7266129" y="3116104"/>
              <a:ext cx="361315" cy="361342"/>
            </a:xfrm>
            <a:custGeom>
              <a:gdLst>
                <a:gd fmla="*/ 3021965 w 21600" name="T0"/>
                <a:gd fmla="*/ 3022408 h 21600" name="T1"/>
                <a:gd fmla="*/ 3021965 w 21600" name="T2"/>
                <a:gd fmla="*/ 3022408 h 21600" name="T3"/>
                <a:gd fmla="*/ 3021965 w 21600" name="T4"/>
                <a:gd fmla="*/ 3022408 h 21600" name="T5"/>
                <a:gd fmla="*/ 3021965 w 21600" name="T6"/>
                <a:gd fmla="*/ 3022408 h 21600" name="T7"/>
                <a:gd fmla="*/ 0 60000 65536" name="T8"/>
                <a:gd fmla="*/ 5898240 60000 65536" name="T9"/>
                <a:gd fmla="*/ 11796480 60000 65536" name="T10"/>
                <a:gd fmla="*/ 17694720 60000 65536" name="T11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b="b" l="0" r="r" t="0"/>
              <a:pathLst>
                <a:path extrusionOk="0" h="21600" w="2160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cap="flat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anchor="ctr" bIns="40179" lIns="40179" rIns="40179" tIns="40179"/>
            <a:lstStyle/>
            <a:p>
              <a:endParaRPr altLang="en-US" lang="zh-CN"/>
            </a:p>
          </p:txBody>
        </p:sp>
      </p:grpSp>
      <p:sp>
        <p:nvSpPr>
          <p:cNvPr id="126" name="矩形 125"/>
          <p:cNvSpPr>
            <a:spLocks noChangeArrowheads="1"/>
          </p:cNvSpPr>
          <p:nvPr/>
        </p:nvSpPr>
        <p:spPr bwMode="auto">
          <a:xfrm>
            <a:off x="2008812" y="2243643"/>
            <a:ext cx="1614940" cy="462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8210" lIns="96419" rIns="96419" tIns="4821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1388815" y="2668866"/>
            <a:ext cx="2234936" cy="72109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bIns="48210" lIns="96419" rIns="96419" tIns="48210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28" name="矩形 127"/>
          <p:cNvSpPr>
            <a:spLocks noChangeArrowheads="1"/>
          </p:cNvSpPr>
          <p:nvPr/>
        </p:nvSpPr>
        <p:spPr bwMode="auto">
          <a:xfrm>
            <a:off x="9162992" y="2223140"/>
            <a:ext cx="1614940" cy="462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8210" lIns="96419" rIns="96419" tIns="4821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9162991" y="2648363"/>
            <a:ext cx="2234936" cy="72109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bIns="48210" lIns="96419" rIns="96419" tIns="48210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30" name="矩形 129"/>
          <p:cNvSpPr>
            <a:spLocks noChangeArrowheads="1"/>
          </p:cNvSpPr>
          <p:nvPr/>
        </p:nvSpPr>
        <p:spPr bwMode="auto">
          <a:xfrm>
            <a:off x="8247929" y="4775278"/>
            <a:ext cx="1614940" cy="462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8210" lIns="96419" rIns="96419" tIns="48210"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31" name="矩形 47"/>
          <p:cNvSpPr>
            <a:spLocks noChangeArrowheads="1"/>
          </p:cNvSpPr>
          <p:nvPr/>
        </p:nvSpPr>
        <p:spPr bwMode="auto">
          <a:xfrm>
            <a:off x="8247928" y="5200501"/>
            <a:ext cx="2234936" cy="72109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bIns="48210" lIns="96419" rIns="96419" tIns="48210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32" name="矩形 131"/>
          <p:cNvSpPr>
            <a:spLocks noChangeArrowheads="1"/>
          </p:cNvSpPr>
          <p:nvPr/>
        </p:nvSpPr>
        <p:spPr bwMode="auto">
          <a:xfrm>
            <a:off x="2877134" y="4839103"/>
            <a:ext cx="1614940" cy="4621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8210" lIns="96419" rIns="96419" tIns="48210" wrap="non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2257137" y="5264328"/>
            <a:ext cx="2234936" cy="721092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bIns="48210" lIns="96419" rIns="96419" tIns="48210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47" name="矩形 46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8" name="矩形 47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9" name="等腰三角形 48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92476766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6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1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4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37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4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47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4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57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4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Bottom)" transition="in">
                                      <p:cBhvr>
                                        <p:cTn dur="500" id="67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26"/>
      <p:bldP grpId="0" spid="127"/>
      <p:bldP grpId="0" spid="128"/>
      <p:bldP grpId="0" spid="129"/>
      <p:bldP grpId="0" spid="130"/>
      <p:bldP grpId="0" spid="131"/>
      <p:bldP grpId="0" spid="132"/>
      <p:bldP grpId="0" spid="133"/>
      <p:bldP grpId="0" spid="47"/>
      <p:bldP grpId="0" spid="48"/>
      <p:bldP grpId="0" spid="49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588" y="-645"/>
            <a:ext cx="12860338" cy="7233940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3194412" y="4383096"/>
            <a:ext cx="646992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4400">
                <a:solidFill>
                  <a:srgbClr val="2E7438"/>
                </a:solidFill>
                <a:cs charset="0" panose="020b0604020202020204" pitchFamily="34" typeface="Arial"/>
              </a:rPr>
              <a:t>感谢聆听，批评指导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4368950" y="5062714"/>
            <a:ext cx="412085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1800">
                <a:solidFill>
                  <a:srgbClr val="063A3C"/>
                </a:solidFill>
                <a:cs charset="0" panose="020b0604020202020204" pitchFamily="34" typeface="Arial"/>
              </a:rPr>
              <a:t>适用于述职报告/个人简介/工作总结</a:t>
            </a: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4128091" y="1478449"/>
            <a:ext cx="4602569" cy="26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zh-CN" b="1" cap="all" lang="en-US" smtClean="0" sz="16600">
                <a:blipFill>
                  <a:blip r:embed="rId4"/>
                  <a:stretch>
                    <a:fillRect/>
                  </a:stretch>
                </a:blipFill>
                <a:latin charset="0" panose="020b0806030902050204" pitchFamily="34" typeface="Impact"/>
                <a:ea charset="-122" panose="02010601030101010101" pitchFamily="2" typeface="叶根友毛笔行书2.0版"/>
                <a:cs charset="0" panose="020b0604020202020204" pitchFamily="34" typeface="Arial"/>
              </a:rPr>
              <a:t>2017</a:t>
            </a: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5471171" y="5742331"/>
            <a:ext cx="218234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charset="0" panose="020b0604020202020204" pitchFamily="34" typeface="Arial"/>
              <a:buChar char="•"/>
              <a:defRPr sz="32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1pPr>
            <a:lvl2pPr indent="-285750" marL="742950">
              <a:spcBef>
                <a:spcPct val="20000"/>
              </a:spcBef>
              <a:buFont charset="0" panose="020b0604020202020204" pitchFamily="34" typeface="Arial"/>
              <a:buChar char="–"/>
              <a:defRPr sz="28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2pPr>
            <a:lvl3pPr indent="-228600" marL="1143000">
              <a:spcBef>
                <a:spcPct val="200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3pPr>
            <a:lvl4pPr indent="-228600" marL="1600200">
              <a:spcBef>
                <a:spcPct val="20000"/>
              </a:spcBef>
              <a:buFont charset="0" panose="020b0604020202020204" pitchFamily="34" typeface="Arial"/>
              <a:buChar char="–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4pPr>
            <a:lvl5pPr indent="-228600" marL="2057400">
              <a:spcBef>
                <a:spcPct val="20000"/>
              </a:spcBef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Font charset="0" panose="020b0604020202020204" pitchFamily="34" typeface="Arial"/>
              <a:buChar char="»"/>
              <a:defRPr sz="2000">
                <a:solidFill>
                  <a:schemeClr val="tx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f0502020204030204" pitchFamily="34" typeface="Calibri"/>
              </a:defRPr>
            </a:lvl9pPr>
          </a:lstStyle>
          <a:p>
            <a:pPr algn="ctr">
              <a:buNone/>
            </a:pPr>
            <a:r>
              <a:rPr altLang="en-US" cap="all" lang="zh-CN" smtClean="0" sz="1800">
                <a:cs charset="0" panose="020b0604020202020204" pitchFamily="34" typeface="Arial"/>
              </a:rPr>
              <a:t>汇报人：XXX</a:t>
            </a:r>
          </a:p>
        </p:txBody>
      </p:sp>
    </p:spTree>
    <p:extLst>
      <p:ext uri="{BB962C8B-B14F-4D97-AF65-F5344CB8AC3E}">
        <p14:creationId val="170061487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4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25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26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8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6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37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38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0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48" nodeType="afterEffect" presetClass="emph" presetID="26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dur="500" id="49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autoRev="1" dur="250" fill="hold" id="50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4"/>
      <p:bldP grpId="1" spid="14"/>
      <p:bldP grpId="0" spid="15"/>
      <p:bldP grpId="1" spid="15"/>
      <p:bldP grpId="0" spid="16"/>
      <p:bldP grpId="1" spid="16"/>
      <p:bldP grpId="0" spid="1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890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altLang="zh-CN" lang="en-US" smtClean="0" sz="7200">
                <a:solidFill>
                  <a:srgbClr val="108136"/>
                </a:solidFill>
                <a:latin charset="0" panose="020b0503020202020204" pitchFamily="34" typeface="Agency FB"/>
              </a:rPr>
              <a:t>01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50571" y="4497405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charset="0" panose="020b0303020202080204" pitchFamily="34" typeface="Simply City Light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altLang="en-US" lang="zh-CN" smtClean="0" sz="3200">
                <a:solidFill>
                  <a:srgbClr val="1081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添加您的文字</a:t>
            </a:r>
          </a:p>
        </p:txBody>
      </p:sp>
    </p:spTree>
    <p:extLst>
      <p:ext uri="{BB962C8B-B14F-4D97-AF65-F5344CB8AC3E}">
        <p14:creationId val="2922854821"/>
      </p:ext>
    </p:extLst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14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1"/>
          <p:cNvSpPr/>
          <p:nvPr/>
        </p:nvSpPr>
        <p:spPr>
          <a:xfrm rot="293950">
            <a:off x="5373682" y="5237495"/>
            <a:ext cx="3198481" cy="330968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algn="ctr" cap="flat" cmpd="sng" w="25400">
            <a:noFill/>
            <a:prstDash val="solid"/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642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 sz="2953">
              <a:solidFill>
                <a:schemeClr val="accent3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6" name="矩形 1"/>
          <p:cNvSpPr/>
          <p:nvPr/>
        </p:nvSpPr>
        <p:spPr>
          <a:xfrm rot="19913208">
            <a:off x="5054652" y="4547147"/>
            <a:ext cx="1936622" cy="322989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algn="ctr" cap="flat" cmpd="sng" w="25400">
            <a:noFill/>
            <a:prstDash val="solid"/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642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 sz="2953">
              <a:solidFill>
                <a:schemeClr val="accent3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7" name="矩形 1"/>
          <p:cNvSpPr/>
          <p:nvPr/>
        </p:nvSpPr>
        <p:spPr>
          <a:xfrm rot="708470">
            <a:off x="4675926" y="3765074"/>
            <a:ext cx="2400695" cy="322989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algn="ctr" cap="flat" cmpd="sng" w="25400">
            <a:noFill/>
            <a:prstDash val="solid"/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642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 sz="2953">
              <a:solidFill>
                <a:schemeClr val="accent3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8" name="矩形 1"/>
          <p:cNvSpPr/>
          <p:nvPr/>
        </p:nvSpPr>
        <p:spPr>
          <a:xfrm rot="293950">
            <a:off x="4753172" y="2102445"/>
            <a:ext cx="3198481" cy="330968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algn="ctr" cap="flat" cmpd="sng" w="25400">
            <a:noFill/>
            <a:prstDash val="solid"/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642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 sz="2953">
              <a:solidFill>
                <a:schemeClr val="accent3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0" name="矩形 1"/>
          <p:cNvSpPr/>
          <p:nvPr/>
        </p:nvSpPr>
        <p:spPr>
          <a:xfrm rot="20453418">
            <a:off x="4074257" y="2936558"/>
            <a:ext cx="3837817" cy="422336"/>
          </a:xfrm>
          <a:custGeom>
            <a:gdLst>
              <a:gd fmla="*/ 0 w 4180787" name="connsiteX0"/>
              <a:gd fmla="*/ 0 h 432613" name="connsiteY0"/>
              <a:gd fmla="*/ 1779968 w 4180787" name="connsiteX1"/>
              <a:gd fmla="*/ 237145 h 432613" name="connsiteY1"/>
              <a:gd fmla="*/ 4180787 w 4180787" name="connsiteX2"/>
              <a:gd fmla="*/ 0 h 432613" name="connsiteY2"/>
              <a:gd fmla="*/ 4180787 w 4180787" name="connsiteX3"/>
              <a:gd fmla="*/ 432613 h 432613" name="connsiteY3"/>
              <a:gd fmla="*/ 1740284 w 4180787" name="connsiteX4"/>
              <a:gd fmla="*/ 300725 h 432613" name="connsiteY4"/>
              <a:gd fmla="*/ 0 w 4180787" name="connsiteX5"/>
              <a:gd fmla="*/ 432613 h 432613" name="connsiteY5"/>
              <a:gd fmla="*/ 0 w 4180787" name="connsiteX6"/>
              <a:gd fmla="*/ 0 h 43261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432613" w="4180787">
                <a:moveTo>
                  <a:pt x="0" y="0"/>
                </a:moveTo>
                <a:cubicBezTo>
                  <a:pt x="455759" y="126804"/>
                  <a:pt x="1083170" y="237145"/>
                  <a:pt x="1779968" y="237145"/>
                </a:cubicBezTo>
                <a:cubicBezTo>
                  <a:pt x="2476766" y="237145"/>
                  <a:pt x="3713158" y="116136"/>
                  <a:pt x="4180787" y="0"/>
                </a:cubicBezTo>
                <a:lnTo>
                  <a:pt x="4180787" y="432613"/>
                </a:lnTo>
                <a:cubicBezTo>
                  <a:pt x="3758675" y="303509"/>
                  <a:pt x="2437082" y="300725"/>
                  <a:pt x="1740284" y="300725"/>
                </a:cubicBezTo>
                <a:cubicBezTo>
                  <a:pt x="1043486" y="300725"/>
                  <a:pt x="357043" y="386721"/>
                  <a:pt x="0" y="43261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algn="ctr" cap="flat" cmpd="sng" w="25400">
            <a:noFill/>
            <a:prstDash val="solid"/>
          </a:ln>
          <a:effectLst>
            <a:outerShdw algn="tl" blurRad="190500" dir="2700000" dist="635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6423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ern="0" lang="en-US" sz="2953">
              <a:solidFill>
                <a:schemeClr val="accent3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044518" y="1627122"/>
            <a:ext cx="790560" cy="803909"/>
            <a:chOff x="1101935" y="1054869"/>
            <a:chExt cx="1369556" cy="1392682"/>
          </a:xfrm>
        </p:grpSpPr>
        <p:sp>
          <p:nvSpPr>
            <p:cNvPr id="54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8CC94C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55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8CC94C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245348" y="1778938"/>
            <a:ext cx="1260224" cy="1281504"/>
            <a:chOff x="1101935" y="1054869"/>
            <a:chExt cx="1369556" cy="1392682"/>
          </a:xfrm>
        </p:grpSpPr>
        <p:sp>
          <p:nvSpPr>
            <p:cNvPr id="69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108036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0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108036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416458" y="3070786"/>
            <a:ext cx="1304827" cy="1326858"/>
            <a:chOff x="1101935" y="1054869"/>
            <a:chExt cx="1369556" cy="1392682"/>
          </a:xfrm>
        </p:grpSpPr>
        <p:sp>
          <p:nvSpPr>
            <p:cNvPr id="72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8CC94C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3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8CC94C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753902" y="3779635"/>
            <a:ext cx="746258" cy="758858"/>
            <a:chOff x="1101935" y="1054869"/>
            <a:chExt cx="1369556" cy="1392682"/>
          </a:xfrm>
        </p:grpSpPr>
        <p:sp>
          <p:nvSpPr>
            <p:cNvPr id="75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108036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6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108036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725328" y="4808208"/>
            <a:ext cx="746258" cy="758858"/>
            <a:chOff x="1101935" y="1054869"/>
            <a:chExt cx="1369556" cy="1392682"/>
          </a:xfrm>
        </p:grpSpPr>
        <p:sp>
          <p:nvSpPr>
            <p:cNvPr id="78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8CC94C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79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8CC94C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230433" y="4986112"/>
            <a:ext cx="973842" cy="990286"/>
            <a:chOff x="1101935" y="1054869"/>
            <a:chExt cx="1369556" cy="1392682"/>
          </a:xfrm>
        </p:grpSpPr>
        <p:sp>
          <p:nvSpPr>
            <p:cNvPr id="81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108036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82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108036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ysClr lastClr="FFFFFF" val="window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27" name="TextBox 170"/>
          <p:cNvSpPr txBox="1"/>
          <p:nvPr/>
        </p:nvSpPr>
        <p:spPr>
          <a:xfrm>
            <a:off x="9415622" y="4890294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8" name="TextBox 171"/>
          <p:cNvSpPr txBox="1"/>
          <p:nvPr/>
        </p:nvSpPr>
        <p:spPr>
          <a:xfrm>
            <a:off x="9415622" y="5433840"/>
            <a:ext cx="2793445" cy="72110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1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29" name="TextBox 170"/>
          <p:cNvSpPr txBox="1"/>
          <p:nvPr/>
        </p:nvSpPr>
        <p:spPr>
          <a:xfrm>
            <a:off x="1665845" y="4803209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0" name="TextBox 171"/>
          <p:cNvSpPr txBox="1"/>
          <p:nvPr/>
        </p:nvSpPr>
        <p:spPr>
          <a:xfrm>
            <a:off x="1302627" y="5346755"/>
            <a:ext cx="2793445" cy="72110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1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1" name="TextBox 170"/>
          <p:cNvSpPr txBox="1"/>
          <p:nvPr/>
        </p:nvSpPr>
        <p:spPr>
          <a:xfrm>
            <a:off x="7630854" y="3438866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2" name="TextBox 171"/>
          <p:cNvSpPr txBox="1"/>
          <p:nvPr/>
        </p:nvSpPr>
        <p:spPr>
          <a:xfrm>
            <a:off x="7630854" y="3982412"/>
            <a:ext cx="2793445" cy="72110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1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3" name="TextBox 170"/>
          <p:cNvSpPr txBox="1"/>
          <p:nvPr/>
        </p:nvSpPr>
        <p:spPr>
          <a:xfrm>
            <a:off x="853045" y="3090523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4" name="TextBox 171"/>
          <p:cNvSpPr txBox="1"/>
          <p:nvPr/>
        </p:nvSpPr>
        <p:spPr>
          <a:xfrm>
            <a:off x="489827" y="3634069"/>
            <a:ext cx="2793445" cy="72110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1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5" name="TextBox 170"/>
          <p:cNvSpPr txBox="1"/>
          <p:nvPr/>
        </p:nvSpPr>
        <p:spPr>
          <a:xfrm>
            <a:off x="8588797" y="1769723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6" name="TextBox 171"/>
          <p:cNvSpPr txBox="1"/>
          <p:nvPr/>
        </p:nvSpPr>
        <p:spPr>
          <a:xfrm>
            <a:off x="8588797" y="2313269"/>
            <a:ext cx="2793445" cy="72110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1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37" name="TextBox 170"/>
          <p:cNvSpPr txBox="1"/>
          <p:nvPr/>
        </p:nvSpPr>
        <p:spPr>
          <a:xfrm>
            <a:off x="1375558" y="1435895"/>
            <a:ext cx="2430227" cy="462190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8" name="TextBox 171"/>
          <p:cNvSpPr txBox="1"/>
          <p:nvPr/>
        </p:nvSpPr>
        <p:spPr>
          <a:xfrm>
            <a:off x="1012340" y="1979441"/>
            <a:ext cx="2793445" cy="721102"/>
          </a:xfrm>
          <a:prstGeom prst="rect">
            <a:avLst/>
          </a:prstGeom>
          <a:noFill/>
        </p:spPr>
        <p:txBody>
          <a:bodyPr bIns="48215" lIns="96431" rIns="96431" rtlCol="0" tIns="48215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1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46" name="矩形 45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7" name="矩形 46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8" name="等腰三角形 4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2384794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2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0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5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8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67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72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6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90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4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97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8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2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0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08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1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1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0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46"/>
      <p:bldP grpId="0" spid="47"/>
      <p:bldP grpId="0" spid="4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" name="组合 30"/>
          <p:cNvGrpSpPr/>
          <p:nvPr/>
        </p:nvGrpSpPr>
        <p:grpSpPr>
          <a:xfrm>
            <a:off x="3895894" y="4282359"/>
            <a:ext cx="1267020" cy="1288413"/>
            <a:chOff x="1101935" y="1054869"/>
            <a:chExt cx="1369556" cy="1392682"/>
          </a:xfrm>
        </p:grpSpPr>
        <p:sp>
          <p:nvSpPr>
            <p:cNvPr id="32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8CC94C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3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8CC94C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151" name="Freeform 6"/>
          <p:cNvSpPr/>
          <p:nvPr/>
        </p:nvSpPr>
        <p:spPr bwMode="auto">
          <a:xfrm>
            <a:off x="9047576" y="1827230"/>
            <a:ext cx="1177284" cy="1177291"/>
          </a:xfrm>
          <a:custGeom>
            <a:gdLst>
              <a:gd fmla="*/ 242 w 242" name="T0"/>
              <a:gd fmla="*/ 94 h 242" name="T1"/>
              <a:gd fmla="*/ 137 w 242" name="T2"/>
              <a:gd fmla="*/ 137 h 242" name="T3"/>
              <a:gd fmla="*/ 94 w 242" name="T4"/>
              <a:gd fmla="*/ 242 h 242" name="T5"/>
              <a:gd fmla="*/ 0 w 242" name="T6"/>
              <a:gd fmla="*/ 242 h 242" name="T7"/>
              <a:gd fmla="*/ 71 w 242" name="T8"/>
              <a:gd fmla="*/ 71 h 242" name="T9"/>
              <a:gd fmla="*/ 242 w 242" name="T10"/>
              <a:gd fmla="*/ 0 h 242" name="T11"/>
              <a:gd fmla="*/ 242 w 242" name="T12"/>
              <a:gd fmla="*/ 94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Freeform 7"/>
          <p:cNvSpPr/>
          <p:nvPr/>
        </p:nvSpPr>
        <p:spPr bwMode="auto">
          <a:xfrm>
            <a:off x="8325950" y="3004521"/>
            <a:ext cx="1179345" cy="1179351"/>
          </a:xfrm>
          <a:custGeom>
            <a:gdLst>
              <a:gd fmla="*/ 0 w 242" name="T0"/>
              <a:gd fmla="*/ 148 h 242" name="T1"/>
              <a:gd fmla="*/ 105 w 242" name="T2"/>
              <a:gd fmla="*/ 105 h 242" name="T3"/>
              <a:gd fmla="*/ 148 w 242" name="T4"/>
              <a:gd fmla="*/ 0 h 242" name="T5"/>
              <a:gd fmla="*/ 242 w 242" name="T6"/>
              <a:gd fmla="*/ 0 h 242" name="T7"/>
              <a:gd fmla="*/ 171 w 242" name="T8"/>
              <a:gd fmla="*/ 171 h 242" name="T9"/>
              <a:gd fmla="*/ 0 w 242" name="T10"/>
              <a:gd fmla="*/ 242 h 242" name="T11"/>
              <a:gd fmla="*/ 0 w 242" name="T12"/>
              <a:gd fmla="*/ 148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3" name="Freeform 8"/>
          <p:cNvSpPr/>
          <p:nvPr/>
        </p:nvSpPr>
        <p:spPr bwMode="auto">
          <a:xfrm>
            <a:off x="7152787" y="3004521"/>
            <a:ext cx="1173161" cy="1179351"/>
          </a:xfrm>
          <a:custGeom>
            <a:gdLst>
              <a:gd fmla="*/ 241 w 241" name="T0"/>
              <a:gd fmla="*/ 242 h 242" name="T1"/>
              <a:gd fmla="*/ 70 w 241" name="T2"/>
              <a:gd fmla="*/ 171 h 242" name="T3"/>
              <a:gd fmla="*/ 0 w 241" name="T4"/>
              <a:gd fmla="*/ 0 h 242" name="T5"/>
              <a:gd fmla="*/ 93 w 241" name="T6"/>
              <a:gd fmla="*/ 0 h 242" name="T7"/>
              <a:gd fmla="*/ 136 w 241" name="T8"/>
              <a:gd fmla="*/ 105 h 242" name="T9"/>
              <a:gd fmla="*/ 241 w 241" name="T10"/>
              <a:gd fmla="*/ 148 h 242" name="T11"/>
              <a:gd fmla="*/ 241 w 241" name="T12"/>
              <a:gd fmla="*/ 242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4" name="Freeform 9"/>
          <p:cNvSpPr/>
          <p:nvPr/>
        </p:nvSpPr>
        <p:spPr bwMode="auto">
          <a:xfrm>
            <a:off x="6427037" y="1827230"/>
            <a:ext cx="1177284" cy="1177291"/>
          </a:xfrm>
          <a:custGeom>
            <a:gdLst>
              <a:gd fmla="*/ 0 w 242" name="T0"/>
              <a:gd fmla="*/ 0 h 242" name="T1"/>
              <a:gd fmla="*/ 171 w 242" name="T2"/>
              <a:gd fmla="*/ 71 h 242" name="T3"/>
              <a:gd fmla="*/ 242 w 242" name="T4"/>
              <a:gd fmla="*/ 242 h 242" name="T5"/>
              <a:gd fmla="*/ 149 w 242" name="T6"/>
              <a:gd fmla="*/ 242 h 242" name="T7"/>
              <a:gd fmla="*/ 105 w 242" name="T8"/>
              <a:gd fmla="*/ 137 h 242" name="T9"/>
              <a:gd fmla="*/ 0 w 242" name="T10"/>
              <a:gd fmla="*/ 94 h 242" name="T11"/>
              <a:gd fmla="*/ 0 w 242" name="T12"/>
              <a:gd fmla="*/ 0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5" name="Freeform 10"/>
          <p:cNvSpPr/>
          <p:nvPr/>
        </p:nvSpPr>
        <p:spPr bwMode="auto">
          <a:xfrm>
            <a:off x="5253875" y="1827230"/>
            <a:ext cx="1173161" cy="1177291"/>
          </a:xfrm>
          <a:custGeom>
            <a:gdLst>
              <a:gd fmla="*/ 241 w 241" name="T0"/>
              <a:gd fmla="*/ 94 h 242" name="T1"/>
              <a:gd fmla="*/ 137 w 241" name="T2"/>
              <a:gd fmla="*/ 137 h 242" name="T3"/>
              <a:gd fmla="*/ 93 w 241" name="T4"/>
              <a:gd fmla="*/ 242 h 242" name="T5"/>
              <a:gd fmla="*/ 0 w 241" name="T6"/>
              <a:gd fmla="*/ 242 h 242" name="T7"/>
              <a:gd fmla="*/ 71 w 241" name="T8"/>
              <a:gd fmla="*/ 71 h 242" name="T9"/>
              <a:gd fmla="*/ 241 w 241" name="T10"/>
              <a:gd fmla="*/ 0 h 242" name="T11"/>
              <a:gd fmla="*/ 241 w 241" name="T12"/>
              <a:gd fmla="*/ 94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6" name="Freeform 11"/>
          <p:cNvSpPr/>
          <p:nvPr/>
        </p:nvSpPr>
        <p:spPr bwMode="auto">
          <a:xfrm>
            <a:off x="5253875" y="3004521"/>
            <a:ext cx="1173161" cy="1179351"/>
          </a:xfrm>
          <a:custGeom>
            <a:gdLst>
              <a:gd fmla="*/ 241 w 241" name="T0"/>
              <a:gd fmla="*/ 242 h 242" name="T1"/>
              <a:gd fmla="*/ 71 w 241" name="T2"/>
              <a:gd fmla="*/ 171 h 242" name="T3"/>
              <a:gd fmla="*/ 0 w 241" name="T4"/>
              <a:gd fmla="*/ 0 h 242" name="T5"/>
              <a:gd fmla="*/ 93 w 241" name="T6"/>
              <a:gd fmla="*/ 0 h 242" name="T7"/>
              <a:gd fmla="*/ 137 w 241" name="T8"/>
              <a:gd fmla="*/ 105 h 242" name="T9"/>
              <a:gd fmla="*/ 241 w 241" name="T10"/>
              <a:gd fmla="*/ 148 h 242" name="T11"/>
              <a:gd fmla="*/ 241 w 241" name="T12"/>
              <a:gd fmla="*/ 242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7" name="Freeform 12"/>
          <p:cNvSpPr/>
          <p:nvPr/>
        </p:nvSpPr>
        <p:spPr bwMode="auto">
          <a:xfrm>
            <a:off x="6427037" y="3726151"/>
            <a:ext cx="1177284" cy="1177291"/>
          </a:xfrm>
          <a:custGeom>
            <a:gdLst>
              <a:gd fmla="*/ 0 w 242" name="T0"/>
              <a:gd fmla="*/ 0 h 242" name="T1"/>
              <a:gd fmla="*/ 171 w 242" name="T2"/>
              <a:gd fmla="*/ 71 h 242" name="T3"/>
              <a:gd fmla="*/ 242 w 242" name="T4"/>
              <a:gd fmla="*/ 242 h 242" name="T5"/>
              <a:gd fmla="*/ 149 w 242" name="T6"/>
              <a:gd fmla="*/ 242 h 242" name="T7"/>
              <a:gd fmla="*/ 105 w 242" name="T8"/>
              <a:gd fmla="*/ 137 h 242" name="T9"/>
              <a:gd fmla="*/ 0 w 242" name="T10"/>
              <a:gd fmla="*/ 94 h 242" name="T11"/>
              <a:gd fmla="*/ 0 w 242" name="T12"/>
              <a:gd fmla="*/ 0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8" name="Freeform 13"/>
          <p:cNvSpPr/>
          <p:nvPr/>
        </p:nvSpPr>
        <p:spPr bwMode="auto">
          <a:xfrm>
            <a:off x="6427037" y="4903442"/>
            <a:ext cx="1177284" cy="1179351"/>
          </a:xfrm>
          <a:custGeom>
            <a:gdLst>
              <a:gd fmla="*/ 0 w 242" name="T0"/>
              <a:gd fmla="*/ 148 h 242" name="T1"/>
              <a:gd fmla="*/ 105 w 242" name="T2"/>
              <a:gd fmla="*/ 105 h 242" name="T3"/>
              <a:gd fmla="*/ 149 w 242" name="T4"/>
              <a:gd fmla="*/ 0 h 242" name="T5"/>
              <a:gd fmla="*/ 242 w 242" name="T6"/>
              <a:gd fmla="*/ 0 h 242" name="T7"/>
              <a:gd fmla="*/ 171 w 242" name="T8"/>
              <a:gd fmla="*/ 171 h 242" name="T9"/>
              <a:gd fmla="*/ 0 w 242" name="T10"/>
              <a:gd fmla="*/ 242 h 242" name="T11"/>
              <a:gd fmla="*/ 0 w 242" name="T12"/>
              <a:gd fmla="*/ 148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9" name="Freeform 14"/>
          <p:cNvSpPr/>
          <p:nvPr/>
        </p:nvSpPr>
        <p:spPr bwMode="auto">
          <a:xfrm>
            <a:off x="5253875" y="4903442"/>
            <a:ext cx="1173161" cy="1179351"/>
          </a:xfrm>
          <a:custGeom>
            <a:gdLst>
              <a:gd fmla="*/ 241 w 241" name="T0"/>
              <a:gd fmla="*/ 242 h 242" name="T1"/>
              <a:gd fmla="*/ 71 w 241" name="T2"/>
              <a:gd fmla="*/ 171 h 242" name="T3"/>
              <a:gd fmla="*/ 0 w 241" name="T4"/>
              <a:gd fmla="*/ 0 h 242" name="T5"/>
              <a:gd fmla="*/ 93 w 241" name="T6"/>
              <a:gd fmla="*/ 0 h 242" name="T7"/>
              <a:gd fmla="*/ 137 w 241" name="T8"/>
              <a:gd fmla="*/ 105 h 242" name="T9"/>
              <a:gd fmla="*/ 241 w 241" name="T10"/>
              <a:gd fmla="*/ 148 h 242" name="T11"/>
              <a:gd fmla="*/ 241 w 241" name="T12"/>
              <a:gd fmla="*/ 242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Freeform 15"/>
          <p:cNvSpPr/>
          <p:nvPr/>
        </p:nvSpPr>
        <p:spPr bwMode="auto">
          <a:xfrm>
            <a:off x="4532247" y="3726151"/>
            <a:ext cx="1173161" cy="1177291"/>
          </a:xfrm>
          <a:custGeom>
            <a:gdLst>
              <a:gd fmla="*/ 0 w 241" name="T0"/>
              <a:gd fmla="*/ 0 h 242" name="T1"/>
              <a:gd fmla="*/ 170 w 241" name="T2"/>
              <a:gd fmla="*/ 71 h 242" name="T3"/>
              <a:gd fmla="*/ 241 w 241" name="T4"/>
              <a:gd fmla="*/ 242 h 242" name="T5"/>
              <a:gd fmla="*/ 148 w 241" name="T6"/>
              <a:gd fmla="*/ 242 h 242" name="T7"/>
              <a:gd fmla="*/ 104 w 241" name="T8"/>
              <a:gd fmla="*/ 137 h 242" name="T9"/>
              <a:gd fmla="*/ 0 w 241" name="T10"/>
              <a:gd fmla="*/ 94 h 242" name="T11"/>
              <a:gd fmla="*/ 0 w 241" name="T12"/>
              <a:gd fmla="*/ 0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" name="Freeform 16"/>
          <p:cNvSpPr/>
          <p:nvPr/>
        </p:nvSpPr>
        <p:spPr bwMode="auto">
          <a:xfrm>
            <a:off x="3352905" y="3726151"/>
            <a:ext cx="1179345" cy="1177291"/>
          </a:xfrm>
          <a:custGeom>
            <a:gdLst>
              <a:gd fmla="*/ 242 w 242" name="T0"/>
              <a:gd fmla="*/ 94 h 242" name="T1"/>
              <a:gd fmla="*/ 137 w 242" name="T2"/>
              <a:gd fmla="*/ 137 h 242" name="T3"/>
              <a:gd fmla="*/ 93 w 242" name="T4"/>
              <a:gd fmla="*/ 242 h 242" name="T5"/>
              <a:gd fmla="*/ 0 w 242" name="T6"/>
              <a:gd fmla="*/ 242 h 242" name="T7"/>
              <a:gd fmla="*/ 71 w 242" name="T8"/>
              <a:gd fmla="*/ 71 h 242" name="T9"/>
              <a:gd fmla="*/ 242 w 242" name="T10"/>
              <a:gd fmla="*/ 0 h 242" name="T11"/>
              <a:gd fmla="*/ 242 w 242" name="T12"/>
              <a:gd fmla="*/ 94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2" name="Freeform 17"/>
          <p:cNvSpPr/>
          <p:nvPr/>
        </p:nvSpPr>
        <p:spPr bwMode="auto">
          <a:xfrm>
            <a:off x="2633336" y="4903442"/>
            <a:ext cx="1173161" cy="1179351"/>
          </a:xfrm>
          <a:custGeom>
            <a:gdLst>
              <a:gd fmla="*/ 0 w 241" name="T0"/>
              <a:gd fmla="*/ 148 h 242" name="T1"/>
              <a:gd fmla="*/ 105 w 241" name="T2"/>
              <a:gd fmla="*/ 105 h 242" name="T3"/>
              <a:gd fmla="*/ 148 w 241" name="T4"/>
              <a:gd fmla="*/ 0 h 242" name="T5"/>
              <a:gd fmla="*/ 241 w 241" name="T6"/>
              <a:gd fmla="*/ 0 h 242" name="T7"/>
              <a:gd fmla="*/ 171 w 241" name="T8"/>
              <a:gd fmla="*/ 171 h 242" name="T9"/>
              <a:gd fmla="*/ 0 w 241" name="T10"/>
              <a:gd fmla="*/ 242 h 242" name="T11"/>
              <a:gd fmla="*/ 0 w 241" name="T12"/>
              <a:gd fmla="*/ 148 h 24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241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rgbClr val="8CC94C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10224860" y="1827230"/>
            <a:ext cx="2630761" cy="458941"/>
          </a:xfrm>
          <a:prstGeom prst="rect">
            <a:avLst/>
          </a:pr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8" name="矩形 167"/>
          <p:cNvSpPr/>
          <p:nvPr/>
        </p:nvSpPr>
        <p:spPr>
          <a:xfrm>
            <a:off x="899" y="5623851"/>
            <a:ext cx="2646067" cy="458941"/>
          </a:xfrm>
          <a:prstGeom prst="rect">
            <a:avLst/>
          </a:prstGeom>
          <a:solidFill>
            <a:srgbClr val="108036"/>
          </a:solidFill>
          <a:ln>
            <a:noFill/>
          </a:ln>
        </p:spPr>
        <p:txBody>
          <a:bodyPr anchor="t" anchorCtr="0" bIns="48209" compatLnSpc="1" lIns="96419" numCol="1" rIns="96419" tIns="48209" vert="horz" wrap="square">
            <a:prstTxWarp prst="textNoShape">
              <a:avLst/>
            </a:prstTxWarp>
          </a:bodyPr>
          <a:lstStyle/>
          <a:p>
            <a:pPr defTabSz="1285243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 sz="253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9408462" y="2556388"/>
            <a:ext cx="2492350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9617405" y="3099871"/>
            <a:ext cx="2520020" cy="929314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646965" y="2117758"/>
            <a:ext cx="2429926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</a:rPr>
              <a:t> YOUR TITLE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108895" y="2661239"/>
            <a:ext cx="2967998" cy="721090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7589390" y="4465196"/>
            <a:ext cx="2450148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b="1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7774711" y="5008678"/>
            <a:ext cx="2975144" cy="721090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809188" y="4007041"/>
            <a:ext cx="2429926" cy="462178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</a:rPr>
              <a:t> YOUR TITLE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525449" y="4550521"/>
            <a:ext cx="2713666" cy="721090"/>
          </a:xfrm>
          <a:prstGeom prst="rect">
            <a:avLst/>
          </a:prstGeom>
          <a:noFill/>
        </p:spPr>
        <p:txBody>
          <a:bodyPr bIns="48209" lIns="96419" rIns="96419" rtlCol="0" tIns="48209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5785420" y="4267121"/>
            <a:ext cx="1267020" cy="1288413"/>
            <a:chOff x="1101935" y="1054869"/>
            <a:chExt cx="1369556" cy="1392682"/>
          </a:xfrm>
        </p:grpSpPr>
        <p:sp>
          <p:nvSpPr>
            <p:cNvPr id="35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108036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6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108036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85420" y="2377594"/>
            <a:ext cx="1267020" cy="1288413"/>
            <a:chOff x="1101935" y="1054869"/>
            <a:chExt cx="1369556" cy="1392682"/>
          </a:xfrm>
        </p:grpSpPr>
        <p:sp>
          <p:nvSpPr>
            <p:cNvPr id="38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8CC94C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39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8CC94C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674947" y="2316641"/>
            <a:ext cx="1267020" cy="1288413"/>
            <a:chOff x="1101935" y="1054869"/>
            <a:chExt cx="1369556" cy="1392682"/>
          </a:xfrm>
        </p:grpSpPr>
        <p:sp>
          <p:nvSpPr>
            <p:cNvPr id="41" name="椭圆 28"/>
            <p:cNvSpPr/>
            <p:nvPr/>
          </p:nvSpPr>
          <p:spPr>
            <a:xfrm>
              <a:off x="1101935" y="1054869"/>
              <a:ext cx="1369556" cy="139268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2700000" scaled="1"/>
            </a:gradFill>
            <a:ln algn="ctr" cap="flat" cmpd="sng" w="76200">
              <a:solidFill>
                <a:srgbClr val="108036"/>
              </a:solidFill>
              <a:prstDash val="solid"/>
            </a:ln>
            <a:effectLst>
              <a:outerShdw algn="tl" blurRad="381000" dir="2700000" dist="127000" rotWithShape="0">
                <a:prstClr val="black">
                  <a:alpha val="40000"/>
                </a:prstClr>
              </a:outerShdw>
            </a:effectLst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42" name="椭圆 29"/>
            <p:cNvSpPr/>
            <p:nvPr/>
          </p:nvSpPr>
          <p:spPr>
            <a:xfrm>
              <a:off x="1250079" y="1205514"/>
              <a:ext cx="1073269" cy="1091392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shade val="67500"/>
                    <a:satMod val="115000"/>
                  </a:schemeClr>
                </a:gs>
                <a:gs pos="0">
                  <a:schemeClr val="bg1">
                    <a:shade val="100000"/>
                    <a:satMod val="115000"/>
                  </a:schemeClr>
                </a:gs>
              </a:gsLst>
              <a:lin ang="13500000" scaled="1"/>
            </a:gradFill>
            <a:ln algn="ctr" cap="flat" cmpd="sng" w="25400">
              <a:solidFill>
                <a:srgbClr val="108036"/>
              </a:solidFill>
              <a:prstDash val="solid"/>
            </a:ln>
            <a:effectLst/>
          </p:spPr>
          <p:txBody>
            <a:bodyPr anchor="ctr" anchorCtr="0" bIns="48212" compatLnSpc="1" forceAA="0" fromWordArt="0" horzOverflow="overflow" lIns="96423" numCol="1" rIns="96423" rot="0" rtlCol="0" spcCol="0" spcFirstLastPara="0" tIns="48212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 defTabSz="964230" fontAlgn="auto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ern="0" lang="en-US" sz="1898">
                <a:solidFill>
                  <a:schemeClr val="tx1">
                    <a:lumMod val="65000"/>
                    <a:lumOff val="35000"/>
                  </a:schemeClr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51" name="矩形 50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52" name="等腰三角形 51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06341038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24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28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32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fill="hold" grpId="0" id="3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36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fill="hold" grpId="0" id="3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4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44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48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grpId="0" id="5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200" id="52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fill="hold" grpId="0" id="5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56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fill="hold" grpId="0" id="58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6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6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200" id="64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6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68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200" id="7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grpId="0" id="7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200" id="76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decel="100000" fill="hold" id="78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4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fill="hold" grpId="0" id="8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88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91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92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3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decel="100000" fill="hold" id="94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8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9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101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3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4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07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08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9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decel="100000" fill="hold" id="110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3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14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5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6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fill="hold" grpId="0" id="117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9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1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3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4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decel="100000" fill="hold" id="1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2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fill="hold" grpId="0" id="133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5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36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7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9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4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1"/>
      <p:bldP grpId="0" spid="152"/>
      <p:bldP grpId="0" spid="153"/>
      <p:bldP grpId="0" spid="154"/>
      <p:bldP grpId="0" spid="155"/>
      <p:bldP grpId="0" spid="156"/>
      <p:bldP grpId="0" spid="157"/>
      <p:bldP grpId="0" spid="158"/>
      <p:bldP grpId="0" spid="159"/>
      <p:bldP grpId="0" spid="160"/>
      <p:bldP grpId="0" spid="161"/>
      <p:bldP grpId="0" spid="162"/>
      <p:bldP grpId="0" spid="167"/>
      <p:bldP grpId="0" spid="168"/>
      <p:bldP grpId="0" spid="169"/>
      <p:bldP grpId="0" spid="170"/>
      <p:bldP grpId="0" spid="171"/>
      <p:bldP grpId="0" spid="172"/>
      <p:bldP grpId="0" spid="173"/>
      <p:bldP grpId="0" spid="174"/>
      <p:bldP grpId="0" spid="175"/>
      <p:bldP grpId="0" spid="176"/>
      <p:bldP grpId="0" spid="50"/>
      <p:bldP grpId="0" spid="51"/>
      <p:bldP grpId="0" spid="5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954313" y="2316022"/>
            <a:ext cx="6006835" cy="453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2916133" y="1269754"/>
            <a:ext cx="2258375" cy="781809"/>
          </a:xfrm>
          <a:prstGeom prst="rect">
            <a:avLst/>
          </a:prstGeom>
          <a:solidFill>
            <a:srgbClr val="108136"/>
          </a:solidFill>
          <a:ln algn="ctr" w="25400">
            <a:noFill/>
            <a:miter lim="800000"/>
          </a:ln>
          <a:effectLst/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43" name="文本框 7"/>
          <p:cNvSpPr txBox="1">
            <a:spLocks noChangeArrowheads="1"/>
          </p:cNvSpPr>
          <p:nvPr/>
        </p:nvSpPr>
        <p:spPr bwMode="auto">
          <a:xfrm>
            <a:off x="3053700" y="1426021"/>
            <a:ext cx="200454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bg1"/>
                </a:solidFill>
                <a:latin typeface="+mj-lt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68" name="燕尾形 9"/>
          <p:cNvSpPr>
            <a:spLocks noChangeArrowheads="1"/>
          </p:cNvSpPr>
          <p:nvPr/>
        </p:nvSpPr>
        <p:spPr bwMode="auto">
          <a:xfrm>
            <a:off x="1950172" y="1291518"/>
            <a:ext cx="500558" cy="753349"/>
          </a:xfrm>
          <a:prstGeom prst="chevron">
            <a:avLst>
              <a:gd fmla="val 50000" name="adj"/>
            </a:avLst>
          </a:prstGeom>
          <a:solidFill>
            <a:srgbClr val="8CC94C"/>
          </a:solidFill>
          <a:ln algn="ctr" w="3175">
            <a:noFill/>
            <a:miter lim="800000"/>
          </a:ln>
          <a:effectLst/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76" name="燕尾形 9"/>
          <p:cNvSpPr>
            <a:spLocks noChangeArrowheads="1"/>
          </p:cNvSpPr>
          <p:nvPr/>
        </p:nvSpPr>
        <p:spPr bwMode="auto">
          <a:xfrm>
            <a:off x="2365351" y="1291518"/>
            <a:ext cx="500558" cy="753349"/>
          </a:xfrm>
          <a:prstGeom prst="chevron">
            <a:avLst>
              <a:gd fmla="val 50000" name="adj"/>
            </a:avLst>
          </a:prstGeom>
          <a:solidFill>
            <a:srgbClr val="8CC94C"/>
          </a:solidFill>
          <a:ln algn="ctr" w="3175">
            <a:noFill/>
            <a:miter lim="800000"/>
          </a:ln>
          <a:effectLst/>
        </p:spPr>
        <p:txBody>
          <a:bodyPr anchor="ctr"/>
          <a:lstStyle/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77" name="燕尾形 9"/>
          <p:cNvSpPr>
            <a:spLocks noChangeArrowheads="1"/>
          </p:cNvSpPr>
          <p:nvPr/>
        </p:nvSpPr>
        <p:spPr bwMode="auto">
          <a:xfrm rot="10800000">
            <a:off x="5251516" y="1291518"/>
            <a:ext cx="500558" cy="753349"/>
          </a:xfrm>
          <a:prstGeom prst="chevron">
            <a:avLst>
              <a:gd fmla="val 50000" name="adj"/>
            </a:avLst>
          </a:prstGeom>
          <a:solidFill>
            <a:srgbClr val="108136"/>
          </a:solidFill>
          <a:ln algn="ctr" w="3175">
            <a:noFill/>
            <a:miter lim="800000"/>
          </a:ln>
          <a:effectLst/>
        </p:spPr>
        <p:txBody>
          <a:bodyPr anchor="ctr" rot="10800000"/>
          <a:lstStyle/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sp>
        <p:nvSpPr>
          <p:cNvPr id="84" name="燕尾形 9"/>
          <p:cNvSpPr>
            <a:spLocks noChangeArrowheads="1"/>
          </p:cNvSpPr>
          <p:nvPr/>
        </p:nvSpPr>
        <p:spPr bwMode="auto">
          <a:xfrm rot="10800000">
            <a:off x="5631540" y="1291518"/>
            <a:ext cx="500559" cy="753349"/>
          </a:xfrm>
          <a:prstGeom prst="chevron">
            <a:avLst>
              <a:gd fmla="val 50000" name="adj"/>
            </a:avLst>
          </a:prstGeom>
          <a:solidFill>
            <a:srgbClr val="108136"/>
          </a:solidFill>
          <a:ln algn="ctr" w="3175">
            <a:noFill/>
            <a:miter lim="800000"/>
          </a:ln>
          <a:effectLst/>
        </p:spPr>
        <p:txBody>
          <a:bodyPr anchor="ctr" rot="10800000"/>
          <a:lstStyle/>
          <a:p>
            <a:pPr algn="ctr"/>
            <a:endParaRPr altLang="en-US" lang="zh-CN">
              <a:solidFill>
                <a:srgbClr val="FFFFFF"/>
              </a:solidFill>
              <a:latin charset="0" panose="020f0502020204030204" pitchFamily="34" typeface="Calibri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7732100" y="5426091"/>
            <a:ext cx="1075030" cy="1075274"/>
            <a:chOff x="3832873" y="2297208"/>
            <a:chExt cx="1516550" cy="1516550"/>
          </a:xfrm>
        </p:grpSpPr>
        <p:grpSp>
          <p:nvGrpSpPr>
            <p:cNvPr id="97" name="组合 9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99" name="同心圆 9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ysClr lastClr="FFFFFF" val="window"/>
                  </a:gs>
                  <a:gs pos="55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65000"/>
                    </a:sysClr>
                  </a:gs>
                </a:gsLst>
                <a:lin ang="81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000000" val="windowText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00" name="椭圆 9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lastClr="FFFFFF" val="window"/>
                  </a:gs>
                  <a:gs pos="51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189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FFFFFF" val="window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98" name="椭圆 9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081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7732100" y="4063797"/>
            <a:ext cx="1075030" cy="1075274"/>
            <a:chOff x="3832873" y="2297208"/>
            <a:chExt cx="1516550" cy="1516550"/>
          </a:xfrm>
        </p:grpSpPr>
        <p:grpSp>
          <p:nvGrpSpPr>
            <p:cNvPr id="102" name="组合 10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04" name="同心圆 10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ysClr lastClr="FFFFFF" val="window"/>
                  </a:gs>
                  <a:gs pos="55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65000"/>
                    </a:sysClr>
                  </a:gs>
                </a:gsLst>
                <a:lin ang="81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000000" val="windowText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05" name="椭圆 10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lastClr="FFFFFF" val="window"/>
                  </a:gs>
                  <a:gs pos="51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189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FFFFFF" val="window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103" name="椭圆 10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8CC9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732100" y="2632590"/>
            <a:ext cx="1075030" cy="1075274"/>
            <a:chOff x="3832873" y="2297208"/>
            <a:chExt cx="1516550" cy="1516550"/>
          </a:xfrm>
        </p:grpSpPr>
        <p:grpSp>
          <p:nvGrpSpPr>
            <p:cNvPr id="107" name="组合 106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09" name="同心圆 10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ysClr lastClr="FFFFFF" val="window"/>
                  </a:gs>
                  <a:gs pos="55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65000"/>
                    </a:sysClr>
                  </a:gs>
                </a:gsLst>
                <a:lin ang="81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000000" val="windowText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10" name="椭圆 10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lastClr="FFFFFF" val="window"/>
                  </a:gs>
                  <a:gs pos="51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189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FFFFFF" val="window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108" name="椭圆 107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10813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7732100" y="1204879"/>
            <a:ext cx="1075030" cy="1075274"/>
            <a:chOff x="3832873" y="2297208"/>
            <a:chExt cx="1516550" cy="1516550"/>
          </a:xfrm>
        </p:grpSpPr>
        <p:grpSp>
          <p:nvGrpSpPr>
            <p:cNvPr id="112" name="组合 111"/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algn="tr" blurRad="444500" dir="8100000" dist="254000" rotWithShape="0">
                <a:prstClr val="black">
                  <a:alpha val="50000"/>
                </a:prstClr>
              </a:outerShdw>
            </a:effectLst>
          </p:grpSpPr>
          <p:sp>
            <p:nvSpPr>
              <p:cNvPr id="114" name="同心圆 11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fmla="val 4879" name="adj"/>
                </a:avLst>
              </a:prstGeom>
              <a:gradFill>
                <a:gsLst>
                  <a:gs pos="0">
                    <a:sysClr lastClr="FFFFFF" val="window"/>
                  </a:gs>
                  <a:gs pos="55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65000"/>
                    </a:sysClr>
                  </a:gs>
                </a:gsLst>
                <a:lin ang="81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000000" val="windowText"/>
                  </a:solidFill>
                  <a:latin panose="020f0502020204030204" typeface="Calibri"/>
                  <a:ea typeface="宋体"/>
                </a:endParaRPr>
              </a:p>
            </p:txBody>
          </p:sp>
          <p:sp>
            <p:nvSpPr>
              <p:cNvPr id="115" name="椭圆 11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lastClr="FFFFFF" val="window"/>
                  </a:gs>
                  <a:gs pos="51000">
                    <a:sysClr lastClr="FFFFFF" val="window">
                      <a:lumMod val="95000"/>
                    </a:sysClr>
                  </a:gs>
                  <a:gs pos="100000">
                    <a:sysClr lastClr="FFFFFF" val="window">
                      <a:lumMod val="75000"/>
                    </a:sysClr>
                  </a:gs>
                </a:gsLst>
                <a:lin ang="18900000" scaled="0"/>
              </a:gradFill>
              <a:ln algn="ctr" cap="flat" cmpd="sng" w="25400">
                <a:noFill/>
                <a:prstDash val="solid"/>
              </a:ln>
              <a:effectLst/>
            </p:spPr>
            <p:txBody>
              <a:bodyPr anchor="ctr" rtlCol="0"/>
              <a:lstStyle/>
              <a:p>
                <a:pPr defTabSz="1285447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altLang="en-US" kern="0" lang="zh-CN" sz="2531">
                  <a:solidFill>
                    <a:sysClr lastClr="FFFFFF" val="window"/>
                  </a:solidFill>
                  <a:latin panose="020f0502020204030204" typeface="Calibri"/>
                  <a:ea typeface="宋体"/>
                </a:endParaRPr>
              </a:p>
            </p:txBody>
          </p:sp>
        </p:grpSp>
        <p:sp>
          <p:nvSpPr>
            <p:cNvPr id="113" name="椭圆 112"/>
            <p:cNvSpPr/>
            <p:nvPr/>
          </p:nvSpPr>
          <p:spPr>
            <a:xfrm>
              <a:off x="3983164" y="2466913"/>
              <a:ext cx="1185736" cy="1185736"/>
            </a:xfrm>
            <a:prstGeom prst="ellipse">
              <a:avLst/>
            </a:prstGeom>
            <a:solidFill>
              <a:srgbClr val="8CC94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6" name="Group 34"/>
          <p:cNvGrpSpPr/>
          <p:nvPr/>
        </p:nvGrpSpPr>
        <p:grpSpPr>
          <a:xfrm>
            <a:off x="8059124" y="1571194"/>
            <a:ext cx="420983" cy="342643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17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gdLst>
                <a:gd fmla="*/ 78 w 153" name="T0"/>
                <a:gd fmla="*/ 0 h 125" name="T1"/>
                <a:gd fmla="*/ 0 w 153" name="T2"/>
                <a:gd fmla="*/ 69 h 125" name="T3"/>
                <a:gd fmla="*/ 15 w 153" name="T4"/>
                <a:gd fmla="*/ 69 h 125" name="T5"/>
                <a:gd fmla="*/ 21 w 153" name="T6"/>
                <a:gd fmla="*/ 64 h 125" name="T7"/>
                <a:gd fmla="*/ 21 w 153" name="T8"/>
                <a:gd fmla="*/ 121 h 125" name="T9"/>
                <a:gd fmla="*/ 24 w 153" name="T10"/>
                <a:gd fmla="*/ 125 h 125" name="T11"/>
                <a:gd fmla="*/ 62 w 153" name="T12"/>
                <a:gd fmla="*/ 125 h 125" name="T13"/>
                <a:gd fmla="*/ 63 w 153" name="T14"/>
                <a:gd fmla="*/ 93 h 125" name="T15"/>
                <a:gd fmla="*/ 67 w 153" name="T16"/>
                <a:gd fmla="*/ 88 h 125" name="T17"/>
                <a:gd fmla="*/ 83 w 153" name="T18"/>
                <a:gd fmla="*/ 88 h 125" name="T19"/>
                <a:gd fmla="*/ 89 w 153" name="T20"/>
                <a:gd fmla="*/ 93 h 125" name="T21"/>
                <a:gd fmla="*/ 89 w 153" name="T22"/>
                <a:gd fmla="*/ 125 h 125" name="T23"/>
                <a:gd fmla="*/ 126 w 153" name="T24"/>
                <a:gd fmla="*/ 125 h 125" name="T25"/>
                <a:gd fmla="*/ 130 w 153" name="T26"/>
                <a:gd fmla="*/ 120 h 125" name="T27"/>
                <a:gd fmla="*/ 130 w 153" name="T28"/>
                <a:gd fmla="*/ 63 h 125" name="T29"/>
                <a:gd fmla="*/ 136 w 153" name="T30"/>
                <a:gd fmla="*/ 69 h 125" name="T31"/>
                <a:gd fmla="*/ 153 w 153" name="T32"/>
                <a:gd fmla="*/ 69 h 125" name="T33"/>
                <a:gd fmla="*/ 78 w 153" name="T34"/>
                <a:gd fmla="*/ 0 h 125" name="T35"/>
                <a:gd fmla="*/ 76 w 153" name="T36"/>
                <a:gd fmla="*/ 76 h 125" name="T37"/>
                <a:gd fmla="*/ 60 w 153" name="T38"/>
                <a:gd fmla="*/ 60 h 125" name="T39"/>
                <a:gd fmla="*/ 76 w 153" name="T40"/>
                <a:gd fmla="*/ 43 h 125" name="T41"/>
                <a:gd fmla="*/ 92 w 153" name="T42"/>
                <a:gd fmla="*/ 60 h 125" name="T43"/>
                <a:gd fmla="*/ 76 w 153" name="T44"/>
                <a:gd fmla="*/ 76 h 125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25" w="153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gdLst>
                <a:gd fmla="*/ 20 w 20" name="T0"/>
                <a:gd fmla="*/ 41 h 41" name="T1"/>
                <a:gd fmla="*/ 20 w 20" name="T2"/>
                <a:gd fmla="*/ 0 h 41" name="T3"/>
                <a:gd fmla="*/ 0 w 20" name="T4"/>
                <a:gd fmla="*/ 0 h 41" name="T5"/>
                <a:gd fmla="*/ 0 w 20" name="T6"/>
                <a:gd fmla="*/ 24 h 41" name="T7"/>
                <a:gd fmla="*/ 20 w 20" name="T8"/>
                <a:gd fmla="*/ 41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20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0" name="Freeform 20"/>
          <p:cNvSpPr>
            <a:spLocks noEditPoints="1"/>
          </p:cNvSpPr>
          <p:nvPr/>
        </p:nvSpPr>
        <p:spPr bwMode="auto">
          <a:xfrm>
            <a:off x="8059896" y="3015006"/>
            <a:ext cx="419438" cy="285088"/>
          </a:xfrm>
          <a:custGeom>
            <a:gdLst>
              <a:gd fmla="*/ 135 w 157" name="T0"/>
              <a:gd fmla="*/ 46 h 107" name="T1"/>
              <a:gd fmla="*/ 136 w 157" name="T2"/>
              <a:gd fmla="*/ 37 h 107" name="T3"/>
              <a:gd fmla="*/ 99 w 157" name="T4"/>
              <a:gd fmla="*/ 0 h 107" name="T5"/>
              <a:gd fmla="*/ 73 w 157" name="T6"/>
              <a:gd fmla="*/ 18 h 107" name="T7"/>
              <a:gd fmla="*/ 45 w 157" name="T8"/>
              <a:gd fmla="*/ 8 h 107" name="T9"/>
              <a:gd fmla="*/ 19 w 157" name="T10"/>
              <a:gd fmla="*/ 40 h 107" name="T11"/>
              <a:gd fmla="*/ 20 w 157" name="T12"/>
              <a:gd fmla="*/ 47 h 107" name="T13"/>
              <a:gd fmla="*/ 0 w 157" name="T14"/>
              <a:gd fmla="*/ 76 h 107" name="T15"/>
              <a:gd fmla="*/ 31 w 157" name="T16"/>
              <a:gd fmla="*/ 107 h 107" name="T17"/>
              <a:gd fmla="*/ 126 w 157" name="T18"/>
              <a:gd fmla="*/ 107 h 107" name="T19"/>
              <a:gd fmla="*/ 157 w 157" name="T20"/>
              <a:gd fmla="*/ 76 h 107" name="T21"/>
              <a:gd fmla="*/ 135 w 157" name="T22"/>
              <a:gd fmla="*/ 46 h 107" name="T23"/>
              <a:gd fmla="*/ 120 w 157" name="T24"/>
              <a:gd fmla="*/ 100 h 107" name="T25"/>
              <a:gd fmla="*/ 79 w 157" name="T26"/>
              <a:gd fmla="*/ 100 h 107" name="T27"/>
              <a:gd fmla="*/ 103 w 157" name="T28"/>
              <a:gd fmla="*/ 75 h 107" name="T29"/>
              <a:gd fmla="*/ 102 w 157" name="T30"/>
              <a:gd fmla="*/ 72 h 107" name="T31"/>
              <a:gd fmla="*/ 92 w 157" name="T32"/>
              <a:gd fmla="*/ 72 h 107" name="T33"/>
              <a:gd fmla="*/ 92 w 157" name="T34"/>
              <a:gd fmla="*/ 68 h 107" name="T35"/>
              <a:gd fmla="*/ 92 w 157" name="T36"/>
              <a:gd fmla="*/ 37 h 107" name="T37"/>
              <a:gd fmla="*/ 90 w 157" name="T38"/>
              <a:gd fmla="*/ 36 h 107" name="T39"/>
              <a:gd fmla="*/ 64 w 157" name="T40"/>
              <a:gd fmla="*/ 36 h 107" name="T41"/>
              <a:gd fmla="*/ 62 w 157" name="T42"/>
              <a:gd fmla="*/ 38 h 107" name="T43"/>
              <a:gd fmla="*/ 62 w 157" name="T44"/>
              <a:gd fmla="*/ 68 h 107" name="T45"/>
              <a:gd fmla="*/ 62 w 157" name="T46"/>
              <a:gd fmla="*/ 73 h 107" name="T47"/>
              <a:gd fmla="*/ 51 w 157" name="T48"/>
              <a:gd fmla="*/ 73 h 107" name="T49"/>
              <a:gd fmla="*/ 50 w 157" name="T50"/>
              <a:gd fmla="*/ 76 h 107" name="T51"/>
              <a:gd fmla="*/ 75 w 157" name="T52"/>
              <a:gd fmla="*/ 100 h 107" name="T53"/>
              <a:gd fmla="*/ 38 w 157" name="T54"/>
              <a:gd fmla="*/ 100 h 107" name="T55"/>
              <a:gd fmla="*/ 11 w 157" name="T56"/>
              <a:gd fmla="*/ 74 h 107" name="T57"/>
              <a:gd fmla="*/ 29 w 157" name="T58"/>
              <a:gd fmla="*/ 50 h 107" name="T59"/>
              <a:gd fmla="*/ 28 w 157" name="T60"/>
              <a:gd fmla="*/ 44 h 107" name="T61"/>
              <a:gd fmla="*/ 50 w 157" name="T62"/>
              <a:gd fmla="*/ 17 h 107" name="T63"/>
              <a:gd fmla="*/ 74 w 157" name="T64"/>
              <a:gd fmla="*/ 29 h 107" name="T65"/>
              <a:gd fmla="*/ 97 w 157" name="T66"/>
              <a:gd fmla="*/ 11 h 107" name="T67"/>
              <a:gd fmla="*/ 128 w 157" name="T68"/>
              <a:gd fmla="*/ 42 h 107" name="T69"/>
              <a:gd fmla="*/ 127 w 157" name="T70"/>
              <a:gd fmla="*/ 50 h 107" name="T71"/>
              <a:gd fmla="*/ 147 w 157" name="T72"/>
              <a:gd fmla="*/ 74 h 107" name="T73"/>
              <a:gd fmla="*/ 120 w 157" name="T74"/>
              <a:gd fmla="*/ 100 h 107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07" w="157">
                <a:moveTo>
                  <a:pt x="135" y="46"/>
                </a:moveTo>
                <a:cubicBezTo>
                  <a:pt x="136" y="43"/>
                  <a:pt x="136" y="40"/>
                  <a:pt x="136" y="37"/>
                </a:cubicBezTo>
                <a:cubicBezTo>
                  <a:pt x="136" y="17"/>
                  <a:pt x="120" y="0"/>
                  <a:pt x="99" y="0"/>
                </a:cubicBezTo>
                <a:cubicBezTo>
                  <a:pt x="76" y="0"/>
                  <a:pt x="73" y="18"/>
                  <a:pt x="73" y="18"/>
                </a:cubicBezTo>
                <a:cubicBezTo>
                  <a:pt x="73" y="18"/>
                  <a:pt x="63" y="6"/>
                  <a:pt x="45" y="8"/>
                </a:cubicBezTo>
                <a:cubicBezTo>
                  <a:pt x="30" y="11"/>
                  <a:pt x="19" y="25"/>
                  <a:pt x="19" y="40"/>
                </a:cubicBezTo>
                <a:cubicBezTo>
                  <a:pt x="19" y="42"/>
                  <a:pt x="20" y="45"/>
                  <a:pt x="20" y="47"/>
                </a:cubicBezTo>
                <a:cubicBezTo>
                  <a:pt x="9" y="51"/>
                  <a:pt x="0" y="63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43" y="107"/>
                  <a:pt x="157" y="93"/>
                  <a:pt x="157" y="76"/>
                </a:cubicBezTo>
                <a:cubicBezTo>
                  <a:pt x="157" y="62"/>
                  <a:pt x="148" y="50"/>
                  <a:pt x="135" y="46"/>
                </a:cubicBezTo>
                <a:close/>
                <a:moveTo>
                  <a:pt x="120" y="100"/>
                </a:moveTo>
                <a:cubicBezTo>
                  <a:pt x="79" y="100"/>
                  <a:pt x="79" y="100"/>
                  <a:pt x="79" y="100"/>
                </a:cubicBezTo>
                <a:cubicBezTo>
                  <a:pt x="82" y="97"/>
                  <a:pt x="103" y="75"/>
                  <a:pt x="103" y="75"/>
                </a:cubicBezTo>
                <a:cubicBezTo>
                  <a:pt x="103" y="75"/>
                  <a:pt x="106" y="72"/>
                  <a:pt x="102" y="72"/>
                </a:cubicBezTo>
                <a:cubicBezTo>
                  <a:pt x="98" y="72"/>
                  <a:pt x="92" y="72"/>
                  <a:pt x="92" y="72"/>
                </a:cubicBezTo>
                <a:cubicBezTo>
                  <a:pt x="92" y="72"/>
                  <a:pt x="92" y="71"/>
                  <a:pt x="92" y="68"/>
                </a:cubicBezTo>
                <a:cubicBezTo>
                  <a:pt x="92" y="60"/>
                  <a:pt x="92" y="43"/>
                  <a:pt x="92" y="37"/>
                </a:cubicBezTo>
                <a:cubicBezTo>
                  <a:pt x="92" y="37"/>
                  <a:pt x="92" y="36"/>
                  <a:pt x="90" y="36"/>
                </a:cubicBezTo>
                <a:cubicBezTo>
                  <a:pt x="88" y="36"/>
                  <a:pt x="67" y="36"/>
                  <a:pt x="64" y="36"/>
                </a:cubicBezTo>
                <a:cubicBezTo>
                  <a:pt x="61" y="36"/>
                  <a:pt x="62" y="38"/>
                  <a:pt x="62" y="38"/>
                </a:cubicBezTo>
                <a:cubicBezTo>
                  <a:pt x="62" y="44"/>
                  <a:pt x="62" y="60"/>
                  <a:pt x="62" y="68"/>
                </a:cubicBezTo>
                <a:cubicBezTo>
                  <a:pt x="62" y="71"/>
                  <a:pt x="62" y="73"/>
                  <a:pt x="62" y="73"/>
                </a:cubicBezTo>
                <a:cubicBezTo>
                  <a:pt x="62" y="73"/>
                  <a:pt x="54" y="73"/>
                  <a:pt x="51" y="73"/>
                </a:cubicBezTo>
                <a:cubicBezTo>
                  <a:pt x="47" y="73"/>
                  <a:pt x="50" y="76"/>
                  <a:pt x="50" y="76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3" y="100"/>
                  <a:pt x="11" y="89"/>
                  <a:pt x="11" y="74"/>
                </a:cubicBezTo>
                <a:cubicBezTo>
                  <a:pt x="11" y="63"/>
                  <a:pt x="18" y="54"/>
                  <a:pt x="29" y="50"/>
                </a:cubicBezTo>
                <a:cubicBezTo>
                  <a:pt x="28" y="48"/>
                  <a:pt x="28" y="46"/>
                  <a:pt x="28" y="44"/>
                </a:cubicBezTo>
                <a:cubicBezTo>
                  <a:pt x="28" y="32"/>
                  <a:pt x="37" y="20"/>
                  <a:pt x="50" y="17"/>
                </a:cubicBezTo>
                <a:cubicBezTo>
                  <a:pt x="65" y="15"/>
                  <a:pt x="74" y="29"/>
                  <a:pt x="74" y="29"/>
                </a:cubicBezTo>
                <a:cubicBezTo>
                  <a:pt x="74" y="29"/>
                  <a:pt x="77" y="11"/>
                  <a:pt x="97" y="11"/>
                </a:cubicBezTo>
                <a:cubicBezTo>
                  <a:pt x="115" y="11"/>
                  <a:pt x="128" y="25"/>
                  <a:pt x="128" y="42"/>
                </a:cubicBezTo>
                <a:cubicBezTo>
                  <a:pt x="128" y="45"/>
                  <a:pt x="127" y="47"/>
                  <a:pt x="127" y="50"/>
                </a:cubicBezTo>
                <a:cubicBezTo>
                  <a:pt x="138" y="53"/>
                  <a:pt x="147" y="63"/>
                  <a:pt x="147" y="74"/>
                </a:cubicBezTo>
                <a:cubicBezTo>
                  <a:pt x="147" y="89"/>
                  <a:pt x="135" y="100"/>
                  <a:pt x="12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64270" compatLnSpc="1" lIns="128540" numCol="1" rIns="128540" tIns="6427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1" name="Group 20"/>
          <p:cNvGrpSpPr/>
          <p:nvPr/>
        </p:nvGrpSpPr>
        <p:grpSpPr>
          <a:xfrm>
            <a:off x="8052153" y="4428059"/>
            <a:ext cx="434926" cy="301315"/>
            <a:chOff x="7416800" y="1122363"/>
            <a:chExt cx="366713" cy="254000"/>
          </a:xfrm>
          <a:solidFill>
            <a:schemeClr val="bg1"/>
          </a:solidFill>
        </p:grpSpPr>
        <p:sp>
          <p:nvSpPr>
            <p:cNvPr id="122" name="Freeform 48"/>
            <p:cNvSpPr>
              <a:spLocks noEditPoints="1"/>
            </p:cNvSpPr>
            <p:nvPr/>
          </p:nvSpPr>
          <p:spPr bwMode="auto">
            <a:xfrm>
              <a:off x="7416800" y="1122363"/>
              <a:ext cx="260350" cy="254000"/>
            </a:xfrm>
            <a:custGeom>
              <a:gdLst>
                <a:gd fmla="*/ 86 w 99" name="T0"/>
                <a:gd fmla="*/ 59 h 97" name="T1"/>
                <a:gd fmla="*/ 99 w 99" name="T2"/>
                <a:gd fmla="*/ 53 h 97" name="T3"/>
                <a:gd fmla="*/ 99 w 99" name="T4"/>
                <a:gd fmla="*/ 42 h 97" name="T5"/>
                <a:gd fmla="*/ 86 w 99" name="T6"/>
                <a:gd fmla="*/ 37 h 97" name="T7"/>
                <a:gd fmla="*/ 83 w 99" name="T8"/>
                <a:gd fmla="*/ 31 h 97" name="T9"/>
                <a:gd fmla="*/ 89 w 99" name="T10"/>
                <a:gd fmla="*/ 17 h 97" name="T11"/>
                <a:gd fmla="*/ 81 w 99" name="T12"/>
                <a:gd fmla="*/ 10 h 97" name="T13"/>
                <a:gd fmla="*/ 67 w 99" name="T14"/>
                <a:gd fmla="*/ 15 h 97" name="T15"/>
                <a:gd fmla="*/ 61 w 99" name="T16"/>
                <a:gd fmla="*/ 13 h 97" name="T17"/>
                <a:gd fmla="*/ 55 w 99" name="T18"/>
                <a:gd fmla="*/ 0 h 97" name="T19"/>
                <a:gd fmla="*/ 44 w 99" name="T20"/>
                <a:gd fmla="*/ 0 h 97" name="T21"/>
                <a:gd fmla="*/ 39 w 99" name="T22"/>
                <a:gd fmla="*/ 13 h 97" name="T23"/>
                <a:gd fmla="*/ 32 w 99" name="T24"/>
                <a:gd fmla="*/ 15 h 97" name="T25"/>
                <a:gd fmla="*/ 19 w 99" name="T26"/>
                <a:gd fmla="*/ 10 h 97" name="T27"/>
                <a:gd fmla="*/ 11 w 99" name="T28"/>
                <a:gd fmla="*/ 18 h 97" name="T29"/>
                <a:gd fmla="*/ 16 w 99" name="T30"/>
                <a:gd fmla="*/ 31 h 97" name="T31"/>
                <a:gd fmla="*/ 14 w 99" name="T32"/>
                <a:gd fmla="*/ 37 h 97" name="T33"/>
                <a:gd fmla="*/ 0 w 99" name="T34"/>
                <a:gd fmla="*/ 43 h 97" name="T35"/>
                <a:gd fmla="*/ 0 w 99" name="T36"/>
                <a:gd fmla="*/ 54 h 97" name="T37"/>
                <a:gd fmla="*/ 14 w 99" name="T38"/>
                <a:gd fmla="*/ 59 h 97" name="T39"/>
                <a:gd fmla="*/ 16 w 99" name="T40"/>
                <a:gd fmla="*/ 65 h 97" name="T41"/>
                <a:gd fmla="*/ 11 w 99" name="T42"/>
                <a:gd fmla="*/ 79 h 97" name="T43"/>
                <a:gd fmla="*/ 19 w 99" name="T44"/>
                <a:gd fmla="*/ 86 h 97" name="T45"/>
                <a:gd fmla="*/ 33 w 99" name="T46"/>
                <a:gd fmla="*/ 81 h 97" name="T47"/>
                <a:gd fmla="*/ 39 w 99" name="T48"/>
                <a:gd fmla="*/ 83 h 97" name="T49"/>
                <a:gd fmla="*/ 45 w 99" name="T50"/>
                <a:gd fmla="*/ 97 h 97" name="T51"/>
                <a:gd fmla="*/ 56 w 99" name="T52"/>
                <a:gd fmla="*/ 97 h 97" name="T53"/>
                <a:gd fmla="*/ 61 w 99" name="T54"/>
                <a:gd fmla="*/ 83 h 97" name="T55"/>
                <a:gd fmla="*/ 67 w 99" name="T56"/>
                <a:gd fmla="*/ 81 h 97" name="T57"/>
                <a:gd fmla="*/ 81 w 99" name="T58"/>
                <a:gd fmla="*/ 86 h 97" name="T59"/>
                <a:gd fmla="*/ 89 w 99" name="T60"/>
                <a:gd fmla="*/ 78 h 97" name="T61"/>
                <a:gd fmla="*/ 83 w 99" name="T62"/>
                <a:gd fmla="*/ 65 h 97" name="T63"/>
                <a:gd fmla="*/ 86 w 99" name="T64"/>
                <a:gd fmla="*/ 59 h 97" name="T65"/>
                <a:gd fmla="*/ 50 w 99" name="T66"/>
                <a:gd fmla="*/ 64 h 97" name="T67"/>
                <a:gd fmla="*/ 34 w 99" name="T68"/>
                <a:gd fmla="*/ 48 h 97" name="T69"/>
                <a:gd fmla="*/ 50 w 99" name="T70"/>
                <a:gd fmla="*/ 33 h 97" name="T71"/>
                <a:gd fmla="*/ 66 w 99" name="T72"/>
                <a:gd fmla="*/ 48 h 97" name="T73"/>
                <a:gd fmla="*/ 50 w 99" name="T74"/>
                <a:gd fmla="*/ 64 h 9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97" w="99">
                  <a:moveTo>
                    <a:pt x="86" y="59"/>
                  </a:moveTo>
                  <a:cubicBezTo>
                    <a:pt x="86" y="59"/>
                    <a:pt x="99" y="54"/>
                    <a:pt x="99" y="53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86" y="37"/>
                    <a:pt x="86" y="37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31"/>
                    <a:pt x="89" y="18"/>
                    <a:pt x="89" y="17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9"/>
                    <a:pt x="67" y="15"/>
                    <a:pt x="67" y="15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56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9" y="13"/>
                    <a:pt x="39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19" y="10"/>
                    <a:pt x="19" y="1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8"/>
                    <a:pt x="16" y="31"/>
                    <a:pt x="16" y="3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0" y="42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4" y="59"/>
                    <a:pt x="14" y="59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1" y="78"/>
                    <a:pt x="11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7"/>
                    <a:pt x="33" y="81"/>
                    <a:pt x="33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3"/>
                    <a:pt x="44" y="97"/>
                    <a:pt x="45" y="97"/>
                  </a:cubicBezTo>
                  <a:cubicBezTo>
                    <a:pt x="56" y="97"/>
                    <a:pt x="56" y="97"/>
                    <a:pt x="56" y="97"/>
                  </a:cubicBezTo>
                  <a:cubicBezTo>
                    <a:pt x="56" y="97"/>
                    <a:pt x="61" y="83"/>
                    <a:pt x="61" y="83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1" y="86"/>
                    <a:pt x="81" y="86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89" y="78"/>
                    <a:pt x="83" y="65"/>
                    <a:pt x="83" y="65"/>
                  </a:cubicBezTo>
                  <a:lnTo>
                    <a:pt x="86" y="59"/>
                  </a:lnTo>
                  <a:close/>
                  <a:moveTo>
                    <a:pt x="50" y="64"/>
                  </a:moveTo>
                  <a:cubicBezTo>
                    <a:pt x="41" y="64"/>
                    <a:pt x="34" y="57"/>
                    <a:pt x="34" y="48"/>
                  </a:cubicBezTo>
                  <a:cubicBezTo>
                    <a:pt x="34" y="39"/>
                    <a:pt x="41" y="33"/>
                    <a:pt x="50" y="33"/>
                  </a:cubicBezTo>
                  <a:cubicBezTo>
                    <a:pt x="59" y="33"/>
                    <a:pt x="66" y="39"/>
                    <a:pt x="66" y="48"/>
                  </a:cubicBezTo>
                  <a:cubicBezTo>
                    <a:pt x="66" y="57"/>
                    <a:pt x="59" y="64"/>
                    <a:pt x="50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9"/>
            <p:cNvSpPr>
              <a:spLocks noEditPoints="1"/>
            </p:cNvSpPr>
            <p:nvPr/>
          </p:nvSpPr>
          <p:spPr bwMode="auto">
            <a:xfrm>
              <a:off x="7661275" y="1247775"/>
              <a:ext cx="122238" cy="123825"/>
            </a:xfrm>
            <a:custGeom>
              <a:gdLst>
                <a:gd fmla="*/ 41 w 47" name="T0"/>
                <a:gd fmla="*/ 22 h 47" name="T1"/>
                <a:gd fmla="*/ 41 w 47" name="T2"/>
                <a:gd fmla="*/ 19 h 47" name="T3"/>
                <a:gd fmla="*/ 45 w 47" name="T4"/>
                <a:gd fmla="*/ 13 h 47" name="T5"/>
                <a:gd fmla="*/ 42 w 47" name="T6"/>
                <a:gd fmla="*/ 9 h 47" name="T7"/>
                <a:gd fmla="*/ 35 w 47" name="T8"/>
                <a:gd fmla="*/ 10 h 47" name="T9"/>
                <a:gd fmla="*/ 33 w 47" name="T10"/>
                <a:gd fmla="*/ 8 h 47" name="T11"/>
                <a:gd fmla="*/ 32 w 47" name="T12"/>
                <a:gd fmla="*/ 1 h 47" name="T13"/>
                <a:gd fmla="*/ 27 w 47" name="T14"/>
                <a:gd fmla="*/ 0 h 47" name="T15"/>
                <a:gd fmla="*/ 22 w 47" name="T16"/>
                <a:gd fmla="*/ 6 h 47" name="T17"/>
                <a:gd fmla="*/ 19 w 47" name="T18"/>
                <a:gd fmla="*/ 6 h 47" name="T19"/>
                <a:gd fmla="*/ 14 w 47" name="T20"/>
                <a:gd fmla="*/ 2 h 47" name="T21"/>
                <a:gd fmla="*/ 9 w 47" name="T22"/>
                <a:gd fmla="*/ 5 h 47" name="T23"/>
                <a:gd fmla="*/ 10 w 47" name="T24"/>
                <a:gd fmla="*/ 12 h 47" name="T25"/>
                <a:gd fmla="*/ 9 w 47" name="T26"/>
                <a:gd fmla="*/ 14 h 47" name="T27"/>
                <a:gd fmla="*/ 2 w 47" name="T28"/>
                <a:gd fmla="*/ 16 h 47" name="T29"/>
                <a:gd fmla="*/ 0 w 47" name="T30"/>
                <a:gd fmla="*/ 21 h 47" name="T31"/>
                <a:gd fmla="*/ 6 w 47" name="T32"/>
                <a:gd fmla="*/ 25 h 47" name="T33"/>
                <a:gd fmla="*/ 6 w 47" name="T34"/>
                <a:gd fmla="*/ 28 h 47" name="T35"/>
                <a:gd fmla="*/ 2 w 47" name="T36"/>
                <a:gd fmla="*/ 34 h 47" name="T37"/>
                <a:gd fmla="*/ 5 w 47" name="T38"/>
                <a:gd fmla="*/ 38 h 47" name="T39"/>
                <a:gd fmla="*/ 12 w 47" name="T40"/>
                <a:gd fmla="*/ 37 h 47" name="T41"/>
                <a:gd fmla="*/ 14 w 47" name="T42"/>
                <a:gd fmla="*/ 39 h 47" name="T43"/>
                <a:gd fmla="*/ 16 w 47" name="T44"/>
                <a:gd fmla="*/ 46 h 47" name="T45"/>
                <a:gd fmla="*/ 20 w 47" name="T46"/>
                <a:gd fmla="*/ 47 h 47" name="T47"/>
                <a:gd fmla="*/ 25 w 47" name="T48"/>
                <a:gd fmla="*/ 42 h 47" name="T49"/>
                <a:gd fmla="*/ 28 w 47" name="T50"/>
                <a:gd fmla="*/ 41 h 47" name="T51"/>
                <a:gd fmla="*/ 33 w 47" name="T52"/>
                <a:gd fmla="*/ 45 h 47" name="T53"/>
                <a:gd fmla="*/ 38 w 47" name="T54"/>
                <a:gd fmla="*/ 42 h 47" name="T55"/>
                <a:gd fmla="*/ 37 w 47" name="T56"/>
                <a:gd fmla="*/ 35 h 47" name="T57"/>
                <a:gd fmla="*/ 39 w 47" name="T58"/>
                <a:gd fmla="*/ 33 h 47" name="T59"/>
                <a:gd fmla="*/ 45 w 47" name="T60"/>
                <a:gd fmla="*/ 32 h 47" name="T61"/>
                <a:gd fmla="*/ 47 w 47" name="T62"/>
                <a:gd fmla="*/ 27 h 47" name="T63"/>
                <a:gd fmla="*/ 41 w 47" name="T64"/>
                <a:gd fmla="*/ 22 h 47" name="T65"/>
                <a:gd fmla="*/ 31 w 47" name="T66"/>
                <a:gd fmla="*/ 25 h 47" name="T67"/>
                <a:gd fmla="*/ 22 w 47" name="T68"/>
                <a:gd fmla="*/ 31 h 47" name="T69"/>
                <a:gd fmla="*/ 16 w 47" name="T70"/>
                <a:gd fmla="*/ 22 h 47" name="T71"/>
                <a:gd fmla="*/ 25 w 47" name="T72"/>
                <a:gd fmla="*/ 16 h 47" name="T73"/>
                <a:gd fmla="*/ 31 w 47" name="T74"/>
                <a:gd fmla="*/ 25 h 47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47" w="47">
                  <a:moveTo>
                    <a:pt x="41" y="22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41" y="19"/>
                    <a:pt x="45" y="14"/>
                    <a:pt x="45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35" y="10"/>
                    <a:pt x="35" y="10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8"/>
                    <a:pt x="32" y="1"/>
                    <a:pt x="32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2" y="6"/>
                    <a:pt x="22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4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2" y="15"/>
                    <a:pt x="2" y="1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4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12" y="37"/>
                    <a:pt x="12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6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5" y="42"/>
                    <a:pt x="25" y="42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33" y="45"/>
                    <a:pt x="33" y="45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8" y="42"/>
                    <a:pt x="37" y="35"/>
                    <a:pt x="37" y="35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45" y="32"/>
                    <a:pt x="45" y="32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6"/>
                    <a:pt x="41" y="22"/>
                    <a:pt x="41" y="22"/>
                  </a:cubicBezTo>
                  <a:close/>
                  <a:moveTo>
                    <a:pt x="31" y="25"/>
                  </a:moveTo>
                  <a:cubicBezTo>
                    <a:pt x="30" y="29"/>
                    <a:pt x="26" y="32"/>
                    <a:pt x="22" y="31"/>
                  </a:cubicBezTo>
                  <a:cubicBezTo>
                    <a:pt x="18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2" y="21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8037255" y="5766696"/>
            <a:ext cx="445194" cy="425663"/>
            <a:chOff x="3294063" y="754063"/>
            <a:chExt cx="5600701" cy="5353051"/>
          </a:xfrm>
          <a:solidFill>
            <a:schemeClr val="bg1"/>
          </a:solidFill>
        </p:grpSpPr>
        <p:sp>
          <p:nvSpPr>
            <p:cNvPr id="125" name="Freeform 458"/>
            <p:cNvSpPr/>
            <p:nvPr/>
          </p:nvSpPr>
          <p:spPr bwMode="auto">
            <a:xfrm>
              <a:off x="8235951" y="3122613"/>
              <a:ext cx="658813" cy="307975"/>
            </a:xfrm>
            <a:custGeom>
              <a:gdLst>
                <a:gd fmla="*/ 135 w 175" name="T0"/>
                <a:gd fmla="*/ 0 h 82" name="T1"/>
                <a:gd fmla="*/ 175 w 175" name="T2"/>
                <a:gd fmla="*/ 41 h 82" name="T3"/>
                <a:gd fmla="*/ 135 w 175" name="T4"/>
                <a:gd fmla="*/ 82 h 82" name="T5"/>
                <a:gd fmla="*/ 41 w 175" name="T6"/>
                <a:gd fmla="*/ 82 h 82" name="T7"/>
                <a:gd fmla="*/ 0 w 175" name="T8"/>
                <a:gd fmla="*/ 41 h 82" name="T9"/>
                <a:gd fmla="*/ 12 w 175" name="T10"/>
                <a:gd fmla="*/ 12 h 82" name="T11"/>
                <a:gd fmla="*/ 41 w 175" name="T12"/>
                <a:gd fmla="*/ 0 h 82" name="T13"/>
                <a:gd fmla="*/ 135 w 175" name="T14"/>
                <a:gd fmla="*/ 0 h 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2" w="175">
                  <a:moveTo>
                    <a:pt x="135" y="0"/>
                  </a:moveTo>
                  <a:cubicBezTo>
                    <a:pt x="157" y="0"/>
                    <a:pt x="175" y="19"/>
                    <a:pt x="175" y="41"/>
                  </a:cubicBezTo>
                  <a:cubicBezTo>
                    <a:pt x="175" y="64"/>
                    <a:pt x="157" y="82"/>
                    <a:pt x="135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9" y="82"/>
                    <a:pt x="0" y="64"/>
                    <a:pt x="0" y="41"/>
                  </a:cubicBezTo>
                  <a:cubicBezTo>
                    <a:pt x="0" y="30"/>
                    <a:pt x="5" y="20"/>
                    <a:pt x="12" y="12"/>
                  </a:cubicBezTo>
                  <a:cubicBezTo>
                    <a:pt x="20" y="5"/>
                    <a:pt x="30" y="0"/>
                    <a:pt x="41" y="0"/>
                  </a:cubicBezTo>
                  <a:lnTo>
                    <a:pt x="13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6" name="Freeform 459"/>
            <p:cNvSpPr/>
            <p:nvPr/>
          </p:nvSpPr>
          <p:spPr bwMode="auto">
            <a:xfrm>
              <a:off x="7646988" y="1539876"/>
              <a:ext cx="571500" cy="587375"/>
            </a:xfrm>
            <a:custGeom>
              <a:gdLst>
                <a:gd fmla="*/ 136 w 152" name="T0"/>
                <a:gd fmla="*/ 16 h 156" name="T1"/>
                <a:gd fmla="*/ 136 w 152" name="T2"/>
                <a:gd fmla="*/ 74 h 156" name="T3"/>
                <a:gd fmla="*/ 70 w 152" name="T4"/>
                <a:gd fmla="*/ 140 h 156" name="T5"/>
                <a:gd fmla="*/ 12 w 152" name="T6"/>
                <a:gd fmla="*/ 140 h 156" name="T7"/>
                <a:gd fmla="*/ 0 w 152" name="T8"/>
                <a:gd fmla="*/ 111 h 156" name="T9"/>
                <a:gd fmla="*/ 12 w 152" name="T10"/>
                <a:gd fmla="*/ 82 h 156" name="T11"/>
                <a:gd fmla="*/ 78 w 152" name="T12"/>
                <a:gd fmla="*/ 16 h 156" name="T13"/>
                <a:gd fmla="*/ 136 w 152" name="T14"/>
                <a:gd fmla="*/ 16 h 1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6" w="152">
                  <a:moveTo>
                    <a:pt x="136" y="16"/>
                  </a:moveTo>
                  <a:cubicBezTo>
                    <a:pt x="152" y="32"/>
                    <a:pt x="152" y="58"/>
                    <a:pt x="136" y="74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54" y="156"/>
                    <a:pt x="28" y="156"/>
                    <a:pt x="12" y="140"/>
                  </a:cubicBezTo>
                  <a:cubicBezTo>
                    <a:pt x="4" y="132"/>
                    <a:pt x="0" y="121"/>
                    <a:pt x="0" y="111"/>
                  </a:cubicBezTo>
                  <a:cubicBezTo>
                    <a:pt x="0" y="100"/>
                    <a:pt x="4" y="90"/>
                    <a:pt x="12" y="82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94" y="0"/>
                    <a:pt x="120" y="0"/>
                    <a:pt x="13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7" name="Freeform 460"/>
            <p:cNvSpPr>
              <a:spLocks noEditPoints="1"/>
            </p:cNvSpPr>
            <p:nvPr/>
          </p:nvSpPr>
          <p:spPr bwMode="auto">
            <a:xfrm>
              <a:off x="4170363" y="1525588"/>
              <a:ext cx="3863975" cy="3567113"/>
            </a:xfrm>
            <a:custGeom>
              <a:gdLst>
                <a:gd fmla="*/ 1028 w 1028" name="T0"/>
                <a:gd fmla="*/ 514 h 949" name="T1"/>
                <a:gd fmla="*/ 787 w 1028" name="T2"/>
                <a:gd fmla="*/ 949 h 949" name="T3"/>
                <a:gd fmla="*/ 241 w 1028" name="T4"/>
                <a:gd fmla="*/ 949 h 949" name="T5"/>
                <a:gd fmla="*/ 0 w 1028" name="T6"/>
                <a:gd fmla="*/ 514 h 949" name="T7"/>
                <a:gd fmla="*/ 514 w 1028" name="T8"/>
                <a:gd fmla="*/ 0 h 949" name="T9"/>
                <a:gd fmla="*/ 1028 w 1028" name="T10"/>
                <a:gd fmla="*/ 514 h 949" name="T11"/>
                <a:gd fmla="*/ 714 w 1028" name="T12"/>
                <a:gd fmla="*/ 345 h 949" name="T13"/>
                <a:gd fmla="*/ 714 w 1028" name="T14"/>
                <a:gd fmla="*/ 251 h 949" name="T15"/>
                <a:gd fmla="*/ 632 w 1028" name="T16"/>
                <a:gd fmla="*/ 187 h 949" name="T17"/>
                <a:gd fmla="*/ 563 w 1028" name="T18"/>
                <a:gd fmla="*/ 187 h 949" name="T19"/>
                <a:gd fmla="*/ 563 w 1028" name="T20"/>
                <a:gd fmla="*/ 153 h 949" name="T21"/>
                <a:gd fmla="*/ 466 w 1028" name="T22"/>
                <a:gd fmla="*/ 153 h 949" name="T23"/>
                <a:gd fmla="*/ 466 w 1028" name="T24"/>
                <a:gd fmla="*/ 187 h 949" name="T25"/>
                <a:gd fmla="*/ 397 w 1028" name="T26"/>
                <a:gd fmla="*/ 187 h 949" name="T27"/>
                <a:gd fmla="*/ 316 w 1028" name="T28"/>
                <a:gd fmla="*/ 251 h 949" name="T29"/>
                <a:gd fmla="*/ 316 w 1028" name="T30"/>
                <a:gd fmla="*/ 438 h 949" name="T31"/>
                <a:gd fmla="*/ 397 w 1028" name="T32"/>
                <a:gd fmla="*/ 503 h 949" name="T33"/>
                <a:gd fmla="*/ 466 w 1028" name="T34"/>
                <a:gd fmla="*/ 503 h 949" name="T35"/>
                <a:gd fmla="*/ 466 w 1028" name="T36"/>
                <a:gd fmla="*/ 701 h 949" name="T37"/>
                <a:gd fmla="*/ 440 w 1028" name="T38"/>
                <a:gd fmla="*/ 701 h 949" name="T39"/>
                <a:gd fmla="*/ 389 w 1028" name="T40"/>
                <a:gd fmla="*/ 661 h 949" name="T41"/>
                <a:gd fmla="*/ 389 w 1028" name="T42"/>
                <a:gd fmla="*/ 602 h 949" name="T43"/>
                <a:gd fmla="*/ 315 w 1028" name="T44"/>
                <a:gd fmla="*/ 602 h 949" name="T45"/>
                <a:gd fmla="*/ 315 w 1028" name="T46"/>
                <a:gd fmla="*/ 696 h 949" name="T47"/>
                <a:gd fmla="*/ 396 w 1028" name="T48"/>
                <a:gd fmla="*/ 760 h 949" name="T49"/>
                <a:gd fmla="*/ 466 w 1028" name="T50"/>
                <a:gd fmla="*/ 760 h 949" name="T51"/>
                <a:gd fmla="*/ 466 w 1028" name="T52"/>
                <a:gd fmla="*/ 796 h 949" name="T53"/>
                <a:gd fmla="*/ 563 w 1028" name="T54"/>
                <a:gd fmla="*/ 796 h 949" name="T55"/>
                <a:gd fmla="*/ 563 w 1028" name="T56"/>
                <a:gd fmla="*/ 760 h 949" name="T57"/>
                <a:gd fmla="*/ 632 w 1028" name="T58"/>
                <a:gd fmla="*/ 760 h 949" name="T59"/>
                <a:gd fmla="*/ 713 w 1028" name="T60"/>
                <a:gd fmla="*/ 696 h 949" name="T61"/>
                <a:gd fmla="*/ 713 w 1028" name="T62"/>
                <a:gd fmla="*/ 509 h 949" name="T63"/>
                <a:gd fmla="*/ 632 w 1028" name="T64"/>
                <a:gd fmla="*/ 444 h 949" name="T65"/>
                <a:gd fmla="*/ 563 w 1028" name="T66"/>
                <a:gd fmla="*/ 444 h 949" name="T67"/>
                <a:gd fmla="*/ 563 w 1028" name="T68"/>
                <a:gd fmla="*/ 246 h 949" name="T69"/>
                <a:gd fmla="*/ 588 w 1028" name="T70"/>
                <a:gd fmla="*/ 246 h 949" name="T71"/>
                <a:gd fmla="*/ 639 w 1028" name="T72"/>
                <a:gd fmla="*/ 286 h 949" name="T73"/>
                <a:gd fmla="*/ 639 w 1028" name="T74"/>
                <a:gd fmla="*/ 345 h 949" name="T75"/>
                <a:gd fmla="*/ 714 w 1028" name="T76"/>
                <a:gd fmla="*/ 345 h 949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949" w="1028">
                  <a:moveTo>
                    <a:pt x="1028" y="514"/>
                  </a:moveTo>
                  <a:cubicBezTo>
                    <a:pt x="1028" y="697"/>
                    <a:pt x="932" y="858"/>
                    <a:pt x="787" y="949"/>
                  </a:cubicBezTo>
                  <a:cubicBezTo>
                    <a:pt x="241" y="949"/>
                    <a:pt x="241" y="949"/>
                    <a:pt x="241" y="949"/>
                  </a:cubicBezTo>
                  <a:cubicBezTo>
                    <a:pt x="97" y="858"/>
                    <a:pt x="0" y="697"/>
                    <a:pt x="0" y="514"/>
                  </a:cubicBezTo>
                  <a:cubicBezTo>
                    <a:pt x="0" y="230"/>
                    <a:pt x="231" y="0"/>
                    <a:pt x="514" y="0"/>
                  </a:cubicBezTo>
                  <a:cubicBezTo>
                    <a:pt x="798" y="0"/>
                    <a:pt x="1028" y="230"/>
                    <a:pt x="1028" y="514"/>
                  </a:cubicBezTo>
                  <a:close/>
                  <a:moveTo>
                    <a:pt x="714" y="345"/>
                  </a:moveTo>
                  <a:cubicBezTo>
                    <a:pt x="714" y="251"/>
                    <a:pt x="714" y="251"/>
                    <a:pt x="714" y="251"/>
                  </a:cubicBezTo>
                  <a:cubicBezTo>
                    <a:pt x="714" y="216"/>
                    <a:pt x="677" y="187"/>
                    <a:pt x="632" y="187"/>
                  </a:cubicBezTo>
                  <a:cubicBezTo>
                    <a:pt x="563" y="187"/>
                    <a:pt x="563" y="187"/>
                    <a:pt x="563" y="187"/>
                  </a:cubicBezTo>
                  <a:cubicBezTo>
                    <a:pt x="563" y="153"/>
                    <a:pt x="563" y="153"/>
                    <a:pt x="563" y="153"/>
                  </a:cubicBezTo>
                  <a:cubicBezTo>
                    <a:pt x="466" y="153"/>
                    <a:pt x="466" y="153"/>
                    <a:pt x="466" y="153"/>
                  </a:cubicBezTo>
                  <a:cubicBezTo>
                    <a:pt x="466" y="187"/>
                    <a:pt x="466" y="187"/>
                    <a:pt x="466" y="187"/>
                  </a:cubicBezTo>
                  <a:cubicBezTo>
                    <a:pt x="397" y="187"/>
                    <a:pt x="397" y="187"/>
                    <a:pt x="397" y="187"/>
                  </a:cubicBezTo>
                  <a:cubicBezTo>
                    <a:pt x="352" y="187"/>
                    <a:pt x="316" y="216"/>
                    <a:pt x="316" y="251"/>
                  </a:cubicBezTo>
                  <a:cubicBezTo>
                    <a:pt x="316" y="438"/>
                    <a:pt x="316" y="438"/>
                    <a:pt x="316" y="438"/>
                  </a:cubicBezTo>
                  <a:cubicBezTo>
                    <a:pt x="316" y="474"/>
                    <a:pt x="352" y="503"/>
                    <a:pt x="397" y="503"/>
                  </a:cubicBezTo>
                  <a:cubicBezTo>
                    <a:pt x="466" y="503"/>
                    <a:pt x="466" y="503"/>
                    <a:pt x="466" y="503"/>
                  </a:cubicBezTo>
                  <a:cubicBezTo>
                    <a:pt x="466" y="701"/>
                    <a:pt x="466" y="701"/>
                    <a:pt x="466" y="701"/>
                  </a:cubicBezTo>
                  <a:cubicBezTo>
                    <a:pt x="440" y="701"/>
                    <a:pt x="440" y="701"/>
                    <a:pt x="440" y="701"/>
                  </a:cubicBezTo>
                  <a:cubicBezTo>
                    <a:pt x="412" y="701"/>
                    <a:pt x="389" y="683"/>
                    <a:pt x="389" y="661"/>
                  </a:cubicBezTo>
                  <a:cubicBezTo>
                    <a:pt x="389" y="602"/>
                    <a:pt x="389" y="602"/>
                    <a:pt x="389" y="602"/>
                  </a:cubicBezTo>
                  <a:cubicBezTo>
                    <a:pt x="315" y="602"/>
                    <a:pt x="315" y="602"/>
                    <a:pt x="315" y="602"/>
                  </a:cubicBezTo>
                  <a:cubicBezTo>
                    <a:pt x="315" y="696"/>
                    <a:pt x="315" y="696"/>
                    <a:pt x="315" y="696"/>
                  </a:cubicBezTo>
                  <a:cubicBezTo>
                    <a:pt x="315" y="731"/>
                    <a:pt x="351" y="760"/>
                    <a:pt x="396" y="760"/>
                  </a:cubicBezTo>
                  <a:cubicBezTo>
                    <a:pt x="466" y="760"/>
                    <a:pt x="466" y="760"/>
                    <a:pt x="466" y="760"/>
                  </a:cubicBezTo>
                  <a:cubicBezTo>
                    <a:pt x="466" y="796"/>
                    <a:pt x="466" y="796"/>
                    <a:pt x="466" y="796"/>
                  </a:cubicBezTo>
                  <a:cubicBezTo>
                    <a:pt x="563" y="796"/>
                    <a:pt x="563" y="796"/>
                    <a:pt x="563" y="796"/>
                  </a:cubicBezTo>
                  <a:cubicBezTo>
                    <a:pt x="563" y="760"/>
                    <a:pt x="563" y="760"/>
                    <a:pt x="563" y="760"/>
                  </a:cubicBezTo>
                  <a:cubicBezTo>
                    <a:pt x="632" y="760"/>
                    <a:pt x="632" y="760"/>
                    <a:pt x="632" y="760"/>
                  </a:cubicBezTo>
                  <a:cubicBezTo>
                    <a:pt x="677" y="760"/>
                    <a:pt x="713" y="731"/>
                    <a:pt x="713" y="696"/>
                  </a:cubicBezTo>
                  <a:cubicBezTo>
                    <a:pt x="713" y="509"/>
                    <a:pt x="713" y="509"/>
                    <a:pt x="713" y="509"/>
                  </a:cubicBezTo>
                  <a:cubicBezTo>
                    <a:pt x="713" y="473"/>
                    <a:pt x="677" y="444"/>
                    <a:pt x="632" y="444"/>
                  </a:cubicBezTo>
                  <a:cubicBezTo>
                    <a:pt x="563" y="444"/>
                    <a:pt x="563" y="444"/>
                    <a:pt x="563" y="444"/>
                  </a:cubicBezTo>
                  <a:cubicBezTo>
                    <a:pt x="563" y="246"/>
                    <a:pt x="563" y="246"/>
                    <a:pt x="563" y="246"/>
                  </a:cubicBezTo>
                  <a:cubicBezTo>
                    <a:pt x="588" y="246"/>
                    <a:pt x="588" y="246"/>
                    <a:pt x="588" y="246"/>
                  </a:cubicBezTo>
                  <a:cubicBezTo>
                    <a:pt x="617" y="246"/>
                    <a:pt x="639" y="264"/>
                    <a:pt x="639" y="286"/>
                  </a:cubicBezTo>
                  <a:cubicBezTo>
                    <a:pt x="639" y="345"/>
                    <a:pt x="639" y="345"/>
                    <a:pt x="639" y="345"/>
                  </a:cubicBezTo>
                  <a:lnTo>
                    <a:pt x="714" y="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8" name="Freeform 461"/>
            <p:cNvSpPr/>
            <p:nvPr/>
          </p:nvSpPr>
          <p:spPr bwMode="auto">
            <a:xfrm>
              <a:off x="5187951" y="5254626"/>
              <a:ext cx="1827213" cy="209550"/>
            </a:xfrm>
            <a:custGeom>
              <a:gdLst>
                <a:gd fmla="*/ 436 w 486" name="T0"/>
                <a:gd fmla="*/ 0 h 56" name="T1"/>
                <a:gd fmla="*/ 486 w 486" name="T2"/>
                <a:gd fmla="*/ 28 h 56" name="T3"/>
                <a:gd fmla="*/ 436 w 486" name="T4"/>
                <a:gd fmla="*/ 56 h 56" name="T5"/>
                <a:gd fmla="*/ 51 w 486" name="T6"/>
                <a:gd fmla="*/ 56 h 56" name="T7"/>
                <a:gd fmla="*/ 0 w 486" name="T8"/>
                <a:gd fmla="*/ 28 h 56" name="T9"/>
                <a:gd fmla="*/ 15 w 486" name="T10"/>
                <a:gd fmla="*/ 8 h 56" name="T11"/>
                <a:gd fmla="*/ 51 w 486" name="T12"/>
                <a:gd fmla="*/ 0 h 56" name="T13"/>
                <a:gd fmla="*/ 436 w 486" name="T14"/>
                <a:gd fmla="*/ 0 h 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6" w="486">
                  <a:moveTo>
                    <a:pt x="436" y="0"/>
                  </a:moveTo>
                  <a:cubicBezTo>
                    <a:pt x="464" y="0"/>
                    <a:pt x="486" y="13"/>
                    <a:pt x="486" y="28"/>
                  </a:cubicBezTo>
                  <a:cubicBezTo>
                    <a:pt x="486" y="44"/>
                    <a:pt x="464" y="56"/>
                    <a:pt x="436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23" y="56"/>
                    <a:pt x="0" y="44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1" y="0"/>
                  </a:cubicBezTo>
                  <a:lnTo>
                    <a:pt x="4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29" name="Freeform 462"/>
            <p:cNvSpPr/>
            <p:nvPr/>
          </p:nvSpPr>
          <p:spPr bwMode="auto">
            <a:xfrm>
              <a:off x="5368926" y="5576888"/>
              <a:ext cx="1470025" cy="211138"/>
            </a:xfrm>
            <a:custGeom>
              <a:gdLst>
                <a:gd fmla="*/ 341 w 391" name="T0"/>
                <a:gd fmla="*/ 0 h 56" name="T1"/>
                <a:gd fmla="*/ 391 w 391" name="T2"/>
                <a:gd fmla="*/ 28 h 56" name="T3"/>
                <a:gd fmla="*/ 341 w 391" name="T4"/>
                <a:gd fmla="*/ 56 h 56" name="T5"/>
                <a:gd fmla="*/ 50 w 391" name="T6"/>
                <a:gd fmla="*/ 56 h 56" name="T7"/>
                <a:gd fmla="*/ 0 w 391" name="T8"/>
                <a:gd fmla="*/ 28 h 56" name="T9"/>
                <a:gd fmla="*/ 14 w 391" name="T10"/>
                <a:gd fmla="*/ 8 h 56" name="T11"/>
                <a:gd fmla="*/ 50 w 391" name="T12"/>
                <a:gd fmla="*/ 0 h 56" name="T13"/>
                <a:gd fmla="*/ 341 w 391" name="T14"/>
                <a:gd fmla="*/ 0 h 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6" w="391">
                  <a:moveTo>
                    <a:pt x="341" y="0"/>
                  </a:moveTo>
                  <a:cubicBezTo>
                    <a:pt x="369" y="0"/>
                    <a:pt x="391" y="12"/>
                    <a:pt x="391" y="28"/>
                  </a:cubicBezTo>
                  <a:cubicBezTo>
                    <a:pt x="391" y="43"/>
                    <a:pt x="369" y="56"/>
                    <a:pt x="341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2" y="56"/>
                    <a:pt x="0" y="43"/>
                    <a:pt x="0" y="28"/>
                  </a:cubicBezTo>
                  <a:cubicBezTo>
                    <a:pt x="0" y="20"/>
                    <a:pt x="5" y="13"/>
                    <a:pt x="14" y="8"/>
                  </a:cubicBezTo>
                  <a:cubicBezTo>
                    <a:pt x="24" y="3"/>
                    <a:pt x="36" y="0"/>
                    <a:pt x="50" y="0"/>
                  </a:cubicBezTo>
                  <a:lnTo>
                    <a:pt x="34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0" name="Freeform 463"/>
            <p:cNvSpPr/>
            <p:nvPr/>
          </p:nvSpPr>
          <p:spPr bwMode="auto">
            <a:xfrm>
              <a:off x="5556251" y="5895976"/>
              <a:ext cx="1090613" cy="211138"/>
            </a:xfrm>
            <a:custGeom>
              <a:gdLst>
                <a:gd fmla="*/ 240 w 290" name="T0"/>
                <a:gd fmla="*/ 0 h 56" name="T1"/>
                <a:gd fmla="*/ 290 w 290" name="T2"/>
                <a:gd fmla="*/ 28 h 56" name="T3"/>
                <a:gd fmla="*/ 240 w 290" name="T4"/>
                <a:gd fmla="*/ 56 h 56" name="T5"/>
                <a:gd fmla="*/ 50 w 290" name="T6"/>
                <a:gd fmla="*/ 56 h 56" name="T7"/>
                <a:gd fmla="*/ 0 w 290" name="T8"/>
                <a:gd fmla="*/ 28 h 56" name="T9"/>
                <a:gd fmla="*/ 15 w 290" name="T10"/>
                <a:gd fmla="*/ 8 h 56" name="T11"/>
                <a:gd fmla="*/ 50 w 290" name="T12"/>
                <a:gd fmla="*/ 0 h 56" name="T13"/>
                <a:gd fmla="*/ 240 w 290" name="T14"/>
                <a:gd fmla="*/ 0 h 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56" w="290">
                  <a:moveTo>
                    <a:pt x="240" y="0"/>
                  </a:moveTo>
                  <a:cubicBezTo>
                    <a:pt x="268" y="0"/>
                    <a:pt x="290" y="12"/>
                    <a:pt x="290" y="28"/>
                  </a:cubicBezTo>
                  <a:cubicBezTo>
                    <a:pt x="290" y="43"/>
                    <a:pt x="268" y="56"/>
                    <a:pt x="24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23" y="56"/>
                    <a:pt x="0" y="43"/>
                    <a:pt x="0" y="28"/>
                  </a:cubicBezTo>
                  <a:cubicBezTo>
                    <a:pt x="0" y="20"/>
                    <a:pt x="6" y="13"/>
                    <a:pt x="15" y="8"/>
                  </a:cubicBezTo>
                  <a:cubicBezTo>
                    <a:pt x="24" y="3"/>
                    <a:pt x="37" y="0"/>
                    <a:pt x="50" y="0"/>
                  </a:cubicBezTo>
                  <a:lnTo>
                    <a:pt x="2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1" name="Freeform 464"/>
            <p:cNvSpPr/>
            <p:nvPr/>
          </p:nvSpPr>
          <p:spPr bwMode="auto">
            <a:xfrm>
              <a:off x="6286501" y="3416301"/>
              <a:ext cx="285750" cy="744538"/>
            </a:xfrm>
            <a:custGeom>
              <a:gdLst>
                <a:gd fmla="*/ 76 w 76" name="T0"/>
                <a:gd fmla="*/ 41 h 198" name="T1"/>
                <a:gd fmla="*/ 76 w 76" name="T2"/>
                <a:gd fmla="*/ 158 h 198" name="T3"/>
                <a:gd fmla="*/ 25 w 76" name="T4"/>
                <a:gd fmla="*/ 198 h 198" name="T5"/>
                <a:gd fmla="*/ 0 w 76" name="T6"/>
                <a:gd fmla="*/ 198 h 198" name="T7"/>
                <a:gd fmla="*/ 0 w 76" name="T8"/>
                <a:gd fmla="*/ 0 h 198" name="T9"/>
                <a:gd fmla="*/ 25 w 76" name="T10"/>
                <a:gd fmla="*/ 0 h 198" name="T11"/>
                <a:gd fmla="*/ 76 w 76" name="T12"/>
                <a:gd fmla="*/ 41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76">
                  <a:moveTo>
                    <a:pt x="76" y="41"/>
                  </a:moveTo>
                  <a:cubicBezTo>
                    <a:pt x="76" y="158"/>
                    <a:pt x="76" y="158"/>
                    <a:pt x="76" y="158"/>
                  </a:cubicBezTo>
                  <a:cubicBezTo>
                    <a:pt x="76" y="180"/>
                    <a:pt x="53" y="198"/>
                    <a:pt x="25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53" y="0"/>
                    <a:pt x="76" y="18"/>
                    <a:pt x="76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2" name="Freeform 465"/>
            <p:cNvSpPr/>
            <p:nvPr/>
          </p:nvSpPr>
          <p:spPr bwMode="auto">
            <a:xfrm>
              <a:off x="5948363" y="754063"/>
              <a:ext cx="307975" cy="658813"/>
            </a:xfrm>
            <a:custGeom>
              <a:gdLst>
                <a:gd fmla="*/ 82 w 82" name="T0"/>
                <a:gd fmla="*/ 41 h 175" name="T1"/>
                <a:gd fmla="*/ 82 w 82" name="T2"/>
                <a:gd fmla="*/ 134 h 175" name="T3"/>
                <a:gd fmla="*/ 41 w 82" name="T4"/>
                <a:gd fmla="*/ 175 h 175" name="T5"/>
                <a:gd fmla="*/ 12 w 82" name="T6"/>
                <a:gd fmla="*/ 163 h 175" name="T7"/>
                <a:gd fmla="*/ 0 w 82" name="T8"/>
                <a:gd fmla="*/ 134 h 175" name="T9"/>
                <a:gd fmla="*/ 0 w 82" name="T10"/>
                <a:gd fmla="*/ 41 h 175" name="T11"/>
                <a:gd fmla="*/ 41 w 82" name="T12"/>
                <a:gd fmla="*/ 0 h 175" name="T13"/>
                <a:gd fmla="*/ 82 w 82" name="T14"/>
                <a:gd fmla="*/ 41 h 17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75" w="82">
                  <a:moveTo>
                    <a:pt x="82" y="41"/>
                  </a:moveTo>
                  <a:cubicBezTo>
                    <a:pt x="82" y="134"/>
                    <a:pt x="82" y="134"/>
                    <a:pt x="82" y="134"/>
                  </a:cubicBezTo>
                  <a:cubicBezTo>
                    <a:pt x="82" y="157"/>
                    <a:pt x="64" y="175"/>
                    <a:pt x="41" y="175"/>
                  </a:cubicBezTo>
                  <a:cubicBezTo>
                    <a:pt x="30" y="175"/>
                    <a:pt x="20" y="171"/>
                    <a:pt x="12" y="163"/>
                  </a:cubicBezTo>
                  <a:cubicBezTo>
                    <a:pt x="5" y="156"/>
                    <a:pt x="0" y="146"/>
                    <a:pt x="0" y="134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64" y="0"/>
                    <a:pt x="82" y="19"/>
                    <a:pt x="82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3" name="Freeform 466"/>
            <p:cNvSpPr/>
            <p:nvPr/>
          </p:nvSpPr>
          <p:spPr bwMode="auto">
            <a:xfrm>
              <a:off x="5635626" y="2449513"/>
              <a:ext cx="285750" cy="744538"/>
            </a:xfrm>
            <a:custGeom>
              <a:gdLst>
                <a:gd fmla="*/ 76 w 76" name="T0"/>
                <a:gd fmla="*/ 0 h 198" name="T1"/>
                <a:gd fmla="*/ 76 w 76" name="T2"/>
                <a:gd fmla="*/ 198 h 198" name="T3"/>
                <a:gd fmla="*/ 51 w 76" name="T4"/>
                <a:gd fmla="*/ 198 h 198" name="T5"/>
                <a:gd fmla="*/ 0 w 76" name="T6"/>
                <a:gd fmla="*/ 157 h 198" name="T7"/>
                <a:gd fmla="*/ 0 w 76" name="T8"/>
                <a:gd fmla="*/ 40 h 198" name="T9"/>
                <a:gd fmla="*/ 51 w 76" name="T10"/>
                <a:gd fmla="*/ 0 h 198" name="T11"/>
                <a:gd fmla="*/ 76 w 76" name="T12"/>
                <a:gd fmla="*/ 0 h 19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8" w="76">
                  <a:moveTo>
                    <a:pt x="76" y="0"/>
                  </a:moveTo>
                  <a:cubicBezTo>
                    <a:pt x="76" y="198"/>
                    <a:pt x="76" y="198"/>
                    <a:pt x="76" y="198"/>
                  </a:cubicBezTo>
                  <a:cubicBezTo>
                    <a:pt x="51" y="198"/>
                    <a:pt x="51" y="198"/>
                    <a:pt x="51" y="198"/>
                  </a:cubicBezTo>
                  <a:cubicBezTo>
                    <a:pt x="23" y="198"/>
                    <a:pt x="0" y="180"/>
                    <a:pt x="0" y="15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23" y="0"/>
                    <a:pt x="51" y="0"/>
                  </a:cubicBez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4" name="Freeform 467"/>
            <p:cNvSpPr/>
            <p:nvPr/>
          </p:nvSpPr>
          <p:spPr bwMode="auto">
            <a:xfrm>
              <a:off x="3951288" y="1539876"/>
              <a:ext cx="571500" cy="587375"/>
            </a:xfrm>
            <a:custGeom>
              <a:gdLst>
                <a:gd fmla="*/ 140 w 152" name="T0"/>
                <a:gd fmla="*/ 82 h 156" name="T1"/>
                <a:gd fmla="*/ 152 w 152" name="T2"/>
                <a:gd fmla="*/ 111 h 156" name="T3"/>
                <a:gd fmla="*/ 140 w 152" name="T4"/>
                <a:gd fmla="*/ 140 h 156" name="T5"/>
                <a:gd fmla="*/ 82 w 152" name="T6"/>
                <a:gd fmla="*/ 140 h 156" name="T7"/>
                <a:gd fmla="*/ 16 w 152" name="T8"/>
                <a:gd fmla="*/ 74 h 156" name="T9"/>
                <a:gd fmla="*/ 16 w 152" name="T10"/>
                <a:gd fmla="*/ 16 h 156" name="T11"/>
                <a:gd fmla="*/ 74 w 152" name="T12"/>
                <a:gd fmla="*/ 16 h 156" name="T13"/>
                <a:gd fmla="*/ 140 w 152" name="T14"/>
                <a:gd fmla="*/ 82 h 15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6" w="152">
                  <a:moveTo>
                    <a:pt x="140" y="82"/>
                  </a:moveTo>
                  <a:cubicBezTo>
                    <a:pt x="148" y="90"/>
                    <a:pt x="152" y="100"/>
                    <a:pt x="152" y="111"/>
                  </a:cubicBezTo>
                  <a:cubicBezTo>
                    <a:pt x="152" y="121"/>
                    <a:pt x="148" y="132"/>
                    <a:pt x="140" y="140"/>
                  </a:cubicBezTo>
                  <a:cubicBezTo>
                    <a:pt x="124" y="156"/>
                    <a:pt x="98" y="156"/>
                    <a:pt x="82" y="14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0" y="58"/>
                    <a:pt x="0" y="32"/>
                    <a:pt x="16" y="16"/>
                  </a:cubicBezTo>
                  <a:cubicBezTo>
                    <a:pt x="32" y="0"/>
                    <a:pt x="58" y="0"/>
                    <a:pt x="74" y="16"/>
                  </a:cubicBezTo>
                  <a:lnTo>
                    <a:pt x="14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  <p:sp>
          <p:nvSpPr>
            <p:cNvPr id="135" name="Freeform 468"/>
            <p:cNvSpPr/>
            <p:nvPr/>
          </p:nvSpPr>
          <p:spPr bwMode="auto">
            <a:xfrm>
              <a:off x="3294063" y="3122613"/>
              <a:ext cx="657225" cy="307975"/>
            </a:xfrm>
            <a:custGeom>
              <a:gdLst>
                <a:gd fmla="*/ 134 w 175" name="T0"/>
                <a:gd fmla="*/ 0 h 82" name="T1"/>
                <a:gd fmla="*/ 175 w 175" name="T2"/>
                <a:gd fmla="*/ 41 h 82" name="T3"/>
                <a:gd fmla="*/ 134 w 175" name="T4"/>
                <a:gd fmla="*/ 82 h 82" name="T5"/>
                <a:gd fmla="*/ 41 w 175" name="T6"/>
                <a:gd fmla="*/ 82 h 82" name="T7"/>
                <a:gd fmla="*/ 0 w 175" name="T8"/>
                <a:gd fmla="*/ 41 h 82" name="T9"/>
                <a:gd fmla="*/ 12 w 175" name="T10"/>
                <a:gd fmla="*/ 12 h 82" name="T11"/>
                <a:gd fmla="*/ 41 w 175" name="T12"/>
                <a:gd fmla="*/ 0 h 82" name="T13"/>
                <a:gd fmla="*/ 134 w 175" name="T14"/>
                <a:gd fmla="*/ 0 h 8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2" w="175">
                  <a:moveTo>
                    <a:pt x="134" y="0"/>
                  </a:moveTo>
                  <a:cubicBezTo>
                    <a:pt x="156" y="0"/>
                    <a:pt x="175" y="19"/>
                    <a:pt x="175" y="41"/>
                  </a:cubicBezTo>
                  <a:cubicBezTo>
                    <a:pt x="175" y="64"/>
                    <a:pt x="156" y="82"/>
                    <a:pt x="134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18" y="82"/>
                    <a:pt x="0" y="64"/>
                    <a:pt x="0" y="41"/>
                  </a:cubicBezTo>
                  <a:cubicBezTo>
                    <a:pt x="0" y="30"/>
                    <a:pt x="4" y="20"/>
                    <a:pt x="12" y="12"/>
                  </a:cubicBezTo>
                  <a:cubicBezTo>
                    <a:pt x="19" y="5"/>
                    <a:pt x="29" y="0"/>
                    <a:pt x="41" y="0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8214" compatLnSpc="1" lIns="96429" numCol="1" rIns="96429" tIns="48214" vert="horz" wrap="square">
              <a:prstTxWarp prst="textNoShape">
                <a:avLst/>
              </a:prstTxWarp>
            </a:bodyPr>
            <a:lstStyle/>
            <a:p>
              <a:pPr defTabSz="962751" fontAlgn="auto">
                <a:spcBef>
                  <a:spcPct val="0"/>
                </a:spcBef>
                <a:spcAft>
                  <a:spcPct val="0"/>
                </a:spcAft>
              </a:pPr>
              <a:endParaRPr altLang="en-US" lang="zh-CN" sz="2004">
                <a:solidFill>
                  <a:prstClr val="black"/>
                </a:solidFill>
                <a:latin panose="020f0502020204030204" typeface="Calibri"/>
                <a:ea typeface="宋体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8860399" y="1138572"/>
            <a:ext cx="2079068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8860399" y="1625384"/>
            <a:ext cx="2842328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8860399" y="2634596"/>
            <a:ext cx="2079068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8860399" y="3121408"/>
            <a:ext cx="2842328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860399" y="4009653"/>
            <a:ext cx="2079068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8860399" y="4496465"/>
            <a:ext cx="2842328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860399" y="5406874"/>
            <a:ext cx="2079068" cy="462150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8860399" y="5893687"/>
            <a:ext cx="2842328" cy="721062"/>
          </a:xfrm>
          <a:prstGeom prst="rect">
            <a:avLst/>
          </a:prstGeom>
          <a:noFill/>
        </p:spPr>
        <p:txBody>
          <a:bodyPr bIns="48195" lIns="96392" rIns="96392" rtlCol="0" tIns="48195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pic>
        <p:nvPicPr>
          <p:cNvPr descr="C:\Users\Administrator\Desktop\111.jpg" id="16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 bwMode="auto">
          <a:xfrm>
            <a:off x="1138656" y="2561488"/>
            <a:ext cx="5595520" cy="3103900"/>
          </a:xfrm>
          <a:prstGeom prst="rect">
            <a:avLst/>
          </a:prstGeom>
          <a:noFill/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矩形 71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73" name="矩形 72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74" name="等腰三角形 73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8142947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28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Right)" transition="in">
                                      <p:cBhvr>
                                        <p:cTn dur="500" id="3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4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lide(fromLeft)" transition="in">
                                      <p:cBhvr>
                                        <p:cTn dur="500" id="37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4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9" nodeType="after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>
                                        <p:cTn dur="2000" id="51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23" presetSubtype="3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3" presetSubtype="3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23" presetSubtype="3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3" presetSubtype="3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7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8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7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8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9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9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93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4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5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6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7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98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1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2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3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6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9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4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7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9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2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5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6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7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3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4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5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3"/>
      <p:bldP grpId="0" spid="68"/>
      <p:bldP grpId="0" spid="76"/>
      <p:bldP grpId="0" spid="77"/>
      <p:bldP grpId="0" spid="84"/>
      <p:bldP grpId="0" spid="120"/>
      <p:bldP grpId="0" spid="154"/>
      <p:bldP grpId="0" spid="155"/>
      <p:bldP grpId="0" spid="156"/>
      <p:bldP grpId="0" spid="157"/>
      <p:bldP grpId="0" spid="158"/>
      <p:bldP grpId="0" spid="159"/>
      <p:bldP grpId="0" spid="160"/>
      <p:bldP grpId="0" spid="161"/>
      <p:bldP grpId="0" spid="72"/>
      <p:bldP grpId="0" spid="73"/>
      <p:bldP grpId="0" spid="74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2" name="椭圆 261"/>
          <p:cNvSpPr/>
          <p:nvPr/>
        </p:nvSpPr>
        <p:spPr bwMode="auto">
          <a:xfrm>
            <a:off x="151551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218">
                <a:noFill/>
                <a:latin typeface="+mj-lt"/>
                <a:ea charset="-122" panose="03000509000000000000" pitchFamily="65" typeface="方正超粗黑简体"/>
              </a:rPr>
              <a:t>100%</a:t>
            </a:r>
          </a:p>
        </p:txBody>
      </p:sp>
      <p:sp>
        <p:nvSpPr>
          <p:cNvPr id="263" name="饼形 262"/>
          <p:cNvSpPr/>
          <p:nvPr/>
        </p:nvSpPr>
        <p:spPr>
          <a:xfrm>
            <a:off x="1518543" y="2383805"/>
            <a:ext cx="1973148" cy="1973148"/>
          </a:xfrm>
          <a:prstGeom prst="pie">
            <a:avLst>
              <a:gd fmla="val 8605866" name="adj1"/>
              <a:gd fmla="val 16200000" name="adj2"/>
            </a:avLst>
          </a:prstGeom>
          <a:solidFill>
            <a:srgbClr val="1081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59" name="椭圆 258"/>
          <p:cNvSpPr/>
          <p:nvPr/>
        </p:nvSpPr>
        <p:spPr bwMode="auto">
          <a:xfrm>
            <a:off x="179664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</a:gradFill>
          </a:ln>
          <a:effectLst>
            <a:outerShdw algn="tl" blurRad="190500" dir="2700000" dist="889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0" name="椭圆 259"/>
          <p:cNvSpPr/>
          <p:nvPr/>
        </p:nvSpPr>
        <p:spPr bwMode="auto">
          <a:xfrm>
            <a:off x="177776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r="13500000" dist="635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4218">
              <a:solidFill>
                <a:srgbClr val="0087CF"/>
              </a:solidFill>
              <a:latin typeface="+mj-lt"/>
              <a:ea charset="-122" panose="03000509000000000000" pitchFamily="65" typeface="方正超粗黑简体"/>
            </a:endParaRPr>
          </a:p>
        </p:txBody>
      </p:sp>
      <p:sp>
        <p:nvSpPr>
          <p:cNvPr id="261" name="矩形 260"/>
          <p:cNvSpPr/>
          <p:nvPr/>
        </p:nvSpPr>
        <p:spPr bwMode="auto">
          <a:xfrm>
            <a:off x="1962099" y="3000435"/>
            <a:ext cx="1148080" cy="670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797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38%</a:t>
            </a:r>
          </a:p>
        </p:txBody>
      </p:sp>
      <p:sp>
        <p:nvSpPr>
          <p:cNvPr id="265" name="椭圆 264"/>
          <p:cNvSpPr/>
          <p:nvPr/>
        </p:nvSpPr>
        <p:spPr bwMode="auto">
          <a:xfrm>
            <a:off x="4152696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218">
                <a:noFill/>
                <a:latin typeface="+mj-lt"/>
                <a:ea charset="-122" panose="03000509000000000000" pitchFamily="65" typeface="方正超粗黑简体"/>
              </a:rPr>
              <a:t>100%</a:t>
            </a:r>
          </a:p>
        </p:txBody>
      </p:sp>
      <p:sp>
        <p:nvSpPr>
          <p:cNvPr id="266" name="饼形 265"/>
          <p:cNvSpPr/>
          <p:nvPr/>
        </p:nvSpPr>
        <p:spPr>
          <a:xfrm>
            <a:off x="4155729" y="2383805"/>
            <a:ext cx="1973148" cy="1973148"/>
          </a:xfrm>
          <a:prstGeom prst="pie">
            <a:avLst>
              <a:gd fmla="val 5814593" name="adj1"/>
              <a:gd fmla="val 16200000" name="adj2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67" name="椭圆 266"/>
          <p:cNvSpPr/>
          <p:nvPr/>
        </p:nvSpPr>
        <p:spPr bwMode="auto">
          <a:xfrm>
            <a:off x="4433833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</a:gradFill>
          </a:ln>
          <a:effectLst>
            <a:outerShdw algn="tl" blurRad="190500" dir="2700000" dist="889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68" name="椭圆 267"/>
          <p:cNvSpPr/>
          <p:nvPr/>
        </p:nvSpPr>
        <p:spPr bwMode="auto">
          <a:xfrm>
            <a:off x="4414946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r="13500000" dist="635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4218">
              <a:solidFill>
                <a:srgbClr val="0087CF"/>
              </a:solidFill>
              <a:latin typeface="+mj-lt"/>
              <a:ea charset="-122" panose="03000509000000000000" pitchFamily="65" typeface="方正超粗黑简体"/>
            </a:endParaRPr>
          </a:p>
        </p:txBody>
      </p:sp>
      <p:sp>
        <p:nvSpPr>
          <p:cNvPr id="269" name="矩形 268"/>
          <p:cNvSpPr/>
          <p:nvPr/>
        </p:nvSpPr>
        <p:spPr bwMode="auto">
          <a:xfrm>
            <a:off x="4599286" y="2991297"/>
            <a:ext cx="1148080" cy="670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797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47%</a:t>
            </a:r>
          </a:p>
        </p:txBody>
      </p:sp>
      <p:sp>
        <p:nvSpPr>
          <p:cNvPr id="271" name="椭圆 270"/>
          <p:cNvSpPr/>
          <p:nvPr/>
        </p:nvSpPr>
        <p:spPr bwMode="auto">
          <a:xfrm>
            <a:off x="6715733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218">
                <a:noFill/>
                <a:latin typeface="+mj-lt"/>
                <a:ea charset="-122" panose="03000509000000000000" pitchFamily="65" typeface="方正超粗黑简体"/>
              </a:rPr>
              <a:t>100%</a:t>
            </a:r>
          </a:p>
        </p:txBody>
      </p:sp>
      <p:sp>
        <p:nvSpPr>
          <p:cNvPr id="272" name="饼形 271"/>
          <p:cNvSpPr/>
          <p:nvPr/>
        </p:nvSpPr>
        <p:spPr>
          <a:xfrm>
            <a:off x="6718766" y="2383805"/>
            <a:ext cx="1973148" cy="1973148"/>
          </a:xfrm>
          <a:prstGeom prst="pie">
            <a:avLst>
              <a:gd fmla="val 1738076" name="adj1"/>
              <a:gd fmla="val 16200000" name="adj2"/>
            </a:avLst>
          </a:prstGeom>
          <a:solidFill>
            <a:srgbClr val="1081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73" name="椭圆 272"/>
          <p:cNvSpPr/>
          <p:nvPr/>
        </p:nvSpPr>
        <p:spPr bwMode="auto">
          <a:xfrm>
            <a:off x="6996870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</a:gradFill>
          </a:ln>
          <a:effectLst>
            <a:outerShdw algn="tl" blurRad="190500" dir="2700000" dist="889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74" name="椭圆 273"/>
          <p:cNvSpPr/>
          <p:nvPr/>
        </p:nvSpPr>
        <p:spPr bwMode="auto">
          <a:xfrm>
            <a:off x="6977983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r="13500000" dist="635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4218">
              <a:solidFill>
                <a:srgbClr val="0087CF"/>
              </a:solidFill>
              <a:latin typeface="+mj-lt"/>
              <a:ea charset="-122" panose="03000509000000000000" pitchFamily="65" typeface="方正超粗黑简体"/>
            </a:endParaRPr>
          </a:p>
        </p:txBody>
      </p:sp>
      <p:sp>
        <p:nvSpPr>
          <p:cNvPr id="275" name="矩形 274"/>
          <p:cNvSpPr/>
          <p:nvPr/>
        </p:nvSpPr>
        <p:spPr bwMode="auto">
          <a:xfrm>
            <a:off x="7162322" y="2991297"/>
            <a:ext cx="1148080" cy="670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797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65%</a:t>
            </a:r>
          </a:p>
        </p:txBody>
      </p:sp>
      <p:sp>
        <p:nvSpPr>
          <p:cNvPr id="277" name="椭圆 276"/>
          <p:cNvSpPr/>
          <p:nvPr/>
        </p:nvSpPr>
        <p:spPr bwMode="auto">
          <a:xfrm>
            <a:off x="9389071" y="2383805"/>
            <a:ext cx="1971462" cy="197146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4218">
                <a:noFill/>
                <a:latin typeface="+mj-lt"/>
                <a:ea charset="-122" panose="03000509000000000000" pitchFamily="65" typeface="方正超粗黑简体"/>
              </a:rPr>
              <a:t>100%</a:t>
            </a:r>
          </a:p>
        </p:txBody>
      </p:sp>
      <p:sp>
        <p:nvSpPr>
          <p:cNvPr id="278" name="饼形 277"/>
          <p:cNvSpPr/>
          <p:nvPr/>
        </p:nvSpPr>
        <p:spPr>
          <a:xfrm>
            <a:off x="9392103" y="2383805"/>
            <a:ext cx="1973148" cy="1973148"/>
          </a:xfrm>
          <a:prstGeom prst="pie">
            <a:avLst>
              <a:gd fmla="val 18168774" name="adj1"/>
              <a:gd fmla="val 16200000" name="adj2"/>
            </a:avLst>
          </a:prstGeom>
          <a:solidFill>
            <a:srgbClr val="8CC94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279" name="椭圆 278"/>
          <p:cNvSpPr/>
          <p:nvPr/>
        </p:nvSpPr>
        <p:spPr bwMode="auto">
          <a:xfrm>
            <a:off x="9670208" y="2664939"/>
            <a:ext cx="1409190" cy="1409190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</a:gradFill>
          <a:ln w="28575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</a:gradFill>
          </a:ln>
          <a:effectLst>
            <a:outerShdw algn="tl" blurRad="190500" dir="2700000" dist="88900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/>
          </a:p>
        </p:txBody>
      </p:sp>
      <p:sp>
        <p:nvSpPr>
          <p:cNvPr id="280" name="椭圆 279"/>
          <p:cNvSpPr/>
          <p:nvPr/>
        </p:nvSpPr>
        <p:spPr bwMode="auto">
          <a:xfrm>
            <a:off x="9651321" y="2646053"/>
            <a:ext cx="1446962" cy="1446962"/>
          </a:xfrm>
          <a:prstGeom prst="ellipse">
            <a:avLst/>
          </a:prstGeom>
          <a:noFill/>
          <a:ln>
            <a:noFill/>
          </a:ln>
          <a:effectLst>
            <a:innerShdw blurRad="88900" dir="13500000" dist="635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0" lIns="0" rIns="0" tIns="0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altLang="en-US" lang="zh-CN" sz="4218">
              <a:solidFill>
                <a:srgbClr val="0087CF"/>
              </a:solidFill>
              <a:latin typeface="+mj-lt"/>
              <a:ea charset="-122" panose="03000509000000000000" pitchFamily="65" typeface="方正超粗黑简体"/>
            </a:endParaRPr>
          </a:p>
        </p:txBody>
      </p:sp>
      <p:sp>
        <p:nvSpPr>
          <p:cNvPr id="281" name="矩形 280"/>
          <p:cNvSpPr/>
          <p:nvPr/>
        </p:nvSpPr>
        <p:spPr bwMode="auto">
          <a:xfrm>
            <a:off x="9835660" y="2991297"/>
            <a:ext cx="1148080" cy="670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797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n-ea"/>
              </a:rPr>
              <a:t>90%</a:t>
            </a:r>
          </a:p>
        </p:txBody>
      </p:sp>
      <p:sp>
        <p:nvSpPr>
          <p:cNvPr id="282" name="文本框 49"/>
          <p:cNvSpPr txBox="1"/>
          <p:nvPr/>
        </p:nvSpPr>
        <p:spPr>
          <a:xfrm>
            <a:off x="1397182" y="4824738"/>
            <a:ext cx="199917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83" name="矩形 282"/>
          <p:cNvSpPr/>
          <p:nvPr/>
        </p:nvSpPr>
        <p:spPr>
          <a:xfrm>
            <a:off x="1417562" y="5420066"/>
            <a:ext cx="2108824" cy="9243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1645372" y="5268192"/>
            <a:ext cx="1607476" cy="0"/>
          </a:xfrm>
          <a:prstGeom prst="line">
            <a:avLst/>
          </a:prstGeom>
          <a:ln w="6350">
            <a:solidFill>
              <a:srgbClr val="108036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文本框 49"/>
          <p:cNvSpPr txBox="1"/>
          <p:nvPr/>
        </p:nvSpPr>
        <p:spPr>
          <a:xfrm>
            <a:off x="3983475" y="4824738"/>
            <a:ext cx="199917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85" name="矩形 284"/>
          <p:cNvSpPr/>
          <p:nvPr/>
        </p:nvSpPr>
        <p:spPr>
          <a:xfrm>
            <a:off x="3999405" y="5420066"/>
            <a:ext cx="2125022" cy="9243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cxnSp>
        <p:nvCxnSpPr>
          <p:cNvPr id="286" name="直接连接符 285"/>
          <p:cNvCxnSpPr/>
          <p:nvPr/>
        </p:nvCxnSpPr>
        <p:spPr>
          <a:xfrm>
            <a:off x="4231665" y="5268192"/>
            <a:ext cx="1607476" cy="0"/>
          </a:xfrm>
          <a:prstGeom prst="line">
            <a:avLst/>
          </a:prstGeom>
          <a:ln w="6350">
            <a:solidFill>
              <a:srgbClr val="8CC94C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文本框 49"/>
          <p:cNvSpPr txBox="1"/>
          <p:nvPr/>
        </p:nvSpPr>
        <p:spPr>
          <a:xfrm>
            <a:off x="6598836" y="4824738"/>
            <a:ext cx="199917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88" name="矩形 287"/>
          <p:cNvSpPr/>
          <p:nvPr/>
        </p:nvSpPr>
        <p:spPr>
          <a:xfrm>
            <a:off x="6614767" y="5420066"/>
            <a:ext cx="2125022" cy="9243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cxnSp>
        <p:nvCxnSpPr>
          <p:cNvPr id="289" name="直接连接符 288"/>
          <p:cNvCxnSpPr/>
          <p:nvPr/>
        </p:nvCxnSpPr>
        <p:spPr>
          <a:xfrm>
            <a:off x="6847026" y="5268192"/>
            <a:ext cx="1607476" cy="0"/>
          </a:xfrm>
          <a:prstGeom prst="line">
            <a:avLst/>
          </a:prstGeom>
          <a:ln w="6350">
            <a:solidFill>
              <a:srgbClr val="108036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文本框 49"/>
          <p:cNvSpPr txBox="1"/>
          <p:nvPr/>
        </p:nvSpPr>
        <p:spPr>
          <a:xfrm>
            <a:off x="9326749" y="4824738"/>
            <a:ext cx="1999170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91" name="矩形 290"/>
          <p:cNvSpPr/>
          <p:nvPr/>
        </p:nvSpPr>
        <p:spPr>
          <a:xfrm>
            <a:off x="9342679" y="5420066"/>
            <a:ext cx="2125022" cy="9243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cxnSp>
        <p:nvCxnSpPr>
          <p:cNvPr id="292" name="直接连接符 291"/>
          <p:cNvCxnSpPr/>
          <p:nvPr/>
        </p:nvCxnSpPr>
        <p:spPr>
          <a:xfrm>
            <a:off x="9574939" y="5268192"/>
            <a:ext cx="1607476" cy="0"/>
          </a:xfrm>
          <a:prstGeom prst="line">
            <a:avLst/>
          </a:prstGeom>
          <a:ln w="6350">
            <a:solidFill>
              <a:srgbClr val="8CC94C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42" name="矩形 41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43" name="等腰三角形 42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211075438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8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2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7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6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78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8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4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8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9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6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7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9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100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5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6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fill="hold" grpId="0" id="10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1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12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fill="hold" grpId="0" id="11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6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fill="hold" id="11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fill="hold" grpId="0" id="12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4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5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fill="hold" grpId="0" id="12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8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9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fill="hold" id="13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2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3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fill="hold" grpId="0" id="13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36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7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fill="hold" grpId="0" id="13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1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fill="hold" id="14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4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5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fill="hold" grpId="0" id="146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8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9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fill="hold" grpId="0" id="150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2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3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fill="hold" id="154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6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fill="hold" grpId="0" id="158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6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2"/>
      <p:bldP grpId="0" spid="263"/>
      <p:bldP grpId="0" spid="259"/>
      <p:bldP grpId="0" spid="261"/>
      <p:bldP grpId="0" spid="265"/>
      <p:bldP grpId="0" spid="266"/>
      <p:bldP grpId="0" spid="267"/>
      <p:bldP grpId="0" spid="269"/>
      <p:bldP grpId="0" spid="271"/>
      <p:bldP grpId="0" spid="272"/>
      <p:bldP grpId="0" spid="273"/>
      <p:bldP grpId="0" spid="275"/>
      <p:bldP grpId="0" spid="277"/>
      <p:bldP grpId="0" spid="278"/>
      <p:bldP grpId="0" spid="279"/>
      <p:bldP grpId="0" spid="281"/>
      <p:bldP grpId="0" spid="282"/>
      <p:bldP grpId="0" spid="283"/>
      <p:bldP grpId="0" spid="284"/>
      <p:bldP grpId="0" spid="285"/>
      <p:bldP grpId="0" spid="287"/>
      <p:bldP grpId="0" spid="288"/>
      <p:bldP grpId="0" spid="290"/>
      <p:bldP grpId="0" spid="291"/>
      <p:bldP grpId="0" spid="41"/>
      <p:bldP grpId="0" spid="42"/>
      <p:bldP grpId="0" spid="43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" name="任意多边形 97"/>
          <p:cNvSpPr/>
          <p:nvPr/>
        </p:nvSpPr>
        <p:spPr>
          <a:xfrm>
            <a:off x="5826200" y="2135867"/>
            <a:ext cx="1932671" cy="1981682"/>
          </a:xfrm>
          <a:custGeom>
            <a:gdLst>
              <a:gd fmla="*/ 0 w 1775399" name="connsiteX0"/>
              <a:gd fmla="*/ 0 h 1819275" name="connsiteY0"/>
              <a:gd fmla="*/ 1239837 w 1775399" name="connsiteX1"/>
              <a:gd fmla="*/ 0 h 1819275" name="connsiteY1"/>
              <a:gd fmla="*/ 1425575 w 1775399" name="connsiteX2"/>
              <a:gd fmla="*/ 1819275 h 1819275" name="connsiteY2"/>
              <a:gd fmla="*/ 1217011 w 1775399" name="connsiteX3"/>
              <a:gd fmla="*/ 1151279 h 1819275" name="connsiteY3"/>
              <a:gd fmla="*/ 1120532 w 1775399" name="connsiteX4"/>
              <a:gd fmla="*/ 960656 h 1819275" name="connsiteY4"/>
              <a:gd fmla="*/ 1125218 w 1775399" name="connsiteX5"/>
              <a:gd fmla="*/ 962449 h 1819275" name="connsiteY5"/>
              <a:gd fmla="*/ 1087312 w 1775399" name="connsiteX6"/>
              <a:gd fmla="*/ 895020 h 1819275" name="connsiteY6"/>
              <a:gd fmla="*/ 1067594 w 1775399" name="connsiteX7"/>
              <a:gd fmla="*/ 856060 h 1819275" name="connsiteY7"/>
              <a:gd fmla="*/ 1044723 w 1775399" name="connsiteX8"/>
              <a:gd fmla="*/ 819259 h 1819275" name="connsiteY8"/>
              <a:gd fmla="*/ 1032247 w 1775399" name="connsiteX9"/>
              <a:gd fmla="*/ 797066 h 1819275" name="connsiteY9"/>
              <a:gd fmla="*/ 1011074 w 1775399" name="connsiteX10"/>
              <a:gd fmla="*/ 765115 h 1819275" name="connsiteY10"/>
              <a:gd fmla="*/ 976419 w 1775399" name="connsiteX11"/>
              <a:gd fmla="*/ 709350 h 1819275" name="connsiteY11"/>
              <a:gd fmla="*/ 949071 w 1775399" name="connsiteX12"/>
              <a:gd fmla="*/ 671548 h 1819275" name="connsiteY12"/>
              <a:gd fmla="*/ 932625 w 1775399" name="connsiteX13"/>
              <a:gd fmla="*/ 646730 h 1819275" name="connsiteY13"/>
              <a:gd fmla="*/ 911183 w 1775399" name="connsiteX14"/>
              <a:gd fmla="*/ 619176 h 1819275" name="connsiteY14"/>
              <a:gd fmla="*/ 873826 w 1775399" name="connsiteX15"/>
              <a:gd fmla="*/ 567538 h 1819275" name="connsiteY15"/>
              <a:gd fmla="*/ 842456 w 1775399" name="connsiteX16"/>
              <a:gd fmla="*/ 530859 h 1819275" name="connsiteY16"/>
              <a:gd fmla="*/ 827460 w 1775399" name="connsiteX17"/>
              <a:gd fmla="*/ 511589 h 1819275" name="connsiteY17"/>
              <a:gd fmla="*/ 804660 w 1775399" name="connsiteX18"/>
              <a:gd fmla="*/ 486667 h 1819275" name="connsiteY18"/>
              <a:gd fmla="*/ 759485 w 1775399" name="connsiteX19"/>
              <a:gd fmla="*/ 433846 h 1819275" name="connsiteY19"/>
              <a:gd fmla="*/ 732019 w 1775399" name="connsiteX20"/>
              <a:gd fmla="*/ 407265 h 1819275" name="connsiteY20"/>
              <a:gd fmla="*/ 717863 w 1775399" name="connsiteX21"/>
              <a:gd fmla="*/ 391791 h 1819275" name="connsiteY21"/>
              <a:gd fmla="*/ 677622 w 1775399" name="connsiteX22"/>
              <a:gd fmla="*/ 354620 h 1819275" name="connsiteY22"/>
              <a:gd fmla="*/ 633065 w 1775399" name="connsiteX23"/>
              <a:gd fmla="*/ 311498 h 1819275" name="connsiteY23"/>
              <a:gd fmla="*/ 619739 w 1775399" name="connsiteX24"/>
              <a:gd fmla="*/ 301151 h 1819275" name="connsiteY24"/>
              <a:gd fmla="*/ 604942 w 1775399" name="connsiteX25"/>
              <a:gd fmla="*/ 287483 h 1819275" name="connsiteY25"/>
              <a:gd fmla="*/ 29334 w 1775399" name="connsiteX26"/>
              <a:gd fmla="*/ 3471 h 1819275" name="connsiteY26"/>
              <a:gd fmla="*/ 7152 w 1775399" name="connsiteX27"/>
              <a:gd fmla="*/ 1798 h 1819275" name="connsiteY27"/>
              <a:gd fmla="*/ 0 w 1775399" name="connsiteX28"/>
              <a:gd fmla="*/ 0 h 1819275" name="connsiteY2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b="b" l="l" r="r" t="t"/>
            <a:pathLst>
              <a:path h="1819275" w="1775399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97075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lnTo>
                  <a:pt x="0" y="0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87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99" name="任意多边形 98"/>
          <p:cNvSpPr/>
          <p:nvPr/>
        </p:nvSpPr>
        <p:spPr>
          <a:xfrm rot="18018922">
            <a:off x="4939769" y="2206187"/>
            <a:ext cx="1924148" cy="1979551"/>
          </a:xfrm>
          <a:custGeom>
            <a:gdLst>
              <a:gd fmla="*/ 0 w 1768701" name="connsiteX0"/>
              <a:gd fmla="*/ 0 h 1819275" name="connsiteY0"/>
              <a:gd fmla="*/ 1239837 w 1768701" name="connsiteX1"/>
              <a:gd fmla="*/ 0 h 1819275" name="connsiteY1"/>
              <a:gd fmla="*/ 1425575 w 1768701" name="connsiteX2"/>
              <a:gd fmla="*/ 1819275 h 1819275" name="connsiteY2"/>
              <a:gd fmla="*/ 1217011 w 1768701" name="connsiteX3"/>
              <a:gd fmla="*/ 1151279 h 1819275" name="connsiteY3"/>
              <a:gd fmla="*/ 1120532 w 1768701" name="connsiteX4"/>
              <a:gd fmla="*/ 960656 h 1819275" name="connsiteY4"/>
              <a:gd fmla="*/ 1125218 w 1768701" name="connsiteX5"/>
              <a:gd fmla="*/ 962449 h 1819275" name="connsiteY5"/>
              <a:gd fmla="*/ 1087312 w 1768701" name="connsiteX6"/>
              <a:gd fmla="*/ 895020 h 1819275" name="connsiteY6"/>
              <a:gd fmla="*/ 1067594 w 1768701" name="connsiteX7"/>
              <a:gd fmla="*/ 856060 h 1819275" name="connsiteY7"/>
              <a:gd fmla="*/ 1044723 w 1768701" name="connsiteX8"/>
              <a:gd fmla="*/ 819259 h 1819275" name="connsiteY8"/>
              <a:gd fmla="*/ 1032247 w 1768701" name="connsiteX9"/>
              <a:gd fmla="*/ 797066 h 1819275" name="connsiteY9"/>
              <a:gd fmla="*/ 1011074 w 1768701" name="connsiteX10"/>
              <a:gd fmla="*/ 765115 h 1819275" name="connsiteY10"/>
              <a:gd fmla="*/ 976419 w 1768701" name="connsiteX11"/>
              <a:gd fmla="*/ 709350 h 1819275" name="connsiteY11"/>
              <a:gd fmla="*/ 949071 w 1768701" name="connsiteX12"/>
              <a:gd fmla="*/ 671548 h 1819275" name="connsiteY12"/>
              <a:gd fmla="*/ 932625 w 1768701" name="connsiteX13"/>
              <a:gd fmla="*/ 646730 h 1819275" name="connsiteY13"/>
              <a:gd fmla="*/ 911183 w 1768701" name="connsiteX14"/>
              <a:gd fmla="*/ 619176 h 1819275" name="connsiteY14"/>
              <a:gd fmla="*/ 873826 w 1768701" name="connsiteX15"/>
              <a:gd fmla="*/ 567538 h 1819275" name="connsiteY15"/>
              <a:gd fmla="*/ 842456 w 1768701" name="connsiteX16"/>
              <a:gd fmla="*/ 530859 h 1819275" name="connsiteY16"/>
              <a:gd fmla="*/ 827460 w 1768701" name="connsiteX17"/>
              <a:gd fmla="*/ 511589 h 1819275" name="connsiteY17"/>
              <a:gd fmla="*/ 804660 w 1768701" name="connsiteX18"/>
              <a:gd fmla="*/ 486667 h 1819275" name="connsiteY18"/>
              <a:gd fmla="*/ 759485 w 1768701" name="connsiteX19"/>
              <a:gd fmla="*/ 433846 h 1819275" name="connsiteY19"/>
              <a:gd fmla="*/ 732019 w 1768701" name="connsiteX20"/>
              <a:gd fmla="*/ 407265 h 1819275" name="connsiteY20"/>
              <a:gd fmla="*/ 717863 w 1768701" name="connsiteX21"/>
              <a:gd fmla="*/ 391791 h 1819275" name="connsiteY21"/>
              <a:gd fmla="*/ 677622 w 1768701" name="connsiteX22"/>
              <a:gd fmla="*/ 354620 h 1819275" name="connsiteY22"/>
              <a:gd fmla="*/ 633065 w 1768701" name="connsiteX23"/>
              <a:gd fmla="*/ 311498 h 1819275" name="connsiteY23"/>
              <a:gd fmla="*/ 619739 w 1768701" name="connsiteX24"/>
              <a:gd fmla="*/ 301151 h 1819275" name="connsiteY24"/>
              <a:gd fmla="*/ 604942 w 1768701" name="connsiteX25"/>
              <a:gd fmla="*/ 287483 h 1819275" name="connsiteY25"/>
              <a:gd fmla="*/ 29334 w 1768701" name="connsiteX26"/>
              <a:gd fmla="*/ 3471 h 1819275" name="connsiteY26"/>
              <a:gd fmla="*/ 7152 w 1768701" name="connsiteX27"/>
              <a:gd fmla="*/ 1798 h 181927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1819275" w="1768701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87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1" name="任意多边形 140"/>
          <p:cNvSpPr/>
          <p:nvPr/>
        </p:nvSpPr>
        <p:spPr>
          <a:xfrm rot="14427225">
            <a:off x="4546631" y="3002056"/>
            <a:ext cx="1924148" cy="1981681"/>
          </a:xfrm>
          <a:custGeom>
            <a:gdLst>
              <a:gd fmla="*/ 0 w 1768701" name="connsiteX0"/>
              <a:gd fmla="*/ 0 h 1819275" name="connsiteY0"/>
              <a:gd fmla="*/ 1239837 w 1768701" name="connsiteX1"/>
              <a:gd fmla="*/ 0 h 1819275" name="connsiteY1"/>
              <a:gd fmla="*/ 1425575 w 1768701" name="connsiteX2"/>
              <a:gd fmla="*/ 1819275 h 1819275" name="connsiteY2"/>
              <a:gd fmla="*/ 1217011 w 1768701" name="connsiteX3"/>
              <a:gd fmla="*/ 1151279 h 1819275" name="connsiteY3"/>
              <a:gd fmla="*/ 1120532 w 1768701" name="connsiteX4"/>
              <a:gd fmla="*/ 960656 h 1819275" name="connsiteY4"/>
              <a:gd fmla="*/ 1125218 w 1768701" name="connsiteX5"/>
              <a:gd fmla="*/ 962449 h 1819275" name="connsiteY5"/>
              <a:gd fmla="*/ 1087312 w 1768701" name="connsiteX6"/>
              <a:gd fmla="*/ 895020 h 1819275" name="connsiteY6"/>
              <a:gd fmla="*/ 1067594 w 1768701" name="connsiteX7"/>
              <a:gd fmla="*/ 856060 h 1819275" name="connsiteY7"/>
              <a:gd fmla="*/ 1044723 w 1768701" name="connsiteX8"/>
              <a:gd fmla="*/ 819259 h 1819275" name="connsiteY8"/>
              <a:gd fmla="*/ 1032247 w 1768701" name="connsiteX9"/>
              <a:gd fmla="*/ 797066 h 1819275" name="connsiteY9"/>
              <a:gd fmla="*/ 1011074 w 1768701" name="connsiteX10"/>
              <a:gd fmla="*/ 765115 h 1819275" name="connsiteY10"/>
              <a:gd fmla="*/ 976419 w 1768701" name="connsiteX11"/>
              <a:gd fmla="*/ 709350 h 1819275" name="connsiteY11"/>
              <a:gd fmla="*/ 949071 w 1768701" name="connsiteX12"/>
              <a:gd fmla="*/ 671548 h 1819275" name="connsiteY12"/>
              <a:gd fmla="*/ 932625 w 1768701" name="connsiteX13"/>
              <a:gd fmla="*/ 646730 h 1819275" name="connsiteY13"/>
              <a:gd fmla="*/ 911183 w 1768701" name="connsiteX14"/>
              <a:gd fmla="*/ 619176 h 1819275" name="connsiteY14"/>
              <a:gd fmla="*/ 873826 w 1768701" name="connsiteX15"/>
              <a:gd fmla="*/ 567538 h 1819275" name="connsiteY15"/>
              <a:gd fmla="*/ 842456 w 1768701" name="connsiteX16"/>
              <a:gd fmla="*/ 530859 h 1819275" name="connsiteY16"/>
              <a:gd fmla="*/ 827460 w 1768701" name="connsiteX17"/>
              <a:gd fmla="*/ 511589 h 1819275" name="connsiteY17"/>
              <a:gd fmla="*/ 804660 w 1768701" name="connsiteX18"/>
              <a:gd fmla="*/ 486667 h 1819275" name="connsiteY18"/>
              <a:gd fmla="*/ 759485 w 1768701" name="connsiteX19"/>
              <a:gd fmla="*/ 433846 h 1819275" name="connsiteY19"/>
              <a:gd fmla="*/ 732019 w 1768701" name="connsiteX20"/>
              <a:gd fmla="*/ 407265 h 1819275" name="connsiteY20"/>
              <a:gd fmla="*/ 717863 w 1768701" name="connsiteX21"/>
              <a:gd fmla="*/ 391791 h 1819275" name="connsiteY21"/>
              <a:gd fmla="*/ 677622 w 1768701" name="connsiteX22"/>
              <a:gd fmla="*/ 354620 h 1819275" name="connsiteY22"/>
              <a:gd fmla="*/ 633065 w 1768701" name="connsiteX23"/>
              <a:gd fmla="*/ 311498 h 1819275" name="connsiteY23"/>
              <a:gd fmla="*/ 619739 w 1768701" name="connsiteX24"/>
              <a:gd fmla="*/ 301151 h 1819275" name="connsiteY24"/>
              <a:gd fmla="*/ 604942 w 1768701" name="connsiteX25"/>
              <a:gd fmla="*/ 287483 h 1819275" name="connsiteY25"/>
              <a:gd fmla="*/ 29334 w 1768701" name="connsiteX26"/>
              <a:gd fmla="*/ 3471 h 1819275" name="connsiteY26"/>
              <a:gd fmla="*/ 7152 w 1768701" name="connsiteX27"/>
              <a:gd fmla="*/ 1798 h 181927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1819275" w="1768701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87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2" name="任意多边形 141"/>
          <p:cNvSpPr/>
          <p:nvPr/>
        </p:nvSpPr>
        <p:spPr>
          <a:xfrm rot="10859581">
            <a:off x="5039919" y="3748913"/>
            <a:ext cx="1926279" cy="1981682"/>
          </a:xfrm>
          <a:custGeom>
            <a:gdLst>
              <a:gd fmla="*/ 0 w 1768701" name="connsiteX0"/>
              <a:gd fmla="*/ 0 h 1819275" name="connsiteY0"/>
              <a:gd fmla="*/ 1239837 w 1768701" name="connsiteX1"/>
              <a:gd fmla="*/ 0 h 1819275" name="connsiteY1"/>
              <a:gd fmla="*/ 1425575 w 1768701" name="connsiteX2"/>
              <a:gd fmla="*/ 1819275 h 1819275" name="connsiteY2"/>
              <a:gd fmla="*/ 1217011 w 1768701" name="connsiteX3"/>
              <a:gd fmla="*/ 1151279 h 1819275" name="connsiteY3"/>
              <a:gd fmla="*/ 1120532 w 1768701" name="connsiteX4"/>
              <a:gd fmla="*/ 960656 h 1819275" name="connsiteY4"/>
              <a:gd fmla="*/ 1125218 w 1768701" name="connsiteX5"/>
              <a:gd fmla="*/ 962449 h 1819275" name="connsiteY5"/>
              <a:gd fmla="*/ 1087312 w 1768701" name="connsiteX6"/>
              <a:gd fmla="*/ 895020 h 1819275" name="connsiteY6"/>
              <a:gd fmla="*/ 1067594 w 1768701" name="connsiteX7"/>
              <a:gd fmla="*/ 856060 h 1819275" name="connsiteY7"/>
              <a:gd fmla="*/ 1044723 w 1768701" name="connsiteX8"/>
              <a:gd fmla="*/ 819259 h 1819275" name="connsiteY8"/>
              <a:gd fmla="*/ 1032247 w 1768701" name="connsiteX9"/>
              <a:gd fmla="*/ 797066 h 1819275" name="connsiteY9"/>
              <a:gd fmla="*/ 1011074 w 1768701" name="connsiteX10"/>
              <a:gd fmla="*/ 765115 h 1819275" name="connsiteY10"/>
              <a:gd fmla="*/ 976419 w 1768701" name="connsiteX11"/>
              <a:gd fmla="*/ 709350 h 1819275" name="connsiteY11"/>
              <a:gd fmla="*/ 949071 w 1768701" name="connsiteX12"/>
              <a:gd fmla="*/ 671548 h 1819275" name="connsiteY12"/>
              <a:gd fmla="*/ 932625 w 1768701" name="connsiteX13"/>
              <a:gd fmla="*/ 646730 h 1819275" name="connsiteY13"/>
              <a:gd fmla="*/ 911183 w 1768701" name="connsiteX14"/>
              <a:gd fmla="*/ 619176 h 1819275" name="connsiteY14"/>
              <a:gd fmla="*/ 873826 w 1768701" name="connsiteX15"/>
              <a:gd fmla="*/ 567538 h 1819275" name="connsiteY15"/>
              <a:gd fmla="*/ 842456 w 1768701" name="connsiteX16"/>
              <a:gd fmla="*/ 530859 h 1819275" name="connsiteY16"/>
              <a:gd fmla="*/ 827460 w 1768701" name="connsiteX17"/>
              <a:gd fmla="*/ 511589 h 1819275" name="connsiteY17"/>
              <a:gd fmla="*/ 804660 w 1768701" name="connsiteX18"/>
              <a:gd fmla="*/ 486667 h 1819275" name="connsiteY18"/>
              <a:gd fmla="*/ 759485 w 1768701" name="connsiteX19"/>
              <a:gd fmla="*/ 433846 h 1819275" name="connsiteY19"/>
              <a:gd fmla="*/ 732019 w 1768701" name="connsiteX20"/>
              <a:gd fmla="*/ 407265 h 1819275" name="connsiteY20"/>
              <a:gd fmla="*/ 717863 w 1768701" name="connsiteX21"/>
              <a:gd fmla="*/ 391791 h 1819275" name="connsiteY21"/>
              <a:gd fmla="*/ 677622 w 1768701" name="connsiteX22"/>
              <a:gd fmla="*/ 354620 h 1819275" name="connsiteY22"/>
              <a:gd fmla="*/ 633065 w 1768701" name="connsiteX23"/>
              <a:gd fmla="*/ 311498 h 1819275" name="connsiteY23"/>
              <a:gd fmla="*/ 619739 w 1768701" name="connsiteX24"/>
              <a:gd fmla="*/ 301151 h 1819275" name="connsiteY24"/>
              <a:gd fmla="*/ 604942 w 1768701" name="connsiteX25"/>
              <a:gd fmla="*/ 287483 h 1819275" name="connsiteY25"/>
              <a:gd fmla="*/ 29334 w 1768701" name="connsiteX26"/>
              <a:gd fmla="*/ 3471 h 1819275" name="connsiteY26"/>
              <a:gd fmla="*/ 7152 w 1768701" name="connsiteX27"/>
              <a:gd fmla="*/ 1798 h 181927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1819275" w="1768701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87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3" name="任意多边形 142"/>
          <p:cNvSpPr/>
          <p:nvPr/>
        </p:nvSpPr>
        <p:spPr>
          <a:xfrm rot="7267884">
            <a:off x="5923151" y="3692447"/>
            <a:ext cx="1926280" cy="1979551"/>
          </a:xfrm>
          <a:custGeom>
            <a:gdLst>
              <a:gd fmla="*/ 0 w 1768701" name="connsiteX0"/>
              <a:gd fmla="*/ 0 h 1819275" name="connsiteY0"/>
              <a:gd fmla="*/ 1239837 w 1768701" name="connsiteX1"/>
              <a:gd fmla="*/ 0 h 1819275" name="connsiteY1"/>
              <a:gd fmla="*/ 1425575 w 1768701" name="connsiteX2"/>
              <a:gd fmla="*/ 1819275 h 1819275" name="connsiteY2"/>
              <a:gd fmla="*/ 1217011 w 1768701" name="connsiteX3"/>
              <a:gd fmla="*/ 1151279 h 1819275" name="connsiteY3"/>
              <a:gd fmla="*/ 1120532 w 1768701" name="connsiteX4"/>
              <a:gd fmla="*/ 960656 h 1819275" name="connsiteY4"/>
              <a:gd fmla="*/ 1125218 w 1768701" name="connsiteX5"/>
              <a:gd fmla="*/ 962449 h 1819275" name="connsiteY5"/>
              <a:gd fmla="*/ 1087312 w 1768701" name="connsiteX6"/>
              <a:gd fmla="*/ 895020 h 1819275" name="connsiteY6"/>
              <a:gd fmla="*/ 1067594 w 1768701" name="connsiteX7"/>
              <a:gd fmla="*/ 856060 h 1819275" name="connsiteY7"/>
              <a:gd fmla="*/ 1044723 w 1768701" name="connsiteX8"/>
              <a:gd fmla="*/ 819259 h 1819275" name="connsiteY8"/>
              <a:gd fmla="*/ 1032247 w 1768701" name="connsiteX9"/>
              <a:gd fmla="*/ 797066 h 1819275" name="connsiteY9"/>
              <a:gd fmla="*/ 1011074 w 1768701" name="connsiteX10"/>
              <a:gd fmla="*/ 765115 h 1819275" name="connsiteY10"/>
              <a:gd fmla="*/ 976419 w 1768701" name="connsiteX11"/>
              <a:gd fmla="*/ 709350 h 1819275" name="connsiteY11"/>
              <a:gd fmla="*/ 949071 w 1768701" name="connsiteX12"/>
              <a:gd fmla="*/ 671548 h 1819275" name="connsiteY12"/>
              <a:gd fmla="*/ 932625 w 1768701" name="connsiteX13"/>
              <a:gd fmla="*/ 646730 h 1819275" name="connsiteY13"/>
              <a:gd fmla="*/ 911183 w 1768701" name="connsiteX14"/>
              <a:gd fmla="*/ 619176 h 1819275" name="connsiteY14"/>
              <a:gd fmla="*/ 873826 w 1768701" name="connsiteX15"/>
              <a:gd fmla="*/ 567538 h 1819275" name="connsiteY15"/>
              <a:gd fmla="*/ 842456 w 1768701" name="connsiteX16"/>
              <a:gd fmla="*/ 530859 h 1819275" name="connsiteY16"/>
              <a:gd fmla="*/ 827460 w 1768701" name="connsiteX17"/>
              <a:gd fmla="*/ 511589 h 1819275" name="connsiteY17"/>
              <a:gd fmla="*/ 804660 w 1768701" name="connsiteX18"/>
              <a:gd fmla="*/ 486667 h 1819275" name="connsiteY18"/>
              <a:gd fmla="*/ 759485 w 1768701" name="connsiteX19"/>
              <a:gd fmla="*/ 433846 h 1819275" name="connsiteY19"/>
              <a:gd fmla="*/ 732019 w 1768701" name="connsiteX20"/>
              <a:gd fmla="*/ 407265 h 1819275" name="connsiteY20"/>
              <a:gd fmla="*/ 717863 w 1768701" name="connsiteX21"/>
              <a:gd fmla="*/ 391791 h 1819275" name="connsiteY21"/>
              <a:gd fmla="*/ 677622 w 1768701" name="connsiteX22"/>
              <a:gd fmla="*/ 354620 h 1819275" name="connsiteY22"/>
              <a:gd fmla="*/ 633065 w 1768701" name="connsiteX23"/>
              <a:gd fmla="*/ 311498 h 1819275" name="connsiteY23"/>
              <a:gd fmla="*/ 619739 w 1768701" name="connsiteX24"/>
              <a:gd fmla="*/ 301151 h 1819275" name="connsiteY24"/>
              <a:gd fmla="*/ 604942 w 1768701" name="connsiteX25"/>
              <a:gd fmla="*/ 287483 h 1819275" name="connsiteY25"/>
              <a:gd fmla="*/ 29334 w 1768701" name="connsiteX26"/>
              <a:gd fmla="*/ 3471 h 1819275" name="connsiteY26"/>
              <a:gd fmla="*/ 7152 w 1768701" name="connsiteX27"/>
              <a:gd fmla="*/ 1798 h 181927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1819275" w="1768701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108136"/>
          </a:solidFill>
          <a:ln w="3175"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87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4" name="任意多边形 143"/>
          <p:cNvSpPr/>
          <p:nvPr/>
        </p:nvSpPr>
        <p:spPr>
          <a:xfrm rot="3662163">
            <a:off x="6319490" y="2899775"/>
            <a:ext cx="1924148" cy="1981681"/>
          </a:xfrm>
          <a:custGeom>
            <a:gdLst>
              <a:gd fmla="*/ 0 w 1768701" name="connsiteX0"/>
              <a:gd fmla="*/ 0 h 1819275" name="connsiteY0"/>
              <a:gd fmla="*/ 1239837 w 1768701" name="connsiteX1"/>
              <a:gd fmla="*/ 0 h 1819275" name="connsiteY1"/>
              <a:gd fmla="*/ 1425575 w 1768701" name="connsiteX2"/>
              <a:gd fmla="*/ 1819275 h 1819275" name="connsiteY2"/>
              <a:gd fmla="*/ 1217011 w 1768701" name="connsiteX3"/>
              <a:gd fmla="*/ 1151279 h 1819275" name="connsiteY3"/>
              <a:gd fmla="*/ 1120532 w 1768701" name="connsiteX4"/>
              <a:gd fmla="*/ 960656 h 1819275" name="connsiteY4"/>
              <a:gd fmla="*/ 1125218 w 1768701" name="connsiteX5"/>
              <a:gd fmla="*/ 962449 h 1819275" name="connsiteY5"/>
              <a:gd fmla="*/ 1087312 w 1768701" name="connsiteX6"/>
              <a:gd fmla="*/ 895020 h 1819275" name="connsiteY6"/>
              <a:gd fmla="*/ 1067594 w 1768701" name="connsiteX7"/>
              <a:gd fmla="*/ 856060 h 1819275" name="connsiteY7"/>
              <a:gd fmla="*/ 1044723 w 1768701" name="connsiteX8"/>
              <a:gd fmla="*/ 819259 h 1819275" name="connsiteY8"/>
              <a:gd fmla="*/ 1032247 w 1768701" name="connsiteX9"/>
              <a:gd fmla="*/ 797066 h 1819275" name="connsiteY9"/>
              <a:gd fmla="*/ 1011074 w 1768701" name="connsiteX10"/>
              <a:gd fmla="*/ 765115 h 1819275" name="connsiteY10"/>
              <a:gd fmla="*/ 976419 w 1768701" name="connsiteX11"/>
              <a:gd fmla="*/ 709350 h 1819275" name="connsiteY11"/>
              <a:gd fmla="*/ 949071 w 1768701" name="connsiteX12"/>
              <a:gd fmla="*/ 671548 h 1819275" name="connsiteY12"/>
              <a:gd fmla="*/ 932625 w 1768701" name="connsiteX13"/>
              <a:gd fmla="*/ 646730 h 1819275" name="connsiteY13"/>
              <a:gd fmla="*/ 911183 w 1768701" name="connsiteX14"/>
              <a:gd fmla="*/ 619176 h 1819275" name="connsiteY14"/>
              <a:gd fmla="*/ 873826 w 1768701" name="connsiteX15"/>
              <a:gd fmla="*/ 567538 h 1819275" name="connsiteY15"/>
              <a:gd fmla="*/ 842456 w 1768701" name="connsiteX16"/>
              <a:gd fmla="*/ 530859 h 1819275" name="connsiteY16"/>
              <a:gd fmla="*/ 827460 w 1768701" name="connsiteX17"/>
              <a:gd fmla="*/ 511589 h 1819275" name="connsiteY17"/>
              <a:gd fmla="*/ 804660 w 1768701" name="connsiteX18"/>
              <a:gd fmla="*/ 486667 h 1819275" name="connsiteY18"/>
              <a:gd fmla="*/ 759485 w 1768701" name="connsiteX19"/>
              <a:gd fmla="*/ 433846 h 1819275" name="connsiteY19"/>
              <a:gd fmla="*/ 732019 w 1768701" name="connsiteX20"/>
              <a:gd fmla="*/ 407265 h 1819275" name="connsiteY20"/>
              <a:gd fmla="*/ 717863 w 1768701" name="connsiteX21"/>
              <a:gd fmla="*/ 391791 h 1819275" name="connsiteY21"/>
              <a:gd fmla="*/ 677622 w 1768701" name="connsiteX22"/>
              <a:gd fmla="*/ 354620 h 1819275" name="connsiteY22"/>
              <a:gd fmla="*/ 633065 w 1768701" name="connsiteX23"/>
              <a:gd fmla="*/ 311498 h 1819275" name="connsiteY23"/>
              <a:gd fmla="*/ 619739 w 1768701" name="connsiteX24"/>
              <a:gd fmla="*/ 301151 h 1819275" name="connsiteY24"/>
              <a:gd fmla="*/ 604942 w 1768701" name="connsiteX25"/>
              <a:gd fmla="*/ 287483 h 1819275" name="connsiteY25"/>
              <a:gd fmla="*/ 29334 w 1768701" name="connsiteX26"/>
              <a:gd fmla="*/ 3471 h 1819275" name="connsiteY26"/>
              <a:gd fmla="*/ 7152 w 1768701" name="connsiteX27"/>
              <a:gd fmla="*/ 1798 h 1819275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1819275" w="1768701">
                <a:moveTo>
                  <a:pt x="0" y="0"/>
                </a:moveTo>
                <a:lnTo>
                  <a:pt x="1239837" y="0"/>
                </a:lnTo>
                <a:cubicBezTo>
                  <a:pt x="1820863" y="101600"/>
                  <a:pt x="1981200" y="942975"/>
                  <a:pt x="1425575" y="1819275"/>
                </a:cubicBezTo>
                <a:cubicBezTo>
                  <a:pt x="1410692" y="1702594"/>
                  <a:pt x="1345133" y="1441252"/>
                  <a:pt x="1217011" y="1151279"/>
                </a:cubicBezTo>
                <a:lnTo>
                  <a:pt x="1120532" y="960656"/>
                </a:lnTo>
                <a:lnTo>
                  <a:pt x="1125218" y="962449"/>
                </a:lnTo>
                <a:lnTo>
                  <a:pt x="1087312" y="895020"/>
                </a:lnTo>
                <a:lnTo>
                  <a:pt x="1067594" y="856060"/>
                </a:lnTo>
                <a:lnTo>
                  <a:pt x="1044723" y="819259"/>
                </a:lnTo>
                <a:lnTo>
                  <a:pt x="1032247" y="797066"/>
                </a:lnTo>
                <a:lnTo>
                  <a:pt x="1011074" y="765115"/>
                </a:lnTo>
                <a:lnTo>
                  <a:pt x="976419" y="709350"/>
                </a:lnTo>
                <a:lnTo>
                  <a:pt x="949071" y="671548"/>
                </a:lnTo>
                <a:lnTo>
                  <a:pt x="932625" y="646730"/>
                </a:lnTo>
                <a:lnTo>
                  <a:pt x="911183" y="619176"/>
                </a:lnTo>
                <a:lnTo>
                  <a:pt x="873826" y="567538"/>
                </a:lnTo>
                <a:lnTo>
                  <a:pt x="842456" y="530859"/>
                </a:lnTo>
                <a:lnTo>
                  <a:pt x="827460" y="511589"/>
                </a:lnTo>
                <a:lnTo>
                  <a:pt x="804660" y="486667"/>
                </a:lnTo>
                <a:lnTo>
                  <a:pt x="759485" y="433846"/>
                </a:lnTo>
                <a:lnTo>
                  <a:pt x="732019" y="407265"/>
                </a:lnTo>
                <a:lnTo>
                  <a:pt x="717863" y="391791"/>
                </a:lnTo>
                <a:lnTo>
                  <a:pt x="677622" y="354620"/>
                </a:lnTo>
                <a:lnTo>
                  <a:pt x="633065" y="311498"/>
                </a:lnTo>
                <a:lnTo>
                  <a:pt x="619739" y="301151"/>
                </a:lnTo>
                <a:lnTo>
                  <a:pt x="604942" y="287483"/>
                </a:lnTo>
                <a:cubicBezTo>
                  <a:pt x="414589" y="126628"/>
                  <a:pt x="215013" y="30932"/>
                  <a:pt x="29334" y="3471"/>
                </a:cubicBezTo>
                <a:lnTo>
                  <a:pt x="7152" y="1798"/>
                </a:lnTo>
                <a:close/>
              </a:path>
            </a:pathLst>
          </a:custGeom>
          <a:solidFill>
            <a:srgbClr val="8CC94C"/>
          </a:solidFill>
          <a:ln w="3175">
            <a:noFill/>
          </a:ln>
          <a:effectLst>
            <a:outerShdw algn="ctr" blurRad="57785" dir="3180000" dist="3302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brightRoom">
              <a:rot lat="0" lon="0" rev="600000"/>
            </a:lightRig>
          </a:scene3d>
          <a:sp3d prstMaterial="metal">
            <a:bevelT h="57150" prst="angle" w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altLang="en-US" lang="zh-CN" sz="1687">
              <a:solidFill>
                <a:schemeClr val="tx1"/>
              </a:solidFill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5" name="任意多边形 144"/>
          <p:cNvSpPr/>
          <p:nvPr/>
        </p:nvSpPr>
        <p:spPr>
          <a:xfrm flipH="1">
            <a:off x="3539341" y="2039979"/>
            <a:ext cx="1544859" cy="554018"/>
          </a:xfrm>
          <a:custGeom>
            <a:gdLst>
              <a:gd fmla="*/ 0 w 2286000" name="connsiteX0"/>
              <a:gd fmla="*/ 472440 h 472440" name="connsiteY0"/>
              <a:gd fmla="*/ 472440 w 2286000" name="connsiteX1"/>
              <a:gd fmla="*/ 0 h 472440" name="connsiteY1"/>
              <a:gd fmla="*/ 2286000 w 2286000" name="connsiteX2"/>
              <a:gd fmla="*/ 0 h 47244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algn="ctr" cap="flat" cmpd="sng" w="6350">
            <a:solidFill>
              <a:srgbClr val="108036"/>
            </a:solidFill>
            <a:prstDash val="sysDot"/>
            <a:miter lim="800000"/>
            <a:headEnd len="sm" type="oval" w="sm"/>
            <a:tailEnd len="sm" type="oval" w="sm"/>
          </a:ln>
          <a:effectLst/>
        </p:spPr>
        <p:txBody>
          <a:bodyPr anchor="ctr"/>
          <a:lstStyle/>
          <a:p>
            <a:pPr algn="ctr">
              <a:defRPr/>
            </a:pPr>
            <a:endParaRPr altLang="en-US" kern="0" lang="zh-CN" sz="1687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6" name="任意多边形 145"/>
          <p:cNvSpPr/>
          <p:nvPr/>
        </p:nvSpPr>
        <p:spPr>
          <a:xfrm>
            <a:off x="7695283" y="2039979"/>
            <a:ext cx="1544860" cy="554018"/>
          </a:xfrm>
          <a:custGeom>
            <a:gdLst>
              <a:gd fmla="*/ 0 w 2286000" name="connsiteX0"/>
              <a:gd fmla="*/ 472440 h 472440" name="connsiteY0"/>
              <a:gd fmla="*/ 472440 w 2286000" name="connsiteX1"/>
              <a:gd fmla="*/ 0 h 472440" name="connsiteY1"/>
              <a:gd fmla="*/ 2286000 w 2286000" name="connsiteX2"/>
              <a:gd fmla="*/ 0 h 47244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algn="ctr" cap="flat" cmpd="sng" w="6350">
            <a:solidFill>
              <a:srgbClr val="108036"/>
            </a:solidFill>
            <a:prstDash val="sysDot"/>
            <a:miter lim="800000"/>
            <a:headEnd len="sm" type="oval" w="sm"/>
            <a:tailEnd len="sm" type="oval" w="sm"/>
          </a:ln>
          <a:effectLst/>
        </p:spPr>
        <p:txBody>
          <a:bodyPr anchor="ctr"/>
          <a:lstStyle/>
          <a:p>
            <a:pPr algn="ctr">
              <a:defRPr/>
            </a:pPr>
            <a:endParaRPr altLang="en-US" kern="0" lang="zh-CN" sz="1687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7" name="任意多边形 146"/>
          <p:cNvSpPr/>
          <p:nvPr/>
        </p:nvSpPr>
        <p:spPr>
          <a:xfrm flipH="1" flipV="1">
            <a:off x="3539341" y="5325734"/>
            <a:ext cx="1544859" cy="554018"/>
          </a:xfrm>
          <a:custGeom>
            <a:gdLst>
              <a:gd fmla="*/ 0 w 2286000" name="connsiteX0"/>
              <a:gd fmla="*/ 472440 h 472440" name="connsiteY0"/>
              <a:gd fmla="*/ 472440 w 2286000" name="connsiteX1"/>
              <a:gd fmla="*/ 0 h 472440" name="connsiteY1"/>
              <a:gd fmla="*/ 2286000 w 2286000" name="connsiteX2"/>
              <a:gd fmla="*/ 0 h 47244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algn="ctr" cap="flat" cmpd="sng" w="6350">
            <a:solidFill>
              <a:srgbClr val="108036"/>
            </a:solidFill>
            <a:prstDash val="sysDot"/>
            <a:miter lim="800000"/>
            <a:headEnd len="sm" type="oval" w="sm"/>
            <a:tailEnd len="sm" type="oval" w="sm"/>
          </a:ln>
          <a:effectLst/>
        </p:spPr>
        <p:txBody>
          <a:bodyPr anchor="ctr"/>
          <a:lstStyle/>
          <a:p>
            <a:pPr algn="ctr">
              <a:defRPr/>
            </a:pPr>
            <a:endParaRPr altLang="en-US" kern="0" lang="zh-CN" sz="1687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sp>
        <p:nvSpPr>
          <p:cNvPr id="148" name="任意多边形 147"/>
          <p:cNvSpPr/>
          <p:nvPr/>
        </p:nvSpPr>
        <p:spPr>
          <a:xfrm flipV="1">
            <a:off x="7695283" y="5325734"/>
            <a:ext cx="1544860" cy="554018"/>
          </a:xfrm>
          <a:custGeom>
            <a:gdLst>
              <a:gd fmla="*/ 0 w 2286000" name="connsiteX0"/>
              <a:gd fmla="*/ 472440 h 472440" name="connsiteY0"/>
              <a:gd fmla="*/ 472440 w 2286000" name="connsiteX1"/>
              <a:gd fmla="*/ 0 h 472440" name="connsiteY1"/>
              <a:gd fmla="*/ 2286000 w 2286000" name="connsiteX2"/>
              <a:gd fmla="*/ 0 h 472440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472440" w="228600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algn="ctr" cap="flat" cmpd="sng" w="6350">
            <a:solidFill>
              <a:srgbClr val="108036"/>
            </a:solidFill>
            <a:prstDash val="sysDot"/>
            <a:miter lim="800000"/>
            <a:headEnd len="sm" type="oval" w="sm"/>
            <a:tailEnd len="sm" type="oval" w="sm"/>
          </a:ln>
          <a:effectLst/>
        </p:spPr>
        <p:txBody>
          <a:bodyPr anchor="ctr"/>
          <a:lstStyle/>
          <a:p>
            <a:pPr algn="ctr">
              <a:defRPr/>
            </a:pPr>
            <a:endParaRPr altLang="en-US" kern="0" lang="zh-CN" sz="1687">
              <a:latin charset="-122" panose="020b0503020204020204" pitchFamily="34" typeface="微软雅黑"/>
              <a:ea charset="-122" panose="020b0503020204020204" pitchFamily="34" typeface="微软雅黑"/>
            </a:endParaRPr>
          </a:p>
        </p:txBody>
      </p:sp>
      <p:cxnSp>
        <p:nvCxnSpPr>
          <p:cNvPr id="149" name="直接箭头连接符 148"/>
          <p:cNvCxnSpPr/>
          <p:nvPr/>
        </p:nvCxnSpPr>
        <p:spPr>
          <a:xfrm flipH="1">
            <a:off x="8370760" y="3993959"/>
            <a:ext cx="869383" cy="14916"/>
          </a:xfrm>
          <a:prstGeom prst="straightConnector1">
            <a:avLst/>
          </a:prstGeom>
          <a:noFill/>
          <a:ln algn="ctr" cap="flat" cmpd="sng" w="6350">
            <a:solidFill>
              <a:srgbClr val="108036"/>
            </a:solidFill>
            <a:prstDash val="sysDot"/>
            <a:miter lim="800000"/>
            <a:headEnd len="sm" type="oval" w="sm"/>
            <a:tailEnd len="sm" type="oval" w="sm"/>
          </a:ln>
          <a:effectLst/>
        </p:spPr>
      </p:cxnSp>
      <p:cxnSp>
        <p:nvCxnSpPr>
          <p:cNvPr id="150" name="直接箭头连接符 149"/>
          <p:cNvCxnSpPr/>
          <p:nvPr/>
        </p:nvCxnSpPr>
        <p:spPr>
          <a:xfrm flipH="1">
            <a:off x="3539339" y="4017401"/>
            <a:ext cx="652653" cy="1"/>
          </a:xfrm>
          <a:prstGeom prst="straightConnector1">
            <a:avLst/>
          </a:prstGeom>
          <a:noFill/>
          <a:ln algn="ctr" cap="flat" cmpd="sng" w="19050">
            <a:noFill/>
            <a:prstDash val="sysDot"/>
            <a:miter lim="800000"/>
            <a:headEnd len="sm" type="oval" w="sm"/>
            <a:tailEnd len="sm" type="oval" w="sm"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</p:cxnSp>
      <p:sp>
        <p:nvSpPr>
          <p:cNvPr id="151" name="文本框 75"/>
          <p:cNvSpPr txBox="1"/>
          <p:nvPr/>
        </p:nvSpPr>
        <p:spPr>
          <a:xfrm>
            <a:off x="9380440" y="1678730"/>
            <a:ext cx="2365915" cy="716112"/>
          </a:xfrm>
          <a:prstGeom prst="rect">
            <a:avLst/>
          </a:prstGeom>
          <a:noFill/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2" name="文本框 76"/>
          <p:cNvSpPr txBox="1"/>
          <p:nvPr/>
        </p:nvSpPr>
        <p:spPr>
          <a:xfrm>
            <a:off x="9380440" y="3645497"/>
            <a:ext cx="2365915" cy="716112"/>
          </a:xfrm>
          <a:prstGeom prst="rect">
            <a:avLst/>
          </a:prstGeom>
          <a:noFill/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3" name="文本框 77"/>
          <p:cNvSpPr txBox="1"/>
          <p:nvPr/>
        </p:nvSpPr>
        <p:spPr>
          <a:xfrm>
            <a:off x="9380440" y="5518502"/>
            <a:ext cx="2365915" cy="716112"/>
          </a:xfrm>
          <a:prstGeom prst="rect">
            <a:avLst/>
          </a:prstGeom>
          <a:noFill/>
        </p:spPr>
        <p:txBody>
          <a:bodyPr anchor="ctr"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4" name="文本框 78"/>
          <p:cNvSpPr txBox="1"/>
          <p:nvPr/>
        </p:nvSpPr>
        <p:spPr>
          <a:xfrm>
            <a:off x="1009818" y="1678730"/>
            <a:ext cx="2378508" cy="716112"/>
          </a:xfrm>
          <a:prstGeom prst="rect">
            <a:avLst/>
          </a:prstGeom>
          <a:noFill/>
        </p:spPr>
        <p:txBody>
          <a:bodyPr anchor="ctr"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400">
                <a:solidFill>
                  <a:schemeClr val="bg1"/>
                </a:solidFill>
                <a:latin charset="-122" panose="01010104010101010101" pitchFamily="2" typeface="时尚中黑简体"/>
                <a:ea charset="-122" panose="01010104010101010101" pitchFamily="2" typeface="时尚中黑简体"/>
              </a:defRPr>
            </a:lvl1pPr>
          </a:lstStyle>
          <a:p>
            <a:pPr algn="r"/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5" name="文本框 79"/>
          <p:cNvSpPr txBox="1"/>
          <p:nvPr/>
        </p:nvSpPr>
        <p:spPr>
          <a:xfrm>
            <a:off x="990004" y="3645497"/>
            <a:ext cx="2398322" cy="716112"/>
          </a:xfrm>
          <a:prstGeom prst="rect">
            <a:avLst/>
          </a:prstGeom>
          <a:noFill/>
        </p:spPr>
        <p:txBody>
          <a:bodyPr anchor="ctr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6" name="文本框 80"/>
          <p:cNvSpPr txBox="1"/>
          <p:nvPr/>
        </p:nvSpPr>
        <p:spPr>
          <a:xfrm>
            <a:off x="990006" y="5518502"/>
            <a:ext cx="2398321" cy="716112"/>
          </a:xfrm>
          <a:prstGeom prst="rect">
            <a:avLst/>
          </a:prstGeom>
          <a:noFill/>
        </p:spPr>
        <p:txBody>
          <a:bodyPr anchor="ctr"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altLang="en-US" lang="zh-CN" sz="1050">
                <a:solidFill>
                  <a:schemeClr val="tx1">
                    <a:lumMod val="65000"/>
                    <a:lumOff val="35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</a:p>
        </p:txBody>
      </p:sp>
      <p:sp>
        <p:nvSpPr>
          <p:cNvPr id="157" name="文本框 3"/>
          <p:cNvSpPr txBox="1"/>
          <p:nvPr/>
        </p:nvSpPr>
        <p:spPr>
          <a:xfrm>
            <a:off x="5732546" y="3457570"/>
            <a:ext cx="1311592" cy="1066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charset="0" panose="020b0502040204020203" pitchFamily="34" typeface="Segoe UI Emoji"/>
              </a:rPr>
              <a:t>YOUR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charset="0" panose="020b0502040204020203" pitchFamily="34" typeface="Segoe UI Emoji"/>
              </a:rPr>
              <a:t>TITLE</a:t>
            </a:r>
          </a:p>
        </p:txBody>
      </p:sp>
      <p:cxnSp>
        <p:nvCxnSpPr>
          <p:cNvPr id="158" name="直接箭头连接符 157"/>
          <p:cNvCxnSpPr/>
          <p:nvPr/>
        </p:nvCxnSpPr>
        <p:spPr>
          <a:xfrm flipH="1">
            <a:off x="3541883" y="3993959"/>
            <a:ext cx="869383" cy="14916"/>
          </a:xfrm>
          <a:prstGeom prst="straightConnector1">
            <a:avLst/>
          </a:prstGeom>
          <a:noFill/>
          <a:ln algn="ctr" cap="flat" cmpd="sng" w="6350">
            <a:solidFill>
              <a:srgbClr val="108036"/>
            </a:solidFill>
            <a:prstDash val="sysDot"/>
            <a:miter lim="800000"/>
            <a:headEnd len="sm" type="oval" w="sm"/>
            <a:tailEnd len="sm" type="oval" w="sm"/>
          </a:ln>
          <a:effectLst/>
        </p:spPr>
      </p:cxn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009818" y="1222866"/>
            <a:ext cx="2378509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1009818" y="3197581"/>
            <a:ext cx="2378509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1009818" y="5084747"/>
            <a:ext cx="2378509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9380439" y="1222866"/>
            <a:ext cx="2010401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9380439" y="3197581"/>
            <a:ext cx="2010401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28" name="TextBox 19"/>
          <p:cNvSpPr txBox="1">
            <a:spLocks noChangeArrowheads="1"/>
          </p:cNvSpPr>
          <p:nvPr/>
        </p:nvSpPr>
        <p:spPr bwMode="auto">
          <a:xfrm>
            <a:off x="9380439" y="5084747"/>
            <a:ext cx="2010401" cy="49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 anchorCtr="0" bIns="65591" compatLnSpc="1" lIns="131181" numCol="1" rIns="131181" tIns="65591" vert="horz" wrap="square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4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3020102020204" pitchFamily="34" typeface="Franklin Gothic Book"/>
                <a:ea charset="0" panose="020b0502040204020203" pitchFamily="34" typeface="Segoe UI Emoji"/>
              </a:rPr>
              <a:t>YOUR 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5396548" y="559508"/>
            <a:ext cx="2065655" cy="2514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zh-CN" b="1" lang="en-US" smtClean="0" sz="1050">
                <a:solidFill>
                  <a:srgbClr val="8CC94C"/>
                </a:solidFill>
                <a:latin typeface="+mj-lt"/>
                <a:ea charset="-122" panose="020b0503020204020204" pitchFamily="34" typeface="微软雅黑"/>
              </a:rPr>
              <a:t>Please replace the written content</a:t>
            </a:r>
          </a:p>
        </p:txBody>
      </p:sp>
      <p:sp>
        <p:nvSpPr>
          <p:cNvPr id="37" name="矩形 36"/>
          <p:cNvSpPr/>
          <p:nvPr/>
        </p:nvSpPr>
        <p:spPr>
          <a:xfrm>
            <a:off x="5537836" y="238969"/>
            <a:ext cx="1783080" cy="365760"/>
          </a:xfrm>
          <a:prstGeom prst="rect">
            <a:avLst/>
          </a:prstGeom>
          <a:effectLst/>
        </p:spPr>
        <p:txBody>
          <a:bodyPr vert="horz" wrap="none">
            <a:spAutoFit/>
          </a:bodyPr>
          <a:lstStyle/>
          <a:p>
            <a:pPr algn="ctr"/>
            <a:r>
              <a:rPr altLang="en-US" lang="zh-CN">
                <a:solidFill>
                  <a:srgbClr val="108136"/>
                </a:solidFill>
                <a:latin typeface="+mj-lt"/>
                <a:ea charset="-122" panose="020b0503020204020204" pitchFamily="34" typeface="微软雅黑"/>
              </a:rPr>
              <a:t>请替换文字内容</a:t>
            </a:r>
          </a:p>
        </p:txBody>
      </p:sp>
      <p:sp>
        <p:nvSpPr>
          <p:cNvPr id="38" name="等腰三角形 37"/>
          <p:cNvSpPr/>
          <p:nvPr/>
        </p:nvSpPr>
        <p:spPr>
          <a:xfrm rot="10800000">
            <a:off x="5961323" y="-15762"/>
            <a:ext cx="936104" cy="238969"/>
          </a:xfrm>
          <a:prstGeom prst="triangle">
            <a:avLst/>
          </a:prstGeom>
          <a:solidFill>
            <a:srgbClr val="108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243759655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7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2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3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36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37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8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39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2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3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4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45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48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49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1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3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54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55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6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57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59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63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65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6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4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7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8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80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87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8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91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9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9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9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3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4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10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0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2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1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6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7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grpId="0" id="118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2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2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25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grpId="0" id="1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9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0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13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38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8"/>
      <p:bldP grpId="0" spid="99"/>
      <p:bldP grpId="0" spid="141"/>
      <p:bldP grpId="0" spid="142"/>
      <p:bldP grpId="0" spid="143"/>
      <p:bldP grpId="0" spid="144"/>
      <p:bldP grpId="0" spid="145"/>
      <p:bldP grpId="0" spid="146"/>
      <p:bldP grpId="0" spid="147"/>
      <p:bldP grpId="0" spid="148"/>
      <p:bldP grpId="0" spid="151"/>
      <p:bldP grpId="0" spid="152"/>
      <p:bldP grpId="0" spid="153"/>
      <p:bldP grpId="0" spid="154"/>
      <p:bldP grpId="0" spid="155"/>
      <p:bldP grpId="0" spid="156"/>
      <p:bldP grpId="0" spid="157"/>
      <p:bldP grpId="0" spid="23"/>
      <p:bldP grpId="0" spid="24"/>
      <p:bldP grpId="0" spid="25"/>
      <p:bldP grpId="0" spid="26"/>
      <p:bldP grpId="0" spid="27"/>
      <p:bldP grpId="0" spid="28"/>
      <p:bldP grpId="0" spid="36"/>
      <p:bldP grpId="0" spid="37"/>
      <p:bldP grpId="0" spid="3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51179" y="1239697"/>
            <a:ext cx="6107571" cy="59929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5180" y="3723476"/>
            <a:ext cx="216409" cy="455388"/>
            <a:chOff x="5486400" y="2571750"/>
            <a:chExt cx="285997" cy="40005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2429114" y="4739564"/>
            <a:ext cx="216409" cy="455388"/>
            <a:chOff x="5486400" y="2571750"/>
            <a:chExt cx="285997" cy="400050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5486400" y="257175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5619997" y="2590800"/>
              <a:ext cx="152400" cy="381000"/>
            </a:xfrm>
            <a:prstGeom prst="line">
              <a:avLst/>
            </a:prstGeom>
            <a:ln w="38100">
              <a:solidFill>
                <a:srgbClr val="8CC9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9669735" y="3452354"/>
            <a:ext cx="1008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charset="0" pitchFamily="2" typeface="Helvetica-Roman-SemiB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altLang="zh-CN" lang="en-US" smtClean="0" sz="7200">
                <a:solidFill>
                  <a:srgbClr val="108136"/>
                </a:solidFill>
                <a:latin charset="0" panose="020b0503020202020204" pitchFamily="34" typeface="Agency FB"/>
              </a:rPr>
              <a:t>02</a:t>
            </a: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8850571" y="4497405"/>
            <a:ext cx="262128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hangingPunct="1">
              <a:defRPr sz="4400">
                <a:latin charset="0" panose="020b0303020202080204" pitchFamily="34" typeface="Simply City Light"/>
                <a:ea charset="-122" panose="02010609060101010101" pitchFamily="49" typeface="SimSun-ExtB"/>
                <a:cs charset="0" panose="020b0604020202020204" pitchFamily="34" typeface="Arial"/>
              </a:defRPr>
            </a:lvl1pPr>
            <a:lvl2pPr indent="-285750" marL="742950"/>
            <a:lvl3pPr indent="-228600" marL="1143000"/>
            <a:lvl4pPr indent="-228600" marL="1600200"/>
            <a:lvl5pPr indent="-228600" marL="2057400"/>
            <a:lvl6pPr defTabSz="685800" fontAlgn="base" indent="-228600" marL="2514600">
              <a:spcBef>
                <a:spcPct val="0"/>
              </a:spcBef>
              <a:spcAft>
                <a:spcPct val="0"/>
              </a:spcAft>
            </a:lvl6pPr>
            <a:lvl7pPr defTabSz="685800" fontAlgn="base" indent="-228600" marL="2971800">
              <a:spcBef>
                <a:spcPct val="0"/>
              </a:spcBef>
              <a:spcAft>
                <a:spcPct val="0"/>
              </a:spcAft>
            </a:lvl7pPr>
            <a:lvl8pPr defTabSz="685800" fontAlgn="base" indent="-228600" marL="3429000">
              <a:spcBef>
                <a:spcPct val="0"/>
              </a:spcBef>
              <a:spcAft>
                <a:spcPct val="0"/>
              </a:spcAft>
            </a:lvl8pPr>
            <a:lvl9pPr defTabSz="685800" fontAlgn="base" indent="-228600" marL="388620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buNone/>
            </a:pPr>
            <a:r>
              <a:rPr altLang="en-US" lang="zh-CN" smtClean="0" sz="3200">
                <a:solidFill>
                  <a:srgbClr val="108136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添加您的文字</a:t>
            </a:r>
          </a:p>
        </p:txBody>
      </p:sp>
    </p:spTree>
    <p:extLst>
      <p:ext uri="{BB962C8B-B14F-4D97-AF65-F5344CB8AC3E}">
        <p14:creationId val="3764764697"/>
      </p:ext>
    </p:extLst>
  </p:cSld>
  <p:clrMapOvr>
    <a:masterClrMapping/>
  </p:clrMapOvr>
  <mc:AlternateContent>
    <mc:Choice Requires="p14">
      <p:transition p14:dur="1200" spd="slow">
        <p14:prism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3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3"/>
      <p:bldP grpId="0" spid="14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338.pptx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265</Paragraphs>
  <Slides>26</Slides>
  <Notes>26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50">
      <vt:lpstr>Arial</vt:lpstr>
      <vt:lpstr>微软雅黑</vt:lpstr>
      <vt:lpstr>等线 Light</vt:lpstr>
      <vt:lpstr>等线</vt:lpstr>
      <vt:lpstr>Calibri</vt:lpstr>
      <vt:lpstr>Calibri Light</vt:lpstr>
      <vt:lpstr>Impact</vt:lpstr>
      <vt:lpstr>叶根友毛笔行书2.0版</vt:lpstr>
      <vt:lpstr>Helvetica-Roman-SemiB</vt:lpstr>
      <vt:lpstr>SimSun-ExtB</vt:lpstr>
      <vt:lpstr>Agency FB</vt:lpstr>
      <vt:lpstr>Simply City Light</vt:lpstr>
      <vt:lpstr>Franklin Gothic Book</vt:lpstr>
      <vt:lpstr>Segoe UI Emoji</vt:lpstr>
      <vt:lpstr>宋体</vt:lpstr>
      <vt:lpstr>方正超粗黑简体</vt:lpstr>
      <vt:lpstr>时尚中黑简体</vt:lpstr>
      <vt:lpstr>迷你简粗倩</vt:lpstr>
      <vt:lpstr>Malgun Gothic</vt:lpstr>
      <vt:lpstr>Adobe Naskh Medium</vt:lpstr>
      <vt:lpstr>Roboto Bold</vt:lpstr>
      <vt:lpstr>Gill Sans</vt:lpstr>
      <vt:lpstr>Source Sans Pro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2016-09-18T14:45:55Z</dcterms:created>
  <dcterms:modified xsi:type="dcterms:W3CDTF">2021-08-20T11:24:19Z</dcterms:modified>
  <cp:revision>1</cp:revision>
</cp:coreProperties>
</file>